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38" y="228"/>
      </p:cViewPr>
      <p:guideLst>
        <p:guide orient="horz" pos="756"/>
        <p:guide pos="5328"/>
        <p:guide orient="horz" pos="606"/>
        <p:guide orient="horz" pos="5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4" descr="Image of a storefront with the words Small Business Works in a circl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513750" y="1783925"/>
            <a:ext cx="60390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59A8"/>
                </a:solidFill>
              </a:rPr>
              <a:t>Small Business Works 2022:</a:t>
            </a:r>
            <a:endParaRPr sz="3600">
              <a:solidFill>
                <a:srgbClr val="0059A8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95959"/>
                </a:solidFill>
              </a:rPr>
              <a:t>Diversity in the Procurement and Contracting Officer Community</a:t>
            </a:r>
            <a:endParaRPr sz="2400" b="1">
              <a:solidFill>
                <a:srgbClr val="595959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95959"/>
                </a:solidFill>
              </a:rPr>
              <a:t>Day 2: July 27, 2022</a:t>
            </a:r>
            <a:endParaRPr sz="2400" b="1">
              <a:solidFill>
                <a:srgbClr val="595959"/>
              </a:solidFill>
            </a:endParaRPr>
          </a:p>
        </p:txBody>
      </p:sp>
      <p:pic>
        <p:nvPicPr>
          <p:cNvPr id="73" name="Google Shape;73;p14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Blank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YolandaGJohnson</cp:lastModifiedBy>
  <cp:revision>1</cp:revision>
  <dcterms:modified xsi:type="dcterms:W3CDTF">2022-07-27T13:12:59Z</dcterms:modified>
</cp:coreProperties>
</file>