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4.xml" ContentType="application/vnd.openxmlformats-officedocument.presentationml.tags+xml"/>
  <Override PartName="/ppt/notesSlides/notesSlide40.xml" ContentType="application/vnd.openxmlformats-officedocument.presentationml.notesSlide+xml"/>
  <Override PartName="/ppt/tags/tag35.xml" ContentType="application/vnd.openxmlformats-officedocument.presentationml.tags+xml"/>
  <Override PartName="/ppt/notesSlides/notesSlide41.xml" ContentType="application/vnd.openxmlformats-officedocument.presentationml.notesSlide+xml"/>
  <Override PartName="/ppt/tags/tag36.xml" ContentType="application/vnd.openxmlformats-officedocument.presentationml.tags+xml"/>
  <Override PartName="/ppt/notesSlides/notesSlide42.xml" ContentType="application/vnd.openxmlformats-officedocument.presentationml.notesSlide+xml"/>
  <Override PartName="/ppt/tags/tag37.xml" ContentType="application/vnd.openxmlformats-officedocument.presentationml.tags+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821" r:id="rId1"/>
    <p:sldMasterId id="2147483822" r:id="rId2"/>
    <p:sldMasterId id="2147483823" r:id="rId3"/>
    <p:sldMasterId id="2147483824" r:id="rId4"/>
  </p:sldMasterIdLst>
  <p:notesMasterIdLst>
    <p:notesMasterId r:id="rId48"/>
  </p:notesMasterIdLst>
  <p:sldIdLst>
    <p:sldId id="256" r:id="rId5"/>
    <p:sldId id="257" r:id="rId6"/>
    <p:sldId id="258" r:id="rId7"/>
    <p:sldId id="259" r:id="rId8"/>
    <p:sldId id="260" r:id="rId9"/>
    <p:sldId id="261" r:id="rId10"/>
    <p:sldId id="262" r:id="rId11"/>
    <p:sldId id="301" r:id="rId12"/>
    <p:sldId id="264" r:id="rId13"/>
    <p:sldId id="265" r:id="rId14"/>
    <p:sldId id="302"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30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Lst>
  <p:sldSz cx="9144000" cy="5143500" type="screen16x9"/>
  <p:notesSz cx="6858000" cy="9144000"/>
  <p:embeddedFontLst>
    <p:embeddedFont>
      <p:font typeface="Arial Black" panose="020B0A04020102020204" pitchFamily="34" charset="0"/>
      <p:regular r:id="rId49"/>
      <p:bold r:id="rId50"/>
    </p:embeddedFont>
    <p:embeddedFont>
      <p:font typeface="Helvetica Neue" panose="020B0604020202020204" charset="0"/>
      <p:regular r:id="rId51"/>
      <p:bold r:id="rId52"/>
      <p:italic r:id="rId53"/>
      <p:boldItalic r:id="rId54"/>
    </p:embeddedFont>
    <p:embeddedFont>
      <p:font typeface="Helvetica Neue Light" panose="020B0604020202020204" charset="0"/>
      <p:regular r:id="rId55"/>
      <p:bold r:id="rId56"/>
      <p:italic r:id="rId57"/>
      <p:boldItalic r:id="rId58"/>
    </p:embeddedFont>
    <p:embeddedFont>
      <p:font typeface="Proxima Nova" panose="020B0604020202020204" charset="0"/>
      <p:regular r:id="rId59"/>
      <p:bold r:id="rId60"/>
      <p:italic r:id="rId61"/>
      <p:boldItalic r:id="rId62"/>
    </p:embeddedFont>
    <p:embeddedFont>
      <p:font typeface="Roboto" panose="02000000000000000000" pitchFamily="2" charset="0"/>
      <p:regular r:id="rId63"/>
      <p:bold r:id="rId64"/>
      <p:italic r:id="rId65"/>
      <p:boldItalic r:id="rId66"/>
    </p:embeddedFont>
  </p:embeddedFontLst>
  <p:custDataLst>
    <p:tags r:id="rId6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81738C-5D07-4022-8BFB-24C5C1899FE5}">
  <a:tblStyle styleId="{0781738C-5D07-4022-8BFB-24C5C1899FE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363E4A6-FF6A-4869-B79E-8A4327A93AC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9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5.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1.xml"/><Relationship Id="rId61" Type="http://schemas.openxmlformats.org/officeDocument/2006/relationships/font" Target="fonts/font1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1.fntdata"/><Relationship Id="rId67"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2.fntdata"/><Relationship Id="rId5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3b5b20efc99_0_4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3b5b20efc99_0_4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a:extLst>
            <a:ext uri="{FF2B5EF4-FFF2-40B4-BE49-F238E27FC236}">
              <a16:creationId xmlns:a16="http://schemas.microsoft.com/office/drawing/2014/main" id="{5A62D4D4-45D3-6E7B-1EEE-B495BF39CF38}"/>
            </a:ext>
          </a:extLst>
        </p:cNvPr>
        <p:cNvGrpSpPr/>
        <p:nvPr/>
      </p:nvGrpSpPr>
      <p:grpSpPr>
        <a:xfrm>
          <a:off x="0" y="0"/>
          <a:ext cx="0" cy="0"/>
          <a:chOff x="0" y="0"/>
          <a:chExt cx="0" cy="0"/>
        </a:xfrm>
      </p:grpSpPr>
      <p:sp>
        <p:nvSpPr>
          <p:cNvPr id="1184" name="Google Shape;1184;g3b5b20efc99_0_4040:notes">
            <a:extLst>
              <a:ext uri="{FF2B5EF4-FFF2-40B4-BE49-F238E27FC236}">
                <a16:creationId xmlns:a16="http://schemas.microsoft.com/office/drawing/2014/main" id="{729E8AF0-8F3F-39DC-B2A9-BB740F3F41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3b5b20efc99_0_4040:notes">
            <a:extLst>
              <a:ext uri="{FF2B5EF4-FFF2-40B4-BE49-F238E27FC236}">
                <a16:creationId xmlns:a16="http://schemas.microsoft.com/office/drawing/2014/main" id="{361C52FE-3600-6A50-50BD-3B7AB23E28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63869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3b5b20efc99_0_4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3b5b20efc99_0_4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3b5b20efc99_0_4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3b5b20efc99_0_4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3b5b20efc99_0_4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3b5b20efc99_0_4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3b5b20efc99_0_4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3b5b20efc99_0_4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3b5b20efc99_0_4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3b5b20efc99_0_4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3b5b20efc99_0_4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3b5b20efc99_0_4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3b5b20efc99_0_4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3b5b20efc99_0_4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3b5b20efc99_0_4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3b5b20efc99_0_4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3aa38caba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3aa38caba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3b5b20efc99_0_4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3b5b20efc99_0_4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541110	  Offices of Lawyers</a:t>
            </a:r>
            <a:endParaRPr dirty="0"/>
          </a:p>
          <a:p>
            <a:pPr marL="0" lvl="0" indent="0" algn="l" rtl="0">
              <a:spcBef>
                <a:spcPts val="0"/>
              </a:spcBef>
              <a:spcAft>
                <a:spcPts val="0"/>
              </a:spcAft>
              <a:buNone/>
            </a:pPr>
            <a:r>
              <a:rPr lang="en"/>
              <a:t>541199	  All Other Legal Services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541214  Payroll Services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541930  Translation and Interpretation Services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561110	  Office Administrative Services</a:t>
            </a:r>
            <a:endParaRPr dirty="0"/>
          </a:p>
          <a:p>
            <a:pPr marL="0" lvl="0" indent="0" algn="l" rtl="0">
              <a:spcBef>
                <a:spcPts val="0"/>
              </a:spcBef>
              <a:spcAft>
                <a:spcPts val="0"/>
              </a:spcAft>
              <a:buNone/>
            </a:pPr>
            <a:r>
              <a:rPr lang="en"/>
              <a:t>561320  Temporary Help Services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561611  Investigation Services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561920  Convention and Trade Show Organizers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611430	  Professional and Management Development Training</a:t>
            </a:r>
            <a:endParaRPr dirty="0"/>
          </a:p>
          <a:p>
            <a:pPr marL="0" lvl="0" indent="0" algn="l" rtl="0">
              <a:spcBef>
                <a:spcPts val="0"/>
              </a:spcBef>
              <a:spcAft>
                <a:spcPts val="0"/>
              </a:spcAft>
              <a:buNone/>
            </a:pPr>
            <a:r>
              <a:rPr lang="en"/>
              <a:t>611699	  All Other Miscellaneous Schools and Instruction</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g3b5b20efc99_0_4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4" name="Google Shape;1294;g3b5b20efc99_0_4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524210	Insurance Agencies and Brokerages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531210	Offices of Real Estate Agents and Brokers</a:t>
            </a:r>
            <a:endParaRPr dirty="0"/>
          </a:p>
          <a:p>
            <a:pPr marL="0" lvl="0" indent="0" algn="l" rtl="0">
              <a:spcBef>
                <a:spcPts val="0"/>
              </a:spcBef>
              <a:spcAft>
                <a:spcPts val="0"/>
              </a:spcAft>
              <a:buNone/>
            </a:pPr>
            <a:r>
              <a:rPr lang="en"/>
              <a:t>531320	Offices of Real Estate Appraisers</a:t>
            </a:r>
            <a:endParaRPr dirty="0"/>
          </a:p>
          <a:p>
            <a:pPr marL="0" lvl="0" indent="0" algn="l" rtl="0">
              <a:spcBef>
                <a:spcPts val="0"/>
              </a:spcBef>
              <a:spcAft>
                <a:spcPts val="0"/>
              </a:spcAft>
              <a:buNone/>
            </a:pPr>
            <a:r>
              <a:rPr lang="en"/>
              <a:t>531390	Other Activities Related to Real Estate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541211	 	Offices of Certified Public Accountants</a:t>
            </a:r>
            <a:endParaRPr dirty="0"/>
          </a:p>
          <a:p>
            <a:pPr marL="0" lvl="0" indent="0" algn="l" rtl="0">
              <a:spcBef>
                <a:spcPts val="0"/>
              </a:spcBef>
              <a:spcAft>
                <a:spcPts val="0"/>
              </a:spcAft>
              <a:buNone/>
            </a:pPr>
            <a:r>
              <a:rPr lang="en"/>
              <a:t>541213	Tax Preparation Services</a:t>
            </a:r>
            <a:endParaRPr dirty="0"/>
          </a:p>
          <a:p>
            <a:pPr marL="0" lvl="0" indent="0" algn="l" rtl="0">
              <a:spcBef>
                <a:spcPts val="0"/>
              </a:spcBef>
              <a:spcAft>
                <a:spcPts val="0"/>
              </a:spcAft>
              <a:buNone/>
            </a:pPr>
            <a:r>
              <a:rPr lang="en"/>
              <a:t>541214	Payroll Services</a:t>
            </a:r>
            <a:endParaRPr dirty="0"/>
          </a:p>
          <a:p>
            <a:pPr marL="0" lvl="0" indent="0" algn="l" rtl="0">
              <a:spcBef>
                <a:spcPts val="0"/>
              </a:spcBef>
              <a:spcAft>
                <a:spcPts val="0"/>
              </a:spcAft>
              <a:buNone/>
            </a:pPr>
            <a:r>
              <a:rPr lang="en"/>
              <a:t>541219	Other Accounting Services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561440	Collection Agencies</a:t>
            </a:r>
            <a:endParaRPr dirty="0"/>
          </a:p>
          <a:p>
            <a:pPr marL="0" lvl="0" indent="0" algn="l" rtl="0">
              <a:spcBef>
                <a:spcPts val="0"/>
              </a:spcBef>
              <a:spcAft>
                <a:spcPts val="0"/>
              </a:spcAft>
              <a:buNone/>
            </a:pPr>
            <a:r>
              <a:rPr lang="en"/>
              <a:t>561450	Credit Bureaus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813219	Other Grantmaking and Giving Services</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3b5b20efc99_0_4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3b5b20efc99_0_4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541611		Administrative Management and General Management Consulting Services</a:t>
            </a:r>
            <a:endParaRPr dirty="0"/>
          </a:p>
          <a:p>
            <a:pPr marL="0" lvl="0" indent="0" algn="l" rtl="0">
              <a:spcBef>
                <a:spcPts val="0"/>
              </a:spcBef>
              <a:spcAft>
                <a:spcPts val="0"/>
              </a:spcAft>
              <a:buNone/>
            </a:pPr>
            <a:r>
              <a:rPr lang="en"/>
              <a:t>541612	Human Resources Consulting Services</a:t>
            </a:r>
            <a:endParaRPr dirty="0"/>
          </a:p>
          <a:p>
            <a:pPr marL="0" lvl="0" indent="0" algn="l" rtl="0">
              <a:spcBef>
                <a:spcPts val="0"/>
              </a:spcBef>
              <a:spcAft>
                <a:spcPts val="0"/>
              </a:spcAft>
              <a:buNone/>
            </a:pPr>
            <a:r>
              <a:rPr lang="en"/>
              <a:t>541613	Marketing Consulting Services</a:t>
            </a:r>
            <a:endParaRPr dirty="0"/>
          </a:p>
          <a:p>
            <a:pPr marL="0" lvl="0" indent="0" algn="l" rtl="0">
              <a:spcBef>
                <a:spcPts val="0"/>
              </a:spcBef>
              <a:spcAft>
                <a:spcPts val="0"/>
              </a:spcAft>
              <a:buNone/>
            </a:pPr>
            <a:r>
              <a:rPr lang="en"/>
              <a:t>541618	Other Management Consulting Services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561311		Employment Placement Agencies</a:t>
            </a:r>
            <a:endParaRPr dirty="0"/>
          </a:p>
          <a:p>
            <a:pPr marL="0" lvl="0" indent="0" algn="l" rtl="0">
              <a:spcBef>
                <a:spcPts val="0"/>
              </a:spcBef>
              <a:spcAft>
                <a:spcPts val="0"/>
              </a:spcAft>
              <a:buNone/>
            </a:pPr>
            <a:r>
              <a:rPr lang="en"/>
              <a:t>561312	Executive Search Services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611310		Colleges, Universities and Professional Schools</a:t>
            </a:r>
            <a:endParaRPr dirty="0"/>
          </a:p>
          <a:p>
            <a:pPr marL="0" lvl="0" indent="0" algn="l" rtl="0">
              <a:spcBef>
                <a:spcPts val="0"/>
              </a:spcBef>
              <a:spcAft>
                <a:spcPts val="0"/>
              </a:spcAft>
              <a:buNone/>
            </a:pPr>
            <a:r>
              <a:rPr lang="en"/>
              <a:t>611430		Professional and Management Development Training</a:t>
            </a:r>
            <a:endParaRPr dirty="0"/>
          </a:p>
          <a:p>
            <a:pPr marL="0" lvl="0" indent="0" algn="l" rtl="0">
              <a:spcBef>
                <a:spcPts val="0"/>
              </a:spcBef>
              <a:spcAft>
                <a:spcPts val="0"/>
              </a:spcAft>
              <a:buNone/>
            </a:pPr>
            <a:r>
              <a:rPr lang="en"/>
              <a:t>611513		Apprenticeship Training</a:t>
            </a:r>
            <a:endParaRPr dirty="0"/>
          </a:p>
          <a:p>
            <a:pPr marL="0" lvl="0" indent="0" algn="l" rtl="0">
              <a:spcBef>
                <a:spcPts val="0"/>
              </a:spcBef>
              <a:spcAft>
                <a:spcPts val="0"/>
              </a:spcAft>
              <a:buNone/>
            </a:pPr>
            <a:r>
              <a:rPr lang="en"/>
              <a:t>611519		Other Technical and Trade Schools</a:t>
            </a:r>
            <a:endParaRPr dirty="0"/>
          </a:p>
          <a:p>
            <a:pPr marL="0" lvl="0" indent="0" algn="l" rtl="0">
              <a:spcBef>
                <a:spcPts val="0"/>
              </a:spcBef>
              <a:spcAft>
                <a:spcPts val="0"/>
              </a:spcAft>
              <a:buNone/>
            </a:pPr>
            <a:r>
              <a:rPr lang="en"/>
              <a:t>611699		All Other Miscellaneous Schools and Instruction</a:t>
            </a:r>
            <a:endParaRPr dirty="0"/>
          </a:p>
          <a:p>
            <a:pPr marL="0" lvl="0" indent="0" algn="l" rtl="0">
              <a:spcBef>
                <a:spcPts val="0"/>
              </a:spcBef>
              <a:spcAft>
                <a:spcPts val="0"/>
              </a:spcAft>
              <a:buNone/>
            </a:pPr>
            <a:r>
              <a:rPr lang="en"/>
              <a:t>611710		Educational Support Services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624310	Vocational Rehabilitation Services</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3b5b20efc99_0_4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3b5b20efc99_0_4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512110		Motion Picture and Video Production</a:t>
            </a:r>
            <a:endParaRPr dirty="0"/>
          </a:p>
          <a:p>
            <a:pPr marL="0" lvl="0" indent="0" algn="l" rtl="0">
              <a:spcBef>
                <a:spcPts val="0"/>
              </a:spcBef>
              <a:spcAft>
                <a:spcPts val="0"/>
              </a:spcAft>
              <a:buNone/>
            </a:pPr>
            <a:r>
              <a:rPr lang="en"/>
              <a:t>512120	Motion Picture and Video Distribution</a:t>
            </a:r>
            <a:endParaRPr dirty="0"/>
          </a:p>
          <a:p>
            <a:pPr marL="0" lvl="0" indent="0" algn="l" rtl="0">
              <a:spcBef>
                <a:spcPts val="0"/>
              </a:spcBef>
              <a:spcAft>
                <a:spcPts val="0"/>
              </a:spcAft>
              <a:buNone/>
            </a:pPr>
            <a:r>
              <a:rPr lang="en"/>
              <a:t>512191	Teleproduction and Other Postproduction Services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513130	Book Publishers</a:t>
            </a:r>
            <a:endParaRPr dirty="0"/>
          </a:p>
          <a:p>
            <a:pPr marL="0" lvl="0" indent="0" algn="l" rtl="0">
              <a:spcBef>
                <a:spcPts val="0"/>
              </a:spcBef>
              <a:spcAft>
                <a:spcPts val="0"/>
              </a:spcAft>
              <a:buNone/>
            </a:pPr>
            <a:r>
              <a:rPr lang="en"/>
              <a:t>513140	Directory and Mailing List Publishers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516110		Radio Broadcasting Stations</a:t>
            </a:r>
            <a:endParaRPr dirty="0"/>
          </a:p>
          <a:p>
            <a:pPr marL="0" lvl="0" indent="0" algn="l" rtl="0">
              <a:spcBef>
                <a:spcPts val="0"/>
              </a:spcBef>
              <a:spcAft>
                <a:spcPts val="0"/>
              </a:spcAft>
              <a:buNone/>
            </a:pPr>
            <a:r>
              <a:rPr lang="en"/>
              <a:t>516120	Television Broadcasting Stations</a:t>
            </a:r>
            <a:endParaRPr dirty="0"/>
          </a:p>
          <a:p>
            <a:pPr marL="0" lvl="0" indent="0" algn="l" rtl="0">
              <a:spcBef>
                <a:spcPts val="0"/>
              </a:spcBef>
              <a:spcAft>
                <a:spcPts val="0"/>
              </a:spcAft>
              <a:buNone/>
            </a:pPr>
            <a:r>
              <a:rPr lang="en"/>
              <a:t>517410	Satellite Telecommunications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519210	Libraries and Archives</a:t>
            </a:r>
            <a:endParaRPr dirty="0"/>
          </a:p>
          <a:p>
            <a:pPr marL="0" lvl="0" indent="0" algn="l" rtl="0">
              <a:spcBef>
                <a:spcPts val="0"/>
              </a:spcBef>
              <a:spcAft>
                <a:spcPts val="0"/>
              </a:spcAft>
              <a:buNone/>
            </a:pPr>
            <a:r>
              <a:rPr lang="en"/>
              <a:t>519290	Web Search Portals and All Other Information Services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541430	Graphic Design Services</a:t>
            </a:r>
            <a:endParaRPr dirty="0"/>
          </a:p>
          <a:p>
            <a:pPr marL="0" lvl="0" indent="0" algn="l" rtl="0">
              <a:spcBef>
                <a:spcPts val="0"/>
              </a:spcBef>
              <a:spcAft>
                <a:spcPts val="0"/>
              </a:spcAft>
              <a:buNone/>
            </a:pPr>
            <a:r>
              <a:rPr lang="en"/>
              <a:t>541613	Marketing Consulting Services</a:t>
            </a:r>
            <a:endParaRPr dirty="0"/>
          </a:p>
          <a:p>
            <a:pPr marL="0" lvl="0" indent="0" algn="l" rtl="0">
              <a:spcBef>
                <a:spcPts val="0"/>
              </a:spcBef>
              <a:spcAft>
                <a:spcPts val="0"/>
              </a:spcAft>
              <a:buNone/>
            </a:pPr>
            <a:r>
              <a:rPr lang="en"/>
              <a:t>541810	Advertising Agencies</a:t>
            </a:r>
            <a:endParaRPr dirty="0"/>
          </a:p>
          <a:p>
            <a:pPr marL="0" lvl="0" indent="0" algn="l" rtl="0">
              <a:spcBef>
                <a:spcPts val="0"/>
              </a:spcBef>
              <a:spcAft>
                <a:spcPts val="0"/>
              </a:spcAft>
              <a:buNone/>
            </a:pPr>
            <a:r>
              <a:rPr lang="en"/>
              <a:t>541820	Public Relations Agencies</a:t>
            </a:r>
            <a:endParaRPr dirty="0"/>
          </a:p>
          <a:p>
            <a:pPr marL="0" lvl="0" indent="0" algn="l" rtl="0">
              <a:spcBef>
                <a:spcPts val="0"/>
              </a:spcBef>
              <a:spcAft>
                <a:spcPts val="0"/>
              </a:spcAft>
              <a:buNone/>
            </a:pPr>
            <a:r>
              <a:rPr lang="en"/>
              <a:t>541830	Media Buying Agencies</a:t>
            </a:r>
            <a:endParaRPr dirty="0"/>
          </a:p>
          <a:p>
            <a:pPr marL="0" lvl="0" indent="0" algn="l" rtl="0">
              <a:spcBef>
                <a:spcPts val="0"/>
              </a:spcBef>
              <a:spcAft>
                <a:spcPts val="0"/>
              </a:spcAft>
              <a:buNone/>
            </a:pPr>
            <a:r>
              <a:rPr lang="en"/>
              <a:t>541840	Media Representatives</a:t>
            </a:r>
            <a:endParaRPr dirty="0"/>
          </a:p>
          <a:p>
            <a:pPr marL="0" lvl="0" indent="0" algn="l" rtl="0">
              <a:spcBef>
                <a:spcPts val="0"/>
              </a:spcBef>
              <a:spcAft>
                <a:spcPts val="0"/>
              </a:spcAft>
              <a:buNone/>
            </a:pPr>
            <a:r>
              <a:rPr lang="en"/>
              <a:t>541850	Indoor and Outdoor Display Advertising</a:t>
            </a:r>
            <a:endParaRPr dirty="0"/>
          </a:p>
          <a:p>
            <a:pPr marL="0" lvl="0" indent="0" algn="l" rtl="0">
              <a:spcBef>
                <a:spcPts val="0"/>
              </a:spcBef>
              <a:spcAft>
                <a:spcPts val="0"/>
              </a:spcAft>
              <a:buNone/>
            </a:pPr>
            <a:r>
              <a:rPr lang="en"/>
              <a:t>541860	Direct Mail Advertising</a:t>
            </a:r>
            <a:endParaRPr dirty="0"/>
          </a:p>
          <a:p>
            <a:pPr marL="0" lvl="0" indent="0" algn="l" rtl="0">
              <a:spcBef>
                <a:spcPts val="0"/>
              </a:spcBef>
              <a:spcAft>
                <a:spcPts val="0"/>
              </a:spcAft>
              <a:buNone/>
            </a:pPr>
            <a:r>
              <a:rPr lang="en"/>
              <a:t>541870	Advertising Material Distribution Services</a:t>
            </a:r>
            <a:endParaRPr dirty="0"/>
          </a:p>
          <a:p>
            <a:pPr marL="0" lvl="0" indent="0" algn="l" rtl="0">
              <a:spcBef>
                <a:spcPts val="0"/>
              </a:spcBef>
              <a:spcAft>
                <a:spcPts val="0"/>
              </a:spcAft>
              <a:buNone/>
            </a:pPr>
            <a:r>
              <a:rPr lang="en"/>
              <a:t>541890	Other Services Related to Advertising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541910	Marketing Research and Public Opinion Polling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541921	Photography Studios, Portrait</a:t>
            </a:r>
            <a:endParaRPr dirty="0"/>
          </a:p>
          <a:p>
            <a:pPr marL="0" lvl="0" indent="0" algn="l" rtl="0">
              <a:spcBef>
                <a:spcPts val="0"/>
              </a:spcBef>
              <a:spcAft>
                <a:spcPts val="0"/>
              </a:spcAft>
              <a:buNone/>
            </a:pPr>
            <a:r>
              <a:rPr lang="en"/>
              <a:t>541922	Commercial Photography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561422	Telemarketing Bureaus and Other Contact Centers</a:t>
            </a:r>
            <a:endParaRPr dirty="0"/>
          </a:p>
          <a:p>
            <a:pPr marL="0" lvl="0" indent="0" algn="l" rtl="0">
              <a:spcBef>
                <a:spcPts val="0"/>
              </a:spcBef>
              <a:spcAft>
                <a:spcPts val="0"/>
              </a:spcAft>
              <a:buNone/>
            </a:pPr>
            <a:r>
              <a:rPr lang="en"/>
              <a:t>561920	Convention and Trade Show Organizers</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3b5b20efc99_0_4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3b5b20efc99_0_4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524127	Direct Title Insurance Carriers</a:t>
            </a:r>
            <a:endParaRPr dirty="0"/>
          </a:p>
          <a:p>
            <a:pPr marL="0" lvl="0" indent="0" algn="l" rtl="0">
              <a:spcBef>
                <a:spcPts val="0"/>
              </a:spcBef>
              <a:spcAft>
                <a:spcPts val="0"/>
              </a:spcAft>
              <a:buNone/>
            </a:pPr>
            <a:r>
              <a:rPr lang="en"/>
              <a:t>524128	Other Direct Insurance (except Life, Health and Medical) Carriers</a:t>
            </a:r>
            <a:endParaRPr dirty="0"/>
          </a:p>
          <a:p>
            <a:pPr marL="0" lvl="0" indent="0" algn="l" rtl="0">
              <a:spcBef>
                <a:spcPts val="0"/>
              </a:spcBef>
              <a:spcAft>
                <a:spcPts val="0"/>
              </a:spcAft>
              <a:buNone/>
            </a:pPr>
            <a:r>
              <a:rPr lang="en"/>
              <a:t>524210	Insurance Agencies and Brokerages</a:t>
            </a:r>
            <a:endParaRPr dirty="0"/>
          </a:p>
          <a:p>
            <a:pPr marL="0" lvl="0" indent="0" algn="l" rtl="0">
              <a:spcBef>
                <a:spcPts val="0"/>
              </a:spcBef>
              <a:spcAft>
                <a:spcPts val="0"/>
              </a:spcAft>
              <a:buNone/>
            </a:pPr>
            <a:r>
              <a:rPr lang="en"/>
              <a:t>524291	Claims Adjusting</a:t>
            </a:r>
            <a:endParaRPr dirty="0"/>
          </a:p>
          <a:p>
            <a:pPr marL="0" lvl="0" indent="0" algn="l" rtl="0">
              <a:spcBef>
                <a:spcPts val="0"/>
              </a:spcBef>
              <a:spcAft>
                <a:spcPts val="0"/>
              </a:spcAft>
              <a:buNone/>
            </a:pPr>
            <a:r>
              <a:rPr lang="en"/>
              <a:t>524298	All Other Insurance Related Activities</a:t>
            </a:r>
            <a:endParaRPr dirty="0"/>
          </a:p>
          <a:p>
            <a:pPr marL="0" lvl="0" indent="0" algn="l" rtl="0">
              <a:spcBef>
                <a:spcPts val="0"/>
              </a:spcBef>
              <a:spcAft>
                <a:spcPts val="0"/>
              </a:spcAft>
              <a:buNone/>
            </a:pPr>
            <a:r>
              <a:rPr lang="en"/>
              <a:t>525120	Health and Welfare Funds</a:t>
            </a:r>
            <a:endParaRPr dirty="0"/>
          </a:p>
          <a:p>
            <a:pPr marL="0" lvl="0" indent="0" algn="l" rtl="0">
              <a:spcBef>
                <a:spcPts val="0"/>
              </a:spcBef>
              <a:spcAft>
                <a:spcPts val="0"/>
              </a:spcAft>
              <a:buNone/>
            </a:pPr>
            <a:r>
              <a:rPr lang="en"/>
              <a:t>525190	Other Insurance Funds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611710		Educational Support Services</a:t>
            </a:r>
            <a:endParaRPr dirty="0"/>
          </a:p>
          <a:p>
            <a:pPr marL="0" lvl="0" indent="0" algn="l" rtl="0">
              <a:spcBef>
                <a:spcPts val="0"/>
              </a:spcBef>
              <a:spcAft>
                <a:spcPts val="0"/>
              </a:spcAft>
              <a:buNone/>
            </a:pPr>
            <a:r>
              <a:rPr lang="en"/>
              <a:t>624110		Child and Youth Services</a:t>
            </a:r>
            <a:endParaRPr dirty="0"/>
          </a:p>
          <a:p>
            <a:pPr marL="0" lvl="0" indent="0" algn="l" rtl="0">
              <a:spcBef>
                <a:spcPts val="0"/>
              </a:spcBef>
              <a:spcAft>
                <a:spcPts val="0"/>
              </a:spcAft>
              <a:buNone/>
            </a:pPr>
            <a:r>
              <a:rPr lang="en"/>
              <a:t>624120	Services for the Elderly and Persons with Disabilities</a:t>
            </a:r>
            <a:endParaRPr dirty="0"/>
          </a:p>
          <a:p>
            <a:pPr marL="0" lvl="0" indent="0" algn="l" rtl="0">
              <a:spcBef>
                <a:spcPts val="0"/>
              </a:spcBef>
              <a:spcAft>
                <a:spcPts val="0"/>
              </a:spcAft>
              <a:buNone/>
            </a:pPr>
            <a:r>
              <a:rPr lang="en"/>
              <a:t>624190	Other Individual and Family Services</a:t>
            </a:r>
            <a:endParaRPr dirty="0"/>
          </a:p>
          <a:p>
            <a:pPr marL="0" lvl="0" indent="0" algn="l" rtl="0">
              <a:spcBef>
                <a:spcPts val="0"/>
              </a:spcBef>
              <a:spcAft>
                <a:spcPts val="0"/>
              </a:spcAft>
              <a:buNone/>
            </a:pPr>
            <a:r>
              <a:rPr lang="en"/>
              <a:t>624221	Temporary Shelters</a:t>
            </a:r>
            <a:endParaRPr dirty="0"/>
          </a:p>
          <a:p>
            <a:pPr marL="0" lvl="0" indent="0" algn="l" rtl="0">
              <a:spcBef>
                <a:spcPts val="0"/>
              </a:spcBef>
              <a:spcAft>
                <a:spcPts val="0"/>
              </a:spcAft>
              <a:buNone/>
            </a:pPr>
            <a:r>
              <a:rPr lang="en"/>
              <a:t>624230	Emergency and Other Relief Services</a:t>
            </a:r>
            <a:endParaRPr dirty="0"/>
          </a:p>
          <a:p>
            <a:pPr marL="0" lvl="0" indent="0" algn="l" rtl="0">
              <a:spcBef>
                <a:spcPts val="0"/>
              </a:spcBef>
              <a:spcAft>
                <a:spcPts val="0"/>
              </a:spcAft>
              <a:buNone/>
            </a:pPr>
            <a:r>
              <a:rPr lang="en"/>
              <a:t>624310	Vocational Rehabilitation Services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813110		Religious Organizations</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a:extLst>
            <a:ext uri="{FF2B5EF4-FFF2-40B4-BE49-F238E27FC236}">
              <a16:creationId xmlns:a16="http://schemas.microsoft.com/office/drawing/2014/main" id="{5500586F-CA7E-E04E-CC03-4083106F5C33}"/>
            </a:ext>
          </a:extLst>
        </p:cNvPr>
        <p:cNvGrpSpPr/>
        <p:nvPr/>
      </p:nvGrpSpPr>
      <p:grpSpPr>
        <a:xfrm>
          <a:off x="0" y="0"/>
          <a:ext cx="0" cy="0"/>
          <a:chOff x="0" y="0"/>
          <a:chExt cx="0" cy="0"/>
        </a:xfrm>
      </p:grpSpPr>
      <p:sp>
        <p:nvSpPr>
          <p:cNvPr id="1333" name="Google Shape;1333;g3b5b20efc99_0_4212:notes">
            <a:extLst>
              <a:ext uri="{FF2B5EF4-FFF2-40B4-BE49-F238E27FC236}">
                <a16:creationId xmlns:a16="http://schemas.microsoft.com/office/drawing/2014/main" id="{CF793301-2DAD-F4ED-2F69-6C369AF478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4" name="Google Shape;1334;g3b5b20efc99_0_4212:notes">
            <a:extLst>
              <a:ext uri="{FF2B5EF4-FFF2-40B4-BE49-F238E27FC236}">
                <a16:creationId xmlns:a16="http://schemas.microsoft.com/office/drawing/2014/main" id="{FE17A54D-2217-1076-C027-32AB14C337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Speaker note: While Phase II domains went live on 12 January 2026, ordering from and getting adequate competition from these domains may take a little longer to get established. OCOs should plan for an adjustment period for vendors to onramp. </a:t>
            </a:r>
            <a:endParaRPr sz="1300" dirty="0"/>
          </a:p>
        </p:txBody>
      </p:sp>
    </p:spTree>
    <p:extLst>
      <p:ext uri="{BB962C8B-B14F-4D97-AF65-F5344CB8AC3E}">
        <p14:creationId xmlns:p14="http://schemas.microsoft.com/office/powerpoint/2010/main" val="2614035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3b5b20efc99_0_4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3b5b20efc99_0_4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3b5b20efc99_0_4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3b5b20efc99_0_4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3b5b20efc99_0_4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3b5b20efc99_0_4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HTRFRP - Highest Technically Rated Proposal with a Fair and Reasonable Price</a:t>
            </a:r>
            <a:endParaRPr sz="13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3b5b20efc99_0_4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4" name="Google Shape;1374;g3b5b20efc99_0_4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3b5b20efc99_0_39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3b5b20efc99_0_39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3b5b20efc99_0_4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3b5b20efc99_0_4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3b5b20efc99_0_4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3b5b20efc99_0_4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marR="114300" lvl="0" indent="0" algn="l" rtl="0">
              <a:spcBef>
                <a:spcPts val="0"/>
              </a:spcBef>
              <a:spcAft>
                <a:spcPts val="0"/>
              </a:spcAft>
              <a:buClr>
                <a:schemeClr val="dk1"/>
              </a:buClr>
              <a:buSzPts val="1100"/>
              <a:buFont typeface="Arial"/>
              <a:buNone/>
            </a:pPr>
            <a:r>
              <a:rPr lang="en" b="1" u="sng">
                <a:solidFill>
                  <a:schemeClr val="dk1"/>
                </a:solidFill>
              </a:rPr>
              <a:t>For BPAs awarded to 8(a)s</a:t>
            </a:r>
            <a:r>
              <a:rPr lang="en">
                <a:solidFill>
                  <a:schemeClr val="dk1"/>
                </a:solidFill>
              </a:rPr>
              <a:t>, offer and acceptance must occur at the BPA level and is not covered by the master contract. Under RFO 19.108-6 Basic ordering agreements and blanket purchase agreements: </a:t>
            </a:r>
            <a:endParaRPr dirty="0">
              <a:solidFill>
                <a:schemeClr val="dk1"/>
              </a:solidFill>
            </a:endParaRPr>
          </a:p>
          <a:p>
            <a:pPr marL="139700" marR="114300" lvl="0" indent="0" algn="l" rtl="0">
              <a:spcBef>
                <a:spcPts val="0"/>
              </a:spcBef>
              <a:spcAft>
                <a:spcPts val="0"/>
              </a:spcAft>
              <a:buClr>
                <a:schemeClr val="dk1"/>
              </a:buClr>
              <a:buSzPts val="1100"/>
              <a:buFont typeface="Arial"/>
              <a:buNone/>
            </a:pPr>
            <a:r>
              <a:rPr lang="en">
                <a:solidFill>
                  <a:schemeClr val="dk1"/>
                </a:solidFill>
              </a:rPr>
              <a:t>(a) The contracting office must submit an offering letter for, and SBA must accept, each order under a basic ordering agreement (BOA) or a blanket purchase agreement (BPA) (see 12.201-1), in addition to the agency offering and SBA accepting the BOA or BPA itself.</a:t>
            </a:r>
            <a:endParaRPr dirty="0">
              <a:solidFill>
                <a:schemeClr val="dk1"/>
              </a:solidFill>
            </a:endParaRPr>
          </a:p>
          <a:p>
            <a:pPr marL="139700" marR="114300" lvl="0" indent="0" algn="l" rtl="0">
              <a:spcBef>
                <a:spcPts val="0"/>
              </a:spcBef>
              <a:spcAft>
                <a:spcPts val="0"/>
              </a:spcAft>
              <a:buClr>
                <a:schemeClr val="dk1"/>
              </a:buClr>
              <a:buSzPts val="1100"/>
              <a:buFont typeface="Arial"/>
              <a:buNone/>
            </a:pPr>
            <a:endParaRPr dirty="0">
              <a:solidFill>
                <a:schemeClr val="dk1"/>
              </a:solidFill>
            </a:endParaRPr>
          </a:p>
          <a:p>
            <a:pPr marL="139700" marR="114300" lvl="0" indent="0" algn="l" rtl="0">
              <a:spcBef>
                <a:spcPts val="0"/>
              </a:spcBef>
              <a:spcAft>
                <a:spcPts val="0"/>
              </a:spcAft>
              <a:buClr>
                <a:schemeClr val="dk1"/>
              </a:buClr>
              <a:buSzPts val="1100"/>
              <a:buFont typeface="Arial"/>
              <a:buNone/>
            </a:pPr>
            <a:r>
              <a:rPr lang="en">
                <a:solidFill>
                  <a:schemeClr val="dk1"/>
                </a:solidFill>
              </a:rPr>
              <a:t>(b) SBA will not accept for award on a sole-source basis any order that would cause the total dollar amount of orders issued under a specific BOA or BPA to exceed the competitive threshold amount in 19.108-7.</a:t>
            </a:r>
            <a:endParaRPr dirty="0">
              <a:solidFill>
                <a:schemeClr val="dk1"/>
              </a:solidFill>
            </a:endParaRPr>
          </a:p>
          <a:p>
            <a:pPr marL="139700" marR="114300" lvl="0" indent="0" algn="l" rtl="0">
              <a:spcBef>
                <a:spcPts val="0"/>
              </a:spcBef>
              <a:spcAft>
                <a:spcPts val="0"/>
              </a:spcAft>
              <a:buClr>
                <a:schemeClr val="dk1"/>
              </a:buClr>
              <a:buSzPts val="1100"/>
              <a:buFont typeface="Arial"/>
              <a:buNone/>
            </a:pPr>
            <a:endParaRPr dirty="0">
              <a:solidFill>
                <a:schemeClr val="dk1"/>
              </a:solidFill>
            </a:endParaRPr>
          </a:p>
          <a:p>
            <a:pPr marL="139700" marR="114300" lvl="0" indent="0" algn="l" rtl="0">
              <a:spcBef>
                <a:spcPts val="0"/>
              </a:spcBef>
              <a:spcAft>
                <a:spcPts val="0"/>
              </a:spcAft>
              <a:buClr>
                <a:schemeClr val="dk1"/>
              </a:buClr>
              <a:buSzPts val="1100"/>
              <a:buFont typeface="Arial"/>
              <a:buNone/>
            </a:pPr>
            <a:r>
              <a:rPr lang="en">
                <a:solidFill>
                  <a:schemeClr val="dk1"/>
                </a:solidFill>
              </a:rPr>
              <a:t>(c) Once an 8(a) participant's program term expires, the participant otherwise exits the 8(a) program, or becomes other than small for the NAICS code assigned under the BOA or the BPA, SBA will not accept new orders under the BOA or BPA for the participant.</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3b5b20efc99_0_4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5" name="Google Shape;1395;g3b5b20efc99_0_4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3b5b20efc99_0_4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 name="Google Shape;1401;g3b5b20efc99_0_4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3b5b20efc99_0_4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8" name="Google Shape;1408;g3b5b20efc99_0_4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3b5b20efc99_0_4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3b5b20efc99_0_4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3b5b20efc99_0_4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3b5b20efc99_0_4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3b5b20efc99_0_4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3b5b20efc99_0_4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3b5b20efc99_0_4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3b5b20efc99_0_4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3b5b20efc99_0_4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3b5b20efc99_0_4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3b5b20efc99_0_3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3b5b20efc99_0_3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3b5b20efc99_0_4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3b5b20efc99_0_4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3b5b20efc99_0_4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3b5b20efc99_0_4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3b58982a28c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 name="Google Shape;1471;g3b58982a28c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3b7648f0666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3b7648f0666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3b5b20efc99_0_3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3b5b20efc99_0_3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3b5b20efc99_0_3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3b5b20efc99_0_3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3b5b20efc99_0_39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3b5b20efc99_0_39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a:extLst>
            <a:ext uri="{FF2B5EF4-FFF2-40B4-BE49-F238E27FC236}">
              <a16:creationId xmlns:a16="http://schemas.microsoft.com/office/drawing/2014/main" id="{A0F3BBAA-26D8-CF4C-5CD8-6910B0F06DD0}"/>
            </a:ext>
          </a:extLst>
        </p:cNvPr>
        <p:cNvGrpSpPr/>
        <p:nvPr/>
      </p:nvGrpSpPr>
      <p:grpSpPr>
        <a:xfrm>
          <a:off x="0" y="0"/>
          <a:ext cx="0" cy="0"/>
          <a:chOff x="0" y="0"/>
          <a:chExt cx="0" cy="0"/>
        </a:xfrm>
      </p:grpSpPr>
      <p:sp>
        <p:nvSpPr>
          <p:cNvPr id="1147" name="Google Shape;1147;g3b5b20efc99_0_4006:notes">
            <a:extLst>
              <a:ext uri="{FF2B5EF4-FFF2-40B4-BE49-F238E27FC236}">
                <a16:creationId xmlns:a16="http://schemas.microsoft.com/office/drawing/2014/main" id="{27E4D8E8-CCA1-BACA-07D4-6119AE5CD6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3b5b20efc99_0_4006:notes">
            <a:extLst>
              <a:ext uri="{FF2B5EF4-FFF2-40B4-BE49-F238E27FC236}">
                <a16:creationId xmlns:a16="http://schemas.microsoft.com/office/drawing/2014/main" id="{B24486EC-E0C0-F98D-334E-9083287546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19144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3b5b20efc99_0_4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1" name="Google Shape;1171;g3b5b20efc99_0_4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
        <p:cNvGrpSpPr/>
        <p:nvPr/>
      </p:nvGrpSpPr>
      <p:grpSpPr>
        <a:xfrm>
          <a:off x="0" y="0"/>
          <a:ext cx="0" cy="0"/>
          <a:chOff x="0" y="0"/>
          <a:chExt cx="0" cy="0"/>
        </a:xfrm>
      </p:grpSpPr>
      <p:sp>
        <p:nvSpPr>
          <p:cNvPr id="8" name="Google Shape;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2" name="Rectangle 1">
            <a:extLst>
              <a:ext uri="{FF2B5EF4-FFF2-40B4-BE49-F238E27FC236}">
                <a16:creationId xmlns:a16="http://schemas.microsoft.com/office/drawing/2014/main" id="{E3833CDC-DC80-AF49-90C5-E17A377143EC}"/>
              </a:ext>
            </a:extLst>
          </p:cNvPr>
          <p:cNvSpPr/>
          <p:nvPr userDrawn="1"/>
        </p:nvSpPr>
        <p:spPr>
          <a:xfrm>
            <a:off x="127221" y="103367"/>
            <a:ext cx="1940118" cy="922351"/>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12;p2" title="GSASignatures-150ppi_GSA.jpg">
            <a:extLst>
              <a:ext uri="{FF2B5EF4-FFF2-40B4-BE49-F238E27FC236}">
                <a16:creationId xmlns:a16="http://schemas.microsoft.com/office/drawing/2014/main" id="{FBA65F89-8599-C10F-819B-C5E276EF16E5}"/>
              </a:ext>
            </a:extLst>
          </p:cNvPr>
          <p:cNvPicPr preferRelativeResize="0"/>
          <p:nvPr userDrawn="1"/>
        </p:nvPicPr>
        <p:blipFill>
          <a:blip r:embed="rId2" cstate="print">
            <a:alphaModFix/>
            <a:extLst>
              <a:ext uri="{28A0092B-C50C-407E-A947-70E740481C1C}">
                <a14:useLocalDpi xmlns:a14="http://schemas.microsoft.com/office/drawing/2010/main" val="0"/>
              </a:ext>
            </a:extLst>
          </a:blip>
          <a:stretch>
            <a:fillRect/>
          </a:stretch>
        </p:blipFill>
        <p:spPr>
          <a:xfrm>
            <a:off x="367602" y="301961"/>
            <a:ext cx="2396801" cy="55696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Break 6">
  <p:cSld name="SECTION_HEADER_4">
    <p:spTree>
      <p:nvGrpSpPr>
        <p:cNvPr id="1" name="Shape 47"/>
        <p:cNvGrpSpPr/>
        <p:nvPr/>
      </p:nvGrpSpPr>
      <p:grpSpPr>
        <a:xfrm>
          <a:off x="0" y="0"/>
          <a:ext cx="0" cy="0"/>
          <a:chOff x="0" y="0"/>
          <a:chExt cx="0" cy="0"/>
        </a:xfrm>
      </p:grpSpPr>
      <p:pic>
        <p:nvPicPr>
          <p:cNvPr id="48" name="Google Shape;48;p12" descr="decorative. image of two business people on a headset talking to people " title="shutterstock_669170680.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49" name="Google Shape;49;p12" descr="Decorative. blue filter over black and white image. "/>
          <p:cNvSpPr/>
          <p:nvPr/>
        </p:nvSpPr>
        <p:spPr>
          <a:xfrm>
            <a:off x="-132600" y="-30525"/>
            <a:ext cx="93270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OMAIN - Enterprise Solutions (UR Only)">
  <p:cSld name="ONE_COLUMN_TEXT_3_1_1_1_1_1_1">
    <p:spTree>
      <p:nvGrpSpPr>
        <p:cNvPr id="1" name="Shape 606"/>
        <p:cNvGrpSpPr/>
        <p:nvPr/>
      </p:nvGrpSpPr>
      <p:grpSpPr>
        <a:xfrm>
          <a:off x="0" y="0"/>
          <a:ext cx="0" cy="0"/>
          <a:chOff x="0" y="0"/>
          <a:chExt cx="0" cy="0"/>
        </a:xfrm>
      </p:grpSpPr>
      <p:pic>
        <p:nvPicPr>
          <p:cNvPr id="607" name="Google Shape;607;p103" title="AdobeStock_486100725.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30849" cy="5171401"/>
          </a:xfrm>
          <a:prstGeom prst="rect">
            <a:avLst/>
          </a:prstGeom>
          <a:noFill/>
          <a:ln>
            <a:noFill/>
          </a:ln>
        </p:spPr>
      </p:pic>
      <p:sp>
        <p:nvSpPr>
          <p:cNvPr id="608" name="Google Shape;608;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609" name="Google Shape;609;p103"/>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0" name="Google Shape;610;p103"/>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611" name="Google Shape;611;p103"/>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612" name="Google Shape;612;p103"/>
          <p:cNvSpPr/>
          <p:nvPr/>
        </p:nvSpPr>
        <p:spPr>
          <a:xfrm>
            <a:off x="5237425" y="-28000"/>
            <a:ext cx="39066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DOMAIN - Financial Solutions">
  <p:cSld name="ONE_COLUMN_TEXT_3_1_1_1_1_1_1_1">
    <p:spTree>
      <p:nvGrpSpPr>
        <p:cNvPr id="1" name="Shape 613"/>
        <p:cNvGrpSpPr/>
        <p:nvPr/>
      </p:nvGrpSpPr>
      <p:grpSpPr>
        <a:xfrm>
          <a:off x="0" y="0"/>
          <a:ext cx="0" cy="0"/>
          <a:chOff x="0" y="0"/>
          <a:chExt cx="0" cy="0"/>
        </a:xfrm>
      </p:grpSpPr>
      <p:pic>
        <p:nvPicPr>
          <p:cNvPr id="614" name="Google Shape;614;p104" title="AdobeStock_474885092.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06552" cy="5171400"/>
          </a:xfrm>
          <a:prstGeom prst="rect">
            <a:avLst/>
          </a:prstGeom>
          <a:noFill/>
          <a:ln>
            <a:noFill/>
          </a:ln>
        </p:spPr>
      </p:pic>
      <p:sp>
        <p:nvSpPr>
          <p:cNvPr id="615" name="Google Shape;615;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616" name="Google Shape;616;p104"/>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7" name="Google Shape;617;p104"/>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618" name="Google Shape;618;p104"/>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619" name="Google Shape;619;p104"/>
          <p:cNvSpPr/>
          <p:nvPr/>
        </p:nvSpPr>
        <p:spPr>
          <a:xfrm>
            <a:off x="5237425" y="-28000"/>
            <a:ext cx="39066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DOMAIN - Human Capital Services">
  <p:cSld name="ONE_COLUMN_TEXT_3_1_1_1_1_1_1_1_1">
    <p:spTree>
      <p:nvGrpSpPr>
        <p:cNvPr id="1" name="Shape 620"/>
        <p:cNvGrpSpPr/>
        <p:nvPr/>
      </p:nvGrpSpPr>
      <p:grpSpPr>
        <a:xfrm>
          <a:off x="0" y="0"/>
          <a:ext cx="0" cy="0"/>
          <a:chOff x="0" y="0"/>
          <a:chExt cx="0" cy="0"/>
        </a:xfrm>
      </p:grpSpPr>
      <p:pic>
        <p:nvPicPr>
          <p:cNvPr id="621" name="Google Shape;621;p105" title="AdobeStock_127106962.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06550" cy="5171401"/>
          </a:xfrm>
          <a:prstGeom prst="rect">
            <a:avLst/>
          </a:prstGeom>
          <a:noFill/>
          <a:ln>
            <a:noFill/>
          </a:ln>
        </p:spPr>
      </p:pic>
      <p:sp>
        <p:nvSpPr>
          <p:cNvPr id="622" name="Google Shape;622;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623" name="Google Shape;623;p105"/>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24" name="Google Shape;624;p105"/>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625" name="Google Shape;625;p105"/>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626" name="Google Shape;626;p105"/>
          <p:cNvSpPr/>
          <p:nvPr/>
        </p:nvSpPr>
        <p:spPr>
          <a:xfrm>
            <a:off x="5237425" y="-28000"/>
            <a:ext cx="39066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DOMAIN - Business Administration">
  <p:cSld name="ONE_COLUMN_TEXT_3_1_1_1_1_1_1_1_1_1">
    <p:spTree>
      <p:nvGrpSpPr>
        <p:cNvPr id="1" name="Shape 627"/>
        <p:cNvGrpSpPr/>
        <p:nvPr/>
      </p:nvGrpSpPr>
      <p:grpSpPr>
        <a:xfrm>
          <a:off x="0" y="0"/>
          <a:ext cx="0" cy="0"/>
          <a:chOff x="0" y="0"/>
          <a:chExt cx="0" cy="0"/>
        </a:xfrm>
      </p:grpSpPr>
      <p:pic>
        <p:nvPicPr>
          <p:cNvPr id="628" name="Google Shape;628;p106" title="AdobeStock_287444107.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30849" cy="5171401"/>
          </a:xfrm>
          <a:prstGeom prst="rect">
            <a:avLst/>
          </a:prstGeom>
          <a:noFill/>
          <a:ln>
            <a:noFill/>
          </a:ln>
        </p:spPr>
      </p:pic>
      <p:sp>
        <p:nvSpPr>
          <p:cNvPr id="629" name="Google Shape;629;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630" name="Google Shape;630;p106"/>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1" name="Google Shape;631;p106"/>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632" name="Google Shape;632;p106"/>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633" name="Google Shape;633;p106"/>
          <p:cNvSpPr/>
          <p:nvPr/>
        </p:nvSpPr>
        <p:spPr>
          <a:xfrm>
            <a:off x="5237425" y="-28000"/>
            <a:ext cx="39309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DOMAIN - Marketing and Public Relations">
  <p:cSld name="ONE_COLUMN_TEXT_3_1_1_1_1_1_1_1_1_1_1">
    <p:spTree>
      <p:nvGrpSpPr>
        <p:cNvPr id="1" name="Shape 634"/>
        <p:cNvGrpSpPr/>
        <p:nvPr/>
      </p:nvGrpSpPr>
      <p:grpSpPr>
        <a:xfrm>
          <a:off x="0" y="0"/>
          <a:ext cx="0" cy="0"/>
          <a:chOff x="0" y="0"/>
          <a:chExt cx="0" cy="0"/>
        </a:xfrm>
      </p:grpSpPr>
      <p:pic>
        <p:nvPicPr>
          <p:cNvPr id="635" name="Google Shape;635;p107" title="AdobeStock_471499058.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30849" cy="5171401"/>
          </a:xfrm>
          <a:prstGeom prst="rect">
            <a:avLst/>
          </a:prstGeom>
          <a:noFill/>
          <a:ln>
            <a:noFill/>
          </a:ln>
        </p:spPr>
      </p:pic>
      <p:sp>
        <p:nvSpPr>
          <p:cNvPr id="636" name="Google Shape;636;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637" name="Google Shape;637;p107"/>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8" name="Google Shape;638;p107"/>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639" name="Google Shape;639;p107"/>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640" name="Google Shape;640;p107"/>
          <p:cNvSpPr/>
          <p:nvPr/>
        </p:nvSpPr>
        <p:spPr>
          <a:xfrm>
            <a:off x="5237425" y="-28000"/>
            <a:ext cx="39309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DOMAIN - social Services">
  <p:cSld name="ONE_COLUMN_TEXT_3_1_1_1_1_1_1_1_1_1_1_1">
    <p:spTree>
      <p:nvGrpSpPr>
        <p:cNvPr id="1" name="Shape 641"/>
        <p:cNvGrpSpPr/>
        <p:nvPr/>
      </p:nvGrpSpPr>
      <p:grpSpPr>
        <a:xfrm>
          <a:off x="0" y="0"/>
          <a:ext cx="0" cy="0"/>
          <a:chOff x="0" y="0"/>
          <a:chExt cx="0" cy="0"/>
        </a:xfrm>
      </p:grpSpPr>
      <p:pic>
        <p:nvPicPr>
          <p:cNvPr id="642" name="Google Shape;642;p108" title="AdobeStock_345553840.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06550" cy="5171401"/>
          </a:xfrm>
          <a:prstGeom prst="rect">
            <a:avLst/>
          </a:prstGeom>
          <a:noFill/>
          <a:ln>
            <a:noFill/>
          </a:ln>
        </p:spPr>
      </p:pic>
      <p:sp>
        <p:nvSpPr>
          <p:cNvPr id="643" name="Google Shape;643;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644" name="Google Shape;644;p108"/>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45" name="Google Shape;645;p108"/>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646" name="Google Shape;646;p108"/>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647" name="Google Shape;647;p108"/>
          <p:cNvSpPr/>
          <p:nvPr/>
        </p:nvSpPr>
        <p:spPr>
          <a:xfrm>
            <a:off x="5237425" y="-28000"/>
            <a:ext cx="39309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One column text - Pic Right">
  <p:cSld name="ONE_COLUMN_TEXT_2">
    <p:spTree>
      <p:nvGrpSpPr>
        <p:cNvPr id="1" name="Shape 648"/>
        <p:cNvGrpSpPr/>
        <p:nvPr/>
      </p:nvGrpSpPr>
      <p:grpSpPr>
        <a:xfrm>
          <a:off x="0" y="0"/>
          <a:ext cx="0" cy="0"/>
          <a:chOff x="0" y="0"/>
          <a:chExt cx="0" cy="0"/>
        </a:xfrm>
      </p:grpSpPr>
      <p:sp>
        <p:nvSpPr>
          <p:cNvPr id="649" name="Google Shape;649;p109"/>
          <p:cNvSpPr txBox="1">
            <a:spLocks noGrp="1"/>
          </p:cNvSpPr>
          <p:nvPr>
            <p:ph type="body" idx="1"/>
          </p:nvPr>
        </p:nvSpPr>
        <p:spPr>
          <a:xfrm>
            <a:off x="454950" y="1021175"/>
            <a:ext cx="40998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50" name="Google Shape;650;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651" name="Google Shape;651;p109"/>
          <p:cNvSpPr txBox="1">
            <a:spLocks noGrp="1"/>
          </p:cNvSpPr>
          <p:nvPr>
            <p:ph type="title"/>
          </p:nvPr>
        </p:nvSpPr>
        <p:spPr>
          <a:xfrm>
            <a:off x="454950" y="279100"/>
            <a:ext cx="8183700" cy="572700"/>
          </a:xfrm>
          <a:prstGeom prst="rect">
            <a:avLst/>
          </a:prstGeom>
        </p:spPr>
        <p:txBody>
          <a:bodyPr spcFirstLastPara="1" wrap="square" lIns="91425" tIns="91425" rIns="91425" bIns="91425" anchor="t" anchorCtr="0">
            <a:normAutofit/>
          </a:bodyPr>
          <a:lstStyle>
            <a:lvl1pPr lvl="0" algn="l">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652" name="Google Shape;652;p109"/>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181600" y="-66900"/>
            <a:ext cx="3986699" cy="5277300"/>
          </a:xfrm>
          <a:prstGeom prst="rect">
            <a:avLst/>
          </a:prstGeom>
          <a:noFill/>
          <a:ln>
            <a:noFill/>
          </a:ln>
        </p:spPr>
      </p:pic>
      <p:sp>
        <p:nvSpPr>
          <p:cNvPr id="653" name="Google Shape;653;p109"/>
          <p:cNvSpPr/>
          <p:nvPr/>
        </p:nvSpPr>
        <p:spPr>
          <a:xfrm>
            <a:off x="5181600" y="-66900"/>
            <a:ext cx="3986700" cy="52773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One column text - Pic Right 1">
  <p:cSld name="ONE_COLUMN_TEXT_2_1">
    <p:spTree>
      <p:nvGrpSpPr>
        <p:cNvPr id="1" name="Shape 654"/>
        <p:cNvGrpSpPr/>
        <p:nvPr/>
      </p:nvGrpSpPr>
      <p:grpSpPr>
        <a:xfrm>
          <a:off x="0" y="0"/>
          <a:ext cx="0" cy="0"/>
          <a:chOff x="0" y="0"/>
          <a:chExt cx="0" cy="0"/>
        </a:xfrm>
      </p:grpSpPr>
      <p:sp>
        <p:nvSpPr>
          <p:cNvPr id="655" name="Google Shape;655;p110"/>
          <p:cNvSpPr txBox="1">
            <a:spLocks noGrp="1"/>
          </p:cNvSpPr>
          <p:nvPr>
            <p:ph type="body" idx="1"/>
          </p:nvPr>
        </p:nvSpPr>
        <p:spPr>
          <a:xfrm>
            <a:off x="454950" y="1021175"/>
            <a:ext cx="40998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56" name="Google Shape;656;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657" name="Google Shape;657;p110"/>
          <p:cNvSpPr txBox="1">
            <a:spLocks noGrp="1"/>
          </p:cNvSpPr>
          <p:nvPr>
            <p:ph type="title"/>
          </p:nvPr>
        </p:nvSpPr>
        <p:spPr>
          <a:xfrm>
            <a:off x="454950" y="279100"/>
            <a:ext cx="8183700" cy="572700"/>
          </a:xfrm>
          <a:prstGeom prst="rect">
            <a:avLst/>
          </a:prstGeom>
        </p:spPr>
        <p:txBody>
          <a:bodyPr spcFirstLastPara="1" wrap="square" lIns="91425" tIns="91425" rIns="91425" bIns="91425" anchor="t" anchorCtr="0">
            <a:normAutofit/>
          </a:bodyPr>
          <a:lstStyle>
            <a:lvl1pPr lvl="0" algn="l">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658" name="Google Shape;658;p110"/>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6670800" y="-66900"/>
            <a:ext cx="2497499" cy="5277300"/>
          </a:xfrm>
          <a:prstGeom prst="rect">
            <a:avLst/>
          </a:prstGeom>
          <a:noFill/>
          <a:ln>
            <a:noFill/>
          </a:ln>
        </p:spPr>
      </p:pic>
      <p:sp>
        <p:nvSpPr>
          <p:cNvPr id="659" name="Google Shape;659;p110"/>
          <p:cNvSpPr/>
          <p:nvPr/>
        </p:nvSpPr>
        <p:spPr>
          <a:xfrm>
            <a:off x="6670850" y="-66900"/>
            <a:ext cx="2497500" cy="52773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
    <p:spTree>
      <p:nvGrpSpPr>
        <p:cNvPr id="1" name="Shape 660"/>
        <p:cNvGrpSpPr/>
        <p:nvPr/>
      </p:nvGrpSpPr>
      <p:grpSpPr>
        <a:xfrm>
          <a:off x="0" y="0"/>
          <a:ext cx="0" cy="0"/>
          <a:chOff x="0" y="0"/>
          <a:chExt cx="0" cy="0"/>
        </a:xfrm>
      </p:grpSpPr>
      <p:pic>
        <p:nvPicPr>
          <p:cNvPr id="661" name="Google Shape;661;p111"/>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76200" y="-66900"/>
            <a:ext cx="3986699" cy="5277300"/>
          </a:xfrm>
          <a:prstGeom prst="rect">
            <a:avLst/>
          </a:prstGeom>
          <a:noFill/>
          <a:ln>
            <a:noFill/>
          </a:ln>
        </p:spPr>
      </p:pic>
      <p:sp>
        <p:nvSpPr>
          <p:cNvPr id="662" name="Google Shape;662;p111"/>
          <p:cNvSpPr txBox="1">
            <a:spLocks noGrp="1"/>
          </p:cNvSpPr>
          <p:nvPr>
            <p:ph type="body" idx="1"/>
          </p:nvPr>
        </p:nvSpPr>
        <p:spPr>
          <a:xfrm>
            <a:off x="9387400" y="300000"/>
            <a:ext cx="41754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63" name="Google Shape;663;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664" name="Google Shape;664;p111"/>
          <p:cNvSpPr/>
          <p:nvPr/>
        </p:nvSpPr>
        <p:spPr>
          <a:xfrm>
            <a:off x="-76200" y="-66900"/>
            <a:ext cx="3986700" cy="52773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5" name="Google Shape;665;p111"/>
          <p:cNvSpPr txBox="1">
            <a:spLocks noGrp="1"/>
          </p:cNvSpPr>
          <p:nvPr>
            <p:ph type="title"/>
          </p:nvPr>
        </p:nvSpPr>
        <p:spPr>
          <a:xfrm>
            <a:off x="665475" y="-727825"/>
            <a:ext cx="8257200" cy="572700"/>
          </a:xfrm>
          <a:prstGeom prst="rect">
            <a:avLst/>
          </a:prstGeom>
        </p:spPr>
        <p:txBody>
          <a:bodyPr spcFirstLastPara="1" wrap="square" lIns="91425" tIns="91425" rIns="91425" bIns="91425" anchor="t" anchorCtr="0">
            <a:normAutofit/>
          </a:bodyPr>
          <a:lstStyle>
            <a:lvl1pPr lvl="0" algn="r">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66" name="Google Shape;666;p111"/>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667" name="Google Shape;667;p111"/>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C2C2C2"/>
                </a:solidFill>
              </a:rPr>
              <a:t>‹#›</a:t>
            </a:fld>
            <a:endParaRPr sz="1000" dirty="0">
              <a:solidFill>
                <a:srgbClr val="C2C2C2"/>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4 Images + titles">
  <p:cSld name="ONE_COLUMN_TEXT_1_3">
    <p:spTree>
      <p:nvGrpSpPr>
        <p:cNvPr id="1" name="Shape 668"/>
        <p:cNvGrpSpPr/>
        <p:nvPr/>
      </p:nvGrpSpPr>
      <p:grpSpPr>
        <a:xfrm>
          <a:off x="0" y="0"/>
          <a:ext cx="0" cy="0"/>
          <a:chOff x="0" y="0"/>
          <a:chExt cx="0" cy="0"/>
        </a:xfrm>
      </p:grpSpPr>
      <p:sp>
        <p:nvSpPr>
          <p:cNvPr id="669" name="Google Shape;669;p112"/>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C2C2C2"/>
                </a:solidFill>
              </a:rPr>
              <a:t>‹#›</a:t>
            </a:fld>
            <a:endParaRPr sz="1000" dirty="0">
              <a:solidFill>
                <a:srgbClr val="C2C2C2"/>
              </a:solidFill>
            </a:endParaRPr>
          </a:p>
        </p:txBody>
      </p:sp>
      <p:sp>
        <p:nvSpPr>
          <p:cNvPr id="670" name="Google Shape;670;p112" descr="Blue transparent box"/>
          <p:cNvSpPr/>
          <p:nvPr/>
        </p:nvSpPr>
        <p:spPr>
          <a:xfrm>
            <a:off x="3910400" y="0"/>
            <a:ext cx="5233500" cy="51435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71" name="Google Shape;671;p112" descr="group of business people sitting at conference table in discussion"/>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0"/>
            <a:ext cx="3910502" cy="5143501"/>
          </a:xfrm>
          <a:prstGeom prst="rect">
            <a:avLst/>
          </a:prstGeom>
          <a:noFill/>
          <a:ln>
            <a:noFill/>
          </a:ln>
        </p:spPr>
      </p:pic>
      <p:sp>
        <p:nvSpPr>
          <p:cNvPr id="672" name="Google Shape;672;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673" name="Google Shape;673;p112" descr="Blue transparent box"/>
          <p:cNvSpPr/>
          <p:nvPr/>
        </p:nvSpPr>
        <p:spPr>
          <a:xfrm>
            <a:off x="-100" y="50"/>
            <a:ext cx="3910500" cy="5143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4" name="Google Shape;674;p112"/>
          <p:cNvSpPr txBox="1">
            <a:spLocks noGrp="1"/>
          </p:cNvSpPr>
          <p:nvPr>
            <p:ph type="title"/>
          </p:nvPr>
        </p:nvSpPr>
        <p:spPr>
          <a:xfrm>
            <a:off x="5261250" y="354350"/>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5" name="Google Shape;675;p112"/>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676" name="Google Shape;676;p112"/>
          <p:cNvSpPr txBox="1">
            <a:spLocks noGrp="1"/>
          </p:cNvSpPr>
          <p:nvPr>
            <p:ph type="title" idx="3"/>
          </p:nvPr>
        </p:nvSpPr>
        <p:spPr>
          <a:xfrm>
            <a:off x="5261250" y="624650"/>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7" name="Google Shape;677;p112"/>
          <p:cNvSpPr>
            <a:spLocks noGrp="1"/>
          </p:cNvSpPr>
          <p:nvPr>
            <p:ph type="pic" idx="4"/>
          </p:nvPr>
        </p:nvSpPr>
        <p:spPr>
          <a:xfrm>
            <a:off x="4281450" y="412275"/>
            <a:ext cx="802800" cy="884400"/>
          </a:xfrm>
          <a:prstGeom prst="rect">
            <a:avLst/>
          </a:prstGeom>
          <a:noFill/>
          <a:ln>
            <a:noFill/>
          </a:ln>
        </p:spPr>
      </p:sp>
      <p:sp>
        <p:nvSpPr>
          <p:cNvPr id="678" name="Google Shape;678;p112"/>
          <p:cNvSpPr>
            <a:spLocks noGrp="1"/>
          </p:cNvSpPr>
          <p:nvPr>
            <p:ph type="pic" idx="5"/>
          </p:nvPr>
        </p:nvSpPr>
        <p:spPr>
          <a:xfrm>
            <a:off x="4281450" y="1503575"/>
            <a:ext cx="802800" cy="884400"/>
          </a:xfrm>
          <a:prstGeom prst="rect">
            <a:avLst/>
          </a:prstGeom>
          <a:noFill/>
          <a:ln>
            <a:noFill/>
          </a:ln>
        </p:spPr>
      </p:sp>
      <p:sp>
        <p:nvSpPr>
          <p:cNvPr id="679" name="Google Shape;679;p112"/>
          <p:cNvSpPr>
            <a:spLocks noGrp="1"/>
          </p:cNvSpPr>
          <p:nvPr>
            <p:ph type="pic" idx="6"/>
          </p:nvPr>
        </p:nvSpPr>
        <p:spPr>
          <a:xfrm>
            <a:off x="4281450" y="2594875"/>
            <a:ext cx="802800" cy="884400"/>
          </a:xfrm>
          <a:prstGeom prst="rect">
            <a:avLst/>
          </a:prstGeom>
          <a:noFill/>
          <a:ln>
            <a:noFill/>
          </a:ln>
        </p:spPr>
      </p:sp>
      <p:sp>
        <p:nvSpPr>
          <p:cNvPr id="680" name="Google Shape;680;p112"/>
          <p:cNvSpPr>
            <a:spLocks noGrp="1"/>
          </p:cNvSpPr>
          <p:nvPr>
            <p:ph type="pic" idx="7"/>
          </p:nvPr>
        </p:nvSpPr>
        <p:spPr>
          <a:xfrm>
            <a:off x="4281450" y="3686175"/>
            <a:ext cx="802800" cy="884400"/>
          </a:xfrm>
          <a:prstGeom prst="rect">
            <a:avLst/>
          </a:prstGeom>
          <a:noFill/>
          <a:ln>
            <a:noFill/>
          </a:ln>
        </p:spPr>
      </p:sp>
      <p:sp>
        <p:nvSpPr>
          <p:cNvPr id="681" name="Google Shape;681;p112"/>
          <p:cNvSpPr txBox="1">
            <a:spLocks noGrp="1"/>
          </p:cNvSpPr>
          <p:nvPr>
            <p:ph type="title" idx="8"/>
          </p:nvPr>
        </p:nvSpPr>
        <p:spPr>
          <a:xfrm>
            <a:off x="5261250" y="14273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82" name="Google Shape;682;p112"/>
          <p:cNvSpPr txBox="1">
            <a:spLocks noGrp="1"/>
          </p:cNvSpPr>
          <p:nvPr>
            <p:ph type="title" idx="9"/>
          </p:nvPr>
        </p:nvSpPr>
        <p:spPr>
          <a:xfrm>
            <a:off x="5261250" y="16976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83" name="Google Shape;683;p112"/>
          <p:cNvSpPr txBox="1">
            <a:spLocks noGrp="1"/>
          </p:cNvSpPr>
          <p:nvPr>
            <p:ph type="title" idx="13"/>
          </p:nvPr>
        </p:nvSpPr>
        <p:spPr>
          <a:xfrm>
            <a:off x="5261250" y="25186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84" name="Google Shape;684;p112"/>
          <p:cNvSpPr txBox="1">
            <a:spLocks noGrp="1"/>
          </p:cNvSpPr>
          <p:nvPr>
            <p:ph type="title" idx="14"/>
          </p:nvPr>
        </p:nvSpPr>
        <p:spPr>
          <a:xfrm>
            <a:off x="5261250" y="27889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85" name="Google Shape;685;p112"/>
          <p:cNvSpPr txBox="1">
            <a:spLocks noGrp="1"/>
          </p:cNvSpPr>
          <p:nvPr>
            <p:ph type="title" idx="15"/>
          </p:nvPr>
        </p:nvSpPr>
        <p:spPr>
          <a:xfrm>
            <a:off x="5261250" y="36099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86" name="Google Shape;686;p112"/>
          <p:cNvSpPr txBox="1">
            <a:spLocks noGrp="1"/>
          </p:cNvSpPr>
          <p:nvPr>
            <p:ph type="title" idx="16"/>
          </p:nvPr>
        </p:nvSpPr>
        <p:spPr>
          <a:xfrm>
            <a:off x="5261250" y="38802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Break 6 1">
  <p:cSld name="SECTION_HEADER_4_1">
    <p:spTree>
      <p:nvGrpSpPr>
        <p:cNvPr id="1" name="Shape 51"/>
        <p:cNvGrpSpPr/>
        <p:nvPr/>
      </p:nvGrpSpPr>
      <p:grpSpPr>
        <a:xfrm>
          <a:off x="0" y="0"/>
          <a:ext cx="0" cy="0"/>
          <a:chOff x="0" y="0"/>
          <a:chExt cx="0" cy="0"/>
        </a:xfrm>
      </p:grpSpPr>
      <p:pic>
        <p:nvPicPr>
          <p:cNvPr id="52" name="Google Shape;52;p13" descr="decorative. two business people who are looking over landscaping and or architectural plans" title="shutterstock_1017015727.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53" name="Google Shape;53;p13" descr="Decorative. blue filter over black and white image. "/>
          <p:cNvSpPr/>
          <p:nvPr/>
        </p:nvSpPr>
        <p:spPr>
          <a:xfrm>
            <a:off x="-132600" y="-30450"/>
            <a:ext cx="93270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54;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3 Images + titles 1">
  <p:cSld name="ONE_COLUMN_TEXT_1_3_1">
    <p:spTree>
      <p:nvGrpSpPr>
        <p:cNvPr id="1" name="Shape 687"/>
        <p:cNvGrpSpPr/>
        <p:nvPr/>
      </p:nvGrpSpPr>
      <p:grpSpPr>
        <a:xfrm>
          <a:off x="0" y="0"/>
          <a:ext cx="0" cy="0"/>
          <a:chOff x="0" y="0"/>
          <a:chExt cx="0" cy="0"/>
        </a:xfrm>
      </p:grpSpPr>
      <p:sp>
        <p:nvSpPr>
          <p:cNvPr id="688" name="Google Shape;688;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689" name="Google Shape;689;p113"/>
          <p:cNvSpPr txBox="1">
            <a:spLocks noGrp="1"/>
          </p:cNvSpPr>
          <p:nvPr>
            <p:ph type="title"/>
          </p:nvPr>
        </p:nvSpPr>
        <p:spPr>
          <a:xfrm>
            <a:off x="5642250" y="278150"/>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90" name="Google Shape;690;p113"/>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691" name="Google Shape;691;p113"/>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C2C2C2"/>
                </a:solidFill>
              </a:rPr>
              <a:t>‹#›</a:t>
            </a:fld>
            <a:endParaRPr sz="1000" dirty="0">
              <a:solidFill>
                <a:srgbClr val="C2C2C2"/>
              </a:solidFill>
            </a:endParaRPr>
          </a:p>
        </p:txBody>
      </p:sp>
      <p:sp>
        <p:nvSpPr>
          <p:cNvPr id="692" name="Google Shape;692;p113"/>
          <p:cNvSpPr txBox="1">
            <a:spLocks noGrp="1"/>
          </p:cNvSpPr>
          <p:nvPr>
            <p:ph type="title" idx="3"/>
          </p:nvPr>
        </p:nvSpPr>
        <p:spPr>
          <a:xfrm>
            <a:off x="5642250" y="548450"/>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93" name="Google Shape;693;p113"/>
          <p:cNvSpPr>
            <a:spLocks noGrp="1"/>
          </p:cNvSpPr>
          <p:nvPr>
            <p:ph type="pic" idx="4"/>
          </p:nvPr>
        </p:nvSpPr>
        <p:spPr>
          <a:xfrm>
            <a:off x="4281450" y="259875"/>
            <a:ext cx="1205100" cy="1327500"/>
          </a:xfrm>
          <a:prstGeom prst="rect">
            <a:avLst/>
          </a:prstGeom>
          <a:noFill/>
          <a:ln>
            <a:noFill/>
          </a:ln>
        </p:spPr>
      </p:sp>
      <p:sp>
        <p:nvSpPr>
          <p:cNvPr id="694" name="Google Shape;694;p113"/>
          <p:cNvSpPr>
            <a:spLocks noGrp="1"/>
          </p:cNvSpPr>
          <p:nvPr>
            <p:ph type="pic" idx="5"/>
          </p:nvPr>
        </p:nvSpPr>
        <p:spPr>
          <a:xfrm>
            <a:off x="4281450" y="1884575"/>
            <a:ext cx="1205100" cy="1327500"/>
          </a:xfrm>
          <a:prstGeom prst="rect">
            <a:avLst/>
          </a:prstGeom>
          <a:noFill/>
          <a:ln>
            <a:noFill/>
          </a:ln>
        </p:spPr>
      </p:sp>
      <p:sp>
        <p:nvSpPr>
          <p:cNvPr id="695" name="Google Shape;695;p113"/>
          <p:cNvSpPr>
            <a:spLocks noGrp="1"/>
          </p:cNvSpPr>
          <p:nvPr>
            <p:ph type="pic" idx="6"/>
          </p:nvPr>
        </p:nvSpPr>
        <p:spPr>
          <a:xfrm>
            <a:off x="4281450" y="3488329"/>
            <a:ext cx="1205100" cy="1327500"/>
          </a:xfrm>
          <a:prstGeom prst="rect">
            <a:avLst/>
          </a:prstGeom>
          <a:noFill/>
          <a:ln>
            <a:noFill/>
          </a:ln>
        </p:spPr>
      </p:sp>
      <p:sp>
        <p:nvSpPr>
          <p:cNvPr id="696" name="Google Shape;696;p113"/>
          <p:cNvSpPr txBox="1">
            <a:spLocks noGrp="1"/>
          </p:cNvSpPr>
          <p:nvPr>
            <p:ph type="title" idx="7"/>
          </p:nvPr>
        </p:nvSpPr>
        <p:spPr>
          <a:xfrm>
            <a:off x="5642250" y="1884575"/>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97" name="Google Shape;697;p113"/>
          <p:cNvSpPr txBox="1">
            <a:spLocks noGrp="1"/>
          </p:cNvSpPr>
          <p:nvPr>
            <p:ph type="title" idx="8"/>
          </p:nvPr>
        </p:nvSpPr>
        <p:spPr>
          <a:xfrm>
            <a:off x="5642250" y="2154875"/>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98" name="Google Shape;698;p113"/>
          <p:cNvSpPr txBox="1">
            <a:spLocks noGrp="1"/>
          </p:cNvSpPr>
          <p:nvPr>
            <p:ph type="title" idx="9"/>
          </p:nvPr>
        </p:nvSpPr>
        <p:spPr>
          <a:xfrm>
            <a:off x="5642250" y="3509275"/>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99" name="Google Shape;699;p113"/>
          <p:cNvSpPr txBox="1">
            <a:spLocks noGrp="1"/>
          </p:cNvSpPr>
          <p:nvPr>
            <p:ph type="title" idx="13"/>
          </p:nvPr>
        </p:nvSpPr>
        <p:spPr>
          <a:xfrm>
            <a:off x="5642250" y="3779575"/>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700" name="Google Shape;700;p113" descr="group of business people sitting at conference table in discussion"/>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0"/>
            <a:ext cx="3910502" cy="5143501"/>
          </a:xfrm>
          <a:prstGeom prst="rect">
            <a:avLst/>
          </a:prstGeom>
          <a:noFill/>
          <a:ln>
            <a:noFill/>
          </a:ln>
        </p:spPr>
      </p:pic>
      <p:sp>
        <p:nvSpPr>
          <p:cNvPr id="701" name="Google Shape;701;p113" descr="Blue transparent box"/>
          <p:cNvSpPr/>
          <p:nvPr/>
        </p:nvSpPr>
        <p:spPr>
          <a:xfrm>
            <a:off x="-100" y="50"/>
            <a:ext cx="3910500" cy="5143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 Image + title ">
  <p:cSld name="ONE_COLUMN_TEXT_1_3_1_1">
    <p:spTree>
      <p:nvGrpSpPr>
        <p:cNvPr id="1" name="Shape 702"/>
        <p:cNvGrpSpPr/>
        <p:nvPr/>
      </p:nvGrpSpPr>
      <p:grpSpPr>
        <a:xfrm>
          <a:off x="0" y="0"/>
          <a:ext cx="0" cy="0"/>
          <a:chOff x="0" y="0"/>
          <a:chExt cx="0" cy="0"/>
        </a:xfrm>
      </p:grpSpPr>
      <p:sp>
        <p:nvSpPr>
          <p:cNvPr id="703" name="Google Shape;703;p114" descr="Blue transparent box"/>
          <p:cNvSpPr/>
          <p:nvPr/>
        </p:nvSpPr>
        <p:spPr>
          <a:xfrm>
            <a:off x="3910400" y="0"/>
            <a:ext cx="5233500" cy="51435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4" name="Google Shape;704;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705" name="Google Shape;705;p114"/>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706" name="Google Shape;706;p114"/>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C2C2C2"/>
                </a:solidFill>
              </a:rPr>
              <a:t>‹#›</a:t>
            </a:fld>
            <a:endParaRPr sz="1000" dirty="0">
              <a:solidFill>
                <a:srgbClr val="C2C2C2"/>
              </a:solidFill>
            </a:endParaRPr>
          </a:p>
        </p:txBody>
      </p:sp>
      <p:pic>
        <p:nvPicPr>
          <p:cNvPr id="707" name="Google Shape;707;p114" title="Business People_shutterstock_182278364.jpg"/>
          <p:cNvPicPr preferRelativeResize="0"/>
          <p:nvPr/>
        </p:nvPicPr>
        <p:blipFill rotWithShape="1">
          <a:blip r:embed="rId2" cstate="print">
            <a:alphaModFix/>
            <a:extLst>
              <a:ext uri="{28A0092B-C50C-407E-A947-70E740481C1C}">
                <a14:useLocalDpi xmlns:a14="http://schemas.microsoft.com/office/drawing/2010/main" val="0"/>
              </a:ext>
            </a:extLst>
          </a:blip>
          <a:srcRect t="-593"/>
          <a:stretch/>
        </p:blipFill>
        <p:spPr>
          <a:xfrm>
            <a:off x="0" y="0"/>
            <a:ext cx="3910502" cy="5143501"/>
          </a:xfrm>
          <a:prstGeom prst="rect">
            <a:avLst/>
          </a:prstGeom>
          <a:noFill/>
          <a:ln>
            <a:noFill/>
          </a:ln>
        </p:spPr>
      </p:pic>
      <p:sp>
        <p:nvSpPr>
          <p:cNvPr id="708" name="Google Shape;708;p114" descr="Blue transparent box"/>
          <p:cNvSpPr/>
          <p:nvPr/>
        </p:nvSpPr>
        <p:spPr>
          <a:xfrm>
            <a:off x="-100" y="50"/>
            <a:ext cx="3910500" cy="5143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9" name="Google Shape;709;p114"/>
          <p:cNvSpPr txBox="1">
            <a:spLocks noGrp="1"/>
          </p:cNvSpPr>
          <p:nvPr>
            <p:ph type="sldNum" idx="3"/>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710" name="Google Shape;710;p114"/>
          <p:cNvSpPr txBox="1">
            <a:spLocks noGrp="1"/>
          </p:cNvSpPr>
          <p:nvPr>
            <p:ph type="sldNum" idx="4"/>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711" name="Google Shape;711;p114"/>
          <p:cNvSpPr txBox="1"/>
          <p:nvPr/>
        </p:nvSpPr>
        <p:spPr>
          <a:xfrm>
            <a:off x="479775" y="804425"/>
            <a:ext cx="27969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b="1">
                <a:solidFill>
                  <a:srgbClr val="F2ED7F"/>
                </a:solidFill>
                <a:latin typeface="Helvetica Neue"/>
                <a:ea typeface="Helvetica Neue"/>
                <a:cs typeface="Helvetica Neue"/>
                <a:sym typeface="Helvetica Neue"/>
              </a:rPr>
              <a:t>Welcome</a:t>
            </a:r>
            <a:endParaRPr sz="4500" b="1" dirty="0">
              <a:solidFill>
                <a:srgbClr val="F2ED7F"/>
              </a:solidFill>
              <a:latin typeface="Helvetica Neue"/>
              <a:ea typeface="Helvetica Neue"/>
              <a:cs typeface="Helvetica Neue"/>
              <a:sym typeface="Helvetica Neue"/>
            </a:endParaRPr>
          </a:p>
          <a:p>
            <a:pPr marL="0" lvl="0" indent="0" algn="l" rtl="0">
              <a:spcBef>
                <a:spcPts val="0"/>
              </a:spcBef>
              <a:spcAft>
                <a:spcPts val="0"/>
              </a:spcAft>
              <a:buNone/>
            </a:pPr>
            <a:endParaRPr sz="2000" dirty="0">
              <a:solidFill>
                <a:srgbClr val="FFFFFF"/>
              </a:solidFill>
              <a:latin typeface="Helvetica Neue"/>
              <a:ea typeface="Helvetica Neue"/>
              <a:cs typeface="Helvetica Neue"/>
              <a:sym typeface="Helvetica Neue"/>
            </a:endParaRPr>
          </a:p>
          <a:p>
            <a:pPr marL="0" lvl="0" indent="0" algn="l" rtl="0">
              <a:spcBef>
                <a:spcPts val="0"/>
              </a:spcBef>
              <a:spcAft>
                <a:spcPts val="0"/>
              </a:spcAft>
              <a:buNone/>
            </a:pPr>
            <a:endParaRPr sz="2000" dirty="0">
              <a:solidFill>
                <a:srgbClr val="FFFFFF"/>
              </a:solidFill>
              <a:latin typeface="Helvetica Neue"/>
              <a:ea typeface="Helvetica Neue"/>
              <a:cs typeface="Helvetica Neue"/>
              <a:sym typeface="Helvetica Neue"/>
            </a:endParaRPr>
          </a:p>
          <a:p>
            <a:pPr marL="0" lvl="0" indent="0" algn="l" rtl="0">
              <a:spcBef>
                <a:spcPts val="0"/>
              </a:spcBef>
              <a:spcAft>
                <a:spcPts val="0"/>
              </a:spcAft>
              <a:buNone/>
            </a:pPr>
            <a:endParaRPr sz="2000" dirty="0">
              <a:solidFill>
                <a:srgbClr val="FFFFFF"/>
              </a:solidFill>
              <a:latin typeface="Helvetica Neue"/>
              <a:ea typeface="Helvetica Neue"/>
              <a:cs typeface="Helvetica Neue"/>
              <a:sym typeface="Helvetica Neue"/>
            </a:endParaRPr>
          </a:p>
        </p:txBody>
      </p:sp>
      <p:sp>
        <p:nvSpPr>
          <p:cNvPr id="712" name="Google Shape;712;p114"/>
          <p:cNvSpPr>
            <a:spLocks noGrp="1"/>
          </p:cNvSpPr>
          <p:nvPr>
            <p:ph type="pic" idx="5"/>
          </p:nvPr>
        </p:nvSpPr>
        <p:spPr>
          <a:xfrm>
            <a:off x="4123675" y="1143975"/>
            <a:ext cx="1676100" cy="1968600"/>
          </a:xfrm>
          <a:prstGeom prst="rect">
            <a:avLst/>
          </a:prstGeom>
          <a:noFill/>
          <a:ln>
            <a:noFill/>
          </a:ln>
        </p:spPr>
      </p:sp>
      <p:sp>
        <p:nvSpPr>
          <p:cNvPr id="713" name="Google Shape;713;p114"/>
          <p:cNvSpPr txBox="1">
            <a:spLocks noGrp="1"/>
          </p:cNvSpPr>
          <p:nvPr>
            <p:ph type="title"/>
          </p:nvPr>
        </p:nvSpPr>
        <p:spPr>
          <a:xfrm>
            <a:off x="5985975" y="1044750"/>
            <a:ext cx="1871100" cy="595800"/>
          </a:xfrm>
          <a:prstGeom prst="rect">
            <a:avLst/>
          </a:prstGeom>
        </p:spPr>
        <p:txBody>
          <a:bodyPr spcFirstLastPara="1" wrap="square" lIns="91425" tIns="91425" rIns="91425" bIns="91425" anchor="t" anchorCtr="0">
            <a:normAutofit/>
          </a:bodyPr>
          <a:lstStyle>
            <a:lvl1pPr lvl="0">
              <a:spcBef>
                <a:spcPts val="0"/>
              </a:spcBef>
              <a:spcAft>
                <a:spcPts val="0"/>
              </a:spcAft>
              <a:buSzPts val="1700"/>
              <a:buFont typeface="Arial"/>
              <a:buNone/>
              <a:defRPr sz="1700" b="1">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4" name="Google Shape;714;p114"/>
          <p:cNvSpPr txBox="1">
            <a:spLocks noGrp="1"/>
          </p:cNvSpPr>
          <p:nvPr>
            <p:ph type="subTitle" idx="1"/>
          </p:nvPr>
        </p:nvSpPr>
        <p:spPr>
          <a:xfrm>
            <a:off x="5985975" y="1817950"/>
            <a:ext cx="2935500" cy="5055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Arial"/>
              <a:buNone/>
              <a:defRPr b="1" i="1">
                <a:solidFill>
                  <a:schemeClr val="accent1"/>
                </a:solidFill>
                <a:latin typeface="Arial"/>
                <a:ea typeface="Arial"/>
                <a:cs typeface="Arial"/>
                <a:sym typeface="Arial"/>
              </a:defRPr>
            </a:lvl1pPr>
            <a:lvl2pPr lvl="1">
              <a:spcBef>
                <a:spcPts val="600"/>
              </a:spcBef>
              <a:spcAft>
                <a:spcPts val="0"/>
              </a:spcAft>
              <a:buSzPts val="1100"/>
              <a:buNone/>
              <a:defRPr/>
            </a:lvl2pPr>
            <a:lvl3pPr lvl="2">
              <a:spcBef>
                <a:spcPts val="600"/>
              </a:spcBef>
              <a:spcAft>
                <a:spcPts val="0"/>
              </a:spcAft>
              <a:buSzPts val="1000"/>
              <a:buNone/>
              <a:defRPr/>
            </a:lvl3pPr>
            <a:lvl4pPr lvl="3">
              <a:spcBef>
                <a:spcPts val="60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715" name="Google Shape;715;p114"/>
          <p:cNvSpPr txBox="1">
            <a:spLocks noGrp="1"/>
          </p:cNvSpPr>
          <p:nvPr>
            <p:ph type="subTitle" idx="6"/>
          </p:nvPr>
        </p:nvSpPr>
        <p:spPr>
          <a:xfrm>
            <a:off x="5985975" y="2319050"/>
            <a:ext cx="2935500" cy="1308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Arial"/>
              <a:buNone/>
              <a:defRPr i="1">
                <a:solidFill>
                  <a:schemeClr val="accent1"/>
                </a:solidFill>
                <a:latin typeface="Arial"/>
                <a:ea typeface="Arial"/>
                <a:cs typeface="Arial"/>
                <a:sym typeface="Arial"/>
              </a:defRPr>
            </a:lvl1pPr>
            <a:lvl2pPr lvl="1">
              <a:spcBef>
                <a:spcPts val="600"/>
              </a:spcBef>
              <a:spcAft>
                <a:spcPts val="0"/>
              </a:spcAft>
              <a:buSzPts val="1100"/>
              <a:buNone/>
              <a:defRPr/>
            </a:lvl2pPr>
            <a:lvl3pPr lvl="2">
              <a:spcBef>
                <a:spcPts val="600"/>
              </a:spcBef>
              <a:spcAft>
                <a:spcPts val="0"/>
              </a:spcAft>
              <a:buSzPts val="1000"/>
              <a:buNone/>
              <a:defRPr/>
            </a:lvl3pPr>
            <a:lvl4pPr lvl="3">
              <a:spcBef>
                <a:spcPts val="60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One column text - Pic Left 1">
  <p:cSld name="ONE_COLUMN_TEXT_1_2">
    <p:spTree>
      <p:nvGrpSpPr>
        <p:cNvPr id="1" name="Shape 716"/>
        <p:cNvGrpSpPr/>
        <p:nvPr/>
      </p:nvGrpSpPr>
      <p:grpSpPr>
        <a:xfrm>
          <a:off x="0" y="0"/>
          <a:ext cx="0" cy="0"/>
          <a:chOff x="0" y="0"/>
          <a:chExt cx="0" cy="0"/>
        </a:xfrm>
      </p:grpSpPr>
      <p:pic>
        <p:nvPicPr>
          <p:cNvPr id="717" name="Google Shape;717;p115"/>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76200" y="-66900"/>
            <a:ext cx="3986699" cy="5277300"/>
          </a:xfrm>
          <a:prstGeom prst="rect">
            <a:avLst/>
          </a:prstGeom>
          <a:noFill/>
          <a:ln>
            <a:noFill/>
          </a:ln>
        </p:spPr>
      </p:pic>
      <p:sp>
        <p:nvSpPr>
          <p:cNvPr id="718" name="Google Shape;718;p115"/>
          <p:cNvSpPr txBox="1">
            <a:spLocks noGrp="1"/>
          </p:cNvSpPr>
          <p:nvPr>
            <p:ph type="body" idx="1"/>
          </p:nvPr>
        </p:nvSpPr>
        <p:spPr>
          <a:xfrm>
            <a:off x="4393575" y="1021175"/>
            <a:ext cx="41754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19" name="Google Shape;719;p1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720" name="Google Shape;720;p115"/>
          <p:cNvSpPr/>
          <p:nvPr/>
        </p:nvSpPr>
        <p:spPr>
          <a:xfrm>
            <a:off x="-76200" y="-66900"/>
            <a:ext cx="3986700" cy="52773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1" name="Google Shape;721;p115"/>
          <p:cNvSpPr txBox="1">
            <a:spLocks noGrp="1"/>
          </p:cNvSpPr>
          <p:nvPr>
            <p:ph type="title"/>
          </p:nvPr>
        </p:nvSpPr>
        <p:spPr>
          <a:xfrm>
            <a:off x="311700" y="279100"/>
            <a:ext cx="8257200" cy="572700"/>
          </a:xfrm>
          <a:prstGeom prst="rect">
            <a:avLst/>
          </a:prstGeom>
        </p:spPr>
        <p:txBody>
          <a:bodyPr spcFirstLastPara="1" wrap="square" lIns="91425" tIns="91425" rIns="91425" bIns="91425" anchor="t" anchorCtr="0">
            <a:normAutofit/>
          </a:bodyPr>
          <a:lstStyle>
            <a:lvl1pPr lvl="0" algn="r">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_1">
    <p:spTree>
      <p:nvGrpSpPr>
        <p:cNvPr id="1" name="Shape 722"/>
        <p:cNvGrpSpPr/>
        <p:nvPr/>
      </p:nvGrpSpPr>
      <p:grpSpPr>
        <a:xfrm>
          <a:off x="0" y="0"/>
          <a:ext cx="0" cy="0"/>
          <a:chOff x="0" y="0"/>
          <a:chExt cx="0" cy="0"/>
        </a:xfrm>
      </p:grpSpPr>
      <p:sp>
        <p:nvSpPr>
          <p:cNvPr id="723" name="Google Shape;723;p116"/>
          <p:cNvSpPr txBox="1">
            <a:spLocks noGrp="1"/>
          </p:cNvSpPr>
          <p:nvPr>
            <p:ph type="body" idx="1"/>
          </p:nvPr>
        </p:nvSpPr>
        <p:spPr>
          <a:xfrm>
            <a:off x="4393575" y="1021175"/>
            <a:ext cx="42450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24" name="Google Shape;724;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725" name="Google Shape;725;p116"/>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20400" y="-27775"/>
            <a:ext cx="3986776" cy="5277302"/>
          </a:xfrm>
          <a:prstGeom prst="rect">
            <a:avLst/>
          </a:prstGeom>
          <a:noFill/>
          <a:ln>
            <a:noFill/>
          </a:ln>
        </p:spPr>
      </p:pic>
      <p:sp>
        <p:nvSpPr>
          <p:cNvPr id="726" name="Google Shape;726;p116"/>
          <p:cNvSpPr/>
          <p:nvPr/>
        </p:nvSpPr>
        <p:spPr>
          <a:xfrm>
            <a:off x="-20350" y="-27900"/>
            <a:ext cx="3986700" cy="52773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7" name="Google Shape;727;p116"/>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lvl1pPr lvl="0" algn="r">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Slide">
  <p:cSld name="MAIN_POINT">
    <p:bg>
      <p:bgPr>
        <a:solidFill>
          <a:schemeClr val="accent1"/>
        </a:solidFill>
        <a:effectLst/>
      </p:bgPr>
    </p:bg>
    <p:spTree>
      <p:nvGrpSpPr>
        <p:cNvPr id="1" name="Shape 728"/>
        <p:cNvGrpSpPr/>
        <p:nvPr/>
      </p:nvGrpSpPr>
      <p:grpSpPr>
        <a:xfrm>
          <a:off x="0" y="0"/>
          <a:ext cx="0" cy="0"/>
          <a:chOff x="0" y="0"/>
          <a:chExt cx="0" cy="0"/>
        </a:xfrm>
      </p:grpSpPr>
      <p:sp>
        <p:nvSpPr>
          <p:cNvPr id="729" name="Google Shape;729;p117"/>
          <p:cNvSpPr txBox="1">
            <a:spLocks noGrp="1"/>
          </p:cNvSpPr>
          <p:nvPr>
            <p:ph type="title"/>
          </p:nvPr>
        </p:nvSpPr>
        <p:spPr>
          <a:xfrm>
            <a:off x="0" y="1546800"/>
            <a:ext cx="9144000" cy="2327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3700"/>
              <a:buNone/>
              <a:defRPr sz="3700" b="1">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30" name="Google Shape;730;p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pic>
        <p:nvPicPr>
          <p:cNvPr id="731" name="Google Shape;731;p117"/>
          <p:cNvPicPr preferRelativeResize="0"/>
          <p:nvPr/>
        </p:nvPicPr>
        <p:blipFill>
          <a:blip r:embed="rId2" cstate="print">
            <a:alphaModFix/>
            <a:extLst>
              <a:ext uri="{28A0092B-C50C-407E-A947-70E740481C1C}">
                <a14:useLocalDpi xmlns:a14="http://schemas.microsoft.com/office/drawing/2010/main" val="0"/>
              </a:ext>
            </a:extLst>
          </a:blip>
          <a:stretch>
            <a:fillRect/>
          </a:stretch>
        </p:blipFill>
        <p:spPr>
          <a:xfrm>
            <a:off x="0" y="0"/>
            <a:ext cx="6258125" cy="216950"/>
          </a:xfrm>
          <a:prstGeom prst="rect">
            <a:avLst/>
          </a:prstGeom>
          <a:noFill/>
          <a:ln>
            <a:noFill/>
          </a:ln>
        </p:spPr>
      </p:pic>
      <p:pic>
        <p:nvPicPr>
          <p:cNvPr id="732" name="Google Shape;732;p117"/>
          <p:cNvPicPr preferRelativeResize="0"/>
          <p:nvPr/>
        </p:nvPicPr>
        <p:blipFill>
          <a:blip r:embed="rId2" cstate="print">
            <a:alphaModFix/>
            <a:extLst>
              <a:ext uri="{28A0092B-C50C-407E-A947-70E740481C1C}">
                <a14:useLocalDpi xmlns:a14="http://schemas.microsoft.com/office/drawing/2010/main" val="0"/>
              </a:ext>
            </a:extLst>
          </a:blip>
          <a:stretch>
            <a:fillRect/>
          </a:stretch>
        </p:blipFill>
        <p:spPr>
          <a:xfrm flipH="1">
            <a:off x="2885875" y="4926550"/>
            <a:ext cx="6258125" cy="21695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Quote 1">
  <p:cSld name="MAIN_POINT_2">
    <p:bg>
      <p:bgPr>
        <a:solidFill>
          <a:schemeClr val="accent1"/>
        </a:solidFill>
        <a:effectLst/>
      </p:bgPr>
    </p:bg>
    <p:spTree>
      <p:nvGrpSpPr>
        <p:cNvPr id="1" name="Shape 733"/>
        <p:cNvGrpSpPr/>
        <p:nvPr/>
      </p:nvGrpSpPr>
      <p:grpSpPr>
        <a:xfrm>
          <a:off x="0" y="0"/>
          <a:ext cx="0" cy="0"/>
          <a:chOff x="0" y="0"/>
          <a:chExt cx="0" cy="0"/>
        </a:xfrm>
      </p:grpSpPr>
      <p:sp>
        <p:nvSpPr>
          <p:cNvPr id="734" name="Google Shape;734;p118"/>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500">
                <a:solidFill>
                  <a:srgbClr val="EAE565"/>
                </a:solidFill>
              </a:rPr>
              <a:t>“</a:t>
            </a:r>
            <a:endParaRPr sz="15500" dirty="0">
              <a:solidFill>
                <a:srgbClr val="EAE565"/>
              </a:solidFill>
            </a:endParaRPr>
          </a:p>
        </p:txBody>
      </p:sp>
      <p:sp>
        <p:nvSpPr>
          <p:cNvPr id="735" name="Google Shape;735;p118"/>
          <p:cNvSpPr txBox="1">
            <a:spLocks noGrp="1"/>
          </p:cNvSpPr>
          <p:nvPr>
            <p:ph type="title"/>
          </p:nvPr>
        </p:nvSpPr>
        <p:spPr>
          <a:xfrm>
            <a:off x="580950" y="1546800"/>
            <a:ext cx="7982100" cy="2327100"/>
          </a:xfrm>
          <a:prstGeom prst="rect">
            <a:avLst/>
          </a:prstGeom>
        </p:spPr>
        <p:txBody>
          <a:bodyPr spcFirstLastPara="1" wrap="square" lIns="91425" tIns="91425" rIns="91425" bIns="91425" anchor="t" anchorCtr="0">
            <a:noAutofit/>
          </a:bodyPr>
          <a:lstStyle>
            <a:lvl1pPr lvl="0" algn="l">
              <a:spcBef>
                <a:spcPts val="0"/>
              </a:spcBef>
              <a:spcAft>
                <a:spcPts val="0"/>
              </a:spcAft>
              <a:buClr>
                <a:schemeClr val="lt1"/>
              </a:buClr>
              <a:buSzPts val="3700"/>
              <a:buNone/>
              <a:defRPr sz="37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36" name="Google Shape;736;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Quote 2">
  <p:cSld name="MAIN_POINT_1">
    <p:bg>
      <p:bgPr>
        <a:solidFill>
          <a:schemeClr val="accent3"/>
        </a:solidFill>
        <a:effectLst/>
      </p:bgPr>
    </p:bg>
    <p:spTree>
      <p:nvGrpSpPr>
        <p:cNvPr id="1" name="Shape 737"/>
        <p:cNvGrpSpPr/>
        <p:nvPr/>
      </p:nvGrpSpPr>
      <p:grpSpPr>
        <a:xfrm>
          <a:off x="0" y="0"/>
          <a:ext cx="0" cy="0"/>
          <a:chOff x="0" y="0"/>
          <a:chExt cx="0" cy="0"/>
        </a:xfrm>
      </p:grpSpPr>
      <p:sp>
        <p:nvSpPr>
          <p:cNvPr id="738" name="Google Shape;738;p119"/>
          <p:cNvSpPr txBox="1">
            <a:spLocks noGrp="1"/>
          </p:cNvSpPr>
          <p:nvPr>
            <p:ph type="title"/>
          </p:nvPr>
        </p:nvSpPr>
        <p:spPr>
          <a:xfrm>
            <a:off x="580950" y="1546800"/>
            <a:ext cx="7982100" cy="2327100"/>
          </a:xfrm>
          <a:prstGeom prst="rect">
            <a:avLst/>
          </a:prstGeom>
        </p:spPr>
        <p:txBody>
          <a:bodyPr spcFirstLastPara="1" wrap="square" lIns="91425" tIns="91425" rIns="91425" bIns="91425" anchor="t" anchorCtr="0">
            <a:normAutofit/>
          </a:bodyPr>
          <a:lstStyle>
            <a:lvl1pPr lvl="0" algn="l">
              <a:spcBef>
                <a:spcPts val="0"/>
              </a:spcBef>
              <a:spcAft>
                <a:spcPts val="0"/>
              </a:spcAft>
              <a:buClr>
                <a:schemeClr val="lt1"/>
              </a:buClr>
              <a:buSzPts val="3700"/>
              <a:buNone/>
              <a:defRPr sz="37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39" name="Google Shape;739;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740" name="Google Shape;740;p119"/>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500">
                <a:solidFill>
                  <a:srgbClr val="003C71"/>
                </a:solidFill>
              </a:rPr>
              <a:t>“</a:t>
            </a:r>
            <a:endParaRPr sz="15500" dirty="0">
              <a:solidFill>
                <a:srgbClr val="003C71"/>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2">
  <p:cSld name="CAPTION_ONLY_3">
    <p:spTree>
      <p:nvGrpSpPr>
        <p:cNvPr id="1" name="Shape 741"/>
        <p:cNvGrpSpPr/>
        <p:nvPr/>
      </p:nvGrpSpPr>
      <p:grpSpPr>
        <a:xfrm>
          <a:off x="0" y="0"/>
          <a:ext cx="0" cy="0"/>
          <a:chOff x="0" y="0"/>
          <a:chExt cx="0" cy="0"/>
        </a:xfrm>
      </p:grpSpPr>
      <p:pic>
        <p:nvPicPr>
          <p:cNvPr id="742" name="Google Shape;742;p120"/>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3975"/>
            <a:ext cx="9144003" cy="4930524"/>
          </a:xfrm>
          <a:prstGeom prst="rect">
            <a:avLst/>
          </a:prstGeom>
          <a:noFill/>
          <a:ln>
            <a:noFill/>
          </a:ln>
        </p:spPr>
      </p:pic>
      <p:sp>
        <p:nvSpPr>
          <p:cNvPr id="743" name="Google Shape;743;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744" name="Google Shape;744;p120"/>
          <p:cNvSpPr/>
          <p:nvPr/>
        </p:nvSpPr>
        <p:spPr>
          <a:xfrm>
            <a:off x="0" y="0"/>
            <a:ext cx="9144000" cy="5143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5" name="Google Shape;745;p120"/>
          <p:cNvSpPr txBox="1">
            <a:spLocks noGrp="1"/>
          </p:cNvSpPr>
          <p:nvPr>
            <p:ph type="title"/>
          </p:nvPr>
        </p:nvSpPr>
        <p:spPr>
          <a:xfrm>
            <a:off x="150" y="1546800"/>
            <a:ext cx="9144000" cy="2327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3700"/>
              <a:buNone/>
              <a:defRPr sz="3700" b="1">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46" name="Google Shape;746;p120"/>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pic>
        <p:nvPicPr>
          <p:cNvPr id="747" name="Google Shape;747;p120"/>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0" y="0"/>
            <a:ext cx="6258125" cy="216950"/>
          </a:xfrm>
          <a:prstGeom prst="rect">
            <a:avLst/>
          </a:prstGeom>
          <a:noFill/>
          <a:ln>
            <a:noFill/>
          </a:ln>
        </p:spPr>
      </p:pic>
      <p:pic>
        <p:nvPicPr>
          <p:cNvPr id="748" name="Google Shape;748;p120"/>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flipH="1">
            <a:off x="2885875" y="4926550"/>
            <a:ext cx="6258125" cy="21695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2 1">
  <p:cSld name="CAPTION_ONLY_3_1">
    <p:spTree>
      <p:nvGrpSpPr>
        <p:cNvPr id="1" name="Shape 749"/>
        <p:cNvGrpSpPr/>
        <p:nvPr/>
      </p:nvGrpSpPr>
      <p:grpSpPr>
        <a:xfrm>
          <a:off x="0" y="0"/>
          <a:ext cx="0" cy="0"/>
          <a:chOff x="0" y="0"/>
          <a:chExt cx="0" cy="0"/>
        </a:xfrm>
      </p:grpSpPr>
      <p:pic>
        <p:nvPicPr>
          <p:cNvPr id="750" name="Google Shape;750;p121"/>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3975"/>
            <a:ext cx="9144003" cy="4930524"/>
          </a:xfrm>
          <a:prstGeom prst="rect">
            <a:avLst/>
          </a:prstGeom>
          <a:noFill/>
          <a:ln>
            <a:noFill/>
          </a:ln>
        </p:spPr>
      </p:pic>
      <p:sp>
        <p:nvSpPr>
          <p:cNvPr id="751" name="Google Shape;751;p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752" name="Google Shape;752;p121"/>
          <p:cNvSpPr/>
          <p:nvPr/>
        </p:nvSpPr>
        <p:spPr>
          <a:xfrm>
            <a:off x="0" y="0"/>
            <a:ext cx="9144000" cy="5143500"/>
          </a:xfrm>
          <a:prstGeom prst="rect">
            <a:avLst/>
          </a:prstGeom>
          <a:solidFill>
            <a:srgbClr val="B7B7B7">
              <a:alpha val="8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3" name="Google Shape;753;p121"/>
          <p:cNvSpPr txBox="1">
            <a:spLocks noGrp="1"/>
          </p:cNvSpPr>
          <p:nvPr>
            <p:ph type="title"/>
          </p:nvPr>
        </p:nvSpPr>
        <p:spPr>
          <a:xfrm>
            <a:off x="150" y="1546800"/>
            <a:ext cx="9144000" cy="2327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3700"/>
              <a:buNone/>
              <a:defRPr sz="3700" b="1">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54" name="Google Shape;754;p121"/>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pic>
        <p:nvPicPr>
          <p:cNvPr id="755" name="Google Shape;755;p121"/>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0" y="0"/>
            <a:ext cx="6258125" cy="216950"/>
          </a:xfrm>
          <a:prstGeom prst="rect">
            <a:avLst/>
          </a:prstGeom>
          <a:noFill/>
          <a:ln>
            <a:noFill/>
          </a:ln>
        </p:spPr>
      </p:pic>
      <p:pic>
        <p:nvPicPr>
          <p:cNvPr id="756" name="Google Shape;756;p121"/>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flipH="1">
            <a:off x="2885875" y="4926550"/>
            <a:ext cx="6258125" cy="216950"/>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Light blue only">
  <p:cSld name="CAPTION_ONLY_1">
    <p:bg>
      <p:bgPr>
        <a:solidFill>
          <a:schemeClr val="accent3"/>
        </a:solidFill>
        <a:effectLst/>
      </p:bgPr>
    </p:bg>
    <p:spTree>
      <p:nvGrpSpPr>
        <p:cNvPr id="1" name="Shape 75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Break 6 1 1">
  <p:cSld name="SECTION_HEADER_4_1_1">
    <p:spTree>
      <p:nvGrpSpPr>
        <p:cNvPr id="1" name="Shape 55"/>
        <p:cNvGrpSpPr/>
        <p:nvPr/>
      </p:nvGrpSpPr>
      <p:grpSpPr>
        <a:xfrm>
          <a:off x="0" y="0"/>
          <a:ext cx="0" cy="0"/>
          <a:chOff x="0" y="0"/>
          <a:chExt cx="0" cy="0"/>
        </a:xfrm>
      </p:grpSpPr>
      <p:pic>
        <p:nvPicPr>
          <p:cNvPr id="56" name="Google Shape;56;p14" descr="decorative. image of two women looking over plans for landscping or house or architectural" title="shutterstock_1713749044.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57" name="Google Shape;57;p14" descr="Decorative. blue filter over black and white image. "/>
          <p:cNvSpPr/>
          <p:nvPr/>
        </p:nvSpPr>
        <p:spPr>
          <a:xfrm>
            <a:off x="-132600" y="-30525"/>
            <a:ext cx="93270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ark Blue Only">
  <p:cSld name="CAPTION_ONLY_1_1">
    <p:bg>
      <p:bgPr>
        <a:solidFill>
          <a:schemeClr val="accent1"/>
        </a:solidFill>
        <a:effectLst/>
      </p:bgPr>
    </p:bg>
    <p:spTree>
      <p:nvGrpSpPr>
        <p:cNvPr id="1" name="Shape 758"/>
        <p:cNvGrpSpPr/>
        <p:nvPr/>
      </p:nvGrpSpPr>
      <p:grpSpPr>
        <a:xfrm>
          <a:off x="0" y="0"/>
          <a:ext cx="0" cy="0"/>
          <a:chOff x="0" y="0"/>
          <a:chExt cx="0" cy="0"/>
        </a:xfrm>
      </p:grpSpPr>
      <p:sp>
        <p:nvSpPr>
          <p:cNvPr id="759" name="Google Shape;759;p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ata Callout Left">
  <p:cSld name="BIG_NUMBER_1">
    <p:spTree>
      <p:nvGrpSpPr>
        <p:cNvPr id="1" name="Shape 760"/>
        <p:cNvGrpSpPr/>
        <p:nvPr/>
      </p:nvGrpSpPr>
      <p:grpSpPr>
        <a:xfrm>
          <a:off x="0" y="0"/>
          <a:ext cx="0" cy="0"/>
          <a:chOff x="0" y="0"/>
          <a:chExt cx="0" cy="0"/>
        </a:xfrm>
      </p:grpSpPr>
      <p:sp>
        <p:nvSpPr>
          <p:cNvPr id="761" name="Google Shape;761;p1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cxnSp>
        <p:nvCxnSpPr>
          <p:cNvPr id="762" name="Google Shape;762;p124"/>
          <p:cNvCxnSpPr/>
          <p:nvPr/>
        </p:nvCxnSpPr>
        <p:spPr>
          <a:xfrm rot="10800000">
            <a:off x="2841961" y="1080120"/>
            <a:ext cx="21600" cy="3452100"/>
          </a:xfrm>
          <a:prstGeom prst="straightConnector1">
            <a:avLst/>
          </a:prstGeom>
          <a:noFill/>
          <a:ln w="38100" cap="flat" cmpd="sng">
            <a:solidFill>
              <a:schemeClr val="accent1"/>
            </a:solidFill>
            <a:prstDash val="solid"/>
            <a:round/>
            <a:headEnd type="none" w="med" len="med"/>
            <a:tailEnd type="none" w="med" len="med"/>
          </a:ln>
        </p:spPr>
      </p:cxnSp>
      <p:sp>
        <p:nvSpPr>
          <p:cNvPr id="763" name="Google Shape;763;p124"/>
          <p:cNvSpPr txBox="1">
            <a:spLocks noGrp="1"/>
          </p:cNvSpPr>
          <p:nvPr>
            <p:ph type="body" idx="1"/>
          </p:nvPr>
        </p:nvSpPr>
        <p:spPr>
          <a:xfrm>
            <a:off x="3607925" y="1080125"/>
            <a:ext cx="45195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4" name="Google Shape;764;p124"/>
          <p:cNvSpPr txBox="1">
            <a:spLocks noGrp="1"/>
          </p:cNvSpPr>
          <p:nvPr>
            <p:ph type="title"/>
          </p:nvPr>
        </p:nvSpPr>
        <p:spPr>
          <a:xfrm>
            <a:off x="311700" y="279100"/>
            <a:ext cx="79092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Data Callout Right">
  <p:cSld name="BIG_NUMBER_1_1">
    <p:spTree>
      <p:nvGrpSpPr>
        <p:cNvPr id="1" name="Shape 765"/>
        <p:cNvGrpSpPr/>
        <p:nvPr/>
      </p:nvGrpSpPr>
      <p:grpSpPr>
        <a:xfrm>
          <a:off x="0" y="0"/>
          <a:ext cx="0" cy="0"/>
          <a:chOff x="0" y="0"/>
          <a:chExt cx="0" cy="0"/>
        </a:xfrm>
      </p:grpSpPr>
      <p:sp>
        <p:nvSpPr>
          <p:cNvPr id="766" name="Google Shape;766;p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767" name="Google Shape;767;p125"/>
          <p:cNvSpPr txBox="1">
            <a:spLocks noGrp="1"/>
          </p:cNvSpPr>
          <p:nvPr>
            <p:ph type="title"/>
          </p:nvPr>
        </p:nvSpPr>
        <p:spPr>
          <a:xfrm>
            <a:off x="604200" y="279100"/>
            <a:ext cx="8034600" cy="572700"/>
          </a:xfrm>
          <a:prstGeom prst="rect">
            <a:avLst/>
          </a:prstGeom>
        </p:spPr>
        <p:txBody>
          <a:bodyPr spcFirstLastPara="1" wrap="square" lIns="91425" tIns="91425" rIns="91425" bIns="91425" anchor="t" anchorCtr="0">
            <a:normAutofit/>
          </a:bodyPr>
          <a:lstStyle>
            <a:lvl1pPr lvl="0" algn="l">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8" name="Google Shape;768;p125"/>
          <p:cNvSpPr txBox="1">
            <a:spLocks noGrp="1"/>
          </p:cNvSpPr>
          <p:nvPr>
            <p:ph type="body" idx="1"/>
          </p:nvPr>
        </p:nvSpPr>
        <p:spPr>
          <a:xfrm>
            <a:off x="829000" y="1160300"/>
            <a:ext cx="41754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cxnSp>
        <p:nvCxnSpPr>
          <p:cNvPr id="769" name="Google Shape;769;p125"/>
          <p:cNvCxnSpPr/>
          <p:nvPr/>
        </p:nvCxnSpPr>
        <p:spPr>
          <a:xfrm rot="10800000" flipH="1">
            <a:off x="6031809" y="1085438"/>
            <a:ext cx="26700" cy="345210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losing Slide" type="blank">
  <p:cSld name="BLANK">
    <p:spTree>
      <p:nvGrpSpPr>
        <p:cNvPr id="1" name="Shape 770"/>
        <p:cNvGrpSpPr/>
        <p:nvPr/>
      </p:nvGrpSpPr>
      <p:grpSpPr>
        <a:xfrm>
          <a:off x="0" y="0"/>
          <a:ext cx="0" cy="0"/>
          <a:chOff x="0" y="0"/>
          <a:chExt cx="0" cy="0"/>
        </a:xfrm>
      </p:grpSpPr>
      <p:pic>
        <p:nvPicPr>
          <p:cNvPr id="771" name="Google Shape;771;p126" descr="White GSA letters inside of a square blue box with the words U.S. General Services Administration to the right of the blue box&#10;"/>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3721101" y="1797050"/>
            <a:ext cx="1168425" cy="132445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Data Callout Left 1">
  <p:cSld name="BIG_NUMBER_1_2">
    <p:spTree>
      <p:nvGrpSpPr>
        <p:cNvPr id="1" name="Shape 772"/>
        <p:cNvGrpSpPr/>
        <p:nvPr/>
      </p:nvGrpSpPr>
      <p:grpSpPr>
        <a:xfrm>
          <a:off x="0" y="0"/>
          <a:ext cx="0" cy="0"/>
          <a:chOff x="0" y="0"/>
          <a:chExt cx="0" cy="0"/>
        </a:xfrm>
      </p:grpSpPr>
      <p:sp>
        <p:nvSpPr>
          <p:cNvPr id="773" name="Google Shape;773;p1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774" name="Google Shape;774;p127"/>
          <p:cNvSpPr txBox="1">
            <a:spLocks noGrp="1"/>
          </p:cNvSpPr>
          <p:nvPr>
            <p:ph type="body" idx="1"/>
          </p:nvPr>
        </p:nvSpPr>
        <p:spPr>
          <a:xfrm>
            <a:off x="4128000" y="909950"/>
            <a:ext cx="3837000" cy="3695100"/>
          </a:xfrm>
          <a:prstGeom prst="rect">
            <a:avLst/>
          </a:prstGeom>
        </p:spPr>
        <p:txBody>
          <a:bodyPr spcFirstLastPara="1" wrap="square" lIns="91425" tIns="91425" rIns="91425" bIns="91425" anchor="ctr" anchorCtr="0">
            <a:normAutofit/>
          </a:bodyPr>
          <a:lstStyle>
            <a:lvl1pPr marL="457200" lvl="0" indent="-298450">
              <a:spcBef>
                <a:spcPts val="0"/>
              </a:spcBef>
              <a:spcAft>
                <a:spcPts val="0"/>
              </a:spcAft>
              <a:buSzPts val="1100"/>
              <a:buChar char="●"/>
              <a:defRPr/>
            </a:lvl1pPr>
            <a:lvl2pPr marL="914400" lvl="1" indent="-298450">
              <a:spcBef>
                <a:spcPts val="600"/>
              </a:spcBef>
              <a:spcAft>
                <a:spcPts val="0"/>
              </a:spcAft>
              <a:buSzPts val="1100"/>
              <a:buChar char="○"/>
              <a:defRPr/>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775" name="Google Shape;775;p127"/>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776" name="Google Shape;776;p127"/>
          <p:cNvCxnSpPr/>
          <p:nvPr/>
        </p:nvCxnSpPr>
        <p:spPr>
          <a:xfrm rot="10800000">
            <a:off x="2841875" y="1080150"/>
            <a:ext cx="21600" cy="345210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77"/>
        <p:cNvGrpSpPr/>
        <p:nvPr/>
      </p:nvGrpSpPr>
      <p:grpSpPr>
        <a:xfrm>
          <a:off x="0" y="0"/>
          <a:ext cx="0" cy="0"/>
          <a:chOff x="0" y="0"/>
          <a:chExt cx="0" cy="0"/>
        </a:xfrm>
      </p:grpSpPr>
      <p:sp>
        <p:nvSpPr>
          <p:cNvPr id="778" name="Google Shape;778;p128"/>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rmAutofit/>
          </a:bodyPr>
          <a:lstStyle>
            <a:lvl1pPr marL="0" marR="0" lvl="0" indent="0" algn="r">
              <a:spcBef>
                <a:spcPts val="0"/>
              </a:spcBef>
              <a:buNone/>
              <a:defRPr sz="1200" b="0" i="0" u="none" strike="noStrike" cap="none">
                <a:solidFill>
                  <a:schemeClr val="lt1"/>
                </a:solidFill>
                <a:latin typeface="Arial"/>
                <a:ea typeface="Arial"/>
                <a:cs typeface="Arial"/>
                <a:sym typeface="Arial"/>
              </a:defRPr>
            </a:lvl1pPr>
            <a:lvl2pPr marL="0" marR="0" lvl="1" indent="0" algn="r">
              <a:spcBef>
                <a:spcPts val="0"/>
              </a:spcBef>
              <a:buNone/>
              <a:defRPr sz="1200" b="0" i="0" u="none" strike="noStrike" cap="none">
                <a:solidFill>
                  <a:schemeClr val="lt1"/>
                </a:solidFill>
                <a:latin typeface="Arial"/>
                <a:ea typeface="Arial"/>
                <a:cs typeface="Arial"/>
                <a:sym typeface="Arial"/>
              </a:defRPr>
            </a:lvl2pPr>
            <a:lvl3pPr marL="0" marR="0" lvl="2" indent="0" algn="r">
              <a:spcBef>
                <a:spcPts val="0"/>
              </a:spcBef>
              <a:buNone/>
              <a:defRPr sz="1200" b="0" i="0" u="none" strike="noStrike" cap="none">
                <a:solidFill>
                  <a:schemeClr val="lt1"/>
                </a:solidFill>
                <a:latin typeface="Arial"/>
                <a:ea typeface="Arial"/>
                <a:cs typeface="Arial"/>
                <a:sym typeface="Arial"/>
              </a:defRPr>
            </a:lvl3pPr>
            <a:lvl4pPr marL="0" marR="0" lvl="3" indent="0" algn="r">
              <a:spcBef>
                <a:spcPts val="0"/>
              </a:spcBef>
              <a:buNone/>
              <a:defRPr sz="1200" b="0" i="0" u="none" strike="noStrike" cap="none">
                <a:solidFill>
                  <a:schemeClr val="lt1"/>
                </a:solidFill>
                <a:latin typeface="Arial"/>
                <a:ea typeface="Arial"/>
                <a:cs typeface="Arial"/>
                <a:sym typeface="Arial"/>
              </a:defRPr>
            </a:lvl4pPr>
            <a:lvl5pPr marL="0" marR="0" lvl="4" indent="0" algn="r">
              <a:spcBef>
                <a:spcPts val="0"/>
              </a:spcBef>
              <a:buNone/>
              <a:defRPr sz="1200" b="0" i="0" u="none" strike="noStrike" cap="none">
                <a:solidFill>
                  <a:schemeClr val="lt1"/>
                </a:solidFill>
                <a:latin typeface="Arial"/>
                <a:ea typeface="Arial"/>
                <a:cs typeface="Arial"/>
                <a:sym typeface="Arial"/>
              </a:defRPr>
            </a:lvl5pPr>
            <a:lvl6pPr marL="0" marR="0" lvl="5" indent="0" algn="r">
              <a:spcBef>
                <a:spcPts val="0"/>
              </a:spcBef>
              <a:buNone/>
              <a:defRPr sz="1200" b="0" i="0" u="none" strike="noStrike" cap="none">
                <a:solidFill>
                  <a:schemeClr val="lt1"/>
                </a:solidFill>
                <a:latin typeface="Arial"/>
                <a:ea typeface="Arial"/>
                <a:cs typeface="Arial"/>
                <a:sym typeface="Arial"/>
              </a:defRPr>
            </a:lvl6pPr>
            <a:lvl7pPr marL="0" marR="0" lvl="6" indent="0" algn="r">
              <a:spcBef>
                <a:spcPts val="0"/>
              </a:spcBef>
              <a:buNone/>
              <a:defRPr sz="1200" b="0" i="0" u="none" strike="noStrike" cap="none">
                <a:solidFill>
                  <a:schemeClr val="lt1"/>
                </a:solidFill>
                <a:latin typeface="Arial"/>
                <a:ea typeface="Arial"/>
                <a:cs typeface="Arial"/>
                <a:sym typeface="Arial"/>
              </a:defRPr>
            </a:lvl7pPr>
            <a:lvl8pPr marL="0" marR="0" lvl="7" indent="0" algn="r">
              <a:spcBef>
                <a:spcPts val="0"/>
              </a:spcBef>
              <a:buNone/>
              <a:defRPr sz="1200" b="0" i="0" u="none" strike="noStrike" cap="none">
                <a:solidFill>
                  <a:schemeClr val="lt1"/>
                </a:solidFill>
                <a:latin typeface="Arial"/>
                <a:ea typeface="Arial"/>
                <a:cs typeface="Arial"/>
                <a:sym typeface="Arial"/>
              </a:defRPr>
            </a:lvl8pPr>
            <a:lvl9pPr marL="0" marR="0" lvl="8" indent="0" algn="r">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sz="1000" dirty="0">
              <a:solidFill>
                <a:schemeClr val="dk2"/>
              </a:solidFill>
            </a:endParaRPr>
          </a:p>
        </p:txBody>
      </p:sp>
      <p:sp>
        <p:nvSpPr>
          <p:cNvPr id="779" name="Google Shape;779;p128"/>
          <p:cNvSpPr txBox="1">
            <a:spLocks noGrp="1"/>
          </p:cNvSpPr>
          <p:nvPr>
            <p:ph type="body" idx="1"/>
          </p:nvPr>
        </p:nvSpPr>
        <p:spPr>
          <a:xfrm>
            <a:off x="904550" y="1152475"/>
            <a:ext cx="7316400" cy="3416400"/>
          </a:xfrm>
          <a:prstGeom prst="rect">
            <a:avLst/>
          </a:prstGeom>
          <a:noFill/>
        </p:spPr>
        <p:txBody>
          <a:bodyPr spcFirstLastPara="1" wrap="square" lIns="91425" tIns="91425" rIns="91425" bIns="91425" anchor="t" anchorCtr="0">
            <a:normAutofit/>
          </a:bodyPr>
          <a:lstStyle>
            <a:lvl1pPr marL="457200" lvl="0" indent="-298450">
              <a:lnSpc>
                <a:spcPct val="100000"/>
              </a:lnSpc>
              <a:spcBef>
                <a:spcPts val="0"/>
              </a:spcBef>
              <a:spcAft>
                <a:spcPts val="0"/>
              </a:spcAft>
              <a:buClr>
                <a:schemeClr val="accent1"/>
              </a:buClr>
              <a:buSzPts val="1100"/>
              <a:buChar char="●"/>
              <a:defRPr>
                <a:solidFill>
                  <a:schemeClr val="dk1"/>
                </a:solidFill>
              </a:defRPr>
            </a:lvl1pPr>
            <a:lvl2pPr marL="914400" lvl="1" indent="-304800">
              <a:lnSpc>
                <a:spcPct val="100000"/>
              </a:lnSpc>
              <a:spcBef>
                <a:spcPts val="600"/>
              </a:spcBef>
              <a:spcAft>
                <a:spcPts val="0"/>
              </a:spcAft>
              <a:buClr>
                <a:schemeClr val="accent1"/>
              </a:buClr>
              <a:buSzPts val="1200"/>
              <a:buChar char="○"/>
              <a:defRPr sz="1200">
                <a:solidFill>
                  <a:schemeClr val="dk1"/>
                </a:solidFill>
              </a:defRPr>
            </a:lvl2pPr>
            <a:lvl3pPr marL="1371600" lvl="2" indent="-292100">
              <a:lnSpc>
                <a:spcPct val="100000"/>
              </a:lnSpc>
              <a:spcBef>
                <a:spcPts val="600"/>
              </a:spcBef>
              <a:spcAft>
                <a:spcPts val="0"/>
              </a:spcAft>
              <a:buClr>
                <a:schemeClr val="accent3"/>
              </a:buClr>
              <a:buSzPts val="1000"/>
              <a:buChar char="■"/>
              <a:defRPr sz="1000">
                <a:solidFill>
                  <a:schemeClr val="dk1"/>
                </a:solidFill>
              </a:defRPr>
            </a:lvl3pPr>
            <a:lvl4pPr marL="1828800" lvl="3" indent="-304800">
              <a:lnSpc>
                <a:spcPct val="100000"/>
              </a:lnSpc>
              <a:spcBef>
                <a:spcPts val="600"/>
              </a:spcBef>
              <a:spcAft>
                <a:spcPts val="0"/>
              </a:spcAft>
              <a:buClr>
                <a:schemeClr val="accent4"/>
              </a:buClr>
              <a:buSzPts val="1200"/>
              <a:buChar char="●"/>
              <a:defRPr sz="1200">
                <a:solidFill>
                  <a:schemeClr val="dk2"/>
                </a:solidFill>
              </a:defRPr>
            </a:lvl4pPr>
            <a:lvl5pPr marL="2286000" lvl="4" indent="-304800">
              <a:lnSpc>
                <a:spcPct val="100000"/>
              </a:lnSpc>
              <a:spcBef>
                <a:spcPts val="0"/>
              </a:spcBef>
              <a:spcAft>
                <a:spcPts val="0"/>
              </a:spcAft>
              <a:buClr>
                <a:schemeClr val="accent4"/>
              </a:buClr>
              <a:buSzPts val="1200"/>
              <a:buChar char="○"/>
              <a:defRPr sz="1200">
                <a:solidFill>
                  <a:schemeClr val="dk2"/>
                </a:solidFill>
              </a:defRPr>
            </a:lvl5pPr>
            <a:lvl6pPr marL="2743200" lvl="5" indent="-304800">
              <a:lnSpc>
                <a:spcPct val="100000"/>
              </a:lnSpc>
              <a:spcBef>
                <a:spcPts val="0"/>
              </a:spcBef>
              <a:spcAft>
                <a:spcPts val="0"/>
              </a:spcAft>
              <a:buClr>
                <a:schemeClr val="accent3"/>
              </a:buClr>
              <a:buSzPts val="1200"/>
              <a:buChar char="■"/>
              <a:defRPr sz="1200">
                <a:solidFill>
                  <a:schemeClr val="dk2"/>
                </a:solidFill>
              </a:defRPr>
            </a:lvl6pPr>
            <a:lvl7pPr marL="3200400" lvl="6" indent="-304800">
              <a:lnSpc>
                <a:spcPct val="100000"/>
              </a:lnSpc>
              <a:spcBef>
                <a:spcPts val="0"/>
              </a:spcBef>
              <a:spcAft>
                <a:spcPts val="0"/>
              </a:spcAft>
              <a:buClr>
                <a:schemeClr val="accent4"/>
              </a:buClr>
              <a:buSzPts val="1200"/>
              <a:buChar char="●"/>
              <a:defRPr sz="1200">
                <a:solidFill>
                  <a:schemeClr val="dk2"/>
                </a:solidFill>
              </a:defRPr>
            </a:lvl7pPr>
            <a:lvl8pPr marL="3657600" lvl="7" indent="-304800">
              <a:lnSpc>
                <a:spcPct val="100000"/>
              </a:lnSpc>
              <a:spcBef>
                <a:spcPts val="0"/>
              </a:spcBef>
              <a:spcAft>
                <a:spcPts val="0"/>
              </a:spcAft>
              <a:buClr>
                <a:schemeClr val="accent4"/>
              </a:buClr>
              <a:buSzPts val="1200"/>
              <a:buChar char="○"/>
              <a:defRPr sz="1200">
                <a:solidFill>
                  <a:schemeClr val="dk2"/>
                </a:solidFill>
              </a:defRPr>
            </a:lvl8pPr>
            <a:lvl9pPr marL="4114800" lvl="8" indent="-304800">
              <a:lnSpc>
                <a:spcPct val="100000"/>
              </a:lnSpc>
              <a:spcBef>
                <a:spcPts val="0"/>
              </a:spcBef>
              <a:spcAft>
                <a:spcPts val="0"/>
              </a:spcAft>
              <a:buClr>
                <a:schemeClr val="accent3"/>
              </a:buClr>
              <a:buSzPts val="1200"/>
              <a:buChar char="■"/>
              <a:defRPr sz="1200">
                <a:solidFill>
                  <a:schemeClr val="dk2"/>
                </a:solidFill>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Slide">
  <p:cSld name="TITLE_2">
    <p:spTree>
      <p:nvGrpSpPr>
        <p:cNvPr id="1" name="Shape 784"/>
        <p:cNvGrpSpPr/>
        <p:nvPr/>
      </p:nvGrpSpPr>
      <p:grpSpPr>
        <a:xfrm>
          <a:off x="0" y="0"/>
          <a:ext cx="0" cy="0"/>
          <a:chOff x="0" y="0"/>
          <a:chExt cx="0" cy="0"/>
        </a:xfrm>
      </p:grpSpPr>
      <p:sp>
        <p:nvSpPr>
          <p:cNvPr id="785" name="Google Shape;785;p130"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6" name="Google Shape;786;p130"/>
          <p:cNvSpPr txBox="1">
            <a:spLocks noGrp="1"/>
          </p:cNvSpPr>
          <p:nvPr>
            <p:ph type="sldNum" idx="12"/>
          </p:nvPr>
        </p:nvSpPr>
        <p:spPr>
          <a:xfrm>
            <a:off x="8764393" y="4663225"/>
            <a:ext cx="256800" cy="393600"/>
          </a:xfrm>
          <a:prstGeom prst="rect">
            <a:avLst/>
          </a:prstGeom>
        </p:spPr>
        <p:txBody>
          <a:bodyPr spcFirstLastPara="1" wrap="square" lIns="91425" tIns="91425" rIns="91425" bIns="91425" anchor="ctr" anchorCtr="0">
            <a:normAutofit/>
          </a:bodyPr>
          <a:lstStyle>
            <a:lvl1pPr lvl="0">
              <a:buNone/>
              <a:defRPr>
                <a:latin typeface="Helvetica Neue"/>
                <a:ea typeface="Helvetica Neue"/>
                <a:cs typeface="Helvetica Neue"/>
                <a:sym typeface="Helvetica Neue"/>
              </a:defRPr>
            </a:lvl1pPr>
            <a:lvl2pPr lvl="1">
              <a:buNone/>
              <a:defRPr>
                <a:latin typeface="Helvetica Neue"/>
                <a:ea typeface="Helvetica Neue"/>
                <a:cs typeface="Helvetica Neue"/>
                <a:sym typeface="Helvetica Neue"/>
              </a:defRPr>
            </a:lvl2pPr>
            <a:lvl3pPr lvl="2">
              <a:buNone/>
              <a:defRPr>
                <a:latin typeface="Helvetica Neue"/>
                <a:ea typeface="Helvetica Neue"/>
                <a:cs typeface="Helvetica Neue"/>
                <a:sym typeface="Helvetica Neue"/>
              </a:defRPr>
            </a:lvl3pPr>
            <a:lvl4pPr lvl="3">
              <a:buNone/>
              <a:defRPr>
                <a:latin typeface="Helvetica Neue"/>
                <a:ea typeface="Helvetica Neue"/>
                <a:cs typeface="Helvetica Neue"/>
                <a:sym typeface="Helvetica Neue"/>
              </a:defRPr>
            </a:lvl4pPr>
            <a:lvl5pPr lvl="4">
              <a:buNone/>
              <a:defRPr>
                <a:latin typeface="Helvetica Neue"/>
                <a:ea typeface="Helvetica Neue"/>
                <a:cs typeface="Helvetica Neue"/>
                <a:sym typeface="Helvetica Neue"/>
              </a:defRPr>
            </a:lvl5pPr>
            <a:lvl6pPr lvl="5">
              <a:buNone/>
              <a:defRPr>
                <a:latin typeface="Helvetica Neue"/>
                <a:ea typeface="Helvetica Neue"/>
                <a:cs typeface="Helvetica Neue"/>
                <a:sym typeface="Helvetica Neue"/>
              </a:defRPr>
            </a:lvl6pPr>
            <a:lvl7pPr lvl="6">
              <a:buNone/>
              <a:defRPr>
                <a:latin typeface="Helvetica Neue"/>
                <a:ea typeface="Helvetica Neue"/>
                <a:cs typeface="Helvetica Neue"/>
                <a:sym typeface="Helvetica Neue"/>
              </a:defRPr>
            </a:lvl7pPr>
            <a:lvl8pPr lvl="7">
              <a:buNone/>
              <a:defRPr>
                <a:latin typeface="Helvetica Neue"/>
                <a:ea typeface="Helvetica Neue"/>
                <a:cs typeface="Helvetica Neue"/>
                <a:sym typeface="Helvetica Neue"/>
              </a:defRPr>
            </a:lvl8pPr>
            <a:lvl9pPr lvl="8">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dirty="0"/>
          </a:p>
        </p:txBody>
      </p:sp>
      <p:pic>
        <p:nvPicPr>
          <p:cNvPr id="787" name="Google Shape;787;p130"/>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1490400"/>
            <a:ext cx="9144003" cy="3653225"/>
          </a:xfrm>
          <a:prstGeom prst="rect">
            <a:avLst/>
          </a:prstGeom>
          <a:noFill/>
          <a:ln>
            <a:noFill/>
          </a:ln>
        </p:spPr>
      </p:pic>
      <p:sp>
        <p:nvSpPr>
          <p:cNvPr id="788" name="Google Shape;788;p130" descr="blue film set over a black and white image&#10;"/>
          <p:cNvSpPr/>
          <p:nvPr/>
        </p:nvSpPr>
        <p:spPr>
          <a:xfrm>
            <a:off x="0" y="1490350"/>
            <a:ext cx="9144000" cy="36531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9" name="Google Shape;789;p130"/>
          <p:cNvSpPr txBox="1">
            <a:spLocks noGrp="1"/>
          </p:cNvSpPr>
          <p:nvPr>
            <p:ph type="ctrTitle"/>
          </p:nvPr>
        </p:nvSpPr>
        <p:spPr>
          <a:xfrm>
            <a:off x="623400" y="2072425"/>
            <a:ext cx="8236200" cy="747000"/>
          </a:xfrm>
          <a:prstGeom prst="rect">
            <a:avLst/>
          </a:prstGeom>
        </p:spPr>
        <p:txBody>
          <a:bodyPr spcFirstLastPara="1" wrap="square" lIns="91425" tIns="91425" rIns="91425" bIns="91425" anchor="ctr" anchorCtr="0">
            <a:normAutofit/>
          </a:bodyPr>
          <a:lstStyle>
            <a:lvl1pPr lvl="0" algn="l">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790" name="Google Shape;790;p130"/>
          <p:cNvSpPr txBox="1">
            <a:spLocks noGrp="1"/>
          </p:cNvSpPr>
          <p:nvPr>
            <p:ph type="subTitle" idx="1"/>
          </p:nvPr>
        </p:nvSpPr>
        <p:spPr>
          <a:xfrm>
            <a:off x="623400" y="1732525"/>
            <a:ext cx="7501500" cy="530400"/>
          </a:xfrm>
          <a:prstGeom prst="rect">
            <a:avLst/>
          </a:prstGeom>
          <a:ln>
            <a:noFill/>
          </a:ln>
        </p:spPr>
        <p:txBody>
          <a:bodyPr spcFirstLastPara="1" wrap="square" lIns="91425" tIns="91425" rIns="91425" bIns="91425" anchor="ctr" anchorCtr="0">
            <a:normAutofit/>
          </a:bodyPr>
          <a:lstStyle>
            <a:lvl1pPr lvl="0">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pic>
        <p:nvPicPr>
          <p:cNvPr id="791" name="Google Shape;791;p130" descr="White GSA letters inside of a square blue box with the words U.S. General Services Administration to the right of the blue box&#10;"/>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 y="0"/>
            <a:ext cx="5661201" cy="1324450"/>
          </a:xfrm>
          <a:prstGeom prst="rect">
            <a:avLst/>
          </a:prstGeom>
          <a:noFill/>
          <a:ln>
            <a:noFill/>
          </a:ln>
        </p:spPr>
      </p:pic>
      <p:sp>
        <p:nvSpPr>
          <p:cNvPr id="792" name="Google Shape;792;p130"/>
          <p:cNvSpPr txBox="1">
            <a:spLocks noGrp="1"/>
          </p:cNvSpPr>
          <p:nvPr>
            <p:ph type="subTitle" idx="2"/>
          </p:nvPr>
        </p:nvSpPr>
        <p:spPr>
          <a:xfrm>
            <a:off x="5252550" y="2929600"/>
            <a:ext cx="3768600" cy="850200"/>
          </a:xfrm>
          <a:prstGeom prst="rect">
            <a:avLst/>
          </a:prstGeom>
          <a:ln>
            <a:noFill/>
          </a:ln>
        </p:spPr>
        <p:txBody>
          <a:bodyPr spcFirstLastPara="1" wrap="square" lIns="91425" tIns="91425" rIns="91425" bIns="91425" anchor="ctr" anchorCtr="0">
            <a:normAutofit/>
          </a:bodyPr>
          <a:lstStyle>
            <a:lvl1pPr lvl="0" algn="r">
              <a:lnSpc>
                <a:spcPct val="100000"/>
              </a:lnSpc>
              <a:spcBef>
                <a:spcPts val="0"/>
              </a:spcBef>
              <a:spcAft>
                <a:spcPts val="0"/>
              </a:spcAft>
              <a:buClr>
                <a:srgbClr val="FFFF00"/>
              </a:buClr>
              <a:buSzPts val="1900"/>
              <a:buFont typeface="Helvetica Neue"/>
              <a:buNone/>
              <a:defRPr sz="1900" i="1">
                <a:solidFill>
                  <a:srgbClr val="FFFF00"/>
                </a:solidFill>
                <a:latin typeface="Helvetica Neue"/>
                <a:ea typeface="Helvetica Neue"/>
                <a:cs typeface="Helvetica Neue"/>
                <a:sym typeface="Helvetica Neue"/>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
        <p:nvSpPr>
          <p:cNvPr id="793" name="Google Shape;793;p130"/>
          <p:cNvSpPr txBox="1">
            <a:spLocks noGrp="1"/>
          </p:cNvSpPr>
          <p:nvPr>
            <p:ph type="subTitle" idx="3"/>
          </p:nvPr>
        </p:nvSpPr>
        <p:spPr>
          <a:xfrm>
            <a:off x="236275" y="4105200"/>
            <a:ext cx="8784900" cy="419700"/>
          </a:xfrm>
          <a:prstGeom prst="rect">
            <a:avLst/>
          </a:prstGeom>
        </p:spPr>
        <p:txBody>
          <a:bodyPr spcFirstLastPara="1" wrap="square" lIns="91425" tIns="91425" rIns="91425" bIns="91425" anchor="t" anchorCtr="0">
            <a:normAutofit/>
          </a:bodyPr>
          <a:lstStyle>
            <a:lvl1pPr lvl="0" algn="r">
              <a:lnSpc>
                <a:spcPct val="100000"/>
              </a:lnSpc>
              <a:spcBef>
                <a:spcPts val="0"/>
              </a:spcBef>
              <a:spcAft>
                <a:spcPts val="0"/>
              </a:spcAft>
              <a:buClr>
                <a:schemeClr val="dk2"/>
              </a:buClr>
              <a:buSzPts val="1200"/>
              <a:buFont typeface="Helvetica Neue"/>
              <a:buNone/>
              <a:defRPr sz="1200" i="1">
                <a:solidFill>
                  <a:schemeClr val="dk2"/>
                </a:solidFill>
                <a:latin typeface="Helvetica Neue"/>
                <a:ea typeface="Helvetica Neue"/>
                <a:cs typeface="Helvetica Neue"/>
                <a:sym typeface="Helvetica Neue"/>
              </a:defRPr>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Slide 1">
  <p:cSld name="TITLE_2_1">
    <p:spTree>
      <p:nvGrpSpPr>
        <p:cNvPr id="1" name="Shape 794"/>
        <p:cNvGrpSpPr/>
        <p:nvPr/>
      </p:nvGrpSpPr>
      <p:grpSpPr>
        <a:xfrm>
          <a:off x="0" y="0"/>
          <a:ext cx="0" cy="0"/>
          <a:chOff x="0" y="0"/>
          <a:chExt cx="0" cy="0"/>
        </a:xfrm>
      </p:grpSpPr>
      <p:sp>
        <p:nvSpPr>
          <p:cNvPr id="795" name="Google Shape;795;p131"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6" name="Google Shape;796;p131"/>
          <p:cNvSpPr txBox="1">
            <a:spLocks noGrp="1"/>
          </p:cNvSpPr>
          <p:nvPr>
            <p:ph type="sldNum" idx="12"/>
          </p:nvPr>
        </p:nvSpPr>
        <p:spPr>
          <a:xfrm>
            <a:off x="8764393" y="4663225"/>
            <a:ext cx="256800" cy="393600"/>
          </a:xfrm>
          <a:prstGeom prst="rect">
            <a:avLst/>
          </a:prstGeom>
        </p:spPr>
        <p:txBody>
          <a:bodyPr spcFirstLastPara="1" wrap="square" lIns="91425" tIns="91425" rIns="91425" bIns="91425" anchor="ctr" anchorCtr="0">
            <a:normAutofit/>
          </a:bodyPr>
          <a:lstStyle>
            <a:lvl1pPr lvl="0">
              <a:buNone/>
              <a:defRPr>
                <a:latin typeface="Helvetica Neue"/>
                <a:ea typeface="Helvetica Neue"/>
                <a:cs typeface="Helvetica Neue"/>
                <a:sym typeface="Helvetica Neue"/>
              </a:defRPr>
            </a:lvl1pPr>
            <a:lvl2pPr lvl="1">
              <a:buNone/>
              <a:defRPr>
                <a:latin typeface="Helvetica Neue"/>
                <a:ea typeface="Helvetica Neue"/>
                <a:cs typeface="Helvetica Neue"/>
                <a:sym typeface="Helvetica Neue"/>
              </a:defRPr>
            </a:lvl2pPr>
            <a:lvl3pPr lvl="2">
              <a:buNone/>
              <a:defRPr>
                <a:latin typeface="Helvetica Neue"/>
                <a:ea typeface="Helvetica Neue"/>
                <a:cs typeface="Helvetica Neue"/>
                <a:sym typeface="Helvetica Neue"/>
              </a:defRPr>
            </a:lvl3pPr>
            <a:lvl4pPr lvl="3">
              <a:buNone/>
              <a:defRPr>
                <a:latin typeface="Helvetica Neue"/>
                <a:ea typeface="Helvetica Neue"/>
                <a:cs typeface="Helvetica Neue"/>
                <a:sym typeface="Helvetica Neue"/>
              </a:defRPr>
            </a:lvl4pPr>
            <a:lvl5pPr lvl="4">
              <a:buNone/>
              <a:defRPr>
                <a:latin typeface="Helvetica Neue"/>
                <a:ea typeface="Helvetica Neue"/>
                <a:cs typeface="Helvetica Neue"/>
                <a:sym typeface="Helvetica Neue"/>
              </a:defRPr>
            </a:lvl5pPr>
            <a:lvl6pPr lvl="5">
              <a:buNone/>
              <a:defRPr>
                <a:latin typeface="Helvetica Neue"/>
                <a:ea typeface="Helvetica Neue"/>
                <a:cs typeface="Helvetica Neue"/>
                <a:sym typeface="Helvetica Neue"/>
              </a:defRPr>
            </a:lvl6pPr>
            <a:lvl7pPr lvl="6">
              <a:buNone/>
              <a:defRPr>
                <a:latin typeface="Helvetica Neue"/>
                <a:ea typeface="Helvetica Neue"/>
                <a:cs typeface="Helvetica Neue"/>
                <a:sym typeface="Helvetica Neue"/>
              </a:defRPr>
            </a:lvl7pPr>
            <a:lvl8pPr lvl="7">
              <a:buNone/>
              <a:defRPr>
                <a:latin typeface="Helvetica Neue"/>
                <a:ea typeface="Helvetica Neue"/>
                <a:cs typeface="Helvetica Neue"/>
                <a:sym typeface="Helvetica Neue"/>
              </a:defRPr>
            </a:lvl8pPr>
            <a:lvl9pPr lvl="8">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dirty="0"/>
          </a:p>
        </p:txBody>
      </p:sp>
      <p:pic>
        <p:nvPicPr>
          <p:cNvPr id="797" name="Google Shape;797;p131" title="9306273.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1490400"/>
            <a:ext cx="9144003" cy="3653225"/>
          </a:xfrm>
          <a:prstGeom prst="rect">
            <a:avLst/>
          </a:prstGeom>
          <a:noFill/>
          <a:ln>
            <a:noFill/>
          </a:ln>
        </p:spPr>
      </p:pic>
      <p:sp>
        <p:nvSpPr>
          <p:cNvPr id="798" name="Google Shape;798;p131" descr="blue film set over a black and white image&#10;"/>
          <p:cNvSpPr/>
          <p:nvPr/>
        </p:nvSpPr>
        <p:spPr>
          <a:xfrm>
            <a:off x="0" y="1490350"/>
            <a:ext cx="9144000" cy="36531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9" name="Google Shape;799;p131"/>
          <p:cNvSpPr txBox="1">
            <a:spLocks noGrp="1"/>
          </p:cNvSpPr>
          <p:nvPr>
            <p:ph type="ctrTitle"/>
          </p:nvPr>
        </p:nvSpPr>
        <p:spPr>
          <a:xfrm>
            <a:off x="623400" y="2072425"/>
            <a:ext cx="8236200" cy="747000"/>
          </a:xfrm>
          <a:prstGeom prst="rect">
            <a:avLst/>
          </a:prstGeom>
        </p:spPr>
        <p:txBody>
          <a:bodyPr spcFirstLastPara="1" wrap="square" lIns="91425" tIns="91425" rIns="91425" bIns="91425" anchor="ctr" anchorCtr="0">
            <a:normAutofit/>
          </a:bodyPr>
          <a:lstStyle>
            <a:lvl1pPr lvl="0" algn="l">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800" name="Google Shape;800;p131"/>
          <p:cNvSpPr txBox="1">
            <a:spLocks noGrp="1"/>
          </p:cNvSpPr>
          <p:nvPr>
            <p:ph type="subTitle" idx="1"/>
          </p:nvPr>
        </p:nvSpPr>
        <p:spPr>
          <a:xfrm>
            <a:off x="623400" y="1732525"/>
            <a:ext cx="7501500" cy="530400"/>
          </a:xfrm>
          <a:prstGeom prst="rect">
            <a:avLst/>
          </a:prstGeom>
          <a:ln>
            <a:noFill/>
          </a:ln>
        </p:spPr>
        <p:txBody>
          <a:bodyPr spcFirstLastPara="1" wrap="square" lIns="91425" tIns="91425" rIns="91425" bIns="91425" anchor="ctr" anchorCtr="0">
            <a:normAutofit/>
          </a:bodyPr>
          <a:lstStyle>
            <a:lvl1pPr lvl="0">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pic>
        <p:nvPicPr>
          <p:cNvPr id="801" name="Google Shape;801;p131" descr="White GSA letters inside of a square blue box with the words U.S. General Services Administration to the right of the blue box&#10;"/>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 y="0"/>
            <a:ext cx="5661201" cy="1324450"/>
          </a:xfrm>
          <a:prstGeom prst="rect">
            <a:avLst/>
          </a:prstGeom>
          <a:noFill/>
          <a:ln>
            <a:noFill/>
          </a:ln>
        </p:spPr>
      </p:pic>
      <p:sp>
        <p:nvSpPr>
          <p:cNvPr id="802" name="Google Shape;802;p131"/>
          <p:cNvSpPr txBox="1"/>
          <p:nvPr/>
        </p:nvSpPr>
        <p:spPr>
          <a:xfrm>
            <a:off x="182750" y="4883620"/>
            <a:ext cx="1053000" cy="33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i="1">
                <a:solidFill>
                  <a:schemeClr val="lt1"/>
                </a:solidFill>
                <a:latin typeface="Helvetica Neue"/>
                <a:ea typeface="Helvetica Neue"/>
                <a:cs typeface="Helvetica Neue"/>
                <a:sym typeface="Helvetica Neue"/>
              </a:rPr>
              <a:t>Credit: DVIDS</a:t>
            </a:r>
            <a:endParaRPr sz="600" i="1" dirty="0">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GSA Title Slide">
  <p:cSld name="TITLE_1">
    <p:spTree>
      <p:nvGrpSpPr>
        <p:cNvPr id="1" name="Shape 803"/>
        <p:cNvGrpSpPr/>
        <p:nvPr/>
      </p:nvGrpSpPr>
      <p:grpSpPr>
        <a:xfrm>
          <a:off x="0" y="0"/>
          <a:ext cx="0" cy="0"/>
          <a:chOff x="0" y="0"/>
          <a:chExt cx="0" cy="0"/>
        </a:xfrm>
      </p:grpSpPr>
      <p:sp>
        <p:nvSpPr>
          <p:cNvPr id="804" name="Google Shape;804;p1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atin typeface="Helvetica Neue"/>
                <a:ea typeface="Helvetica Neue"/>
                <a:cs typeface="Helvetica Neue"/>
                <a:sym typeface="Helvetica Neue"/>
              </a:defRPr>
            </a:lvl1pPr>
            <a:lvl2pPr lvl="1">
              <a:buNone/>
              <a:defRPr>
                <a:latin typeface="Helvetica Neue"/>
                <a:ea typeface="Helvetica Neue"/>
                <a:cs typeface="Helvetica Neue"/>
                <a:sym typeface="Helvetica Neue"/>
              </a:defRPr>
            </a:lvl2pPr>
            <a:lvl3pPr lvl="2">
              <a:buNone/>
              <a:defRPr>
                <a:latin typeface="Helvetica Neue"/>
                <a:ea typeface="Helvetica Neue"/>
                <a:cs typeface="Helvetica Neue"/>
                <a:sym typeface="Helvetica Neue"/>
              </a:defRPr>
            </a:lvl3pPr>
            <a:lvl4pPr lvl="3">
              <a:buNone/>
              <a:defRPr>
                <a:latin typeface="Helvetica Neue"/>
                <a:ea typeface="Helvetica Neue"/>
                <a:cs typeface="Helvetica Neue"/>
                <a:sym typeface="Helvetica Neue"/>
              </a:defRPr>
            </a:lvl4pPr>
            <a:lvl5pPr lvl="4">
              <a:buNone/>
              <a:defRPr>
                <a:latin typeface="Helvetica Neue"/>
                <a:ea typeface="Helvetica Neue"/>
                <a:cs typeface="Helvetica Neue"/>
                <a:sym typeface="Helvetica Neue"/>
              </a:defRPr>
            </a:lvl5pPr>
            <a:lvl6pPr lvl="5">
              <a:buNone/>
              <a:defRPr>
                <a:latin typeface="Helvetica Neue"/>
                <a:ea typeface="Helvetica Neue"/>
                <a:cs typeface="Helvetica Neue"/>
                <a:sym typeface="Helvetica Neue"/>
              </a:defRPr>
            </a:lvl6pPr>
            <a:lvl7pPr lvl="6">
              <a:buNone/>
              <a:defRPr>
                <a:latin typeface="Helvetica Neue"/>
                <a:ea typeface="Helvetica Neue"/>
                <a:cs typeface="Helvetica Neue"/>
                <a:sym typeface="Helvetica Neue"/>
              </a:defRPr>
            </a:lvl7pPr>
            <a:lvl8pPr lvl="7">
              <a:buNone/>
              <a:defRPr>
                <a:latin typeface="Helvetica Neue"/>
                <a:ea typeface="Helvetica Neue"/>
                <a:cs typeface="Helvetica Neue"/>
                <a:sym typeface="Helvetica Neue"/>
              </a:defRPr>
            </a:lvl8pPr>
            <a:lvl9pPr lvl="8">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dirty="0"/>
          </a:p>
        </p:txBody>
      </p:sp>
      <p:pic>
        <p:nvPicPr>
          <p:cNvPr id="805" name="Google Shape;805;p132" descr="FOB8_exterior_5 small.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1490400"/>
            <a:ext cx="9143998" cy="2162599"/>
          </a:xfrm>
          <a:prstGeom prst="rect">
            <a:avLst/>
          </a:prstGeom>
          <a:noFill/>
          <a:ln>
            <a:noFill/>
          </a:ln>
        </p:spPr>
      </p:pic>
      <p:sp>
        <p:nvSpPr>
          <p:cNvPr id="806" name="Google Shape;806;p132"/>
          <p:cNvSpPr txBox="1">
            <a:spLocks noGrp="1"/>
          </p:cNvSpPr>
          <p:nvPr>
            <p:ph type="subTitle" idx="1"/>
          </p:nvPr>
        </p:nvSpPr>
        <p:spPr>
          <a:xfrm>
            <a:off x="236275" y="4105200"/>
            <a:ext cx="8784900" cy="419700"/>
          </a:xfrm>
          <a:prstGeom prst="rect">
            <a:avLst/>
          </a:prstGeom>
        </p:spPr>
        <p:txBody>
          <a:bodyPr spcFirstLastPara="1" wrap="square" lIns="91425" tIns="91425" rIns="91425" bIns="91425" anchor="t" anchorCtr="0">
            <a:normAutofit/>
          </a:bodyPr>
          <a:lstStyle>
            <a:lvl1pPr lvl="0" algn="r">
              <a:lnSpc>
                <a:spcPct val="100000"/>
              </a:lnSpc>
              <a:spcBef>
                <a:spcPts val="0"/>
              </a:spcBef>
              <a:spcAft>
                <a:spcPts val="0"/>
              </a:spcAft>
              <a:buClr>
                <a:schemeClr val="dk2"/>
              </a:buClr>
              <a:buSzPts val="1200"/>
              <a:buFont typeface="Helvetica Neue"/>
              <a:buNone/>
              <a:defRPr sz="1200" i="1">
                <a:solidFill>
                  <a:schemeClr val="dk2"/>
                </a:solidFill>
                <a:latin typeface="Helvetica Neue"/>
                <a:ea typeface="Helvetica Neue"/>
                <a:cs typeface="Helvetica Neue"/>
                <a:sym typeface="Helvetica Neue"/>
              </a:defRPr>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a:endParaRPr/>
          </a:p>
        </p:txBody>
      </p:sp>
      <p:sp>
        <p:nvSpPr>
          <p:cNvPr id="807" name="Google Shape;807;p132"/>
          <p:cNvSpPr/>
          <p:nvPr/>
        </p:nvSpPr>
        <p:spPr>
          <a:xfrm>
            <a:off x="0" y="1490350"/>
            <a:ext cx="9144000" cy="21627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8" name="Google Shape;808;p132"/>
          <p:cNvSpPr txBox="1">
            <a:spLocks noGrp="1"/>
          </p:cNvSpPr>
          <p:nvPr>
            <p:ph type="ctrTitle"/>
          </p:nvPr>
        </p:nvSpPr>
        <p:spPr>
          <a:xfrm>
            <a:off x="623400" y="2072425"/>
            <a:ext cx="8236200" cy="747000"/>
          </a:xfrm>
          <a:prstGeom prst="rect">
            <a:avLst/>
          </a:prstGeom>
        </p:spPr>
        <p:txBody>
          <a:bodyPr spcFirstLastPara="1" wrap="square" lIns="91425" tIns="91425" rIns="91425" bIns="91425" anchor="ctr" anchorCtr="0">
            <a:normAutofit/>
          </a:bodyPr>
          <a:lstStyle>
            <a:lvl1pPr lvl="0" algn="l">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809" name="Google Shape;809;p132"/>
          <p:cNvSpPr txBox="1">
            <a:spLocks noGrp="1"/>
          </p:cNvSpPr>
          <p:nvPr>
            <p:ph type="subTitle" idx="2"/>
          </p:nvPr>
        </p:nvSpPr>
        <p:spPr>
          <a:xfrm>
            <a:off x="623400" y="1732525"/>
            <a:ext cx="7501500" cy="530400"/>
          </a:xfrm>
          <a:prstGeom prst="rect">
            <a:avLst/>
          </a:prstGeom>
          <a:ln>
            <a:noFill/>
          </a:ln>
        </p:spPr>
        <p:txBody>
          <a:bodyPr spcFirstLastPara="1" wrap="square" lIns="91425" tIns="91425" rIns="91425" bIns="91425" anchor="ctr" anchorCtr="0">
            <a:normAutofit/>
          </a:bodyPr>
          <a:lstStyle>
            <a:lvl1pPr lvl="0">
              <a:lnSpc>
                <a:spcPct val="100000"/>
              </a:lnSpc>
              <a:spcBef>
                <a:spcPts val="0"/>
              </a:spcBef>
              <a:spcAft>
                <a:spcPts val="0"/>
              </a:spcAft>
              <a:buClr>
                <a:srgbClr val="FFFF00"/>
              </a:buClr>
              <a:buSzPts val="2300"/>
              <a:buFont typeface="Helvetica Neue"/>
              <a:buNone/>
              <a:defRPr sz="2300" b="1">
                <a:solidFill>
                  <a:srgbClr val="FFFF00"/>
                </a:solidFill>
                <a:latin typeface="Helvetica Neue"/>
                <a:ea typeface="Helvetica Neue"/>
                <a:cs typeface="Helvetica Neue"/>
                <a:sym typeface="Helvetica Neue"/>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
        <p:nvSpPr>
          <p:cNvPr id="810" name="Google Shape;810;p132"/>
          <p:cNvSpPr txBox="1">
            <a:spLocks noGrp="1"/>
          </p:cNvSpPr>
          <p:nvPr>
            <p:ph type="subTitle" idx="3"/>
          </p:nvPr>
        </p:nvSpPr>
        <p:spPr>
          <a:xfrm>
            <a:off x="5252550" y="2929600"/>
            <a:ext cx="3768600" cy="850200"/>
          </a:xfrm>
          <a:prstGeom prst="rect">
            <a:avLst/>
          </a:prstGeom>
          <a:ln>
            <a:noFill/>
          </a:ln>
        </p:spPr>
        <p:txBody>
          <a:bodyPr spcFirstLastPara="1" wrap="square" lIns="91425" tIns="91425" rIns="91425" bIns="91425" anchor="ctr" anchorCtr="0">
            <a:normAutofit/>
          </a:bodyPr>
          <a:lstStyle>
            <a:lvl1pPr lvl="0" algn="r">
              <a:lnSpc>
                <a:spcPct val="100000"/>
              </a:lnSpc>
              <a:spcBef>
                <a:spcPts val="0"/>
              </a:spcBef>
              <a:spcAft>
                <a:spcPts val="0"/>
              </a:spcAft>
              <a:buClr>
                <a:srgbClr val="FFFF00"/>
              </a:buClr>
              <a:buSzPts val="1900"/>
              <a:buFont typeface="Helvetica Neue"/>
              <a:buNone/>
              <a:defRPr sz="1900" i="1">
                <a:solidFill>
                  <a:srgbClr val="FFFF00"/>
                </a:solidFill>
                <a:latin typeface="Helvetica Neue"/>
                <a:ea typeface="Helvetica Neue"/>
                <a:cs typeface="Helvetica Neue"/>
                <a:sym typeface="Helvetica Neue"/>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pic>
        <p:nvPicPr>
          <p:cNvPr id="811" name="Google Shape;811;p132" descr="White GSA letters inside of a square blue box with the words U.S. General Services Administration to the right of the blue box&#10;"/>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4" y="0"/>
            <a:ext cx="4311026" cy="1008575"/>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Break" type="secHead">
  <p:cSld name="SECTION_HEADER">
    <p:spTree>
      <p:nvGrpSpPr>
        <p:cNvPr id="1" name="Shape 812"/>
        <p:cNvGrpSpPr/>
        <p:nvPr/>
      </p:nvGrpSpPr>
      <p:grpSpPr>
        <a:xfrm>
          <a:off x="0" y="0"/>
          <a:ext cx="0" cy="0"/>
          <a:chOff x="0" y="0"/>
          <a:chExt cx="0" cy="0"/>
        </a:xfrm>
      </p:grpSpPr>
      <p:pic>
        <p:nvPicPr>
          <p:cNvPr id="813" name="Google Shape;813;p133"/>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814" name="Google Shape;814;p133"/>
          <p:cNvSpPr/>
          <p:nvPr/>
        </p:nvSpPr>
        <p:spPr>
          <a:xfrm>
            <a:off x="-132600" y="-54600"/>
            <a:ext cx="9327000" cy="5234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5" name="Google Shape;815;p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Break 6 1 1 1">
  <p:cSld name="SECTION_HEADER_4_1_1_1">
    <p:spTree>
      <p:nvGrpSpPr>
        <p:cNvPr id="1" name="Shape 59"/>
        <p:cNvGrpSpPr/>
        <p:nvPr/>
      </p:nvGrpSpPr>
      <p:grpSpPr>
        <a:xfrm>
          <a:off x="0" y="0"/>
          <a:ext cx="0" cy="0"/>
          <a:chOff x="0" y="0"/>
          <a:chExt cx="0" cy="0"/>
        </a:xfrm>
      </p:grpSpPr>
      <p:pic>
        <p:nvPicPr>
          <p:cNvPr id="60" name="Google Shape;60;p15" descr="decorative. woman drilling, building, construction" title="shutterstock_758828518.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61" name="Google Shape;61;p15" descr="Decorative. blue filter over black and white image. "/>
          <p:cNvSpPr/>
          <p:nvPr/>
        </p:nvSpPr>
        <p:spPr>
          <a:xfrm>
            <a:off x="-132600" y="-30600"/>
            <a:ext cx="93270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6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Break 6">
  <p:cSld name="SECTION_HEADER_4">
    <p:spTree>
      <p:nvGrpSpPr>
        <p:cNvPr id="1" name="Shape 816"/>
        <p:cNvGrpSpPr/>
        <p:nvPr/>
      </p:nvGrpSpPr>
      <p:grpSpPr>
        <a:xfrm>
          <a:off x="0" y="0"/>
          <a:ext cx="0" cy="0"/>
          <a:chOff x="0" y="0"/>
          <a:chExt cx="0" cy="0"/>
        </a:xfrm>
      </p:grpSpPr>
      <p:pic>
        <p:nvPicPr>
          <p:cNvPr id="817" name="Google Shape;817;p134" title="shutterstock_669170680.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818" name="Google Shape;818;p134"/>
          <p:cNvSpPr/>
          <p:nvPr/>
        </p:nvSpPr>
        <p:spPr>
          <a:xfrm>
            <a:off x="-132600" y="-80275"/>
            <a:ext cx="9327000" cy="52602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9" name="Google Shape;819;p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 Break 6 1">
  <p:cSld name="SECTION_HEADER_4_1">
    <p:spTree>
      <p:nvGrpSpPr>
        <p:cNvPr id="1" name="Shape 820"/>
        <p:cNvGrpSpPr/>
        <p:nvPr/>
      </p:nvGrpSpPr>
      <p:grpSpPr>
        <a:xfrm>
          <a:off x="0" y="0"/>
          <a:ext cx="0" cy="0"/>
          <a:chOff x="0" y="0"/>
          <a:chExt cx="0" cy="0"/>
        </a:xfrm>
      </p:grpSpPr>
      <p:pic>
        <p:nvPicPr>
          <p:cNvPr id="821" name="Google Shape;821;p135" title="shutterstock_1017015727.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822" name="Google Shape;822;p135"/>
          <p:cNvSpPr/>
          <p:nvPr/>
        </p:nvSpPr>
        <p:spPr>
          <a:xfrm>
            <a:off x="-132600" y="-89525"/>
            <a:ext cx="9327000" cy="5269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3" name="Google Shape;823;p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Break 6 1 1">
  <p:cSld name="SECTION_HEADER_4_1_1">
    <p:spTree>
      <p:nvGrpSpPr>
        <p:cNvPr id="1" name="Shape 824"/>
        <p:cNvGrpSpPr/>
        <p:nvPr/>
      </p:nvGrpSpPr>
      <p:grpSpPr>
        <a:xfrm>
          <a:off x="0" y="0"/>
          <a:ext cx="0" cy="0"/>
          <a:chOff x="0" y="0"/>
          <a:chExt cx="0" cy="0"/>
        </a:xfrm>
      </p:grpSpPr>
      <p:pic>
        <p:nvPicPr>
          <p:cNvPr id="825" name="Google Shape;825;p136" title="shutterstock_1713749044.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826" name="Google Shape;826;p136"/>
          <p:cNvSpPr/>
          <p:nvPr/>
        </p:nvSpPr>
        <p:spPr>
          <a:xfrm>
            <a:off x="-132600" y="-80275"/>
            <a:ext cx="9327000" cy="52602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7" name="Google Shape;827;p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Break 6 1 1 1">
  <p:cSld name="SECTION_HEADER_4_1_1_1">
    <p:spTree>
      <p:nvGrpSpPr>
        <p:cNvPr id="1" name="Shape 828"/>
        <p:cNvGrpSpPr/>
        <p:nvPr/>
      </p:nvGrpSpPr>
      <p:grpSpPr>
        <a:xfrm>
          <a:off x="0" y="0"/>
          <a:ext cx="0" cy="0"/>
          <a:chOff x="0" y="0"/>
          <a:chExt cx="0" cy="0"/>
        </a:xfrm>
      </p:grpSpPr>
      <p:pic>
        <p:nvPicPr>
          <p:cNvPr id="829" name="Google Shape;829;p137" title="shutterstock_758828518.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830" name="Google Shape;830;p137"/>
          <p:cNvSpPr/>
          <p:nvPr/>
        </p:nvSpPr>
        <p:spPr>
          <a:xfrm>
            <a:off x="-132600" y="-80275"/>
            <a:ext cx="9327000" cy="52602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1" name="Google Shape;831;p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Break 6 1 1 1 1">
  <p:cSld name="SECTION_HEADER_4_1_1_1_1">
    <p:spTree>
      <p:nvGrpSpPr>
        <p:cNvPr id="1" name="Shape 832"/>
        <p:cNvGrpSpPr/>
        <p:nvPr/>
      </p:nvGrpSpPr>
      <p:grpSpPr>
        <a:xfrm>
          <a:off x="0" y="0"/>
          <a:ext cx="0" cy="0"/>
          <a:chOff x="0" y="0"/>
          <a:chExt cx="0" cy="0"/>
        </a:xfrm>
      </p:grpSpPr>
      <p:pic>
        <p:nvPicPr>
          <p:cNvPr id="833" name="Google Shape;833;p138" title="shutterstock_1824322379.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834" name="Google Shape;834;p138"/>
          <p:cNvSpPr/>
          <p:nvPr/>
        </p:nvSpPr>
        <p:spPr>
          <a:xfrm>
            <a:off x="-132600" y="-80275"/>
            <a:ext cx="9327000" cy="52602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5" name="Google Shape;835;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Break 6 1 1 1 1 1">
  <p:cSld name="SECTION_HEADER_4_1_1_1_1_1">
    <p:spTree>
      <p:nvGrpSpPr>
        <p:cNvPr id="1" name="Shape 836"/>
        <p:cNvGrpSpPr/>
        <p:nvPr/>
      </p:nvGrpSpPr>
      <p:grpSpPr>
        <a:xfrm>
          <a:off x="0" y="0"/>
          <a:ext cx="0" cy="0"/>
          <a:chOff x="0" y="0"/>
          <a:chExt cx="0" cy="0"/>
        </a:xfrm>
      </p:grpSpPr>
      <p:pic>
        <p:nvPicPr>
          <p:cNvPr id="837" name="Google Shape;837;p139" title="Info Tech.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838" name="Google Shape;838;p139"/>
          <p:cNvSpPr/>
          <p:nvPr/>
        </p:nvSpPr>
        <p:spPr>
          <a:xfrm>
            <a:off x="-132600" y="-80275"/>
            <a:ext cx="9327000" cy="52602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9" name="Google Shape;839;p1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Break 6 1 1 1 1 1 1">
  <p:cSld name="SECTION_HEADER_4_1_1_1_1_1_1">
    <p:spTree>
      <p:nvGrpSpPr>
        <p:cNvPr id="1" name="Shape 840"/>
        <p:cNvGrpSpPr/>
        <p:nvPr/>
      </p:nvGrpSpPr>
      <p:grpSpPr>
        <a:xfrm>
          <a:off x="0" y="0"/>
          <a:ext cx="0" cy="0"/>
          <a:chOff x="0" y="0"/>
          <a:chExt cx="0" cy="0"/>
        </a:xfrm>
      </p:grpSpPr>
      <p:pic>
        <p:nvPicPr>
          <p:cNvPr id="841" name="Google Shape;841;p140" title="tech engineering.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842" name="Google Shape;842;p140"/>
          <p:cNvSpPr/>
          <p:nvPr/>
        </p:nvSpPr>
        <p:spPr>
          <a:xfrm>
            <a:off x="-132600" y="-30375"/>
            <a:ext cx="93894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3" name="Google Shape;843;p1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Break 6 1 1 1 1 1 1 1">
  <p:cSld name="SECTION_HEADER_4_1_1_1_1_1_1_1">
    <p:spTree>
      <p:nvGrpSpPr>
        <p:cNvPr id="1" name="Shape 844"/>
        <p:cNvGrpSpPr/>
        <p:nvPr/>
      </p:nvGrpSpPr>
      <p:grpSpPr>
        <a:xfrm>
          <a:off x="0" y="0"/>
          <a:ext cx="0" cy="0"/>
          <a:chOff x="0" y="0"/>
          <a:chExt cx="0" cy="0"/>
        </a:xfrm>
      </p:grpSpPr>
      <p:pic>
        <p:nvPicPr>
          <p:cNvPr id="845" name="Google Shape;845;p141" title="shutterstock_1187255977.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846" name="Google Shape;846;p141"/>
          <p:cNvSpPr/>
          <p:nvPr/>
        </p:nvSpPr>
        <p:spPr>
          <a:xfrm>
            <a:off x="-132600" y="-30325"/>
            <a:ext cx="93894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7" name="Google Shape;847;p1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Break 6 1 1 1 1 1 1 1 1">
  <p:cSld name="SECTION_HEADER_4_1_1_1_1_1_1_1_1">
    <p:spTree>
      <p:nvGrpSpPr>
        <p:cNvPr id="1" name="Shape 848"/>
        <p:cNvGrpSpPr/>
        <p:nvPr/>
      </p:nvGrpSpPr>
      <p:grpSpPr>
        <a:xfrm>
          <a:off x="0" y="0"/>
          <a:ext cx="0" cy="0"/>
          <a:chOff x="0" y="0"/>
          <a:chExt cx="0" cy="0"/>
        </a:xfrm>
      </p:grpSpPr>
      <p:pic>
        <p:nvPicPr>
          <p:cNvPr id="849" name="Google Shape;849;p142" title="trucks fleet.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850" name="Google Shape;850;p142"/>
          <p:cNvSpPr/>
          <p:nvPr/>
        </p:nvSpPr>
        <p:spPr>
          <a:xfrm>
            <a:off x="-132600" y="-80275"/>
            <a:ext cx="9389400" cy="5260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1" name="Google Shape;851;p1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Break 5">
  <p:cSld name="SECTION_HEADER_3">
    <p:spTree>
      <p:nvGrpSpPr>
        <p:cNvPr id="1" name="Shape 852"/>
        <p:cNvGrpSpPr/>
        <p:nvPr/>
      </p:nvGrpSpPr>
      <p:grpSpPr>
        <a:xfrm>
          <a:off x="0" y="0"/>
          <a:ext cx="0" cy="0"/>
          <a:chOff x="0" y="0"/>
          <a:chExt cx="0" cy="0"/>
        </a:xfrm>
      </p:grpSpPr>
      <p:pic>
        <p:nvPicPr>
          <p:cNvPr id="853" name="Google Shape;853;p143" title="shutterstock_2014989953.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854" name="Google Shape;854;p143"/>
          <p:cNvSpPr/>
          <p:nvPr/>
        </p:nvSpPr>
        <p:spPr>
          <a:xfrm>
            <a:off x="-132600" y="-30650"/>
            <a:ext cx="93378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5" name="Google Shape;855;p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Break 6 1 1 1 1">
  <p:cSld name="SECTION_HEADER_4_1_1_1_1">
    <p:spTree>
      <p:nvGrpSpPr>
        <p:cNvPr id="1" name="Shape 63"/>
        <p:cNvGrpSpPr/>
        <p:nvPr/>
      </p:nvGrpSpPr>
      <p:grpSpPr>
        <a:xfrm>
          <a:off x="0" y="0"/>
          <a:ext cx="0" cy="0"/>
          <a:chOff x="0" y="0"/>
          <a:chExt cx="0" cy="0"/>
        </a:xfrm>
      </p:grpSpPr>
      <p:pic>
        <p:nvPicPr>
          <p:cNvPr id="64" name="Google Shape;64;p16" descr="decorative. woman who is working on a construction project or design project at her work bench. " title="shutterstock_1824322379.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65" name="Google Shape;65;p16" descr="Decorative. blue filter over black and white image. "/>
          <p:cNvSpPr/>
          <p:nvPr/>
        </p:nvSpPr>
        <p:spPr>
          <a:xfrm>
            <a:off x="-132600" y="-30525"/>
            <a:ext cx="93270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6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Break 1">
  <p:cSld name="SECTION_HEADER_2">
    <p:spTree>
      <p:nvGrpSpPr>
        <p:cNvPr id="1" name="Shape 856"/>
        <p:cNvGrpSpPr/>
        <p:nvPr/>
      </p:nvGrpSpPr>
      <p:grpSpPr>
        <a:xfrm>
          <a:off x="0" y="0"/>
          <a:ext cx="0" cy="0"/>
          <a:chOff x="0" y="0"/>
          <a:chExt cx="0" cy="0"/>
        </a:xfrm>
      </p:grpSpPr>
      <p:pic>
        <p:nvPicPr>
          <p:cNvPr id="857" name="Google Shape;857;p144" title="shutterstock_1007935567.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858" name="Google Shape;858;p144"/>
          <p:cNvSpPr/>
          <p:nvPr/>
        </p:nvSpPr>
        <p:spPr>
          <a:xfrm>
            <a:off x="-121950" y="-30550"/>
            <a:ext cx="93270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9" name="Google Shape;859;p1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Break 2">
  <p:cSld name="SECTION_HEADER_1">
    <p:spTree>
      <p:nvGrpSpPr>
        <p:cNvPr id="1" name="Shape 860"/>
        <p:cNvGrpSpPr/>
        <p:nvPr/>
      </p:nvGrpSpPr>
      <p:grpSpPr>
        <a:xfrm>
          <a:off x="0" y="0"/>
          <a:ext cx="0" cy="0"/>
          <a:chOff x="0" y="0"/>
          <a:chExt cx="0" cy="0"/>
        </a:xfrm>
      </p:grpSpPr>
      <p:pic>
        <p:nvPicPr>
          <p:cNvPr id="861" name="Google Shape;861;p145" descr="FOB8_exterior_5 small.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37" y="-22800"/>
            <a:ext cx="9363079" cy="5189102"/>
          </a:xfrm>
          <a:prstGeom prst="rect">
            <a:avLst/>
          </a:prstGeom>
          <a:noFill/>
          <a:ln>
            <a:noFill/>
          </a:ln>
        </p:spPr>
      </p:pic>
      <p:sp>
        <p:nvSpPr>
          <p:cNvPr id="862" name="Google Shape;862;p145"/>
          <p:cNvSpPr/>
          <p:nvPr/>
        </p:nvSpPr>
        <p:spPr>
          <a:xfrm>
            <a:off x="-132600" y="-54600"/>
            <a:ext cx="9386100" cy="5234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3" name="Google Shape;863;p1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Break 3">
  <p:cSld name="SECTION_HEADER_1_1">
    <p:spTree>
      <p:nvGrpSpPr>
        <p:cNvPr id="1" name="Shape 864"/>
        <p:cNvGrpSpPr/>
        <p:nvPr/>
      </p:nvGrpSpPr>
      <p:grpSpPr>
        <a:xfrm>
          <a:off x="0" y="0"/>
          <a:ext cx="0" cy="0"/>
          <a:chOff x="0" y="0"/>
          <a:chExt cx="0" cy="0"/>
        </a:xfrm>
      </p:grpSpPr>
      <p:pic>
        <p:nvPicPr>
          <p:cNvPr id="865" name="Google Shape;865;p146"/>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25" y="-22800"/>
            <a:ext cx="9253524" cy="5189099"/>
          </a:xfrm>
          <a:prstGeom prst="rect">
            <a:avLst/>
          </a:prstGeom>
          <a:noFill/>
          <a:ln>
            <a:noFill/>
          </a:ln>
        </p:spPr>
      </p:pic>
      <p:sp>
        <p:nvSpPr>
          <p:cNvPr id="866" name="Google Shape;866;p146"/>
          <p:cNvSpPr/>
          <p:nvPr/>
        </p:nvSpPr>
        <p:spPr>
          <a:xfrm>
            <a:off x="-132600" y="-54600"/>
            <a:ext cx="9324600" cy="5234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7" name="Google Shape;867;p1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Break 3 1">
  <p:cSld name="SECTION_HEADER_1_1_2">
    <p:spTree>
      <p:nvGrpSpPr>
        <p:cNvPr id="1" name="Shape 868"/>
        <p:cNvGrpSpPr/>
        <p:nvPr/>
      </p:nvGrpSpPr>
      <p:grpSpPr>
        <a:xfrm>
          <a:off x="0" y="0"/>
          <a:ext cx="0" cy="0"/>
          <a:chOff x="0" y="0"/>
          <a:chExt cx="0" cy="0"/>
        </a:xfrm>
      </p:grpSpPr>
      <p:pic>
        <p:nvPicPr>
          <p:cNvPr id="869" name="Google Shape;869;p147" title="shutterstock_58300276.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25" y="-22800"/>
            <a:ext cx="9253524" cy="5189099"/>
          </a:xfrm>
          <a:prstGeom prst="rect">
            <a:avLst/>
          </a:prstGeom>
          <a:noFill/>
          <a:ln>
            <a:noFill/>
          </a:ln>
        </p:spPr>
      </p:pic>
      <p:sp>
        <p:nvSpPr>
          <p:cNvPr id="870" name="Google Shape;870;p147"/>
          <p:cNvSpPr/>
          <p:nvPr/>
        </p:nvSpPr>
        <p:spPr>
          <a:xfrm>
            <a:off x="-132600" y="-22800"/>
            <a:ext cx="9324600" cy="52026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1" name="Google Shape;871;p1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Break 3 1 1">
  <p:cSld name="SECTION_HEADER_1_1_2_1">
    <p:spTree>
      <p:nvGrpSpPr>
        <p:cNvPr id="1" name="Shape 872"/>
        <p:cNvGrpSpPr/>
        <p:nvPr/>
      </p:nvGrpSpPr>
      <p:grpSpPr>
        <a:xfrm>
          <a:off x="0" y="0"/>
          <a:ext cx="0" cy="0"/>
          <a:chOff x="0" y="0"/>
          <a:chExt cx="0" cy="0"/>
        </a:xfrm>
      </p:grpSpPr>
      <p:pic>
        <p:nvPicPr>
          <p:cNvPr id="873" name="Google Shape;873;p148" title="shutterstock_1365246356.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25" y="-22800"/>
            <a:ext cx="9253525" cy="5189098"/>
          </a:xfrm>
          <a:prstGeom prst="rect">
            <a:avLst/>
          </a:prstGeom>
          <a:noFill/>
          <a:ln>
            <a:noFill/>
          </a:ln>
        </p:spPr>
      </p:pic>
      <p:sp>
        <p:nvSpPr>
          <p:cNvPr id="874" name="Google Shape;874;p148"/>
          <p:cNvSpPr/>
          <p:nvPr/>
        </p:nvSpPr>
        <p:spPr>
          <a:xfrm>
            <a:off x="-132600" y="-22800"/>
            <a:ext cx="9324600" cy="52026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5" name="Google Shape;875;p1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Break 3 1 1 1">
  <p:cSld name="SECTION_HEADER_1_1_2_1_1">
    <p:spTree>
      <p:nvGrpSpPr>
        <p:cNvPr id="1" name="Shape 876"/>
        <p:cNvGrpSpPr/>
        <p:nvPr/>
      </p:nvGrpSpPr>
      <p:grpSpPr>
        <a:xfrm>
          <a:off x="0" y="0"/>
          <a:ext cx="0" cy="0"/>
          <a:chOff x="0" y="0"/>
          <a:chExt cx="0" cy="0"/>
        </a:xfrm>
      </p:grpSpPr>
      <p:pic>
        <p:nvPicPr>
          <p:cNvPr id="877" name="Google Shape;877;p149" title="contruction_shutterstock_638290864.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25" y="-22800"/>
            <a:ext cx="9253524" cy="5189099"/>
          </a:xfrm>
          <a:prstGeom prst="rect">
            <a:avLst/>
          </a:prstGeom>
          <a:noFill/>
          <a:ln>
            <a:noFill/>
          </a:ln>
        </p:spPr>
      </p:pic>
      <p:sp>
        <p:nvSpPr>
          <p:cNvPr id="878" name="Google Shape;878;p149"/>
          <p:cNvSpPr/>
          <p:nvPr/>
        </p:nvSpPr>
        <p:spPr>
          <a:xfrm>
            <a:off x="-132600" y="-61775"/>
            <a:ext cx="9324600" cy="52416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9" name="Google Shape;879;p1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Break 3 1 1 1 1">
  <p:cSld name="SECTION_HEADER_1_1_2_1_1_1">
    <p:spTree>
      <p:nvGrpSpPr>
        <p:cNvPr id="1" name="Shape 880"/>
        <p:cNvGrpSpPr/>
        <p:nvPr/>
      </p:nvGrpSpPr>
      <p:grpSpPr>
        <a:xfrm>
          <a:off x="0" y="0"/>
          <a:ext cx="0" cy="0"/>
          <a:chOff x="0" y="0"/>
          <a:chExt cx="0" cy="0"/>
        </a:xfrm>
      </p:grpSpPr>
      <p:pic>
        <p:nvPicPr>
          <p:cNvPr id="881" name="Google Shape;881;p150" title="shutterstock_619632089.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25" y="-22800"/>
            <a:ext cx="9253525" cy="5189098"/>
          </a:xfrm>
          <a:prstGeom prst="rect">
            <a:avLst/>
          </a:prstGeom>
          <a:noFill/>
          <a:ln>
            <a:noFill/>
          </a:ln>
        </p:spPr>
      </p:pic>
      <p:sp>
        <p:nvSpPr>
          <p:cNvPr id="882" name="Google Shape;882;p150"/>
          <p:cNvSpPr/>
          <p:nvPr/>
        </p:nvSpPr>
        <p:spPr>
          <a:xfrm>
            <a:off x="-132600" y="-22800"/>
            <a:ext cx="9324600" cy="52026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3" name="Google Shape;883;p1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ction Break 4">
  <p:cSld name="SECTION_HEADER_1_1_1">
    <p:bg>
      <p:bgPr>
        <a:solidFill>
          <a:schemeClr val="accent1"/>
        </a:solidFill>
        <a:effectLst/>
      </p:bgPr>
    </p:bg>
    <p:spTree>
      <p:nvGrpSpPr>
        <p:cNvPr id="1" name="Shape 884"/>
        <p:cNvGrpSpPr/>
        <p:nvPr/>
      </p:nvGrpSpPr>
      <p:grpSpPr>
        <a:xfrm>
          <a:off x="0" y="0"/>
          <a:ext cx="0" cy="0"/>
          <a:chOff x="0" y="0"/>
          <a:chExt cx="0" cy="0"/>
        </a:xfrm>
      </p:grpSpPr>
      <p:sp>
        <p:nvSpPr>
          <p:cNvPr id="885" name="Google Shape;885;p1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Info Slide 1">
  <p:cSld name="SECTION_HEADER_1_1_1_2">
    <p:bg>
      <p:bgPr>
        <a:solidFill>
          <a:schemeClr val="accent1"/>
        </a:solidFill>
        <a:effectLst/>
      </p:bgPr>
    </p:bg>
    <p:spTree>
      <p:nvGrpSpPr>
        <p:cNvPr id="1" name="Shape 886"/>
        <p:cNvGrpSpPr/>
        <p:nvPr/>
      </p:nvGrpSpPr>
      <p:grpSpPr>
        <a:xfrm>
          <a:off x="0" y="0"/>
          <a:ext cx="0" cy="0"/>
          <a:chOff x="0" y="0"/>
          <a:chExt cx="0" cy="0"/>
        </a:xfrm>
      </p:grpSpPr>
      <p:sp>
        <p:nvSpPr>
          <p:cNvPr id="887" name="Google Shape;887;p1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grpSp>
        <p:nvGrpSpPr>
          <p:cNvPr id="888" name="Google Shape;888;p152"/>
          <p:cNvGrpSpPr/>
          <p:nvPr/>
        </p:nvGrpSpPr>
        <p:grpSpPr>
          <a:xfrm>
            <a:off x="779363" y="944775"/>
            <a:ext cx="7782071" cy="3711300"/>
            <a:chOff x="779363" y="716175"/>
            <a:chExt cx="7782071" cy="3711300"/>
          </a:xfrm>
        </p:grpSpPr>
        <p:sp>
          <p:nvSpPr>
            <p:cNvPr id="889" name="Google Shape;889;p152"/>
            <p:cNvSpPr/>
            <p:nvPr/>
          </p:nvSpPr>
          <p:spPr>
            <a:xfrm>
              <a:off x="8512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890" name="Google Shape;890;p152"/>
            <p:cNvSpPr/>
            <p:nvPr/>
          </p:nvSpPr>
          <p:spPr>
            <a:xfrm>
              <a:off x="7793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891" name="Google Shape;891;p152"/>
            <p:cNvSpPr/>
            <p:nvPr/>
          </p:nvSpPr>
          <p:spPr>
            <a:xfrm>
              <a:off x="9169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1"/>
                  </a:solidFill>
                </a:rPr>
                <a:t>Small header</a:t>
              </a:r>
              <a:endParaRPr sz="1200" dirty="0">
                <a:solidFill>
                  <a:schemeClr val="accent1"/>
                </a:solidFill>
              </a:endParaRPr>
            </a:p>
          </p:txBody>
        </p:sp>
        <p:sp>
          <p:nvSpPr>
            <p:cNvPr id="892" name="Google Shape;892;p152"/>
            <p:cNvSpPr/>
            <p:nvPr/>
          </p:nvSpPr>
          <p:spPr>
            <a:xfrm>
              <a:off x="9169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chemeClr val="accent1"/>
                  </a:solidFill>
                </a:rPr>
                <a:t>Add text here on the master. </a:t>
              </a:r>
              <a:endParaRPr sz="800" dirty="0">
                <a:solidFill>
                  <a:schemeClr val="accent1"/>
                </a:solidFill>
              </a:endParaRPr>
            </a:p>
          </p:txBody>
        </p:sp>
        <p:sp>
          <p:nvSpPr>
            <p:cNvPr id="893" name="Google Shape;893;p152"/>
            <p:cNvSpPr/>
            <p:nvPr/>
          </p:nvSpPr>
          <p:spPr>
            <a:xfrm>
              <a:off x="9168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1076BC"/>
                  </a:solidFill>
                </a:rPr>
                <a:t>[header]</a:t>
              </a:r>
              <a:endParaRPr sz="2200" dirty="0">
                <a:solidFill>
                  <a:srgbClr val="1076BC"/>
                </a:solidFill>
              </a:endParaRPr>
            </a:p>
          </p:txBody>
        </p:sp>
        <p:sp>
          <p:nvSpPr>
            <p:cNvPr id="894" name="Google Shape;894;p152"/>
            <p:cNvSpPr/>
            <p:nvPr/>
          </p:nvSpPr>
          <p:spPr>
            <a:xfrm rot="5400000">
              <a:off x="18096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895" name="Google Shape;895;p152"/>
            <p:cNvSpPr/>
            <p:nvPr/>
          </p:nvSpPr>
          <p:spPr>
            <a:xfrm>
              <a:off x="779462" y="3346075"/>
              <a:ext cx="2415000" cy="9882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0" lvl="0" indent="0" algn="l" rtl="0">
                <a:lnSpc>
                  <a:spcPct val="115000"/>
                </a:lnSpc>
                <a:spcBef>
                  <a:spcPts val="0"/>
                </a:spcBef>
                <a:spcAft>
                  <a:spcPts val="0"/>
                </a:spcAft>
                <a:buNone/>
              </a:pPr>
              <a:endParaRPr sz="800" dirty="0">
                <a:solidFill>
                  <a:srgbClr val="FFFFFF"/>
                </a:solidFill>
                <a:latin typeface="Roboto"/>
                <a:ea typeface="Roboto"/>
                <a:cs typeface="Roboto"/>
                <a:sym typeface="Roboto"/>
              </a:endParaRPr>
            </a:p>
          </p:txBody>
        </p:sp>
        <p:sp>
          <p:nvSpPr>
            <p:cNvPr id="896" name="Google Shape;896;p152"/>
            <p:cNvSpPr/>
            <p:nvPr/>
          </p:nvSpPr>
          <p:spPr>
            <a:xfrm>
              <a:off x="34988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897" name="Google Shape;897;p152"/>
            <p:cNvSpPr/>
            <p:nvPr/>
          </p:nvSpPr>
          <p:spPr>
            <a:xfrm>
              <a:off x="34269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898" name="Google Shape;898;p152"/>
            <p:cNvSpPr/>
            <p:nvPr/>
          </p:nvSpPr>
          <p:spPr>
            <a:xfrm>
              <a:off x="35645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accent1"/>
                  </a:solidFill>
                </a:rPr>
                <a:t>Small header</a:t>
              </a:r>
              <a:endParaRPr sz="1200" dirty="0">
                <a:solidFill>
                  <a:schemeClr val="accent1"/>
                </a:solidFill>
              </a:endParaRPr>
            </a:p>
          </p:txBody>
        </p:sp>
        <p:sp>
          <p:nvSpPr>
            <p:cNvPr id="899" name="Google Shape;899;p152"/>
            <p:cNvSpPr/>
            <p:nvPr/>
          </p:nvSpPr>
          <p:spPr>
            <a:xfrm>
              <a:off x="3564575" y="1986639"/>
              <a:ext cx="2158800" cy="7554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800">
                  <a:solidFill>
                    <a:schemeClr val="accent1"/>
                  </a:solidFill>
                </a:rPr>
                <a:t>Add text here on the master.</a:t>
              </a:r>
              <a:endParaRPr sz="800" dirty="0">
                <a:solidFill>
                  <a:schemeClr val="accent1"/>
                </a:solidFill>
              </a:endParaRPr>
            </a:p>
          </p:txBody>
        </p:sp>
        <p:sp>
          <p:nvSpPr>
            <p:cNvPr id="900" name="Google Shape;900;p152"/>
            <p:cNvSpPr/>
            <p:nvPr/>
          </p:nvSpPr>
          <p:spPr>
            <a:xfrm>
              <a:off x="35644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b="1">
                  <a:solidFill>
                    <a:srgbClr val="1076BC"/>
                  </a:solidFill>
                </a:rPr>
                <a:t>[header]</a:t>
              </a:r>
              <a:endParaRPr sz="2200" dirty="0">
                <a:solidFill>
                  <a:srgbClr val="1076BC"/>
                </a:solidFill>
              </a:endParaRPr>
            </a:p>
          </p:txBody>
        </p:sp>
        <p:sp>
          <p:nvSpPr>
            <p:cNvPr id="901" name="Google Shape;901;p152"/>
            <p:cNvSpPr/>
            <p:nvPr/>
          </p:nvSpPr>
          <p:spPr>
            <a:xfrm rot="5400000">
              <a:off x="44572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902" name="Google Shape;902;p152"/>
            <p:cNvSpPr/>
            <p:nvPr/>
          </p:nvSpPr>
          <p:spPr>
            <a:xfrm>
              <a:off x="3427062" y="3346075"/>
              <a:ext cx="2415000" cy="9882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p:txBody>
        </p:sp>
        <p:sp>
          <p:nvSpPr>
            <p:cNvPr id="903" name="Google Shape;903;p152"/>
            <p:cNvSpPr/>
            <p:nvPr/>
          </p:nvSpPr>
          <p:spPr>
            <a:xfrm>
              <a:off x="61464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904" name="Google Shape;904;p152"/>
            <p:cNvSpPr/>
            <p:nvPr/>
          </p:nvSpPr>
          <p:spPr>
            <a:xfrm>
              <a:off x="60745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905" name="Google Shape;905;p152"/>
            <p:cNvSpPr/>
            <p:nvPr/>
          </p:nvSpPr>
          <p:spPr>
            <a:xfrm>
              <a:off x="62121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accent1"/>
                  </a:solidFill>
                </a:rPr>
                <a:t>Small header</a:t>
              </a:r>
              <a:endParaRPr sz="1200" dirty="0">
                <a:solidFill>
                  <a:schemeClr val="accent1"/>
                </a:solidFill>
              </a:endParaRPr>
            </a:p>
          </p:txBody>
        </p:sp>
        <p:sp>
          <p:nvSpPr>
            <p:cNvPr id="906" name="Google Shape;906;p152"/>
            <p:cNvSpPr/>
            <p:nvPr/>
          </p:nvSpPr>
          <p:spPr>
            <a:xfrm>
              <a:off x="62121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800">
                  <a:solidFill>
                    <a:schemeClr val="accent1"/>
                  </a:solidFill>
                </a:rPr>
                <a:t>Add text here on the master.</a:t>
              </a:r>
              <a:endParaRPr sz="800" dirty="0">
                <a:solidFill>
                  <a:schemeClr val="accent1"/>
                </a:solidFill>
              </a:endParaRPr>
            </a:p>
          </p:txBody>
        </p:sp>
        <p:sp>
          <p:nvSpPr>
            <p:cNvPr id="907" name="Google Shape;907;p152"/>
            <p:cNvSpPr/>
            <p:nvPr/>
          </p:nvSpPr>
          <p:spPr>
            <a:xfrm>
              <a:off x="62120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b="1">
                  <a:solidFill>
                    <a:srgbClr val="1076BC"/>
                  </a:solidFill>
                </a:rPr>
                <a:t>[header]</a:t>
              </a:r>
              <a:endParaRPr sz="2200" dirty="0">
                <a:solidFill>
                  <a:srgbClr val="1076BC"/>
                </a:solidFill>
              </a:endParaRPr>
            </a:p>
          </p:txBody>
        </p:sp>
        <p:sp>
          <p:nvSpPr>
            <p:cNvPr id="908" name="Google Shape;908;p152"/>
            <p:cNvSpPr/>
            <p:nvPr/>
          </p:nvSpPr>
          <p:spPr>
            <a:xfrm rot="5400000">
              <a:off x="71048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909" name="Google Shape;909;p152"/>
            <p:cNvSpPr/>
            <p:nvPr/>
          </p:nvSpPr>
          <p:spPr>
            <a:xfrm>
              <a:off x="6074662" y="3346075"/>
              <a:ext cx="2415000" cy="9882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 </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p:txBody>
        </p:sp>
      </p:grpSp>
      <p:sp>
        <p:nvSpPr>
          <p:cNvPr id="910" name="Google Shape;910;p152"/>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rPr>
              <a:t>[Add header]</a:t>
            </a:r>
            <a:endParaRPr sz="2600" dirty="0">
              <a:solidFill>
                <a:schemeClr val="lt1"/>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Info Slide">
  <p:cSld name="SECTION_HEADER_1_1_1_2_1_1">
    <p:bg>
      <p:bgPr>
        <a:solidFill>
          <a:schemeClr val="accent1"/>
        </a:solidFill>
        <a:effectLst/>
      </p:bgPr>
    </p:bg>
    <p:spTree>
      <p:nvGrpSpPr>
        <p:cNvPr id="1" name="Shape 911"/>
        <p:cNvGrpSpPr/>
        <p:nvPr/>
      </p:nvGrpSpPr>
      <p:grpSpPr>
        <a:xfrm>
          <a:off x="0" y="0"/>
          <a:ext cx="0" cy="0"/>
          <a:chOff x="0" y="0"/>
          <a:chExt cx="0" cy="0"/>
        </a:xfrm>
      </p:grpSpPr>
      <p:sp>
        <p:nvSpPr>
          <p:cNvPr id="912" name="Google Shape;912;p1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913" name="Google Shape;913;p153"/>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rPr>
              <a:t>Title</a:t>
            </a:r>
            <a:endParaRPr sz="2600" dirty="0">
              <a:solidFill>
                <a:schemeClr val="lt1"/>
              </a:solidFill>
            </a:endParaRPr>
          </a:p>
        </p:txBody>
      </p:sp>
      <p:grpSp>
        <p:nvGrpSpPr>
          <p:cNvPr id="914" name="Google Shape;914;p153"/>
          <p:cNvGrpSpPr/>
          <p:nvPr/>
        </p:nvGrpSpPr>
        <p:grpSpPr>
          <a:xfrm>
            <a:off x="1794363" y="894444"/>
            <a:ext cx="5457475" cy="692488"/>
            <a:chOff x="902925" y="6028013"/>
            <a:chExt cx="5457475" cy="692488"/>
          </a:xfrm>
        </p:grpSpPr>
        <p:grpSp>
          <p:nvGrpSpPr>
            <p:cNvPr id="915" name="Google Shape;915;p153"/>
            <p:cNvGrpSpPr/>
            <p:nvPr/>
          </p:nvGrpSpPr>
          <p:grpSpPr>
            <a:xfrm>
              <a:off x="902925" y="6078800"/>
              <a:ext cx="640200" cy="641700"/>
              <a:chOff x="902925" y="6091925"/>
              <a:chExt cx="640200" cy="641700"/>
            </a:xfrm>
          </p:grpSpPr>
          <p:sp>
            <p:nvSpPr>
              <p:cNvPr id="916" name="Google Shape;916;p153"/>
              <p:cNvSpPr/>
              <p:nvPr/>
            </p:nvSpPr>
            <p:spPr>
              <a:xfrm>
                <a:off x="902925" y="6091925"/>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17" name="Google Shape;917;p153"/>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980700" y="6188648"/>
                <a:ext cx="484623" cy="448263"/>
              </a:xfrm>
              <a:prstGeom prst="rect">
                <a:avLst/>
              </a:prstGeom>
              <a:noFill/>
              <a:ln>
                <a:noFill/>
              </a:ln>
            </p:spPr>
          </p:pic>
        </p:grpSp>
        <p:sp>
          <p:nvSpPr>
            <p:cNvPr id="918" name="Google Shape;918;p153"/>
            <p:cNvSpPr txBox="1"/>
            <p:nvPr/>
          </p:nvSpPr>
          <p:spPr>
            <a:xfrm>
              <a:off x="1778800" y="6028013"/>
              <a:ext cx="458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EAE565"/>
                  </a:solidFill>
                </a:rPr>
                <a:t>Headline</a:t>
              </a:r>
              <a:endParaRPr b="1" dirty="0">
                <a:solidFill>
                  <a:srgbClr val="EAE565"/>
                </a:solidFill>
              </a:endParaRPr>
            </a:p>
            <a:p>
              <a:pPr marL="0" lvl="0" indent="0" algn="l" rtl="0">
                <a:spcBef>
                  <a:spcPts val="0"/>
                </a:spcBef>
                <a:spcAft>
                  <a:spcPts val="0"/>
                </a:spcAft>
                <a:buNone/>
              </a:pPr>
              <a:r>
                <a:rPr lang="en" sz="1200">
                  <a:solidFill>
                    <a:schemeClr val="lt1"/>
                  </a:solidFill>
                </a:rPr>
                <a:t>XXXXXXX</a:t>
              </a:r>
              <a:endParaRPr sz="1200" dirty="0">
                <a:solidFill>
                  <a:schemeClr val="lt1"/>
                </a:solidFill>
              </a:endParaRPr>
            </a:p>
          </p:txBody>
        </p:sp>
      </p:grpSp>
      <p:grpSp>
        <p:nvGrpSpPr>
          <p:cNvPr id="919" name="Google Shape;919;p153"/>
          <p:cNvGrpSpPr/>
          <p:nvPr/>
        </p:nvGrpSpPr>
        <p:grpSpPr>
          <a:xfrm>
            <a:off x="1794363" y="1562631"/>
            <a:ext cx="5457475" cy="751806"/>
            <a:chOff x="902925" y="6704300"/>
            <a:chExt cx="5457475" cy="751806"/>
          </a:xfrm>
        </p:grpSpPr>
        <p:grpSp>
          <p:nvGrpSpPr>
            <p:cNvPr id="920" name="Google Shape;920;p153"/>
            <p:cNvGrpSpPr/>
            <p:nvPr/>
          </p:nvGrpSpPr>
          <p:grpSpPr>
            <a:xfrm>
              <a:off x="902925" y="6814406"/>
              <a:ext cx="640200" cy="641700"/>
              <a:chOff x="902925" y="6768206"/>
              <a:chExt cx="640200" cy="641700"/>
            </a:xfrm>
          </p:grpSpPr>
          <p:sp>
            <p:nvSpPr>
              <p:cNvPr id="921" name="Google Shape;921;p153"/>
              <p:cNvSpPr/>
              <p:nvPr/>
            </p:nvSpPr>
            <p:spPr>
              <a:xfrm>
                <a:off x="902925" y="676820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22" name="Google Shape;922;p153"/>
              <p:cNvPicPr preferRelativeResize="0"/>
              <p:nvPr/>
            </p:nvPicPr>
            <p:blipFill rotWithShape="1">
              <a:blip r:embed="rId3" cstate="print">
                <a:alphaModFix/>
                <a:extLst>
                  <a:ext uri="{28A0092B-C50C-407E-A947-70E740481C1C}">
                    <a14:useLocalDpi xmlns:a14="http://schemas.microsoft.com/office/drawing/2010/main" val="0"/>
                  </a:ext>
                </a:extLst>
              </a:blip>
              <a:srcRect b="-13373"/>
              <a:stretch/>
            </p:blipFill>
            <p:spPr>
              <a:xfrm>
                <a:off x="980725" y="6846725"/>
                <a:ext cx="484623" cy="484649"/>
              </a:xfrm>
              <a:prstGeom prst="rect">
                <a:avLst/>
              </a:prstGeom>
              <a:noFill/>
              <a:ln>
                <a:noFill/>
              </a:ln>
            </p:spPr>
          </p:pic>
        </p:grpSp>
        <p:sp>
          <p:nvSpPr>
            <p:cNvPr id="923" name="Google Shape;923;p153"/>
            <p:cNvSpPr txBox="1"/>
            <p:nvPr/>
          </p:nvSpPr>
          <p:spPr>
            <a:xfrm>
              <a:off x="1778800" y="6704300"/>
              <a:ext cx="458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rgbClr val="EAE565"/>
                  </a:solidFill>
                </a:rPr>
                <a:t>Headline</a:t>
              </a:r>
              <a:endParaRPr b="1" dirty="0">
                <a:solidFill>
                  <a:srgbClr val="EAE565"/>
                </a:solidFill>
              </a:endParaRPr>
            </a:p>
            <a:p>
              <a:pPr marL="0" lvl="0" indent="0" algn="l" rtl="0">
                <a:spcBef>
                  <a:spcPts val="0"/>
                </a:spcBef>
                <a:spcAft>
                  <a:spcPts val="0"/>
                </a:spcAft>
                <a:buClr>
                  <a:schemeClr val="dk1"/>
                </a:buClr>
                <a:buSzPts val="1100"/>
                <a:buFont typeface="Arial"/>
                <a:buNone/>
              </a:pPr>
              <a:r>
                <a:rPr lang="en" sz="1200">
                  <a:solidFill>
                    <a:schemeClr val="lt1"/>
                  </a:solidFill>
                </a:rPr>
                <a:t>XXXXXXX</a:t>
              </a:r>
              <a:endParaRPr b="1" dirty="0">
                <a:solidFill>
                  <a:srgbClr val="F7941E"/>
                </a:solidFill>
              </a:endParaRPr>
            </a:p>
          </p:txBody>
        </p:sp>
      </p:grpSp>
      <p:grpSp>
        <p:nvGrpSpPr>
          <p:cNvPr id="924" name="Google Shape;924;p153"/>
          <p:cNvGrpSpPr/>
          <p:nvPr/>
        </p:nvGrpSpPr>
        <p:grpSpPr>
          <a:xfrm>
            <a:off x="1794363" y="2230806"/>
            <a:ext cx="5555275" cy="798011"/>
            <a:chOff x="902925" y="7380575"/>
            <a:chExt cx="5555275" cy="798011"/>
          </a:xfrm>
        </p:grpSpPr>
        <p:grpSp>
          <p:nvGrpSpPr>
            <p:cNvPr id="925" name="Google Shape;925;p153"/>
            <p:cNvGrpSpPr/>
            <p:nvPr/>
          </p:nvGrpSpPr>
          <p:grpSpPr>
            <a:xfrm>
              <a:off x="902925" y="7536886"/>
              <a:ext cx="640200" cy="641700"/>
              <a:chOff x="902925" y="7444486"/>
              <a:chExt cx="640200" cy="641700"/>
            </a:xfrm>
          </p:grpSpPr>
          <p:sp>
            <p:nvSpPr>
              <p:cNvPr id="926" name="Google Shape;926;p153"/>
              <p:cNvSpPr/>
              <p:nvPr/>
            </p:nvSpPr>
            <p:spPr>
              <a:xfrm>
                <a:off x="902925" y="744448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27" name="Google Shape;927;p153"/>
              <p:cNvPicPr preferRelativeResize="0"/>
              <p:nvPr/>
            </p:nvPicPr>
            <p:blipFill rotWithShape="1">
              <a:blip r:embed="rId4" cstate="print">
                <a:alphaModFix/>
                <a:extLst>
                  <a:ext uri="{28A0092B-C50C-407E-A947-70E740481C1C}">
                    <a14:useLocalDpi xmlns:a14="http://schemas.microsoft.com/office/drawing/2010/main" val="0"/>
                  </a:ext>
                </a:extLst>
              </a:blip>
              <a:srcRect l="-13364"/>
              <a:stretch/>
            </p:blipFill>
            <p:spPr>
              <a:xfrm>
                <a:off x="980700" y="7523007"/>
                <a:ext cx="484634" cy="484631"/>
              </a:xfrm>
              <a:prstGeom prst="rect">
                <a:avLst/>
              </a:prstGeom>
              <a:noFill/>
              <a:ln>
                <a:noFill/>
              </a:ln>
            </p:spPr>
          </p:pic>
        </p:grpSp>
        <p:sp>
          <p:nvSpPr>
            <p:cNvPr id="928" name="Google Shape;928;p153"/>
            <p:cNvSpPr txBox="1"/>
            <p:nvPr/>
          </p:nvSpPr>
          <p:spPr>
            <a:xfrm>
              <a:off x="1778800" y="7380575"/>
              <a:ext cx="4679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rgbClr val="EAE565"/>
                  </a:solidFill>
                </a:rPr>
                <a:t>Headline</a:t>
              </a:r>
              <a:endParaRPr b="1" dirty="0">
                <a:solidFill>
                  <a:srgbClr val="EAE565"/>
                </a:solidFill>
              </a:endParaRPr>
            </a:p>
            <a:p>
              <a:pPr marL="0" lvl="0" indent="0" algn="l" rtl="0">
                <a:spcBef>
                  <a:spcPts val="0"/>
                </a:spcBef>
                <a:spcAft>
                  <a:spcPts val="0"/>
                </a:spcAft>
                <a:buNone/>
              </a:pPr>
              <a:r>
                <a:rPr lang="en" sz="1200">
                  <a:solidFill>
                    <a:schemeClr val="lt1"/>
                  </a:solidFill>
                </a:rPr>
                <a:t>XXXXXXXsucceed.</a:t>
              </a:r>
              <a:endParaRPr sz="1200" dirty="0">
                <a:solidFill>
                  <a:schemeClr val="lt1"/>
                </a:solidFill>
              </a:endParaRPr>
            </a:p>
          </p:txBody>
        </p:sp>
      </p:grpSp>
      <p:grpSp>
        <p:nvGrpSpPr>
          <p:cNvPr id="929" name="Google Shape;929;p153"/>
          <p:cNvGrpSpPr/>
          <p:nvPr/>
        </p:nvGrpSpPr>
        <p:grpSpPr>
          <a:xfrm>
            <a:off x="1794363" y="3083781"/>
            <a:ext cx="5457475" cy="751802"/>
            <a:chOff x="902925" y="8056850"/>
            <a:chExt cx="5457475" cy="751802"/>
          </a:xfrm>
        </p:grpSpPr>
        <p:grpSp>
          <p:nvGrpSpPr>
            <p:cNvPr id="930" name="Google Shape;930;p153"/>
            <p:cNvGrpSpPr/>
            <p:nvPr/>
          </p:nvGrpSpPr>
          <p:grpSpPr>
            <a:xfrm>
              <a:off x="902925" y="8166952"/>
              <a:ext cx="640200" cy="641700"/>
              <a:chOff x="902925" y="8120752"/>
              <a:chExt cx="640200" cy="641700"/>
            </a:xfrm>
          </p:grpSpPr>
          <p:sp>
            <p:nvSpPr>
              <p:cNvPr id="931" name="Google Shape;931;p153"/>
              <p:cNvSpPr/>
              <p:nvPr/>
            </p:nvSpPr>
            <p:spPr>
              <a:xfrm>
                <a:off x="902925" y="812075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32" name="Google Shape;932;p153"/>
              <p:cNvPicPr preferRelativeResize="0"/>
              <p:nvPr/>
            </p:nvPicPr>
            <p:blipFill rotWithShape="1">
              <a:blip r:embed="rId5" cstate="print">
                <a:alphaModFix/>
                <a:extLst>
                  <a:ext uri="{28A0092B-C50C-407E-A947-70E740481C1C}">
                    <a14:useLocalDpi xmlns:a14="http://schemas.microsoft.com/office/drawing/2010/main" val="0"/>
                  </a:ext>
                </a:extLst>
              </a:blip>
              <a:srcRect/>
              <a:stretch/>
            </p:blipFill>
            <p:spPr>
              <a:xfrm>
                <a:off x="980725" y="8160020"/>
                <a:ext cx="484634" cy="484631"/>
              </a:xfrm>
              <a:prstGeom prst="rect">
                <a:avLst/>
              </a:prstGeom>
              <a:noFill/>
              <a:ln>
                <a:noFill/>
              </a:ln>
            </p:spPr>
          </p:pic>
        </p:grpSp>
        <p:sp>
          <p:nvSpPr>
            <p:cNvPr id="933" name="Google Shape;933;p153"/>
            <p:cNvSpPr txBox="1"/>
            <p:nvPr/>
          </p:nvSpPr>
          <p:spPr>
            <a:xfrm>
              <a:off x="1778800" y="8056850"/>
              <a:ext cx="458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rgbClr val="EAE565"/>
                  </a:solidFill>
                </a:rPr>
                <a:t>Headline</a:t>
              </a:r>
              <a:endParaRPr b="1" dirty="0">
                <a:solidFill>
                  <a:srgbClr val="EAE565"/>
                </a:solidFill>
              </a:endParaRPr>
            </a:p>
            <a:p>
              <a:pPr marL="0" lvl="0" indent="0" algn="l" rtl="0">
                <a:spcBef>
                  <a:spcPts val="0"/>
                </a:spcBef>
                <a:spcAft>
                  <a:spcPts val="0"/>
                </a:spcAft>
                <a:buClr>
                  <a:schemeClr val="dk1"/>
                </a:buClr>
                <a:buSzPts val="1100"/>
                <a:buFont typeface="Arial"/>
                <a:buNone/>
              </a:pPr>
              <a:r>
                <a:rPr lang="en" sz="1200">
                  <a:solidFill>
                    <a:schemeClr val="lt1"/>
                  </a:solidFill>
                </a:rPr>
                <a:t>XXXXXXX</a:t>
              </a:r>
              <a:endParaRPr b="1" dirty="0">
                <a:solidFill>
                  <a:srgbClr val="F7941E"/>
                </a:solidFill>
              </a:endParaRPr>
            </a:p>
          </p:txBody>
        </p:sp>
      </p:grpSp>
      <p:grpSp>
        <p:nvGrpSpPr>
          <p:cNvPr id="934" name="Google Shape;934;p153"/>
          <p:cNvGrpSpPr/>
          <p:nvPr/>
        </p:nvGrpSpPr>
        <p:grpSpPr>
          <a:xfrm>
            <a:off x="1794363" y="3751956"/>
            <a:ext cx="5457475" cy="798007"/>
            <a:chOff x="902925" y="8733125"/>
            <a:chExt cx="5457475" cy="798007"/>
          </a:xfrm>
        </p:grpSpPr>
        <p:grpSp>
          <p:nvGrpSpPr>
            <p:cNvPr id="935" name="Google Shape;935;p153"/>
            <p:cNvGrpSpPr/>
            <p:nvPr/>
          </p:nvGrpSpPr>
          <p:grpSpPr>
            <a:xfrm>
              <a:off x="902925" y="8889432"/>
              <a:ext cx="640200" cy="641700"/>
              <a:chOff x="902925" y="8797032"/>
              <a:chExt cx="640200" cy="641700"/>
            </a:xfrm>
          </p:grpSpPr>
          <p:sp>
            <p:nvSpPr>
              <p:cNvPr id="936" name="Google Shape;936;p153"/>
              <p:cNvSpPr/>
              <p:nvPr/>
            </p:nvSpPr>
            <p:spPr>
              <a:xfrm>
                <a:off x="902925" y="879703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37" name="Google Shape;937;p153"/>
              <p:cNvPicPr preferRelativeResize="0"/>
              <p:nvPr/>
            </p:nvPicPr>
            <p:blipFill rotWithShape="1">
              <a:blip r:embed="rId6" cstate="print">
                <a:alphaModFix/>
                <a:extLst>
                  <a:ext uri="{28A0092B-C50C-407E-A947-70E740481C1C}">
                    <a14:useLocalDpi xmlns:a14="http://schemas.microsoft.com/office/drawing/2010/main" val="0"/>
                  </a:ext>
                </a:extLst>
              </a:blip>
              <a:srcRect/>
              <a:stretch/>
            </p:blipFill>
            <p:spPr>
              <a:xfrm>
                <a:off x="980700" y="8875557"/>
                <a:ext cx="484634" cy="484631"/>
              </a:xfrm>
              <a:prstGeom prst="rect">
                <a:avLst/>
              </a:prstGeom>
              <a:noFill/>
              <a:ln>
                <a:noFill/>
              </a:ln>
            </p:spPr>
          </p:pic>
        </p:grpSp>
        <p:sp>
          <p:nvSpPr>
            <p:cNvPr id="938" name="Google Shape;938;p153"/>
            <p:cNvSpPr txBox="1"/>
            <p:nvPr/>
          </p:nvSpPr>
          <p:spPr>
            <a:xfrm>
              <a:off x="1778800" y="8733125"/>
              <a:ext cx="458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rgbClr val="EAE565"/>
                  </a:solidFill>
                </a:rPr>
                <a:t>Headline</a:t>
              </a:r>
              <a:endParaRPr b="1" dirty="0">
                <a:solidFill>
                  <a:srgbClr val="EAE565"/>
                </a:solidFill>
              </a:endParaRPr>
            </a:p>
            <a:p>
              <a:pPr marL="0" lvl="0" indent="0" algn="l" rtl="0">
                <a:spcBef>
                  <a:spcPts val="0"/>
                </a:spcBef>
                <a:spcAft>
                  <a:spcPts val="0"/>
                </a:spcAft>
                <a:buClr>
                  <a:schemeClr val="dk1"/>
                </a:buClr>
                <a:buSzPts val="1100"/>
                <a:buFont typeface="Arial"/>
                <a:buNone/>
              </a:pPr>
              <a:r>
                <a:rPr lang="en" sz="1200">
                  <a:solidFill>
                    <a:schemeClr val="lt1"/>
                  </a:solidFill>
                </a:rPr>
                <a:t>XXXXXXX</a:t>
              </a:r>
              <a:endParaRPr b="1" dirty="0">
                <a:solidFill>
                  <a:srgbClr val="F7941E"/>
                </a:solidFil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Break 6 1 1 1 1 1">
  <p:cSld name="SECTION_HEADER_4_1_1_1_1_1">
    <p:spTree>
      <p:nvGrpSpPr>
        <p:cNvPr id="1" name="Shape 67"/>
        <p:cNvGrpSpPr/>
        <p:nvPr/>
      </p:nvGrpSpPr>
      <p:grpSpPr>
        <a:xfrm>
          <a:off x="0" y="0"/>
          <a:ext cx="0" cy="0"/>
          <a:chOff x="0" y="0"/>
          <a:chExt cx="0" cy="0"/>
        </a:xfrm>
      </p:grpSpPr>
      <p:pic>
        <p:nvPicPr>
          <p:cNvPr id="68" name="Google Shape;68;p17" descr="decorative. a bunch of codes, numbers" title="Info Tech.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69" name="Google Shape;69;p17" descr="Decorative. blue filter over black and white image. "/>
          <p:cNvSpPr/>
          <p:nvPr/>
        </p:nvSpPr>
        <p:spPr>
          <a:xfrm>
            <a:off x="-132600" y="-30600"/>
            <a:ext cx="93270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7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ection Break 1 - Lighter Blue">
  <p:cSld name="SECTION_HEADER_1_1_1_1">
    <p:bg>
      <p:bgPr>
        <a:solidFill>
          <a:srgbClr val="0095DA"/>
        </a:solidFill>
        <a:effectLst/>
      </p:bgPr>
    </p:bg>
    <p:spTree>
      <p:nvGrpSpPr>
        <p:cNvPr id="1" name="Shape 939"/>
        <p:cNvGrpSpPr/>
        <p:nvPr/>
      </p:nvGrpSpPr>
      <p:grpSpPr>
        <a:xfrm>
          <a:off x="0" y="0"/>
          <a:ext cx="0" cy="0"/>
          <a:chOff x="0" y="0"/>
          <a:chExt cx="0" cy="0"/>
        </a:xfrm>
      </p:grpSpPr>
      <p:sp>
        <p:nvSpPr>
          <p:cNvPr id="940" name="Google Shape;940;p1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41"/>
        <p:cNvGrpSpPr/>
        <p:nvPr/>
      </p:nvGrpSpPr>
      <p:grpSpPr>
        <a:xfrm>
          <a:off x="0" y="0"/>
          <a:ext cx="0" cy="0"/>
          <a:chOff x="0" y="0"/>
          <a:chExt cx="0" cy="0"/>
        </a:xfrm>
      </p:grpSpPr>
      <p:sp>
        <p:nvSpPr>
          <p:cNvPr id="942" name="Google Shape;942;p155"/>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43" name="Google Shape;943;p155"/>
          <p:cNvSpPr txBox="1">
            <a:spLocks noGrp="1"/>
          </p:cNvSpPr>
          <p:nvPr>
            <p:ph type="body" idx="1"/>
          </p:nvPr>
        </p:nvSpPr>
        <p:spPr>
          <a:xfrm>
            <a:off x="904500" y="851800"/>
            <a:ext cx="77340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944" name="Google Shape;944;p1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945" name="Google Shape;945;p155"/>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946" name="Google Shape;946;p155"/>
          <p:cNvSpPr txBox="1"/>
          <p:nvPr/>
        </p:nvSpPr>
        <p:spPr>
          <a:xfrm>
            <a:off x="5537375" y="4718100"/>
            <a:ext cx="32280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 sz="800" b="1" i="1">
                <a:solidFill>
                  <a:srgbClr val="808080"/>
                </a:solidFill>
              </a:rPr>
              <a:t>Introduction to OASIS+</a:t>
            </a:r>
            <a:endParaRPr sz="800" b="1" i="1" dirty="0">
              <a:solidFill>
                <a:srgbClr val="808080"/>
              </a:solidFill>
            </a:endParaRPr>
          </a:p>
          <a:p>
            <a:pPr marL="0" lvl="0" indent="0" algn="r" rtl="0">
              <a:spcBef>
                <a:spcPts val="0"/>
              </a:spcBef>
              <a:spcAft>
                <a:spcPts val="0"/>
              </a:spcAft>
              <a:buNone/>
            </a:pPr>
            <a:endParaRPr sz="800" i="1" dirty="0">
              <a:solidFill>
                <a:srgbClr val="80808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7"/>
        <p:cNvGrpSpPr/>
        <p:nvPr/>
      </p:nvGrpSpPr>
      <p:grpSpPr>
        <a:xfrm>
          <a:off x="0" y="0"/>
          <a:ext cx="0" cy="0"/>
          <a:chOff x="0" y="0"/>
          <a:chExt cx="0" cy="0"/>
        </a:xfrm>
      </p:grpSpPr>
      <p:sp>
        <p:nvSpPr>
          <p:cNvPr id="948" name="Google Shape;948;p1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949" name="Google Shape;949;p156"/>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One column text - Right">
  <p:cSld name="ONE_COLUMN_TEXT">
    <p:spTree>
      <p:nvGrpSpPr>
        <p:cNvPr id="1" name="Shape 950"/>
        <p:cNvGrpSpPr/>
        <p:nvPr/>
      </p:nvGrpSpPr>
      <p:grpSpPr>
        <a:xfrm>
          <a:off x="0" y="0"/>
          <a:ext cx="0" cy="0"/>
          <a:chOff x="0" y="0"/>
          <a:chExt cx="0" cy="0"/>
        </a:xfrm>
      </p:grpSpPr>
      <p:pic>
        <p:nvPicPr>
          <p:cNvPr id="951" name="Google Shape;951;p157"/>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00" y="-27775"/>
            <a:ext cx="3986776" cy="5277302"/>
          </a:xfrm>
          <a:prstGeom prst="rect">
            <a:avLst/>
          </a:prstGeom>
          <a:noFill/>
          <a:ln>
            <a:noFill/>
          </a:ln>
        </p:spPr>
      </p:pic>
      <p:sp>
        <p:nvSpPr>
          <p:cNvPr id="952" name="Google Shape;952;p157"/>
          <p:cNvSpPr/>
          <p:nvPr/>
        </p:nvSpPr>
        <p:spPr>
          <a:xfrm>
            <a:off x="5237450" y="-27900"/>
            <a:ext cx="3986700" cy="52773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3" name="Google Shape;953;p157"/>
          <p:cNvSpPr txBox="1">
            <a:spLocks noGrp="1"/>
          </p:cNvSpPr>
          <p:nvPr>
            <p:ph type="body" idx="1"/>
          </p:nvPr>
        </p:nvSpPr>
        <p:spPr>
          <a:xfrm>
            <a:off x="460325" y="1021175"/>
            <a:ext cx="40944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54" name="Google Shape;954;p1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955" name="Google Shape;955;p157"/>
          <p:cNvSpPr txBox="1">
            <a:spLocks noGrp="1"/>
          </p:cNvSpPr>
          <p:nvPr>
            <p:ph type="title"/>
          </p:nvPr>
        </p:nvSpPr>
        <p:spPr>
          <a:xfrm>
            <a:off x="460325" y="279100"/>
            <a:ext cx="8178300" cy="572700"/>
          </a:xfrm>
          <a:prstGeom prst="rect">
            <a:avLst/>
          </a:prstGeom>
        </p:spPr>
        <p:txBody>
          <a:bodyPr spcFirstLastPara="1" wrap="square" lIns="91425" tIns="91425" rIns="91425" bIns="91425" anchor="t" anchorCtr="0">
            <a:normAutofit/>
          </a:bodyPr>
          <a:lstStyle>
            <a:lvl1pPr lvl="0" algn="l">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One column text - Pic Right">
  <p:cSld name="ONE_COLUMN_TEXT_2">
    <p:spTree>
      <p:nvGrpSpPr>
        <p:cNvPr id="1" name="Shape 956"/>
        <p:cNvGrpSpPr/>
        <p:nvPr/>
      </p:nvGrpSpPr>
      <p:grpSpPr>
        <a:xfrm>
          <a:off x="0" y="0"/>
          <a:ext cx="0" cy="0"/>
          <a:chOff x="0" y="0"/>
          <a:chExt cx="0" cy="0"/>
        </a:xfrm>
      </p:grpSpPr>
      <p:sp>
        <p:nvSpPr>
          <p:cNvPr id="957" name="Google Shape;957;p158"/>
          <p:cNvSpPr txBox="1">
            <a:spLocks noGrp="1"/>
          </p:cNvSpPr>
          <p:nvPr>
            <p:ph type="body" idx="1"/>
          </p:nvPr>
        </p:nvSpPr>
        <p:spPr>
          <a:xfrm>
            <a:off x="454950" y="1021175"/>
            <a:ext cx="40998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58" name="Google Shape;958;p1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959" name="Google Shape;959;p158"/>
          <p:cNvSpPr txBox="1">
            <a:spLocks noGrp="1"/>
          </p:cNvSpPr>
          <p:nvPr>
            <p:ph type="title"/>
          </p:nvPr>
        </p:nvSpPr>
        <p:spPr>
          <a:xfrm>
            <a:off x="454950" y="279100"/>
            <a:ext cx="8183700" cy="572700"/>
          </a:xfrm>
          <a:prstGeom prst="rect">
            <a:avLst/>
          </a:prstGeom>
        </p:spPr>
        <p:txBody>
          <a:bodyPr spcFirstLastPara="1" wrap="square" lIns="91425" tIns="91425" rIns="91425" bIns="91425" anchor="t" anchorCtr="0">
            <a:normAutofit/>
          </a:bodyPr>
          <a:lstStyle>
            <a:lvl1pPr lvl="0" algn="l">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960" name="Google Shape;960;p158"/>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181600" y="-66900"/>
            <a:ext cx="3986699" cy="5277300"/>
          </a:xfrm>
          <a:prstGeom prst="rect">
            <a:avLst/>
          </a:prstGeom>
          <a:noFill/>
          <a:ln>
            <a:noFill/>
          </a:ln>
        </p:spPr>
      </p:pic>
      <p:sp>
        <p:nvSpPr>
          <p:cNvPr id="961" name="Google Shape;961;p158"/>
          <p:cNvSpPr/>
          <p:nvPr/>
        </p:nvSpPr>
        <p:spPr>
          <a:xfrm>
            <a:off x="5181600" y="-66900"/>
            <a:ext cx="3986700" cy="52773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One column text - Pic Right 1">
  <p:cSld name="ONE_COLUMN_TEXT_2_1">
    <p:spTree>
      <p:nvGrpSpPr>
        <p:cNvPr id="1" name="Shape 962"/>
        <p:cNvGrpSpPr/>
        <p:nvPr/>
      </p:nvGrpSpPr>
      <p:grpSpPr>
        <a:xfrm>
          <a:off x="0" y="0"/>
          <a:ext cx="0" cy="0"/>
          <a:chOff x="0" y="0"/>
          <a:chExt cx="0" cy="0"/>
        </a:xfrm>
      </p:grpSpPr>
      <p:sp>
        <p:nvSpPr>
          <p:cNvPr id="963" name="Google Shape;963;p159"/>
          <p:cNvSpPr txBox="1">
            <a:spLocks noGrp="1"/>
          </p:cNvSpPr>
          <p:nvPr>
            <p:ph type="body" idx="1"/>
          </p:nvPr>
        </p:nvSpPr>
        <p:spPr>
          <a:xfrm>
            <a:off x="454950" y="1021175"/>
            <a:ext cx="40998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64" name="Google Shape;964;p1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965" name="Google Shape;965;p159"/>
          <p:cNvSpPr txBox="1">
            <a:spLocks noGrp="1"/>
          </p:cNvSpPr>
          <p:nvPr>
            <p:ph type="title"/>
          </p:nvPr>
        </p:nvSpPr>
        <p:spPr>
          <a:xfrm>
            <a:off x="454950" y="279100"/>
            <a:ext cx="8183700" cy="572700"/>
          </a:xfrm>
          <a:prstGeom prst="rect">
            <a:avLst/>
          </a:prstGeom>
        </p:spPr>
        <p:txBody>
          <a:bodyPr spcFirstLastPara="1" wrap="square" lIns="91425" tIns="91425" rIns="91425" bIns="91425" anchor="t" anchorCtr="0">
            <a:normAutofit/>
          </a:bodyPr>
          <a:lstStyle>
            <a:lvl1pPr lvl="0" algn="l">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966" name="Google Shape;966;p159" title="9314791.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181600" y="-66900"/>
            <a:ext cx="3986698" cy="5277302"/>
          </a:xfrm>
          <a:prstGeom prst="rect">
            <a:avLst/>
          </a:prstGeom>
          <a:noFill/>
          <a:ln>
            <a:noFill/>
          </a:ln>
        </p:spPr>
      </p:pic>
      <p:sp>
        <p:nvSpPr>
          <p:cNvPr id="967" name="Google Shape;967;p159"/>
          <p:cNvSpPr/>
          <p:nvPr/>
        </p:nvSpPr>
        <p:spPr>
          <a:xfrm>
            <a:off x="5181600" y="-66900"/>
            <a:ext cx="3986700" cy="52773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8" name="Google Shape;968;p159"/>
          <p:cNvSpPr txBox="1"/>
          <p:nvPr/>
        </p:nvSpPr>
        <p:spPr>
          <a:xfrm>
            <a:off x="5310875" y="4810495"/>
            <a:ext cx="1053000" cy="33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i="1">
                <a:solidFill>
                  <a:schemeClr val="lt1"/>
                </a:solidFill>
                <a:latin typeface="Helvetica Neue"/>
                <a:ea typeface="Helvetica Neue"/>
                <a:cs typeface="Helvetica Neue"/>
                <a:sym typeface="Helvetica Neue"/>
              </a:rPr>
              <a:t>Credit: DVIDS</a:t>
            </a:r>
            <a:endParaRPr sz="600" i="1" dirty="0">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
    <p:spTree>
      <p:nvGrpSpPr>
        <p:cNvPr id="1" name="Shape 969"/>
        <p:cNvGrpSpPr/>
        <p:nvPr/>
      </p:nvGrpSpPr>
      <p:grpSpPr>
        <a:xfrm>
          <a:off x="0" y="0"/>
          <a:ext cx="0" cy="0"/>
          <a:chOff x="0" y="0"/>
          <a:chExt cx="0" cy="0"/>
        </a:xfrm>
      </p:grpSpPr>
      <p:pic>
        <p:nvPicPr>
          <p:cNvPr id="970" name="Google Shape;970;p160"/>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76200" y="-66900"/>
            <a:ext cx="3986699" cy="5277300"/>
          </a:xfrm>
          <a:prstGeom prst="rect">
            <a:avLst/>
          </a:prstGeom>
          <a:noFill/>
          <a:ln>
            <a:noFill/>
          </a:ln>
        </p:spPr>
      </p:pic>
      <p:sp>
        <p:nvSpPr>
          <p:cNvPr id="971" name="Google Shape;971;p160"/>
          <p:cNvSpPr txBox="1">
            <a:spLocks noGrp="1"/>
          </p:cNvSpPr>
          <p:nvPr>
            <p:ph type="body" idx="1"/>
          </p:nvPr>
        </p:nvSpPr>
        <p:spPr>
          <a:xfrm>
            <a:off x="9387400" y="300000"/>
            <a:ext cx="41754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72" name="Google Shape;972;p1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973" name="Google Shape;973;p160"/>
          <p:cNvSpPr/>
          <p:nvPr/>
        </p:nvSpPr>
        <p:spPr>
          <a:xfrm>
            <a:off x="-76200" y="-66900"/>
            <a:ext cx="3986700" cy="52773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4" name="Google Shape;974;p160"/>
          <p:cNvSpPr txBox="1">
            <a:spLocks noGrp="1"/>
          </p:cNvSpPr>
          <p:nvPr>
            <p:ph type="title"/>
          </p:nvPr>
        </p:nvSpPr>
        <p:spPr>
          <a:xfrm>
            <a:off x="665475" y="-727825"/>
            <a:ext cx="8257200" cy="572700"/>
          </a:xfrm>
          <a:prstGeom prst="rect">
            <a:avLst/>
          </a:prstGeom>
        </p:spPr>
        <p:txBody>
          <a:bodyPr spcFirstLastPara="1" wrap="square" lIns="91425" tIns="91425" rIns="91425" bIns="91425" anchor="t" anchorCtr="0">
            <a:normAutofit/>
          </a:bodyPr>
          <a:lstStyle>
            <a:lvl1pPr lvl="0" algn="r">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75" name="Google Shape;975;p160"/>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976" name="Google Shape;976;p160"/>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C2C2C2"/>
                </a:solidFill>
              </a:rPr>
              <a:t>‹#›</a:t>
            </a:fld>
            <a:endParaRPr sz="1000" dirty="0">
              <a:solidFill>
                <a:srgbClr val="C2C2C2"/>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4 Images + titles">
  <p:cSld name="ONE_COLUMN_TEXT_1_3">
    <p:spTree>
      <p:nvGrpSpPr>
        <p:cNvPr id="1" name="Shape 977"/>
        <p:cNvGrpSpPr/>
        <p:nvPr/>
      </p:nvGrpSpPr>
      <p:grpSpPr>
        <a:xfrm>
          <a:off x="0" y="0"/>
          <a:ext cx="0" cy="0"/>
          <a:chOff x="0" y="0"/>
          <a:chExt cx="0" cy="0"/>
        </a:xfrm>
      </p:grpSpPr>
      <p:sp>
        <p:nvSpPr>
          <p:cNvPr id="978" name="Google Shape;978;p161" descr="Blue transparent box"/>
          <p:cNvSpPr/>
          <p:nvPr/>
        </p:nvSpPr>
        <p:spPr>
          <a:xfrm>
            <a:off x="3910400" y="0"/>
            <a:ext cx="5233500" cy="51435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79" name="Google Shape;979;p161" descr="group of business people sitting at conference table in discussion"/>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0"/>
            <a:ext cx="3910502" cy="5143501"/>
          </a:xfrm>
          <a:prstGeom prst="rect">
            <a:avLst/>
          </a:prstGeom>
          <a:noFill/>
          <a:ln>
            <a:noFill/>
          </a:ln>
        </p:spPr>
      </p:pic>
      <p:sp>
        <p:nvSpPr>
          <p:cNvPr id="980" name="Google Shape;980;p1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981" name="Google Shape;981;p161" descr="Blue transparent box"/>
          <p:cNvSpPr/>
          <p:nvPr/>
        </p:nvSpPr>
        <p:spPr>
          <a:xfrm>
            <a:off x="-100" y="50"/>
            <a:ext cx="3910500" cy="5143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2" name="Google Shape;982;p161"/>
          <p:cNvSpPr txBox="1">
            <a:spLocks noGrp="1"/>
          </p:cNvSpPr>
          <p:nvPr>
            <p:ph type="title"/>
          </p:nvPr>
        </p:nvSpPr>
        <p:spPr>
          <a:xfrm>
            <a:off x="5261250" y="354350"/>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83" name="Google Shape;983;p161"/>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984" name="Google Shape;984;p161"/>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C2C2C2"/>
                </a:solidFill>
              </a:rPr>
              <a:t>‹#›</a:t>
            </a:fld>
            <a:endParaRPr sz="1000" dirty="0">
              <a:solidFill>
                <a:srgbClr val="C2C2C2"/>
              </a:solidFill>
            </a:endParaRPr>
          </a:p>
        </p:txBody>
      </p:sp>
      <p:sp>
        <p:nvSpPr>
          <p:cNvPr id="985" name="Google Shape;985;p161"/>
          <p:cNvSpPr txBox="1">
            <a:spLocks noGrp="1"/>
          </p:cNvSpPr>
          <p:nvPr>
            <p:ph type="title" idx="3"/>
          </p:nvPr>
        </p:nvSpPr>
        <p:spPr>
          <a:xfrm>
            <a:off x="5261250" y="624650"/>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86" name="Google Shape;986;p161"/>
          <p:cNvSpPr>
            <a:spLocks noGrp="1"/>
          </p:cNvSpPr>
          <p:nvPr>
            <p:ph type="pic" idx="4"/>
          </p:nvPr>
        </p:nvSpPr>
        <p:spPr>
          <a:xfrm>
            <a:off x="4281450" y="412275"/>
            <a:ext cx="802800" cy="884400"/>
          </a:xfrm>
          <a:prstGeom prst="rect">
            <a:avLst/>
          </a:prstGeom>
          <a:noFill/>
          <a:ln>
            <a:noFill/>
          </a:ln>
        </p:spPr>
      </p:sp>
      <p:sp>
        <p:nvSpPr>
          <p:cNvPr id="987" name="Google Shape;987;p161"/>
          <p:cNvSpPr>
            <a:spLocks noGrp="1"/>
          </p:cNvSpPr>
          <p:nvPr>
            <p:ph type="pic" idx="5"/>
          </p:nvPr>
        </p:nvSpPr>
        <p:spPr>
          <a:xfrm>
            <a:off x="4281450" y="1503575"/>
            <a:ext cx="802800" cy="884400"/>
          </a:xfrm>
          <a:prstGeom prst="rect">
            <a:avLst/>
          </a:prstGeom>
          <a:noFill/>
          <a:ln>
            <a:noFill/>
          </a:ln>
        </p:spPr>
      </p:sp>
      <p:sp>
        <p:nvSpPr>
          <p:cNvPr id="988" name="Google Shape;988;p161"/>
          <p:cNvSpPr>
            <a:spLocks noGrp="1"/>
          </p:cNvSpPr>
          <p:nvPr>
            <p:ph type="pic" idx="6"/>
          </p:nvPr>
        </p:nvSpPr>
        <p:spPr>
          <a:xfrm>
            <a:off x="4281450" y="2594875"/>
            <a:ext cx="802800" cy="884400"/>
          </a:xfrm>
          <a:prstGeom prst="rect">
            <a:avLst/>
          </a:prstGeom>
          <a:noFill/>
          <a:ln>
            <a:noFill/>
          </a:ln>
        </p:spPr>
      </p:sp>
      <p:sp>
        <p:nvSpPr>
          <p:cNvPr id="989" name="Google Shape;989;p161"/>
          <p:cNvSpPr>
            <a:spLocks noGrp="1"/>
          </p:cNvSpPr>
          <p:nvPr>
            <p:ph type="pic" idx="7"/>
          </p:nvPr>
        </p:nvSpPr>
        <p:spPr>
          <a:xfrm>
            <a:off x="4281450" y="3686175"/>
            <a:ext cx="802800" cy="884400"/>
          </a:xfrm>
          <a:prstGeom prst="rect">
            <a:avLst/>
          </a:prstGeom>
          <a:noFill/>
          <a:ln>
            <a:noFill/>
          </a:ln>
        </p:spPr>
      </p:sp>
      <p:sp>
        <p:nvSpPr>
          <p:cNvPr id="990" name="Google Shape;990;p161"/>
          <p:cNvSpPr txBox="1">
            <a:spLocks noGrp="1"/>
          </p:cNvSpPr>
          <p:nvPr>
            <p:ph type="title" idx="8"/>
          </p:nvPr>
        </p:nvSpPr>
        <p:spPr>
          <a:xfrm>
            <a:off x="5261250" y="14273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1" name="Google Shape;991;p161"/>
          <p:cNvSpPr txBox="1">
            <a:spLocks noGrp="1"/>
          </p:cNvSpPr>
          <p:nvPr>
            <p:ph type="title" idx="9"/>
          </p:nvPr>
        </p:nvSpPr>
        <p:spPr>
          <a:xfrm>
            <a:off x="5261250" y="16976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2" name="Google Shape;992;p161"/>
          <p:cNvSpPr txBox="1">
            <a:spLocks noGrp="1"/>
          </p:cNvSpPr>
          <p:nvPr>
            <p:ph type="title" idx="13"/>
          </p:nvPr>
        </p:nvSpPr>
        <p:spPr>
          <a:xfrm>
            <a:off x="5261250" y="25186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3" name="Google Shape;993;p161"/>
          <p:cNvSpPr txBox="1">
            <a:spLocks noGrp="1"/>
          </p:cNvSpPr>
          <p:nvPr>
            <p:ph type="title" idx="14"/>
          </p:nvPr>
        </p:nvSpPr>
        <p:spPr>
          <a:xfrm>
            <a:off x="5261250" y="27889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4" name="Google Shape;994;p161"/>
          <p:cNvSpPr txBox="1">
            <a:spLocks noGrp="1"/>
          </p:cNvSpPr>
          <p:nvPr>
            <p:ph type="title" idx="15"/>
          </p:nvPr>
        </p:nvSpPr>
        <p:spPr>
          <a:xfrm>
            <a:off x="5261250" y="36099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5" name="Google Shape;995;p161"/>
          <p:cNvSpPr txBox="1">
            <a:spLocks noGrp="1"/>
          </p:cNvSpPr>
          <p:nvPr>
            <p:ph type="title" idx="16"/>
          </p:nvPr>
        </p:nvSpPr>
        <p:spPr>
          <a:xfrm>
            <a:off x="5261250" y="38802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4 Images + titles 1">
  <p:cSld name="ONE_COLUMN_TEXT_1_3_2">
    <p:spTree>
      <p:nvGrpSpPr>
        <p:cNvPr id="1" name="Shape 996"/>
        <p:cNvGrpSpPr/>
        <p:nvPr/>
      </p:nvGrpSpPr>
      <p:grpSpPr>
        <a:xfrm>
          <a:off x="0" y="0"/>
          <a:ext cx="0" cy="0"/>
          <a:chOff x="0" y="0"/>
          <a:chExt cx="0" cy="0"/>
        </a:xfrm>
      </p:grpSpPr>
      <p:pic>
        <p:nvPicPr>
          <p:cNvPr id="997" name="Google Shape;997;p162"/>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76200" y="0"/>
            <a:ext cx="3986699" cy="5143500"/>
          </a:xfrm>
          <a:prstGeom prst="rect">
            <a:avLst/>
          </a:prstGeom>
          <a:noFill/>
          <a:ln>
            <a:noFill/>
          </a:ln>
        </p:spPr>
      </p:pic>
      <p:sp>
        <p:nvSpPr>
          <p:cNvPr id="998" name="Google Shape;998;p162" descr="Blue transparent box"/>
          <p:cNvSpPr/>
          <p:nvPr/>
        </p:nvSpPr>
        <p:spPr>
          <a:xfrm>
            <a:off x="3910400" y="0"/>
            <a:ext cx="5233500" cy="51435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9" name="Google Shape;999;p1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1000" name="Google Shape;1000;p162" descr="Blue transparent box"/>
          <p:cNvSpPr/>
          <p:nvPr/>
        </p:nvSpPr>
        <p:spPr>
          <a:xfrm>
            <a:off x="-76225" y="0"/>
            <a:ext cx="3986700" cy="5143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1" name="Google Shape;1001;p162"/>
          <p:cNvSpPr txBox="1">
            <a:spLocks noGrp="1"/>
          </p:cNvSpPr>
          <p:nvPr>
            <p:ph type="title"/>
          </p:nvPr>
        </p:nvSpPr>
        <p:spPr>
          <a:xfrm>
            <a:off x="5261250" y="354350"/>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02" name="Google Shape;1002;p162"/>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1003" name="Google Shape;1003;p162"/>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C2C2C2"/>
                </a:solidFill>
              </a:rPr>
              <a:t>‹#›</a:t>
            </a:fld>
            <a:endParaRPr sz="1000" dirty="0">
              <a:solidFill>
                <a:srgbClr val="C2C2C2"/>
              </a:solidFill>
            </a:endParaRPr>
          </a:p>
        </p:txBody>
      </p:sp>
      <p:sp>
        <p:nvSpPr>
          <p:cNvPr id="1004" name="Google Shape;1004;p162"/>
          <p:cNvSpPr txBox="1">
            <a:spLocks noGrp="1"/>
          </p:cNvSpPr>
          <p:nvPr>
            <p:ph type="title" idx="3"/>
          </p:nvPr>
        </p:nvSpPr>
        <p:spPr>
          <a:xfrm>
            <a:off x="5261250" y="624650"/>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05" name="Google Shape;1005;p162"/>
          <p:cNvSpPr>
            <a:spLocks noGrp="1"/>
          </p:cNvSpPr>
          <p:nvPr>
            <p:ph type="pic" idx="4"/>
          </p:nvPr>
        </p:nvSpPr>
        <p:spPr>
          <a:xfrm>
            <a:off x="4281450" y="412275"/>
            <a:ext cx="802800" cy="884400"/>
          </a:xfrm>
          <a:prstGeom prst="rect">
            <a:avLst/>
          </a:prstGeom>
          <a:noFill/>
          <a:ln>
            <a:noFill/>
          </a:ln>
        </p:spPr>
      </p:sp>
      <p:sp>
        <p:nvSpPr>
          <p:cNvPr id="1006" name="Google Shape;1006;p162"/>
          <p:cNvSpPr>
            <a:spLocks noGrp="1"/>
          </p:cNvSpPr>
          <p:nvPr>
            <p:ph type="pic" idx="5"/>
          </p:nvPr>
        </p:nvSpPr>
        <p:spPr>
          <a:xfrm>
            <a:off x="4281450" y="1503575"/>
            <a:ext cx="802800" cy="884400"/>
          </a:xfrm>
          <a:prstGeom prst="rect">
            <a:avLst/>
          </a:prstGeom>
          <a:noFill/>
          <a:ln>
            <a:noFill/>
          </a:ln>
        </p:spPr>
      </p:sp>
      <p:sp>
        <p:nvSpPr>
          <p:cNvPr id="1007" name="Google Shape;1007;p162"/>
          <p:cNvSpPr>
            <a:spLocks noGrp="1"/>
          </p:cNvSpPr>
          <p:nvPr>
            <p:ph type="pic" idx="6"/>
          </p:nvPr>
        </p:nvSpPr>
        <p:spPr>
          <a:xfrm>
            <a:off x="4281450" y="2594875"/>
            <a:ext cx="802800" cy="884400"/>
          </a:xfrm>
          <a:prstGeom prst="rect">
            <a:avLst/>
          </a:prstGeom>
          <a:noFill/>
          <a:ln>
            <a:noFill/>
          </a:ln>
        </p:spPr>
      </p:sp>
      <p:sp>
        <p:nvSpPr>
          <p:cNvPr id="1008" name="Google Shape;1008;p162"/>
          <p:cNvSpPr>
            <a:spLocks noGrp="1"/>
          </p:cNvSpPr>
          <p:nvPr>
            <p:ph type="pic" idx="7"/>
          </p:nvPr>
        </p:nvSpPr>
        <p:spPr>
          <a:xfrm>
            <a:off x="4281450" y="3686175"/>
            <a:ext cx="802800" cy="884400"/>
          </a:xfrm>
          <a:prstGeom prst="rect">
            <a:avLst/>
          </a:prstGeom>
          <a:noFill/>
          <a:ln>
            <a:noFill/>
          </a:ln>
        </p:spPr>
      </p:sp>
      <p:sp>
        <p:nvSpPr>
          <p:cNvPr id="1009" name="Google Shape;1009;p162"/>
          <p:cNvSpPr txBox="1">
            <a:spLocks noGrp="1"/>
          </p:cNvSpPr>
          <p:nvPr>
            <p:ph type="title" idx="8"/>
          </p:nvPr>
        </p:nvSpPr>
        <p:spPr>
          <a:xfrm>
            <a:off x="5261250" y="14273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10" name="Google Shape;1010;p162"/>
          <p:cNvSpPr txBox="1">
            <a:spLocks noGrp="1"/>
          </p:cNvSpPr>
          <p:nvPr>
            <p:ph type="title" idx="9"/>
          </p:nvPr>
        </p:nvSpPr>
        <p:spPr>
          <a:xfrm>
            <a:off x="5261250" y="16976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11" name="Google Shape;1011;p162"/>
          <p:cNvSpPr txBox="1">
            <a:spLocks noGrp="1"/>
          </p:cNvSpPr>
          <p:nvPr>
            <p:ph type="title" idx="13"/>
          </p:nvPr>
        </p:nvSpPr>
        <p:spPr>
          <a:xfrm>
            <a:off x="5261250" y="25186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12" name="Google Shape;1012;p162"/>
          <p:cNvSpPr txBox="1">
            <a:spLocks noGrp="1"/>
          </p:cNvSpPr>
          <p:nvPr>
            <p:ph type="title" idx="14"/>
          </p:nvPr>
        </p:nvSpPr>
        <p:spPr>
          <a:xfrm>
            <a:off x="5261250" y="27889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13" name="Google Shape;1013;p162"/>
          <p:cNvSpPr txBox="1">
            <a:spLocks noGrp="1"/>
          </p:cNvSpPr>
          <p:nvPr>
            <p:ph type="title" idx="15"/>
          </p:nvPr>
        </p:nvSpPr>
        <p:spPr>
          <a:xfrm>
            <a:off x="5261250" y="36099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14" name="Google Shape;1014;p162"/>
          <p:cNvSpPr txBox="1">
            <a:spLocks noGrp="1"/>
          </p:cNvSpPr>
          <p:nvPr>
            <p:ph type="title" idx="16"/>
          </p:nvPr>
        </p:nvSpPr>
        <p:spPr>
          <a:xfrm>
            <a:off x="5261250" y="38802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3 Images + titles 1">
  <p:cSld name="ONE_COLUMN_TEXT_1_3_1">
    <p:spTree>
      <p:nvGrpSpPr>
        <p:cNvPr id="1" name="Shape 1015"/>
        <p:cNvGrpSpPr/>
        <p:nvPr/>
      </p:nvGrpSpPr>
      <p:grpSpPr>
        <a:xfrm>
          <a:off x="0" y="0"/>
          <a:ext cx="0" cy="0"/>
          <a:chOff x="0" y="0"/>
          <a:chExt cx="0" cy="0"/>
        </a:xfrm>
      </p:grpSpPr>
      <p:sp>
        <p:nvSpPr>
          <p:cNvPr id="1016" name="Google Shape;1016;p1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1017" name="Google Shape;1017;p163"/>
          <p:cNvSpPr txBox="1">
            <a:spLocks noGrp="1"/>
          </p:cNvSpPr>
          <p:nvPr>
            <p:ph type="title"/>
          </p:nvPr>
        </p:nvSpPr>
        <p:spPr>
          <a:xfrm>
            <a:off x="5642250" y="278150"/>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18" name="Google Shape;1018;p163"/>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1019" name="Google Shape;1019;p163"/>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C2C2C2"/>
                </a:solidFill>
              </a:rPr>
              <a:t>‹#›</a:t>
            </a:fld>
            <a:endParaRPr sz="1000" dirty="0">
              <a:solidFill>
                <a:srgbClr val="C2C2C2"/>
              </a:solidFill>
            </a:endParaRPr>
          </a:p>
        </p:txBody>
      </p:sp>
      <p:sp>
        <p:nvSpPr>
          <p:cNvPr id="1020" name="Google Shape;1020;p163"/>
          <p:cNvSpPr txBox="1">
            <a:spLocks noGrp="1"/>
          </p:cNvSpPr>
          <p:nvPr>
            <p:ph type="title" idx="3"/>
          </p:nvPr>
        </p:nvSpPr>
        <p:spPr>
          <a:xfrm>
            <a:off x="5642250" y="548450"/>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21" name="Google Shape;1021;p163"/>
          <p:cNvSpPr>
            <a:spLocks noGrp="1"/>
          </p:cNvSpPr>
          <p:nvPr>
            <p:ph type="pic" idx="4"/>
          </p:nvPr>
        </p:nvSpPr>
        <p:spPr>
          <a:xfrm>
            <a:off x="4281450" y="259875"/>
            <a:ext cx="1205100" cy="1327500"/>
          </a:xfrm>
          <a:prstGeom prst="rect">
            <a:avLst/>
          </a:prstGeom>
          <a:noFill/>
          <a:ln>
            <a:noFill/>
          </a:ln>
        </p:spPr>
      </p:sp>
      <p:sp>
        <p:nvSpPr>
          <p:cNvPr id="1022" name="Google Shape;1022;p163"/>
          <p:cNvSpPr>
            <a:spLocks noGrp="1"/>
          </p:cNvSpPr>
          <p:nvPr>
            <p:ph type="pic" idx="5"/>
          </p:nvPr>
        </p:nvSpPr>
        <p:spPr>
          <a:xfrm>
            <a:off x="4281450" y="1884575"/>
            <a:ext cx="1205100" cy="1327500"/>
          </a:xfrm>
          <a:prstGeom prst="rect">
            <a:avLst/>
          </a:prstGeom>
          <a:noFill/>
          <a:ln>
            <a:noFill/>
          </a:ln>
        </p:spPr>
      </p:sp>
      <p:sp>
        <p:nvSpPr>
          <p:cNvPr id="1023" name="Google Shape;1023;p163"/>
          <p:cNvSpPr>
            <a:spLocks noGrp="1"/>
          </p:cNvSpPr>
          <p:nvPr>
            <p:ph type="pic" idx="6"/>
          </p:nvPr>
        </p:nvSpPr>
        <p:spPr>
          <a:xfrm>
            <a:off x="4281450" y="3488329"/>
            <a:ext cx="1205100" cy="1327500"/>
          </a:xfrm>
          <a:prstGeom prst="rect">
            <a:avLst/>
          </a:prstGeom>
          <a:noFill/>
          <a:ln>
            <a:noFill/>
          </a:ln>
        </p:spPr>
      </p:sp>
      <p:sp>
        <p:nvSpPr>
          <p:cNvPr id="1024" name="Google Shape;1024;p163"/>
          <p:cNvSpPr txBox="1">
            <a:spLocks noGrp="1"/>
          </p:cNvSpPr>
          <p:nvPr>
            <p:ph type="title" idx="7"/>
          </p:nvPr>
        </p:nvSpPr>
        <p:spPr>
          <a:xfrm>
            <a:off x="5642250" y="1884575"/>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25" name="Google Shape;1025;p163"/>
          <p:cNvSpPr txBox="1">
            <a:spLocks noGrp="1"/>
          </p:cNvSpPr>
          <p:nvPr>
            <p:ph type="title" idx="8"/>
          </p:nvPr>
        </p:nvSpPr>
        <p:spPr>
          <a:xfrm>
            <a:off x="5642250" y="2154875"/>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26" name="Google Shape;1026;p163"/>
          <p:cNvSpPr txBox="1">
            <a:spLocks noGrp="1"/>
          </p:cNvSpPr>
          <p:nvPr>
            <p:ph type="title" idx="9"/>
          </p:nvPr>
        </p:nvSpPr>
        <p:spPr>
          <a:xfrm>
            <a:off x="5642250" y="3509275"/>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27" name="Google Shape;1027;p163"/>
          <p:cNvSpPr txBox="1">
            <a:spLocks noGrp="1"/>
          </p:cNvSpPr>
          <p:nvPr>
            <p:ph type="title" idx="13"/>
          </p:nvPr>
        </p:nvSpPr>
        <p:spPr>
          <a:xfrm>
            <a:off x="5642250" y="3779575"/>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028" name="Google Shape;1028;p163" descr="group of business people sitting at conference table in discussion"/>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0"/>
            <a:ext cx="3910502" cy="5143501"/>
          </a:xfrm>
          <a:prstGeom prst="rect">
            <a:avLst/>
          </a:prstGeom>
          <a:noFill/>
          <a:ln>
            <a:noFill/>
          </a:ln>
        </p:spPr>
      </p:pic>
      <p:sp>
        <p:nvSpPr>
          <p:cNvPr id="1029" name="Google Shape;1029;p163" descr="Blue transparent box"/>
          <p:cNvSpPr/>
          <p:nvPr/>
        </p:nvSpPr>
        <p:spPr>
          <a:xfrm>
            <a:off x="-100" y="50"/>
            <a:ext cx="3910500" cy="5143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Break 6 1 1 1 1 1 1">
  <p:cSld name="SECTION_HEADER_4_1_1_1_1_1_1">
    <p:spTree>
      <p:nvGrpSpPr>
        <p:cNvPr id="1" name="Shape 71"/>
        <p:cNvGrpSpPr/>
        <p:nvPr/>
      </p:nvGrpSpPr>
      <p:grpSpPr>
        <a:xfrm>
          <a:off x="0" y="0"/>
          <a:ext cx="0" cy="0"/>
          <a:chOff x="0" y="0"/>
          <a:chExt cx="0" cy="0"/>
        </a:xfrm>
      </p:grpSpPr>
      <p:pic>
        <p:nvPicPr>
          <p:cNvPr id="72" name="Google Shape;72;p18" descr="decorative. man who is inspection a manufacturing plant or chemistry lab" title="tech engineering.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73" name="Google Shape;73;p18" descr="Decorative. blue filter over black and white image. "/>
          <p:cNvSpPr/>
          <p:nvPr/>
        </p:nvSpPr>
        <p:spPr>
          <a:xfrm>
            <a:off x="-132600" y="-30225"/>
            <a:ext cx="93894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7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1 Image + title ">
  <p:cSld name="ONE_COLUMN_TEXT_1_3_1_1">
    <p:spTree>
      <p:nvGrpSpPr>
        <p:cNvPr id="1" name="Shape 1030"/>
        <p:cNvGrpSpPr/>
        <p:nvPr/>
      </p:nvGrpSpPr>
      <p:grpSpPr>
        <a:xfrm>
          <a:off x="0" y="0"/>
          <a:ext cx="0" cy="0"/>
          <a:chOff x="0" y="0"/>
          <a:chExt cx="0" cy="0"/>
        </a:xfrm>
      </p:grpSpPr>
      <p:sp>
        <p:nvSpPr>
          <p:cNvPr id="1031" name="Google Shape;1031;p1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1032" name="Google Shape;1032;p164"/>
          <p:cNvSpPr txBox="1">
            <a:spLocks noGrp="1"/>
          </p:cNvSpPr>
          <p:nvPr>
            <p:ph type="title"/>
          </p:nvPr>
        </p:nvSpPr>
        <p:spPr>
          <a:xfrm>
            <a:off x="4281450" y="2811800"/>
            <a:ext cx="46374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33" name="Google Shape;1033;p164"/>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1034" name="Google Shape;1034;p164"/>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C2C2C2"/>
                </a:solidFill>
              </a:rPr>
              <a:t>‹#›</a:t>
            </a:fld>
            <a:endParaRPr sz="1000" dirty="0">
              <a:solidFill>
                <a:srgbClr val="C2C2C2"/>
              </a:solidFill>
            </a:endParaRPr>
          </a:p>
        </p:txBody>
      </p:sp>
      <p:sp>
        <p:nvSpPr>
          <p:cNvPr id="1035" name="Google Shape;1035;p164"/>
          <p:cNvSpPr txBox="1">
            <a:spLocks noGrp="1"/>
          </p:cNvSpPr>
          <p:nvPr>
            <p:ph type="title" idx="3"/>
          </p:nvPr>
        </p:nvSpPr>
        <p:spPr>
          <a:xfrm>
            <a:off x="4281450" y="3082100"/>
            <a:ext cx="46374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36" name="Google Shape;1036;p164"/>
          <p:cNvSpPr>
            <a:spLocks noGrp="1"/>
          </p:cNvSpPr>
          <p:nvPr>
            <p:ph type="pic" idx="4"/>
          </p:nvPr>
        </p:nvSpPr>
        <p:spPr>
          <a:xfrm>
            <a:off x="4386225" y="678200"/>
            <a:ext cx="1936800" cy="2133600"/>
          </a:xfrm>
          <a:prstGeom prst="rect">
            <a:avLst/>
          </a:prstGeom>
          <a:noFill/>
          <a:ln>
            <a:noFill/>
          </a:ln>
        </p:spPr>
      </p:sp>
      <p:pic>
        <p:nvPicPr>
          <p:cNvPr id="1037" name="Google Shape;1037;p164" descr="group of business people sitting at conference table in discussion"/>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0"/>
            <a:ext cx="3910502" cy="5143501"/>
          </a:xfrm>
          <a:prstGeom prst="rect">
            <a:avLst/>
          </a:prstGeom>
          <a:noFill/>
          <a:ln>
            <a:noFill/>
          </a:ln>
        </p:spPr>
      </p:pic>
      <p:sp>
        <p:nvSpPr>
          <p:cNvPr id="1038" name="Google Shape;1038;p164" descr="Blue transparent box"/>
          <p:cNvSpPr/>
          <p:nvPr/>
        </p:nvSpPr>
        <p:spPr>
          <a:xfrm>
            <a:off x="-100" y="50"/>
            <a:ext cx="3910500" cy="5143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One column text - Pic Left 1">
  <p:cSld name="ONE_COLUMN_TEXT_1_2">
    <p:spTree>
      <p:nvGrpSpPr>
        <p:cNvPr id="1" name="Shape 1039"/>
        <p:cNvGrpSpPr/>
        <p:nvPr/>
      </p:nvGrpSpPr>
      <p:grpSpPr>
        <a:xfrm>
          <a:off x="0" y="0"/>
          <a:ext cx="0" cy="0"/>
          <a:chOff x="0" y="0"/>
          <a:chExt cx="0" cy="0"/>
        </a:xfrm>
      </p:grpSpPr>
      <p:pic>
        <p:nvPicPr>
          <p:cNvPr id="1040" name="Google Shape;1040;p165"/>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76200" y="-66900"/>
            <a:ext cx="3986699" cy="5277300"/>
          </a:xfrm>
          <a:prstGeom prst="rect">
            <a:avLst/>
          </a:prstGeom>
          <a:noFill/>
          <a:ln>
            <a:noFill/>
          </a:ln>
        </p:spPr>
      </p:pic>
      <p:sp>
        <p:nvSpPr>
          <p:cNvPr id="1041" name="Google Shape;1041;p165"/>
          <p:cNvSpPr txBox="1">
            <a:spLocks noGrp="1"/>
          </p:cNvSpPr>
          <p:nvPr>
            <p:ph type="body" idx="1"/>
          </p:nvPr>
        </p:nvSpPr>
        <p:spPr>
          <a:xfrm>
            <a:off x="4393575" y="1021175"/>
            <a:ext cx="41754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42" name="Google Shape;1042;p1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1043" name="Google Shape;1043;p165"/>
          <p:cNvSpPr/>
          <p:nvPr/>
        </p:nvSpPr>
        <p:spPr>
          <a:xfrm>
            <a:off x="-76100" y="-66900"/>
            <a:ext cx="3986700" cy="52773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4" name="Google Shape;1044;p165"/>
          <p:cNvSpPr txBox="1">
            <a:spLocks noGrp="1"/>
          </p:cNvSpPr>
          <p:nvPr>
            <p:ph type="title"/>
          </p:nvPr>
        </p:nvSpPr>
        <p:spPr>
          <a:xfrm>
            <a:off x="311700" y="279100"/>
            <a:ext cx="8257200" cy="572700"/>
          </a:xfrm>
          <a:prstGeom prst="rect">
            <a:avLst/>
          </a:prstGeom>
        </p:spPr>
        <p:txBody>
          <a:bodyPr spcFirstLastPara="1" wrap="square" lIns="91425" tIns="91425" rIns="91425" bIns="91425" anchor="t" anchorCtr="0">
            <a:normAutofit/>
          </a:bodyPr>
          <a:lstStyle>
            <a:lvl1pPr lvl="0" algn="r">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_1">
    <p:spTree>
      <p:nvGrpSpPr>
        <p:cNvPr id="1" name="Shape 1045"/>
        <p:cNvGrpSpPr/>
        <p:nvPr/>
      </p:nvGrpSpPr>
      <p:grpSpPr>
        <a:xfrm>
          <a:off x="0" y="0"/>
          <a:ext cx="0" cy="0"/>
          <a:chOff x="0" y="0"/>
          <a:chExt cx="0" cy="0"/>
        </a:xfrm>
      </p:grpSpPr>
      <p:sp>
        <p:nvSpPr>
          <p:cNvPr id="1046" name="Google Shape;1046;p166"/>
          <p:cNvSpPr txBox="1">
            <a:spLocks noGrp="1"/>
          </p:cNvSpPr>
          <p:nvPr>
            <p:ph type="body" idx="1"/>
          </p:nvPr>
        </p:nvSpPr>
        <p:spPr>
          <a:xfrm>
            <a:off x="4393575" y="1021175"/>
            <a:ext cx="42450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47" name="Google Shape;1047;p1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1048" name="Google Shape;1048;p166"/>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20400" y="-27775"/>
            <a:ext cx="3986776" cy="5277302"/>
          </a:xfrm>
          <a:prstGeom prst="rect">
            <a:avLst/>
          </a:prstGeom>
          <a:noFill/>
          <a:ln>
            <a:noFill/>
          </a:ln>
        </p:spPr>
      </p:pic>
      <p:sp>
        <p:nvSpPr>
          <p:cNvPr id="1049" name="Google Shape;1049;p166"/>
          <p:cNvSpPr/>
          <p:nvPr/>
        </p:nvSpPr>
        <p:spPr>
          <a:xfrm>
            <a:off x="-20350" y="-27900"/>
            <a:ext cx="3986700" cy="52773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0" name="Google Shape;1050;p166"/>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lvl1pPr lvl="0" algn="r">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ECTION Slide">
  <p:cSld name="MAIN_POINT">
    <p:bg>
      <p:bgPr>
        <a:solidFill>
          <a:schemeClr val="accent1"/>
        </a:solidFill>
        <a:effectLst/>
      </p:bgPr>
    </p:bg>
    <p:spTree>
      <p:nvGrpSpPr>
        <p:cNvPr id="1" name="Shape 1051"/>
        <p:cNvGrpSpPr/>
        <p:nvPr/>
      </p:nvGrpSpPr>
      <p:grpSpPr>
        <a:xfrm>
          <a:off x="0" y="0"/>
          <a:ext cx="0" cy="0"/>
          <a:chOff x="0" y="0"/>
          <a:chExt cx="0" cy="0"/>
        </a:xfrm>
      </p:grpSpPr>
      <p:sp>
        <p:nvSpPr>
          <p:cNvPr id="1052" name="Google Shape;1052;p167"/>
          <p:cNvSpPr txBox="1">
            <a:spLocks noGrp="1"/>
          </p:cNvSpPr>
          <p:nvPr>
            <p:ph type="title"/>
          </p:nvPr>
        </p:nvSpPr>
        <p:spPr>
          <a:xfrm>
            <a:off x="0" y="1546800"/>
            <a:ext cx="9144000" cy="2327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3700"/>
              <a:buNone/>
              <a:defRPr sz="3700" b="1">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053" name="Google Shape;1053;p1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pic>
        <p:nvPicPr>
          <p:cNvPr id="1054" name="Google Shape;1054;p167"/>
          <p:cNvPicPr preferRelativeResize="0"/>
          <p:nvPr/>
        </p:nvPicPr>
        <p:blipFill>
          <a:blip r:embed="rId2" cstate="print">
            <a:alphaModFix/>
            <a:extLst>
              <a:ext uri="{28A0092B-C50C-407E-A947-70E740481C1C}">
                <a14:useLocalDpi xmlns:a14="http://schemas.microsoft.com/office/drawing/2010/main" val="0"/>
              </a:ext>
            </a:extLst>
          </a:blip>
          <a:stretch>
            <a:fillRect/>
          </a:stretch>
        </p:blipFill>
        <p:spPr>
          <a:xfrm>
            <a:off x="0" y="0"/>
            <a:ext cx="6258125" cy="216950"/>
          </a:xfrm>
          <a:prstGeom prst="rect">
            <a:avLst/>
          </a:prstGeom>
          <a:noFill/>
          <a:ln>
            <a:noFill/>
          </a:ln>
        </p:spPr>
      </p:pic>
      <p:pic>
        <p:nvPicPr>
          <p:cNvPr id="1055" name="Google Shape;1055;p167"/>
          <p:cNvPicPr preferRelativeResize="0"/>
          <p:nvPr/>
        </p:nvPicPr>
        <p:blipFill>
          <a:blip r:embed="rId2" cstate="print">
            <a:alphaModFix/>
            <a:extLst>
              <a:ext uri="{28A0092B-C50C-407E-A947-70E740481C1C}">
                <a14:useLocalDpi xmlns:a14="http://schemas.microsoft.com/office/drawing/2010/main" val="0"/>
              </a:ext>
            </a:extLst>
          </a:blip>
          <a:stretch>
            <a:fillRect/>
          </a:stretch>
        </p:blipFill>
        <p:spPr>
          <a:xfrm flipH="1">
            <a:off x="2885875" y="4926550"/>
            <a:ext cx="6258125" cy="216950"/>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Quote 1">
  <p:cSld name="MAIN_POINT_2">
    <p:bg>
      <p:bgPr>
        <a:solidFill>
          <a:schemeClr val="accent1"/>
        </a:solidFill>
        <a:effectLst/>
      </p:bgPr>
    </p:bg>
    <p:spTree>
      <p:nvGrpSpPr>
        <p:cNvPr id="1" name="Shape 1056"/>
        <p:cNvGrpSpPr/>
        <p:nvPr/>
      </p:nvGrpSpPr>
      <p:grpSpPr>
        <a:xfrm>
          <a:off x="0" y="0"/>
          <a:ext cx="0" cy="0"/>
          <a:chOff x="0" y="0"/>
          <a:chExt cx="0" cy="0"/>
        </a:xfrm>
      </p:grpSpPr>
      <p:sp>
        <p:nvSpPr>
          <p:cNvPr id="1057" name="Google Shape;1057;p168"/>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500">
                <a:solidFill>
                  <a:srgbClr val="EAE565"/>
                </a:solidFill>
              </a:rPr>
              <a:t>“</a:t>
            </a:r>
            <a:endParaRPr sz="15500" dirty="0">
              <a:solidFill>
                <a:srgbClr val="EAE565"/>
              </a:solidFill>
            </a:endParaRPr>
          </a:p>
        </p:txBody>
      </p:sp>
      <p:sp>
        <p:nvSpPr>
          <p:cNvPr id="1058" name="Google Shape;1058;p168"/>
          <p:cNvSpPr txBox="1">
            <a:spLocks noGrp="1"/>
          </p:cNvSpPr>
          <p:nvPr>
            <p:ph type="title"/>
          </p:nvPr>
        </p:nvSpPr>
        <p:spPr>
          <a:xfrm>
            <a:off x="580950" y="1546800"/>
            <a:ext cx="7982100" cy="2327100"/>
          </a:xfrm>
          <a:prstGeom prst="rect">
            <a:avLst/>
          </a:prstGeom>
        </p:spPr>
        <p:txBody>
          <a:bodyPr spcFirstLastPara="1" wrap="square" lIns="91425" tIns="91425" rIns="91425" bIns="91425" anchor="t" anchorCtr="0">
            <a:noAutofit/>
          </a:bodyPr>
          <a:lstStyle>
            <a:lvl1pPr lvl="0" algn="l">
              <a:spcBef>
                <a:spcPts val="0"/>
              </a:spcBef>
              <a:spcAft>
                <a:spcPts val="0"/>
              </a:spcAft>
              <a:buClr>
                <a:schemeClr val="lt1"/>
              </a:buClr>
              <a:buSzPts val="3700"/>
              <a:buNone/>
              <a:defRPr sz="37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059" name="Google Shape;1059;p1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Quote 2">
  <p:cSld name="MAIN_POINT_1">
    <p:bg>
      <p:bgPr>
        <a:solidFill>
          <a:schemeClr val="accent3"/>
        </a:solidFill>
        <a:effectLst/>
      </p:bgPr>
    </p:bg>
    <p:spTree>
      <p:nvGrpSpPr>
        <p:cNvPr id="1" name="Shape 1060"/>
        <p:cNvGrpSpPr/>
        <p:nvPr/>
      </p:nvGrpSpPr>
      <p:grpSpPr>
        <a:xfrm>
          <a:off x="0" y="0"/>
          <a:ext cx="0" cy="0"/>
          <a:chOff x="0" y="0"/>
          <a:chExt cx="0" cy="0"/>
        </a:xfrm>
      </p:grpSpPr>
      <p:sp>
        <p:nvSpPr>
          <p:cNvPr id="1061" name="Google Shape;1061;p169"/>
          <p:cNvSpPr txBox="1">
            <a:spLocks noGrp="1"/>
          </p:cNvSpPr>
          <p:nvPr>
            <p:ph type="title"/>
          </p:nvPr>
        </p:nvSpPr>
        <p:spPr>
          <a:xfrm>
            <a:off x="580950" y="1546800"/>
            <a:ext cx="7982100" cy="2327100"/>
          </a:xfrm>
          <a:prstGeom prst="rect">
            <a:avLst/>
          </a:prstGeom>
        </p:spPr>
        <p:txBody>
          <a:bodyPr spcFirstLastPara="1" wrap="square" lIns="91425" tIns="91425" rIns="91425" bIns="91425" anchor="t" anchorCtr="0">
            <a:normAutofit/>
          </a:bodyPr>
          <a:lstStyle>
            <a:lvl1pPr lvl="0" algn="l">
              <a:spcBef>
                <a:spcPts val="0"/>
              </a:spcBef>
              <a:spcAft>
                <a:spcPts val="0"/>
              </a:spcAft>
              <a:buClr>
                <a:schemeClr val="lt1"/>
              </a:buClr>
              <a:buSzPts val="3700"/>
              <a:buNone/>
              <a:defRPr sz="37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062" name="Google Shape;1062;p1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1063" name="Google Shape;1063;p169"/>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500">
                <a:solidFill>
                  <a:srgbClr val="003C71"/>
                </a:solidFill>
              </a:rPr>
              <a:t>“</a:t>
            </a:r>
            <a:endParaRPr sz="15500" dirty="0">
              <a:solidFill>
                <a:srgbClr val="003C71"/>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ECTION 2">
  <p:cSld name="CAPTION_ONLY_3">
    <p:spTree>
      <p:nvGrpSpPr>
        <p:cNvPr id="1" name="Shape 1064"/>
        <p:cNvGrpSpPr/>
        <p:nvPr/>
      </p:nvGrpSpPr>
      <p:grpSpPr>
        <a:xfrm>
          <a:off x="0" y="0"/>
          <a:ext cx="0" cy="0"/>
          <a:chOff x="0" y="0"/>
          <a:chExt cx="0" cy="0"/>
        </a:xfrm>
      </p:grpSpPr>
      <p:pic>
        <p:nvPicPr>
          <p:cNvPr id="1065" name="Google Shape;1065;p170"/>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3975"/>
            <a:ext cx="9144003" cy="4930524"/>
          </a:xfrm>
          <a:prstGeom prst="rect">
            <a:avLst/>
          </a:prstGeom>
          <a:noFill/>
          <a:ln>
            <a:noFill/>
          </a:ln>
        </p:spPr>
      </p:pic>
      <p:sp>
        <p:nvSpPr>
          <p:cNvPr id="1066" name="Google Shape;1066;p1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1067" name="Google Shape;1067;p170"/>
          <p:cNvSpPr/>
          <p:nvPr/>
        </p:nvSpPr>
        <p:spPr>
          <a:xfrm>
            <a:off x="0" y="0"/>
            <a:ext cx="9144000" cy="5143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8" name="Google Shape;1068;p170"/>
          <p:cNvSpPr txBox="1">
            <a:spLocks noGrp="1"/>
          </p:cNvSpPr>
          <p:nvPr>
            <p:ph type="title"/>
          </p:nvPr>
        </p:nvSpPr>
        <p:spPr>
          <a:xfrm>
            <a:off x="150" y="1546800"/>
            <a:ext cx="9144000" cy="2327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3700"/>
              <a:buNone/>
              <a:defRPr sz="3700" b="1">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069" name="Google Shape;1069;p170"/>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pic>
        <p:nvPicPr>
          <p:cNvPr id="1070" name="Google Shape;1070;p170"/>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0" y="0"/>
            <a:ext cx="6258125" cy="216950"/>
          </a:xfrm>
          <a:prstGeom prst="rect">
            <a:avLst/>
          </a:prstGeom>
          <a:noFill/>
          <a:ln>
            <a:noFill/>
          </a:ln>
        </p:spPr>
      </p:pic>
      <p:pic>
        <p:nvPicPr>
          <p:cNvPr id="1071" name="Google Shape;1071;p170"/>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flipH="1">
            <a:off x="2885875" y="4926550"/>
            <a:ext cx="6258125" cy="216950"/>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Light blue only">
  <p:cSld name="CAPTION_ONLY_1">
    <p:bg>
      <p:bgPr>
        <a:solidFill>
          <a:schemeClr val="accent3"/>
        </a:solidFill>
        <a:effectLst/>
      </p:bgPr>
    </p:bg>
    <p:spTree>
      <p:nvGrpSpPr>
        <p:cNvPr id="1" name="Shape 1072"/>
        <p:cNvGrpSpPr/>
        <p:nvPr/>
      </p:nvGrpSpPr>
      <p:grpSpPr>
        <a:xfrm>
          <a:off x="0" y="0"/>
          <a:ext cx="0" cy="0"/>
          <a:chOff x="0" y="0"/>
          <a:chExt cx="0" cy="0"/>
        </a:xfrm>
      </p:grpSpPr>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Dark Blue Only">
  <p:cSld name="CAPTION_ONLY_1_1">
    <p:bg>
      <p:bgPr>
        <a:solidFill>
          <a:schemeClr val="accent1"/>
        </a:solidFill>
        <a:effectLst/>
      </p:bgPr>
    </p:bg>
    <p:spTree>
      <p:nvGrpSpPr>
        <p:cNvPr id="1" name="Shape 1073"/>
        <p:cNvGrpSpPr/>
        <p:nvPr/>
      </p:nvGrpSpPr>
      <p:grpSpPr>
        <a:xfrm>
          <a:off x="0" y="0"/>
          <a:ext cx="0" cy="0"/>
          <a:chOff x="0" y="0"/>
          <a:chExt cx="0" cy="0"/>
        </a:xfrm>
      </p:grpSpPr>
      <p:sp>
        <p:nvSpPr>
          <p:cNvPr id="1074" name="Google Shape;1074;p1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Data Callout Left">
  <p:cSld name="BIG_NUMBER_1">
    <p:spTree>
      <p:nvGrpSpPr>
        <p:cNvPr id="1" name="Shape 1075"/>
        <p:cNvGrpSpPr/>
        <p:nvPr/>
      </p:nvGrpSpPr>
      <p:grpSpPr>
        <a:xfrm>
          <a:off x="0" y="0"/>
          <a:ext cx="0" cy="0"/>
          <a:chOff x="0" y="0"/>
          <a:chExt cx="0" cy="0"/>
        </a:xfrm>
      </p:grpSpPr>
      <p:sp>
        <p:nvSpPr>
          <p:cNvPr id="1076" name="Google Shape;1076;p1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cxnSp>
        <p:nvCxnSpPr>
          <p:cNvPr id="1077" name="Google Shape;1077;p173"/>
          <p:cNvCxnSpPr/>
          <p:nvPr/>
        </p:nvCxnSpPr>
        <p:spPr>
          <a:xfrm rot="10800000">
            <a:off x="2841961" y="1080120"/>
            <a:ext cx="21600" cy="3452100"/>
          </a:xfrm>
          <a:prstGeom prst="straightConnector1">
            <a:avLst/>
          </a:prstGeom>
          <a:noFill/>
          <a:ln w="38100" cap="flat" cmpd="sng">
            <a:solidFill>
              <a:schemeClr val="accent1"/>
            </a:solidFill>
            <a:prstDash val="solid"/>
            <a:round/>
            <a:headEnd type="none" w="med" len="med"/>
            <a:tailEnd type="none" w="med" len="med"/>
          </a:ln>
        </p:spPr>
      </p:cxnSp>
      <p:sp>
        <p:nvSpPr>
          <p:cNvPr id="1078" name="Google Shape;1078;p173"/>
          <p:cNvSpPr txBox="1">
            <a:spLocks noGrp="1"/>
          </p:cNvSpPr>
          <p:nvPr>
            <p:ph type="body" idx="1"/>
          </p:nvPr>
        </p:nvSpPr>
        <p:spPr>
          <a:xfrm>
            <a:off x="3607925" y="1080125"/>
            <a:ext cx="45195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79" name="Google Shape;1079;p173"/>
          <p:cNvSpPr txBox="1">
            <a:spLocks noGrp="1"/>
          </p:cNvSpPr>
          <p:nvPr>
            <p:ph type="title"/>
          </p:nvPr>
        </p:nvSpPr>
        <p:spPr>
          <a:xfrm>
            <a:off x="311700" y="279100"/>
            <a:ext cx="79092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Break 6 1 1 1 1 1 1 1">
  <p:cSld name="SECTION_HEADER_4_1_1_1_1_1_1_1">
    <p:spTree>
      <p:nvGrpSpPr>
        <p:cNvPr id="1" name="Shape 75"/>
        <p:cNvGrpSpPr/>
        <p:nvPr/>
      </p:nvGrpSpPr>
      <p:grpSpPr>
        <a:xfrm>
          <a:off x="0" y="0"/>
          <a:ext cx="0" cy="0"/>
          <a:chOff x="0" y="0"/>
          <a:chExt cx="0" cy="0"/>
        </a:xfrm>
      </p:grpSpPr>
      <p:pic>
        <p:nvPicPr>
          <p:cNvPr id="76" name="Google Shape;76;p19" descr="decorative. an image of a hand working on a computer" title="shutterstock_1187255977.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77" name="Google Shape;77;p19" descr="Decorative. blue filter over black and white image. "/>
          <p:cNvSpPr/>
          <p:nvPr/>
        </p:nvSpPr>
        <p:spPr>
          <a:xfrm>
            <a:off x="-132600" y="-30225"/>
            <a:ext cx="93894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7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Data Callout Right">
  <p:cSld name="BIG_NUMBER_1_1">
    <p:spTree>
      <p:nvGrpSpPr>
        <p:cNvPr id="1" name="Shape 1080"/>
        <p:cNvGrpSpPr/>
        <p:nvPr/>
      </p:nvGrpSpPr>
      <p:grpSpPr>
        <a:xfrm>
          <a:off x="0" y="0"/>
          <a:ext cx="0" cy="0"/>
          <a:chOff x="0" y="0"/>
          <a:chExt cx="0" cy="0"/>
        </a:xfrm>
      </p:grpSpPr>
      <p:sp>
        <p:nvSpPr>
          <p:cNvPr id="1081" name="Google Shape;1081;p1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1082" name="Google Shape;1082;p174"/>
          <p:cNvSpPr txBox="1">
            <a:spLocks noGrp="1"/>
          </p:cNvSpPr>
          <p:nvPr>
            <p:ph type="title"/>
          </p:nvPr>
        </p:nvSpPr>
        <p:spPr>
          <a:xfrm>
            <a:off x="604200" y="279100"/>
            <a:ext cx="8034600" cy="572700"/>
          </a:xfrm>
          <a:prstGeom prst="rect">
            <a:avLst/>
          </a:prstGeom>
        </p:spPr>
        <p:txBody>
          <a:bodyPr spcFirstLastPara="1" wrap="square" lIns="91425" tIns="91425" rIns="91425" bIns="91425" anchor="t" anchorCtr="0">
            <a:normAutofit/>
          </a:bodyPr>
          <a:lstStyle>
            <a:lvl1pPr lvl="0" algn="l">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83" name="Google Shape;1083;p174"/>
          <p:cNvSpPr txBox="1">
            <a:spLocks noGrp="1"/>
          </p:cNvSpPr>
          <p:nvPr>
            <p:ph type="body" idx="1"/>
          </p:nvPr>
        </p:nvSpPr>
        <p:spPr>
          <a:xfrm>
            <a:off x="829000" y="1160300"/>
            <a:ext cx="41754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cxnSp>
        <p:nvCxnSpPr>
          <p:cNvPr id="1084" name="Google Shape;1084;p174"/>
          <p:cNvCxnSpPr/>
          <p:nvPr/>
        </p:nvCxnSpPr>
        <p:spPr>
          <a:xfrm rot="10800000" flipH="1">
            <a:off x="6031809" y="1085438"/>
            <a:ext cx="26700" cy="345210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losing Slide" type="blank">
  <p:cSld name="BLANK">
    <p:spTree>
      <p:nvGrpSpPr>
        <p:cNvPr id="1" name="Shape 1085"/>
        <p:cNvGrpSpPr/>
        <p:nvPr/>
      </p:nvGrpSpPr>
      <p:grpSpPr>
        <a:xfrm>
          <a:off x="0" y="0"/>
          <a:ext cx="0" cy="0"/>
          <a:chOff x="0" y="0"/>
          <a:chExt cx="0" cy="0"/>
        </a:xfrm>
      </p:grpSpPr>
      <p:pic>
        <p:nvPicPr>
          <p:cNvPr id="1086" name="Google Shape;1086;p175" descr="White GSA letters inside of a square blue box with the words U.S. General Services Administration to the right of the blue box&#10;"/>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3721101" y="1797050"/>
            <a:ext cx="1168425" cy="132445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Data Callout Left 1">
  <p:cSld name="BIG_NUMBER_1_2">
    <p:spTree>
      <p:nvGrpSpPr>
        <p:cNvPr id="1" name="Shape 1087"/>
        <p:cNvGrpSpPr/>
        <p:nvPr/>
      </p:nvGrpSpPr>
      <p:grpSpPr>
        <a:xfrm>
          <a:off x="0" y="0"/>
          <a:ext cx="0" cy="0"/>
          <a:chOff x="0" y="0"/>
          <a:chExt cx="0" cy="0"/>
        </a:xfrm>
      </p:grpSpPr>
      <p:sp>
        <p:nvSpPr>
          <p:cNvPr id="1088" name="Google Shape;1088;p1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1089" name="Google Shape;1089;p176"/>
          <p:cNvSpPr txBox="1">
            <a:spLocks noGrp="1"/>
          </p:cNvSpPr>
          <p:nvPr>
            <p:ph type="body" idx="1"/>
          </p:nvPr>
        </p:nvSpPr>
        <p:spPr>
          <a:xfrm>
            <a:off x="4128000" y="909950"/>
            <a:ext cx="3837000" cy="3695100"/>
          </a:xfrm>
          <a:prstGeom prst="rect">
            <a:avLst/>
          </a:prstGeom>
        </p:spPr>
        <p:txBody>
          <a:bodyPr spcFirstLastPara="1" wrap="square" lIns="91425" tIns="91425" rIns="91425" bIns="91425" anchor="ctr" anchorCtr="0">
            <a:normAutofit/>
          </a:bodyPr>
          <a:lstStyle>
            <a:lvl1pPr marL="457200" lvl="0" indent="-298450">
              <a:spcBef>
                <a:spcPts val="0"/>
              </a:spcBef>
              <a:spcAft>
                <a:spcPts val="0"/>
              </a:spcAft>
              <a:buSzPts val="1100"/>
              <a:buChar char="●"/>
              <a:defRPr/>
            </a:lvl1pPr>
            <a:lvl2pPr marL="914400" lvl="1" indent="-298450">
              <a:spcBef>
                <a:spcPts val="600"/>
              </a:spcBef>
              <a:spcAft>
                <a:spcPts val="0"/>
              </a:spcAft>
              <a:buSzPts val="1100"/>
              <a:buChar char="○"/>
              <a:defRPr/>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090" name="Google Shape;1090;p176"/>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1091" name="Google Shape;1091;p176"/>
          <p:cNvCxnSpPr/>
          <p:nvPr/>
        </p:nvCxnSpPr>
        <p:spPr>
          <a:xfrm rot="10800000">
            <a:off x="2841875" y="1080150"/>
            <a:ext cx="21600" cy="345210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92"/>
        <p:cNvGrpSpPr/>
        <p:nvPr/>
      </p:nvGrpSpPr>
      <p:grpSpPr>
        <a:xfrm>
          <a:off x="0" y="0"/>
          <a:ext cx="0" cy="0"/>
          <a:chOff x="0" y="0"/>
          <a:chExt cx="0" cy="0"/>
        </a:xfrm>
      </p:grpSpPr>
      <p:sp>
        <p:nvSpPr>
          <p:cNvPr id="1093" name="Google Shape;1093;p177"/>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rmAutofit/>
          </a:bodyPr>
          <a:lstStyle>
            <a:lvl1pPr marL="0" marR="0" lvl="0" indent="0" algn="r">
              <a:spcBef>
                <a:spcPts val="0"/>
              </a:spcBef>
              <a:buNone/>
              <a:defRPr sz="1200" b="0" i="0" u="none" strike="noStrike" cap="none">
                <a:solidFill>
                  <a:schemeClr val="lt1"/>
                </a:solidFill>
                <a:latin typeface="Arial"/>
                <a:ea typeface="Arial"/>
                <a:cs typeface="Arial"/>
                <a:sym typeface="Arial"/>
              </a:defRPr>
            </a:lvl1pPr>
            <a:lvl2pPr marL="0" marR="0" lvl="1" indent="0" algn="r">
              <a:spcBef>
                <a:spcPts val="0"/>
              </a:spcBef>
              <a:buNone/>
              <a:defRPr sz="1200" b="0" i="0" u="none" strike="noStrike" cap="none">
                <a:solidFill>
                  <a:schemeClr val="lt1"/>
                </a:solidFill>
                <a:latin typeface="Arial"/>
                <a:ea typeface="Arial"/>
                <a:cs typeface="Arial"/>
                <a:sym typeface="Arial"/>
              </a:defRPr>
            </a:lvl2pPr>
            <a:lvl3pPr marL="0" marR="0" lvl="2" indent="0" algn="r">
              <a:spcBef>
                <a:spcPts val="0"/>
              </a:spcBef>
              <a:buNone/>
              <a:defRPr sz="1200" b="0" i="0" u="none" strike="noStrike" cap="none">
                <a:solidFill>
                  <a:schemeClr val="lt1"/>
                </a:solidFill>
                <a:latin typeface="Arial"/>
                <a:ea typeface="Arial"/>
                <a:cs typeface="Arial"/>
                <a:sym typeface="Arial"/>
              </a:defRPr>
            </a:lvl3pPr>
            <a:lvl4pPr marL="0" marR="0" lvl="3" indent="0" algn="r">
              <a:spcBef>
                <a:spcPts val="0"/>
              </a:spcBef>
              <a:buNone/>
              <a:defRPr sz="1200" b="0" i="0" u="none" strike="noStrike" cap="none">
                <a:solidFill>
                  <a:schemeClr val="lt1"/>
                </a:solidFill>
                <a:latin typeface="Arial"/>
                <a:ea typeface="Arial"/>
                <a:cs typeface="Arial"/>
                <a:sym typeface="Arial"/>
              </a:defRPr>
            </a:lvl4pPr>
            <a:lvl5pPr marL="0" marR="0" lvl="4" indent="0" algn="r">
              <a:spcBef>
                <a:spcPts val="0"/>
              </a:spcBef>
              <a:buNone/>
              <a:defRPr sz="1200" b="0" i="0" u="none" strike="noStrike" cap="none">
                <a:solidFill>
                  <a:schemeClr val="lt1"/>
                </a:solidFill>
                <a:latin typeface="Arial"/>
                <a:ea typeface="Arial"/>
                <a:cs typeface="Arial"/>
                <a:sym typeface="Arial"/>
              </a:defRPr>
            </a:lvl5pPr>
            <a:lvl6pPr marL="0" marR="0" lvl="5" indent="0" algn="r">
              <a:spcBef>
                <a:spcPts val="0"/>
              </a:spcBef>
              <a:buNone/>
              <a:defRPr sz="1200" b="0" i="0" u="none" strike="noStrike" cap="none">
                <a:solidFill>
                  <a:schemeClr val="lt1"/>
                </a:solidFill>
                <a:latin typeface="Arial"/>
                <a:ea typeface="Arial"/>
                <a:cs typeface="Arial"/>
                <a:sym typeface="Arial"/>
              </a:defRPr>
            </a:lvl6pPr>
            <a:lvl7pPr marL="0" marR="0" lvl="6" indent="0" algn="r">
              <a:spcBef>
                <a:spcPts val="0"/>
              </a:spcBef>
              <a:buNone/>
              <a:defRPr sz="1200" b="0" i="0" u="none" strike="noStrike" cap="none">
                <a:solidFill>
                  <a:schemeClr val="lt1"/>
                </a:solidFill>
                <a:latin typeface="Arial"/>
                <a:ea typeface="Arial"/>
                <a:cs typeface="Arial"/>
                <a:sym typeface="Arial"/>
              </a:defRPr>
            </a:lvl7pPr>
            <a:lvl8pPr marL="0" marR="0" lvl="7" indent="0" algn="r">
              <a:spcBef>
                <a:spcPts val="0"/>
              </a:spcBef>
              <a:buNone/>
              <a:defRPr sz="1200" b="0" i="0" u="none" strike="noStrike" cap="none">
                <a:solidFill>
                  <a:schemeClr val="lt1"/>
                </a:solidFill>
                <a:latin typeface="Arial"/>
                <a:ea typeface="Arial"/>
                <a:cs typeface="Arial"/>
                <a:sym typeface="Arial"/>
              </a:defRPr>
            </a:lvl8pPr>
            <a:lvl9pPr marL="0" marR="0" lvl="8" indent="0" algn="r">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sz="1000" dirty="0">
              <a:solidFill>
                <a:schemeClr val="dk2"/>
              </a:solidFill>
            </a:endParaRPr>
          </a:p>
        </p:txBody>
      </p:sp>
      <p:sp>
        <p:nvSpPr>
          <p:cNvPr id="1094" name="Google Shape;1094;p177"/>
          <p:cNvSpPr txBox="1">
            <a:spLocks noGrp="1"/>
          </p:cNvSpPr>
          <p:nvPr>
            <p:ph type="body" idx="1"/>
          </p:nvPr>
        </p:nvSpPr>
        <p:spPr>
          <a:xfrm>
            <a:off x="904550" y="1152475"/>
            <a:ext cx="7316400" cy="3416400"/>
          </a:xfrm>
          <a:prstGeom prst="rect">
            <a:avLst/>
          </a:prstGeom>
          <a:noFill/>
        </p:spPr>
        <p:txBody>
          <a:bodyPr spcFirstLastPara="1" wrap="square" lIns="91425" tIns="91425" rIns="91425" bIns="91425" anchor="t" anchorCtr="0">
            <a:normAutofit/>
          </a:bodyPr>
          <a:lstStyle>
            <a:lvl1pPr marL="457200" lvl="0" indent="-298450">
              <a:lnSpc>
                <a:spcPct val="100000"/>
              </a:lnSpc>
              <a:spcBef>
                <a:spcPts val="0"/>
              </a:spcBef>
              <a:spcAft>
                <a:spcPts val="0"/>
              </a:spcAft>
              <a:buClr>
                <a:schemeClr val="accent1"/>
              </a:buClr>
              <a:buSzPts val="1100"/>
              <a:buChar char="●"/>
              <a:defRPr>
                <a:solidFill>
                  <a:schemeClr val="dk1"/>
                </a:solidFill>
              </a:defRPr>
            </a:lvl1pPr>
            <a:lvl2pPr marL="914400" lvl="1" indent="-304800">
              <a:lnSpc>
                <a:spcPct val="100000"/>
              </a:lnSpc>
              <a:spcBef>
                <a:spcPts val="600"/>
              </a:spcBef>
              <a:spcAft>
                <a:spcPts val="0"/>
              </a:spcAft>
              <a:buClr>
                <a:schemeClr val="accent1"/>
              </a:buClr>
              <a:buSzPts val="1200"/>
              <a:buChar char="○"/>
              <a:defRPr sz="1200">
                <a:solidFill>
                  <a:schemeClr val="dk1"/>
                </a:solidFill>
              </a:defRPr>
            </a:lvl2pPr>
            <a:lvl3pPr marL="1371600" lvl="2" indent="-292100">
              <a:lnSpc>
                <a:spcPct val="100000"/>
              </a:lnSpc>
              <a:spcBef>
                <a:spcPts val="600"/>
              </a:spcBef>
              <a:spcAft>
                <a:spcPts val="0"/>
              </a:spcAft>
              <a:buClr>
                <a:schemeClr val="accent3"/>
              </a:buClr>
              <a:buSzPts val="1000"/>
              <a:buChar char="■"/>
              <a:defRPr sz="1000">
                <a:solidFill>
                  <a:schemeClr val="dk1"/>
                </a:solidFill>
              </a:defRPr>
            </a:lvl3pPr>
            <a:lvl4pPr marL="1828800" lvl="3" indent="-304800">
              <a:lnSpc>
                <a:spcPct val="100000"/>
              </a:lnSpc>
              <a:spcBef>
                <a:spcPts val="600"/>
              </a:spcBef>
              <a:spcAft>
                <a:spcPts val="0"/>
              </a:spcAft>
              <a:buClr>
                <a:schemeClr val="accent4"/>
              </a:buClr>
              <a:buSzPts val="1200"/>
              <a:buChar char="●"/>
              <a:defRPr sz="1200">
                <a:solidFill>
                  <a:schemeClr val="dk2"/>
                </a:solidFill>
              </a:defRPr>
            </a:lvl4pPr>
            <a:lvl5pPr marL="2286000" lvl="4" indent="-304800">
              <a:lnSpc>
                <a:spcPct val="100000"/>
              </a:lnSpc>
              <a:spcBef>
                <a:spcPts val="0"/>
              </a:spcBef>
              <a:spcAft>
                <a:spcPts val="0"/>
              </a:spcAft>
              <a:buClr>
                <a:schemeClr val="accent4"/>
              </a:buClr>
              <a:buSzPts val="1200"/>
              <a:buChar char="○"/>
              <a:defRPr sz="1200">
                <a:solidFill>
                  <a:schemeClr val="dk2"/>
                </a:solidFill>
              </a:defRPr>
            </a:lvl5pPr>
            <a:lvl6pPr marL="2743200" lvl="5" indent="-304800">
              <a:lnSpc>
                <a:spcPct val="100000"/>
              </a:lnSpc>
              <a:spcBef>
                <a:spcPts val="0"/>
              </a:spcBef>
              <a:spcAft>
                <a:spcPts val="0"/>
              </a:spcAft>
              <a:buClr>
                <a:schemeClr val="accent3"/>
              </a:buClr>
              <a:buSzPts val="1200"/>
              <a:buChar char="■"/>
              <a:defRPr sz="1200">
                <a:solidFill>
                  <a:schemeClr val="dk2"/>
                </a:solidFill>
              </a:defRPr>
            </a:lvl6pPr>
            <a:lvl7pPr marL="3200400" lvl="6" indent="-304800">
              <a:lnSpc>
                <a:spcPct val="100000"/>
              </a:lnSpc>
              <a:spcBef>
                <a:spcPts val="0"/>
              </a:spcBef>
              <a:spcAft>
                <a:spcPts val="0"/>
              </a:spcAft>
              <a:buClr>
                <a:schemeClr val="accent4"/>
              </a:buClr>
              <a:buSzPts val="1200"/>
              <a:buChar char="●"/>
              <a:defRPr sz="1200">
                <a:solidFill>
                  <a:schemeClr val="dk2"/>
                </a:solidFill>
              </a:defRPr>
            </a:lvl7pPr>
            <a:lvl8pPr marL="3657600" lvl="7" indent="-304800">
              <a:lnSpc>
                <a:spcPct val="100000"/>
              </a:lnSpc>
              <a:spcBef>
                <a:spcPts val="0"/>
              </a:spcBef>
              <a:spcAft>
                <a:spcPts val="0"/>
              </a:spcAft>
              <a:buClr>
                <a:schemeClr val="accent4"/>
              </a:buClr>
              <a:buSzPts val="1200"/>
              <a:buChar char="○"/>
              <a:defRPr sz="1200">
                <a:solidFill>
                  <a:schemeClr val="dk2"/>
                </a:solidFill>
              </a:defRPr>
            </a:lvl8pPr>
            <a:lvl9pPr marL="4114800" lvl="8" indent="-304800">
              <a:lnSpc>
                <a:spcPct val="100000"/>
              </a:lnSpc>
              <a:spcBef>
                <a:spcPts val="0"/>
              </a:spcBef>
              <a:spcAft>
                <a:spcPts val="0"/>
              </a:spcAft>
              <a:buClr>
                <a:schemeClr val="accent3"/>
              </a:buClr>
              <a:buSzPts val="1200"/>
              <a:buChar char="■"/>
              <a:defRPr sz="1200">
                <a:solidFill>
                  <a:schemeClr val="dk2"/>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Break 6 1 1 1 1 1 1 1 1">
  <p:cSld name="SECTION_HEADER_4_1_1_1_1_1_1_1_1">
    <p:spTree>
      <p:nvGrpSpPr>
        <p:cNvPr id="1" name="Shape 79"/>
        <p:cNvGrpSpPr/>
        <p:nvPr/>
      </p:nvGrpSpPr>
      <p:grpSpPr>
        <a:xfrm>
          <a:off x="0" y="0"/>
          <a:ext cx="0" cy="0"/>
          <a:chOff x="0" y="0"/>
          <a:chExt cx="0" cy="0"/>
        </a:xfrm>
      </p:grpSpPr>
      <p:pic>
        <p:nvPicPr>
          <p:cNvPr id="80" name="Google Shape;80;p20" descr="decorative. image of a truck with parked trucks across the way and an airplane in the air. " title="trucks fleet.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81" name="Google Shape;81;p20" descr="Decorative. blue filter over black and white image. "/>
          <p:cNvSpPr/>
          <p:nvPr/>
        </p:nvSpPr>
        <p:spPr>
          <a:xfrm>
            <a:off x="-132600" y="-30225"/>
            <a:ext cx="93894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8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Break 5">
  <p:cSld name="SECTION_HEADER_3">
    <p:spTree>
      <p:nvGrpSpPr>
        <p:cNvPr id="1" name="Shape 83"/>
        <p:cNvGrpSpPr/>
        <p:nvPr/>
      </p:nvGrpSpPr>
      <p:grpSpPr>
        <a:xfrm>
          <a:off x="0" y="0"/>
          <a:ext cx="0" cy="0"/>
          <a:chOff x="0" y="0"/>
          <a:chExt cx="0" cy="0"/>
        </a:xfrm>
      </p:grpSpPr>
      <p:pic>
        <p:nvPicPr>
          <p:cNvPr id="84" name="Google Shape;84;p21" descr="decorative. image of a man who is an interior designer or an architect at work. " title="shutterstock_2014989953.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85" name="Google Shape;85;p21" descr="Decorative. blue filter over black and white image. "/>
          <p:cNvSpPr/>
          <p:nvPr/>
        </p:nvSpPr>
        <p:spPr>
          <a:xfrm>
            <a:off x="-132600" y="-30525"/>
            <a:ext cx="93378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8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GSA Training Opportunities">
  <p:cSld name="CUSTOM">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9"/>
        <p:cNvGrpSpPr/>
        <p:nvPr/>
      </p:nvGrpSpPr>
      <p:grpSpPr>
        <a:xfrm>
          <a:off x="0" y="0"/>
          <a:ext cx="0" cy="0"/>
          <a:chOff x="0" y="0"/>
          <a:chExt cx="0" cy="0"/>
        </a:xfrm>
      </p:grpSpPr>
      <p:sp>
        <p:nvSpPr>
          <p:cNvPr id="10" name="Google Shape;10;p3"/>
          <p:cNvSpPr txBox="1"/>
          <p:nvPr/>
        </p:nvSpPr>
        <p:spPr>
          <a:xfrm>
            <a:off x="4788125" y="1629300"/>
            <a:ext cx="3192000" cy="111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B00D15"/>
                </a:solidFill>
              </a:rPr>
              <a:t>For Additional Training Opportunities Visit:</a:t>
            </a:r>
            <a:endParaRPr sz="2000" b="1" dirty="0">
              <a:solidFill>
                <a:srgbClr val="B00D15"/>
              </a:solidFill>
            </a:endParaRPr>
          </a:p>
          <a:p>
            <a:pPr marL="0" lvl="0" indent="0" algn="l" rtl="0">
              <a:spcBef>
                <a:spcPts val="0"/>
              </a:spcBef>
              <a:spcAft>
                <a:spcPts val="0"/>
              </a:spcAft>
              <a:buNone/>
            </a:pPr>
            <a:r>
              <a:rPr lang="en" sz="2000" b="1">
                <a:solidFill>
                  <a:srgbClr val="00558E"/>
                </a:solidFill>
              </a:rPr>
              <a:t>GSA.gov/events</a:t>
            </a:r>
            <a:endParaRPr sz="2300" b="1" dirty="0">
              <a:solidFill>
                <a:srgbClr val="00558E"/>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Break 1">
  <p:cSld name="SECTION_HEADER_2">
    <p:spTree>
      <p:nvGrpSpPr>
        <p:cNvPr id="1" name="Shape 87"/>
        <p:cNvGrpSpPr/>
        <p:nvPr/>
      </p:nvGrpSpPr>
      <p:grpSpPr>
        <a:xfrm>
          <a:off x="0" y="0"/>
          <a:ext cx="0" cy="0"/>
          <a:chOff x="0" y="0"/>
          <a:chExt cx="0" cy="0"/>
        </a:xfrm>
      </p:grpSpPr>
      <p:pic>
        <p:nvPicPr>
          <p:cNvPr id="88" name="Google Shape;88;p22" descr="decorative. image of business man and woman shaking hands. " title="shutterstock_1007935567.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89" name="Google Shape;89;p22" descr="Decorative. blue filter over black and white image. "/>
          <p:cNvSpPr/>
          <p:nvPr/>
        </p:nvSpPr>
        <p:spPr>
          <a:xfrm>
            <a:off x="-121950" y="-30450"/>
            <a:ext cx="93270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Break 2">
  <p:cSld name="SECTION_HEADER_1">
    <p:spTree>
      <p:nvGrpSpPr>
        <p:cNvPr id="1" name="Shape 91"/>
        <p:cNvGrpSpPr/>
        <p:nvPr/>
      </p:nvGrpSpPr>
      <p:grpSpPr>
        <a:xfrm>
          <a:off x="0" y="0"/>
          <a:ext cx="0" cy="0"/>
          <a:chOff x="0" y="0"/>
          <a:chExt cx="0" cy="0"/>
        </a:xfrm>
      </p:grpSpPr>
      <p:pic>
        <p:nvPicPr>
          <p:cNvPr id="92" name="Google Shape;92;p23" descr="image of a building. decorative. "/>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37" y="-22800"/>
            <a:ext cx="9363079" cy="5189102"/>
          </a:xfrm>
          <a:prstGeom prst="rect">
            <a:avLst/>
          </a:prstGeom>
          <a:noFill/>
          <a:ln>
            <a:noFill/>
          </a:ln>
        </p:spPr>
      </p:pic>
      <p:sp>
        <p:nvSpPr>
          <p:cNvPr id="93" name="Google Shape;93;p23" descr="Decorative. blue filter over black and white image. "/>
          <p:cNvSpPr/>
          <p:nvPr/>
        </p:nvSpPr>
        <p:spPr>
          <a:xfrm>
            <a:off x="-132600" y="-9300"/>
            <a:ext cx="9386100" cy="51891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9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Break 3">
  <p:cSld name="SECTION_HEADER_1_1">
    <p:spTree>
      <p:nvGrpSpPr>
        <p:cNvPr id="1" name="Shape 95"/>
        <p:cNvGrpSpPr/>
        <p:nvPr/>
      </p:nvGrpSpPr>
      <p:grpSpPr>
        <a:xfrm>
          <a:off x="0" y="0"/>
          <a:ext cx="0" cy="0"/>
          <a:chOff x="0" y="0"/>
          <a:chExt cx="0" cy="0"/>
        </a:xfrm>
      </p:grpSpPr>
      <p:pic>
        <p:nvPicPr>
          <p:cNvPr id="96" name="Google Shape;96;p24" descr="decorative. business people sitting at table. "/>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25" y="-22800"/>
            <a:ext cx="9253524" cy="5189099"/>
          </a:xfrm>
          <a:prstGeom prst="rect">
            <a:avLst/>
          </a:prstGeom>
          <a:noFill/>
          <a:ln>
            <a:noFill/>
          </a:ln>
        </p:spPr>
      </p:pic>
      <p:sp>
        <p:nvSpPr>
          <p:cNvPr id="97" name="Google Shape;97;p24" descr="Decorative. blue filter over black and white image. "/>
          <p:cNvSpPr/>
          <p:nvPr/>
        </p:nvSpPr>
        <p:spPr>
          <a:xfrm>
            <a:off x="-132600" y="-9225"/>
            <a:ext cx="9324600" cy="51891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9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Break 3 1">
  <p:cSld name="SECTION_HEADER_1_1_2">
    <p:spTree>
      <p:nvGrpSpPr>
        <p:cNvPr id="1" name="Shape 99"/>
        <p:cNvGrpSpPr/>
        <p:nvPr/>
      </p:nvGrpSpPr>
      <p:grpSpPr>
        <a:xfrm>
          <a:off x="0" y="0"/>
          <a:ext cx="0" cy="0"/>
          <a:chOff x="0" y="0"/>
          <a:chExt cx="0" cy="0"/>
        </a:xfrm>
      </p:grpSpPr>
      <p:pic>
        <p:nvPicPr>
          <p:cNvPr id="100" name="Google Shape;100;p25" descr="decorative. business women shaking hands. " title="shutterstock_58300276.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25" y="-22800"/>
            <a:ext cx="9253524" cy="5189099"/>
          </a:xfrm>
          <a:prstGeom prst="rect">
            <a:avLst/>
          </a:prstGeom>
          <a:noFill/>
          <a:ln>
            <a:noFill/>
          </a:ln>
        </p:spPr>
      </p:pic>
      <p:sp>
        <p:nvSpPr>
          <p:cNvPr id="101" name="Google Shape;101;p25" descr="Decorative. blue filter over black and white image. "/>
          <p:cNvSpPr/>
          <p:nvPr/>
        </p:nvSpPr>
        <p:spPr>
          <a:xfrm>
            <a:off x="-132600" y="-22800"/>
            <a:ext cx="9324600" cy="52029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0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Break 3 1 1">
  <p:cSld name="SECTION_HEADER_1_1_2_1">
    <p:spTree>
      <p:nvGrpSpPr>
        <p:cNvPr id="1" name="Shape 103"/>
        <p:cNvGrpSpPr/>
        <p:nvPr/>
      </p:nvGrpSpPr>
      <p:grpSpPr>
        <a:xfrm>
          <a:off x="0" y="0"/>
          <a:ext cx="0" cy="0"/>
          <a:chOff x="0" y="0"/>
          <a:chExt cx="0" cy="0"/>
        </a:xfrm>
      </p:grpSpPr>
      <p:pic>
        <p:nvPicPr>
          <p:cNvPr id="104" name="Google Shape;104;p26" descr="decorative. man in whell chair working at his desk. " title="shutterstock_1365246356.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25" y="-22800"/>
            <a:ext cx="9253525" cy="5189098"/>
          </a:xfrm>
          <a:prstGeom prst="rect">
            <a:avLst/>
          </a:prstGeom>
          <a:noFill/>
          <a:ln>
            <a:noFill/>
          </a:ln>
        </p:spPr>
      </p:pic>
      <p:sp>
        <p:nvSpPr>
          <p:cNvPr id="105" name="Google Shape;105;p26" descr="Decorative. blue filter over black and white image. "/>
          <p:cNvSpPr/>
          <p:nvPr/>
        </p:nvSpPr>
        <p:spPr>
          <a:xfrm>
            <a:off x="-132600" y="-22800"/>
            <a:ext cx="9324600" cy="52029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6;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Break 3 1 1 1">
  <p:cSld name="SECTION_HEADER_1_1_2_1_1">
    <p:spTree>
      <p:nvGrpSpPr>
        <p:cNvPr id="1" name="Shape 107"/>
        <p:cNvGrpSpPr/>
        <p:nvPr/>
      </p:nvGrpSpPr>
      <p:grpSpPr>
        <a:xfrm>
          <a:off x="0" y="0"/>
          <a:ext cx="0" cy="0"/>
          <a:chOff x="0" y="0"/>
          <a:chExt cx="0" cy="0"/>
        </a:xfrm>
      </p:grpSpPr>
      <p:pic>
        <p:nvPicPr>
          <p:cNvPr id="108" name="Google Shape;108;p27" descr="decorative. image of hard hat and construction blue prints, scale, rule" title="contruction_shutterstock_638290864.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25" y="-22800"/>
            <a:ext cx="9253524" cy="5189099"/>
          </a:xfrm>
          <a:prstGeom prst="rect">
            <a:avLst/>
          </a:prstGeom>
          <a:noFill/>
          <a:ln>
            <a:noFill/>
          </a:ln>
        </p:spPr>
      </p:pic>
      <p:sp>
        <p:nvSpPr>
          <p:cNvPr id="109" name="Google Shape;109;p27" descr="Decorative. blue filter over black and white image. "/>
          <p:cNvSpPr/>
          <p:nvPr/>
        </p:nvSpPr>
        <p:spPr>
          <a:xfrm>
            <a:off x="-132600" y="-22800"/>
            <a:ext cx="9324600" cy="52026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10;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Break 3 1 1 1 1">
  <p:cSld name="SECTION_HEADER_1_1_2_1_1_1">
    <p:spTree>
      <p:nvGrpSpPr>
        <p:cNvPr id="1" name="Shape 111"/>
        <p:cNvGrpSpPr/>
        <p:nvPr/>
      </p:nvGrpSpPr>
      <p:grpSpPr>
        <a:xfrm>
          <a:off x="0" y="0"/>
          <a:ext cx="0" cy="0"/>
          <a:chOff x="0" y="0"/>
          <a:chExt cx="0" cy="0"/>
        </a:xfrm>
      </p:grpSpPr>
      <p:pic>
        <p:nvPicPr>
          <p:cNvPr id="112" name="Google Shape;112;p28" descr="decorative. image of hard hat and construction blue prints" title="shutterstock_619632089.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25" y="-22800"/>
            <a:ext cx="9253525" cy="5189098"/>
          </a:xfrm>
          <a:prstGeom prst="rect">
            <a:avLst/>
          </a:prstGeom>
          <a:noFill/>
          <a:ln>
            <a:noFill/>
          </a:ln>
        </p:spPr>
      </p:pic>
      <p:sp>
        <p:nvSpPr>
          <p:cNvPr id="113" name="Google Shape;113;p28" descr="Decorative. blue filter over black and white image. "/>
          <p:cNvSpPr/>
          <p:nvPr/>
        </p:nvSpPr>
        <p:spPr>
          <a:xfrm>
            <a:off x="-145050" y="-22800"/>
            <a:ext cx="9324600" cy="52596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14;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Break 4">
  <p:cSld name="SECTION_HEADER_1_1_1">
    <p:bg>
      <p:bgPr>
        <a:solidFill>
          <a:schemeClr val="accent1"/>
        </a:solid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nfo Slide 1">
  <p:cSld name="SECTION_HEADER_1_1_1_2">
    <p:bg>
      <p:bgPr>
        <a:solidFill>
          <a:schemeClr val="accent1"/>
        </a:solid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grpSp>
        <p:nvGrpSpPr>
          <p:cNvPr id="119" name="Google Shape;119;p30"/>
          <p:cNvGrpSpPr/>
          <p:nvPr/>
        </p:nvGrpSpPr>
        <p:grpSpPr>
          <a:xfrm>
            <a:off x="779363" y="944775"/>
            <a:ext cx="7782071" cy="3711300"/>
            <a:chOff x="779363" y="716175"/>
            <a:chExt cx="7782071" cy="3711300"/>
          </a:xfrm>
        </p:grpSpPr>
        <p:sp>
          <p:nvSpPr>
            <p:cNvPr id="120" name="Google Shape;120;p30"/>
            <p:cNvSpPr/>
            <p:nvPr/>
          </p:nvSpPr>
          <p:spPr>
            <a:xfrm>
              <a:off x="8512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121" name="Google Shape;121;p30"/>
            <p:cNvSpPr/>
            <p:nvPr/>
          </p:nvSpPr>
          <p:spPr>
            <a:xfrm>
              <a:off x="7793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122" name="Google Shape;122;p30"/>
            <p:cNvSpPr/>
            <p:nvPr/>
          </p:nvSpPr>
          <p:spPr>
            <a:xfrm>
              <a:off x="9169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1"/>
                  </a:solidFill>
                </a:rPr>
                <a:t>Small header</a:t>
              </a:r>
              <a:endParaRPr sz="1200" dirty="0">
                <a:solidFill>
                  <a:schemeClr val="accent1"/>
                </a:solidFill>
              </a:endParaRPr>
            </a:p>
          </p:txBody>
        </p:sp>
        <p:sp>
          <p:nvSpPr>
            <p:cNvPr id="123" name="Google Shape;123;p30"/>
            <p:cNvSpPr/>
            <p:nvPr/>
          </p:nvSpPr>
          <p:spPr>
            <a:xfrm>
              <a:off x="9169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chemeClr val="accent1"/>
                  </a:solidFill>
                </a:rPr>
                <a:t>Add text here on the master. </a:t>
              </a:r>
              <a:endParaRPr sz="800" dirty="0">
                <a:solidFill>
                  <a:schemeClr val="accent1"/>
                </a:solidFill>
              </a:endParaRPr>
            </a:p>
          </p:txBody>
        </p:sp>
        <p:sp>
          <p:nvSpPr>
            <p:cNvPr id="124" name="Google Shape;124;p30"/>
            <p:cNvSpPr/>
            <p:nvPr/>
          </p:nvSpPr>
          <p:spPr>
            <a:xfrm>
              <a:off x="9168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1076BC"/>
                  </a:solidFill>
                </a:rPr>
                <a:t>[header]</a:t>
              </a:r>
              <a:endParaRPr sz="2200" dirty="0">
                <a:solidFill>
                  <a:srgbClr val="1076BC"/>
                </a:solidFill>
              </a:endParaRPr>
            </a:p>
          </p:txBody>
        </p:sp>
        <p:sp>
          <p:nvSpPr>
            <p:cNvPr id="125" name="Google Shape;125;p30"/>
            <p:cNvSpPr/>
            <p:nvPr/>
          </p:nvSpPr>
          <p:spPr>
            <a:xfrm rot="5400000">
              <a:off x="18096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126" name="Google Shape;126;p30"/>
            <p:cNvSpPr/>
            <p:nvPr/>
          </p:nvSpPr>
          <p:spPr>
            <a:xfrm>
              <a:off x="779462" y="3346075"/>
              <a:ext cx="2415000" cy="9882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0" lvl="0" indent="0" algn="l" rtl="0">
                <a:lnSpc>
                  <a:spcPct val="115000"/>
                </a:lnSpc>
                <a:spcBef>
                  <a:spcPts val="0"/>
                </a:spcBef>
                <a:spcAft>
                  <a:spcPts val="0"/>
                </a:spcAft>
                <a:buNone/>
              </a:pPr>
              <a:endParaRPr sz="800" dirty="0">
                <a:solidFill>
                  <a:srgbClr val="FFFFFF"/>
                </a:solidFill>
                <a:latin typeface="Roboto"/>
                <a:ea typeface="Roboto"/>
                <a:cs typeface="Roboto"/>
                <a:sym typeface="Roboto"/>
              </a:endParaRPr>
            </a:p>
          </p:txBody>
        </p:sp>
        <p:sp>
          <p:nvSpPr>
            <p:cNvPr id="127" name="Google Shape;127;p30"/>
            <p:cNvSpPr/>
            <p:nvPr/>
          </p:nvSpPr>
          <p:spPr>
            <a:xfrm>
              <a:off x="34988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128" name="Google Shape;128;p30"/>
            <p:cNvSpPr/>
            <p:nvPr/>
          </p:nvSpPr>
          <p:spPr>
            <a:xfrm>
              <a:off x="34269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129" name="Google Shape;129;p30"/>
            <p:cNvSpPr/>
            <p:nvPr/>
          </p:nvSpPr>
          <p:spPr>
            <a:xfrm>
              <a:off x="35645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accent1"/>
                  </a:solidFill>
                </a:rPr>
                <a:t>Small header</a:t>
              </a:r>
              <a:endParaRPr sz="1200" dirty="0">
                <a:solidFill>
                  <a:schemeClr val="accent1"/>
                </a:solidFill>
              </a:endParaRPr>
            </a:p>
          </p:txBody>
        </p:sp>
        <p:sp>
          <p:nvSpPr>
            <p:cNvPr id="130" name="Google Shape;130;p30"/>
            <p:cNvSpPr/>
            <p:nvPr/>
          </p:nvSpPr>
          <p:spPr>
            <a:xfrm>
              <a:off x="3564575" y="1986639"/>
              <a:ext cx="2158800" cy="7554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800">
                  <a:solidFill>
                    <a:schemeClr val="accent1"/>
                  </a:solidFill>
                </a:rPr>
                <a:t>Add text here on the master.</a:t>
              </a:r>
              <a:endParaRPr sz="800" dirty="0">
                <a:solidFill>
                  <a:schemeClr val="accent1"/>
                </a:solidFill>
              </a:endParaRPr>
            </a:p>
          </p:txBody>
        </p:sp>
        <p:sp>
          <p:nvSpPr>
            <p:cNvPr id="131" name="Google Shape;131;p30"/>
            <p:cNvSpPr/>
            <p:nvPr/>
          </p:nvSpPr>
          <p:spPr>
            <a:xfrm>
              <a:off x="35644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b="1">
                  <a:solidFill>
                    <a:srgbClr val="1076BC"/>
                  </a:solidFill>
                </a:rPr>
                <a:t>[header]</a:t>
              </a:r>
              <a:endParaRPr sz="2200" dirty="0">
                <a:solidFill>
                  <a:srgbClr val="1076BC"/>
                </a:solidFill>
              </a:endParaRPr>
            </a:p>
          </p:txBody>
        </p:sp>
        <p:sp>
          <p:nvSpPr>
            <p:cNvPr id="132" name="Google Shape;132;p30"/>
            <p:cNvSpPr/>
            <p:nvPr/>
          </p:nvSpPr>
          <p:spPr>
            <a:xfrm rot="5400000">
              <a:off x="44572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133" name="Google Shape;133;p30"/>
            <p:cNvSpPr/>
            <p:nvPr/>
          </p:nvSpPr>
          <p:spPr>
            <a:xfrm>
              <a:off x="3427062" y="3346075"/>
              <a:ext cx="2415000" cy="9882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p:txBody>
        </p:sp>
        <p:sp>
          <p:nvSpPr>
            <p:cNvPr id="134" name="Google Shape;134;p30"/>
            <p:cNvSpPr/>
            <p:nvPr/>
          </p:nvSpPr>
          <p:spPr>
            <a:xfrm>
              <a:off x="61464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135" name="Google Shape;135;p30"/>
            <p:cNvSpPr/>
            <p:nvPr/>
          </p:nvSpPr>
          <p:spPr>
            <a:xfrm>
              <a:off x="60745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136" name="Google Shape;136;p30"/>
            <p:cNvSpPr/>
            <p:nvPr/>
          </p:nvSpPr>
          <p:spPr>
            <a:xfrm>
              <a:off x="62121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accent1"/>
                  </a:solidFill>
                </a:rPr>
                <a:t>Small header</a:t>
              </a:r>
              <a:endParaRPr sz="1200" dirty="0">
                <a:solidFill>
                  <a:schemeClr val="accent1"/>
                </a:solidFill>
              </a:endParaRPr>
            </a:p>
          </p:txBody>
        </p:sp>
        <p:sp>
          <p:nvSpPr>
            <p:cNvPr id="137" name="Google Shape;137;p30"/>
            <p:cNvSpPr/>
            <p:nvPr/>
          </p:nvSpPr>
          <p:spPr>
            <a:xfrm>
              <a:off x="62121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800">
                  <a:solidFill>
                    <a:schemeClr val="accent1"/>
                  </a:solidFill>
                </a:rPr>
                <a:t>Add text here on the master.</a:t>
              </a:r>
              <a:endParaRPr sz="800" dirty="0">
                <a:solidFill>
                  <a:schemeClr val="accent1"/>
                </a:solidFill>
              </a:endParaRPr>
            </a:p>
          </p:txBody>
        </p:sp>
        <p:sp>
          <p:nvSpPr>
            <p:cNvPr id="138" name="Google Shape;138;p30"/>
            <p:cNvSpPr/>
            <p:nvPr/>
          </p:nvSpPr>
          <p:spPr>
            <a:xfrm>
              <a:off x="62120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b="1">
                  <a:solidFill>
                    <a:srgbClr val="1076BC"/>
                  </a:solidFill>
                </a:rPr>
                <a:t>[header]</a:t>
              </a:r>
              <a:endParaRPr sz="2200" dirty="0">
                <a:solidFill>
                  <a:srgbClr val="1076BC"/>
                </a:solidFill>
              </a:endParaRPr>
            </a:p>
          </p:txBody>
        </p:sp>
        <p:sp>
          <p:nvSpPr>
            <p:cNvPr id="139" name="Google Shape;139;p30"/>
            <p:cNvSpPr/>
            <p:nvPr/>
          </p:nvSpPr>
          <p:spPr>
            <a:xfrm rot="5400000">
              <a:off x="71048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140" name="Google Shape;140;p30"/>
            <p:cNvSpPr/>
            <p:nvPr/>
          </p:nvSpPr>
          <p:spPr>
            <a:xfrm>
              <a:off x="6074662" y="3346075"/>
              <a:ext cx="2415000" cy="9882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 </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p:txBody>
        </p:sp>
      </p:grpSp>
      <p:sp>
        <p:nvSpPr>
          <p:cNvPr id="141" name="Google Shape;141;p30"/>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rPr>
              <a:t>[Add header]</a:t>
            </a:r>
            <a:endParaRPr sz="2600" dirty="0">
              <a:solidFill>
                <a:schemeClr val="lt1"/>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nfo Slide">
  <p:cSld name="SECTION_HEADER_1_1_1_2_1_1">
    <p:bg>
      <p:bgPr>
        <a:solidFill>
          <a:schemeClr val="accent1"/>
        </a:solidFill>
        <a:effectLst/>
      </p:bgPr>
    </p:bg>
    <p:spTree>
      <p:nvGrpSpPr>
        <p:cNvPr id="1" name="Shape 142"/>
        <p:cNvGrpSpPr/>
        <p:nvPr/>
      </p:nvGrpSpPr>
      <p:grpSpPr>
        <a:xfrm>
          <a:off x="0" y="0"/>
          <a:ext cx="0" cy="0"/>
          <a:chOff x="0" y="0"/>
          <a:chExt cx="0" cy="0"/>
        </a:xfrm>
      </p:grpSpPr>
      <p:sp>
        <p:nvSpPr>
          <p:cNvPr id="143" name="Google Shape;143;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144" name="Google Shape;144;p31"/>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rPr>
              <a:t>Title</a:t>
            </a:r>
            <a:endParaRPr sz="2600" dirty="0">
              <a:solidFill>
                <a:schemeClr val="lt1"/>
              </a:solidFill>
            </a:endParaRPr>
          </a:p>
        </p:txBody>
      </p:sp>
      <p:grpSp>
        <p:nvGrpSpPr>
          <p:cNvPr id="145" name="Google Shape;145;p31"/>
          <p:cNvGrpSpPr/>
          <p:nvPr/>
        </p:nvGrpSpPr>
        <p:grpSpPr>
          <a:xfrm>
            <a:off x="1794363" y="894444"/>
            <a:ext cx="5457475" cy="692488"/>
            <a:chOff x="902925" y="6028013"/>
            <a:chExt cx="5457475" cy="692488"/>
          </a:xfrm>
        </p:grpSpPr>
        <p:grpSp>
          <p:nvGrpSpPr>
            <p:cNvPr id="146" name="Google Shape;146;p31"/>
            <p:cNvGrpSpPr/>
            <p:nvPr/>
          </p:nvGrpSpPr>
          <p:grpSpPr>
            <a:xfrm>
              <a:off x="902925" y="6078800"/>
              <a:ext cx="640200" cy="641700"/>
              <a:chOff x="902925" y="6091925"/>
              <a:chExt cx="640200" cy="641700"/>
            </a:xfrm>
          </p:grpSpPr>
          <p:sp>
            <p:nvSpPr>
              <p:cNvPr id="147" name="Google Shape;147;p31"/>
              <p:cNvSpPr/>
              <p:nvPr/>
            </p:nvSpPr>
            <p:spPr>
              <a:xfrm>
                <a:off x="902925" y="6091925"/>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48" name="Google Shape;148;p31"/>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980700" y="6188648"/>
                <a:ext cx="484623" cy="448263"/>
              </a:xfrm>
              <a:prstGeom prst="rect">
                <a:avLst/>
              </a:prstGeom>
              <a:noFill/>
              <a:ln>
                <a:noFill/>
              </a:ln>
            </p:spPr>
          </p:pic>
        </p:grpSp>
        <p:sp>
          <p:nvSpPr>
            <p:cNvPr id="149" name="Google Shape;149;p31"/>
            <p:cNvSpPr txBox="1"/>
            <p:nvPr/>
          </p:nvSpPr>
          <p:spPr>
            <a:xfrm>
              <a:off x="1778800" y="6028013"/>
              <a:ext cx="458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EAE565"/>
                  </a:solidFill>
                </a:rPr>
                <a:t>Headline</a:t>
              </a:r>
              <a:endParaRPr b="1" dirty="0">
                <a:solidFill>
                  <a:srgbClr val="EAE565"/>
                </a:solidFill>
              </a:endParaRPr>
            </a:p>
            <a:p>
              <a:pPr marL="0" lvl="0" indent="0" algn="l" rtl="0">
                <a:spcBef>
                  <a:spcPts val="0"/>
                </a:spcBef>
                <a:spcAft>
                  <a:spcPts val="0"/>
                </a:spcAft>
                <a:buNone/>
              </a:pPr>
              <a:r>
                <a:rPr lang="en" sz="1200">
                  <a:solidFill>
                    <a:schemeClr val="lt1"/>
                  </a:solidFill>
                </a:rPr>
                <a:t>XXXXXXX</a:t>
              </a:r>
              <a:endParaRPr sz="1200" dirty="0">
                <a:solidFill>
                  <a:schemeClr val="lt1"/>
                </a:solidFill>
              </a:endParaRPr>
            </a:p>
          </p:txBody>
        </p:sp>
      </p:grpSp>
      <p:grpSp>
        <p:nvGrpSpPr>
          <p:cNvPr id="150" name="Google Shape;150;p31"/>
          <p:cNvGrpSpPr/>
          <p:nvPr/>
        </p:nvGrpSpPr>
        <p:grpSpPr>
          <a:xfrm>
            <a:off x="1794363" y="1562631"/>
            <a:ext cx="5457475" cy="751806"/>
            <a:chOff x="902925" y="6704300"/>
            <a:chExt cx="5457475" cy="751806"/>
          </a:xfrm>
        </p:grpSpPr>
        <p:grpSp>
          <p:nvGrpSpPr>
            <p:cNvPr id="151" name="Google Shape;151;p31"/>
            <p:cNvGrpSpPr/>
            <p:nvPr/>
          </p:nvGrpSpPr>
          <p:grpSpPr>
            <a:xfrm>
              <a:off x="902925" y="6814406"/>
              <a:ext cx="640200" cy="641700"/>
              <a:chOff x="902925" y="6768206"/>
              <a:chExt cx="640200" cy="641700"/>
            </a:xfrm>
          </p:grpSpPr>
          <p:sp>
            <p:nvSpPr>
              <p:cNvPr id="152" name="Google Shape;152;p31"/>
              <p:cNvSpPr/>
              <p:nvPr/>
            </p:nvSpPr>
            <p:spPr>
              <a:xfrm>
                <a:off x="902925" y="676820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53" name="Google Shape;153;p31"/>
              <p:cNvPicPr preferRelativeResize="0"/>
              <p:nvPr/>
            </p:nvPicPr>
            <p:blipFill rotWithShape="1">
              <a:blip r:embed="rId3" cstate="print">
                <a:alphaModFix/>
                <a:extLst>
                  <a:ext uri="{28A0092B-C50C-407E-A947-70E740481C1C}">
                    <a14:useLocalDpi xmlns:a14="http://schemas.microsoft.com/office/drawing/2010/main" val="0"/>
                  </a:ext>
                </a:extLst>
              </a:blip>
              <a:srcRect b="-13373"/>
              <a:stretch/>
            </p:blipFill>
            <p:spPr>
              <a:xfrm>
                <a:off x="980725" y="6846725"/>
                <a:ext cx="484623" cy="484649"/>
              </a:xfrm>
              <a:prstGeom prst="rect">
                <a:avLst/>
              </a:prstGeom>
              <a:noFill/>
              <a:ln>
                <a:noFill/>
              </a:ln>
            </p:spPr>
          </p:pic>
        </p:grpSp>
        <p:sp>
          <p:nvSpPr>
            <p:cNvPr id="154" name="Google Shape;154;p31"/>
            <p:cNvSpPr txBox="1"/>
            <p:nvPr/>
          </p:nvSpPr>
          <p:spPr>
            <a:xfrm>
              <a:off x="1778800" y="6704300"/>
              <a:ext cx="458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rgbClr val="EAE565"/>
                  </a:solidFill>
                </a:rPr>
                <a:t>Headline</a:t>
              </a:r>
              <a:endParaRPr b="1" dirty="0">
                <a:solidFill>
                  <a:srgbClr val="EAE565"/>
                </a:solidFill>
              </a:endParaRPr>
            </a:p>
            <a:p>
              <a:pPr marL="0" lvl="0" indent="0" algn="l" rtl="0">
                <a:spcBef>
                  <a:spcPts val="0"/>
                </a:spcBef>
                <a:spcAft>
                  <a:spcPts val="0"/>
                </a:spcAft>
                <a:buClr>
                  <a:schemeClr val="dk1"/>
                </a:buClr>
                <a:buSzPts val="1100"/>
                <a:buFont typeface="Arial"/>
                <a:buNone/>
              </a:pPr>
              <a:r>
                <a:rPr lang="en" sz="1200">
                  <a:solidFill>
                    <a:schemeClr val="lt1"/>
                  </a:solidFill>
                </a:rPr>
                <a:t>XXXXXXX</a:t>
              </a:r>
              <a:endParaRPr b="1" dirty="0">
                <a:solidFill>
                  <a:srgbClr val="F7941E"/>
                </a:solidFill>
              </a:endParaRPr>
            </a:p>
          </p:txBody>
        </p:sp>
      </p:grpSp>
      <p:grpSp>
        <p:nvGrpSpPr>
          <p:cNvPr id="155" name="Google Shape;155;p31"/>
          <p:cNvGrpSpPr/>
          <p:nvPr/>
        </p:nvGrpSpPr>
        <p:grpSpPr>
          <a:xfrm>
            <a:off x="1794363" y="2230806"/>
            <a:ext cx="5555275" cy="798011"/>
            <a:chOff x="902925" y="7380575"/>
            <a:chExt cx="5555275" cy="798011"/>
          </a:xfrm>
        </p:grpSpPr>
        <p:grpSp>
          <p:nvGrpSpPr>
            <p:cNvPr id="156" name="Google Shape;156;p31"/>
            <p:cNvGrpSpPr/>
            <p:nvPr/>
          </p:nvGrpSpPr>
          <p:grpSpPr>
            <a:xfrm>
              <a:off x="902925" y="7536886"/>
              <a:ext cx="640200" cy="641700"/>
              <a:chOff x="902925" y="7444486"/>
              <a:chExt cx="640200" cy="641700"/>
            </a:xfrm>
          </p:grpSpPr>
          <p:sp>
            <p:nvSpPr>
              <p:cNvPr id="157" name="Google Shape;157;p31"/>
              <p:cNvSpPr/>
              <p:nvPr/>
            </p:nvSpPr>
            <p:spPr>
              <a:xfrm>
                <a:off x="902925" y="744448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58" name="Google Shape;158;p31"/>
              <p:cNvPicPr preferRelativeResize="0"/>
              <p:nvPr/>
            </p:nvPicPr>
            <p:blipFill rotWithShape="1">
              <a:blip r:embed="rId4" cstate="print">
                <a:alphaModFix/>
                <a:extLst>
                  <a:ext uri="{28A0092B-C50C-407E-A947-70E740481C1C}">
                    <a14:useLocalDpi xmlns:a14="http://schemas.microsoft.com/office/drawing/2010/main" val="0"/>
                  </a:ext>
                </a:extLst>
              </a:blip>
              <a:srcRect l="-13364"/>
              <a:stretch/>
            </p:blipFill>
            <p:spPr>
              <a:xfrm>
                <a:off x="980700" y="7523007"/>
                <a:ext cx="484634" cy="484631"/>
              </a:xfrm>
              <a:prstGeom prst="rect">
                <a:avLst/>
              </a:prstGeom>
              <a:noFill/>
              <a:ln>
                <a:noFill/>
              </a:ln>
            </p:spPr>
          </p:pic>
        </p:grpSp>
        <p:sp>
          <p:nvSpPr>
            <p:cNvPr id="159" name="Google Shape;159;p31"/>
            <p:cNvSpPr txBox="1"/>
            <p:nvPr/>
          </p:nvSpPr>
          <p:spPr>
            <a:xfrm>
              <a:off x="1778800" y="7380575"/>
              <a:ext cx="4679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rgbClr val="EAE565"/>
                  </a:solidFill>
                </a:rPr>
                <a:t>Headline</a:t>
              </a:r>
              <a:endParaRPr b="1" dirty="0">
                <a:solidFill>
                  <a:srgbClr val="EAE565"/>
                </a:solidFill>
              </a:endParaRPr>
            </a:p>
            <a:p>
              <a:pPr marL="0" lvl="0" indent="0" algn="l" rtl="0">
                <a:spcBef>
                  <a:spcPts val="0"/>
                </a:spcBef>
                <a:spcAft>
                  <a:spcPts val="0"/>
                </a:spcAft>
                <a:buNone/>
              </a:pPr>
              <a:r>
                <a:rPr lang="en" sz="1200">
                  <a:solidFill>
                    <a:schemeClr val="lt1"/>
                  </a:solidFill>
                </a:rPr>
                <a:t>XXXXXXXsucceed.</a:t>
              </a:r>
              <a:endParaRPr sz="1200" dirty="0">
                <a:solidFill>
                  <a:schemeClr val="lt1"/>
                </a:solidFill>
              </a:endParaRPr>
            </a:p>
          </p:txBody>
        </p:sp>
      </p:grpSp>
      <p:grpSp>
        <p:nvGrpSpPr>
          <p:cNvPr id="160" name="Google Shape;160;p31"/>
          <p:cNvGrpSpPr/>
          <p:nvPr/>
        </p:nvGrpSpPr>
        <p:grpSpPr>
          <a:xfrm>
            <a:off x="1794363" y="3083781"/>
            <a:ext cx="5457475" cy="751802"/>
            <a:chOff x="902925" y="8056850"/>
            <a:chExt cx="5457475" cy="751802"/>
          </a:xfrm>
        </p:grpSpPr>
        <p:grpSp>
          <p:nvGrpSpPr>
            <p:cNvPr id="161" name="Google Shape;161;p31"/>
            <p:cNvGrpSpPr/>
            <p:nvPr/>
          </p:nvGrpSpPr>
          <p:grpSpPr>
            <a:xfrm>
              <a:off x="902925" y="8166952"/>
              <a:ext cx="640200" cy="641700"/>
              <a:chOff x="902925" y="8120752"/>
              <a:chExt cx="640200" cy="641700"/>
            </a:xfrm>
          </p:grpSpPr>
          <p:sp>
            <p:nvSpPr>
              <p:cNvPr id="162" name="Google Shape;162;p31"/>
              <p:cNvSpPr/>
              <p:nvPr/>
            </p:nvSpPr>
            <p:spPr>
              <a:xfrm>
                <a:off x="902925" y="812075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63" name="Google Shape;163;p31"/>
              <p:cNvPicPr preferRelativeResize="0"/>
              <p:nvPr/>
            </p:nvPicPr>
            <p:blipFill rotWithShape="1">
              <a:blip r:embed="rId5" cstate="print">
                <a:alphaModFix/>
                <a:extLst>
                  <a:ext uri="{28A0092B-C50C-407E-A947-70E740481C1C}">
                    <a14:useLocalDpi xmlns:a14="http://schemas.microsoft.com/office/drawing/2010/main" val="0"/>
                  </a:ext>
                </a:extLst>
              </a:blip>
              <a:srcRect/>
              <a:stretch/>
            </p:blipFill>
            <p:spPr>
              <a:xfrm>
                <a:off x="980725" y="8160020"/>
                <a:ext cx="484634" cy="484631"/>
              </a:xfrm>
              <a:prstGeom prst="rect">
                <a:avLst/>
              </a:prstGeom>
              <a:noFill/>
              <a:ln>
                <a:noFill/>
              </a:ln>
            </p:spPr>
          </p:pic>
        </p:grpSp>
        <p:sp>
          <p:nvSpPr>
            <p:cNvPr id="164" name="Google Shape;164;p31"/>
            <p:cNvSpPr txBox="1"/>
            <p:nvPr/>
          </p:nvSpPr>
          <p:spPr>
            <a:xfrm>
              <a:off x="1778800" y="8056850"/>
              <a:ext cx="458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rgbClr val="EAE565"/>
                  </a:solidFill>
                </a:rPr>
                <a:t>Headline</a:t>
              </a:r>
              <a:endParaRPr b="1" dirty="0">
                <a:solidFill>
                  <a:srgbClr val="EAE565"/>
                </a:solidFill>
              </a:endParaRPr>
            </a:p>
            <a:p>
              <a:pPr marL="0" lvl="0" indent="0" algn="l" rtl="0">
                <a:spcBef>
                  <a:spcPts val="0"/>
                </a:spcBef>
                <a:spcAft>
                  <a:spcPts val="0"/>
                </a:spcAft>
                <a:buClr>
                  <a:schemeClr val="dk1"/>
                </a:buClr>
                <a:buSzPts val="1100"/>
                <a:buFont typeface="Arial"/>
                <a:buNone/>
              </a:pPr>
              <a:r>
                <a:rPr lang="en" sz="1200">
                  <a:solidFill>
                    <a:schemeClr val="lt1"/>
                  </a:solidFill>
                </a:rPr>
                <a:t>XXXXXXX</a:t>
              </a:r>
              <a:endParaRPr b="1" dirty="0">
                <a:solidFill>
                  <a:srgbClr val="F7941E"/>
                </a:solidFill>
              </a:endParaRPr>
            </a:p>
          </p:txBody>
        </p:sp>
      </p:grpSp>
      <p:grpSp>
        <p:nvGrpSpPr>
          <p:cNvPr id="165" name="Google Shape;165;p31"/>
          <p:cNvGrpSpPr/>
          <p:nvPr/>
        </p:nvGrpSpPr>
        <p:grpSpPr>
          <a:xfrm>
            <a:off x="1794363" y="3751956"/>
            <a:ext cx="5457475" cy="798007"/>
            <a:chOff x="902925" y="8733125"/>
            <a:chExt cx="5457475" cy="798007"/>
          </a:xfrm>
        </p:grpSpPr>
        <p:grpSp>
          <p:nvGrpSpPr>
            <p:cNvPr id="166" name="Google Shape;166;p31"/>
            <p:cNvGrpSpPr/>
            <p:nvPr/>
          </p:nvGrpSpPr>
          <p:grpSpPr>
            <a:xfrm>
              <a:off x="902925" y="8889432"/>
              <a:ext cx="640200" cy="641700"/>
              <a:chOff x="902925" y="8797032"/>
              <a:chExt cx="640200" cy="641700"/>
            </a:xfrm>
          </p:grpSpPr>
          <p:sp>
            <p:nvSpPr>
              <p:cNvPr id="167" name="Google Shape;167;p31"/>
              <p:cNvSpPr/>
              <p:nvPr/>
            </p:nvSpPr>
            <p:spPr>
              <a:xfrm>
                <a:off x="902925" y="879703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68" name="Google Shape;168;p31"/>
              <p:cNvPicPr preferRelativeResize="0"/>
              <p:nvPr/>
            </p:nvPicPr>
            <p:blipFill rotWithShape="1">
              <a:blip r:embed="rId6" cstate="print">
                <a:alphaModFix/>
                <a:extLst>
                  <a:ext uri="{28A0092B-C50C-407E-A947-70E740481C1C}">
                    <a14:useLocalDpi xmlns:a14="http://schemas.microsoft.com/office/drawing/2010/main" val="0"/>
                  </a:ext>
                </a:extLst>
              </a:blip>
              <a:srcRect/>
              <a:stretch/>
            </p:blipFill>
            <p:spPr>
              <a:xfrm>
                <a:off x="980700" y="8875557"/>
                <a:ext cx="484634" cy="484631"/>
              </a:xfrm>
              <a:prstGeom prst="rect">
                <a:avLst/>
              </a:prstGeom>
              <a:noFill/>
              <a:ln>
                <a:noFill/>
              </a:ln>
            </p:spPr>
          </p:pic>
        </p:grpSp>
        <p:sp>
          <p:nvSpPr>
            <p:cNvPr id="169" name="Google Shape;169;p31"/>
            <p:cNvSpPr txBox="1"/>
            <p:nvPr/>
          </p:nvSpPr>
          <p:spPr>
            <a:xfrm>
              <a:off x="1778800" y="8733125"/>
              <a:ext cx="458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rgbClr val="EAE565"/>
                  </a:solidFill>
                </a:rPr>
                <a:t>Headline</a:t>
              </a:r>
              <a:endParaRPr b="1" dirty="0">
                <a:solidFill>
                  <a:srgbClr val="EAE565"/>
                </a:solidFill>
              </a:endParaRPr>
            </a:p>
            <a:p>
              <a:pPr marL="0" lvl="0" indent="0" algn="l" rtl="0">
                <a:spcBef>
                  <a:spcPts val="0"/>
                </a:spcBef>
                <a:spcAft>
                  <a:spcPts val="0"/>
                </a:spcAft>
                <a:buClr>
                  <a:schemeClr val="dk1"/>
                </a:buClr>
                <a:buSzPts val="1100"/>
                <a:buFont typeface="Arial"/>
                <a:buNone/>
              </a:pPr>
              <a:r>
                <a:rPr lang="en" sz="1200">
                  <a:solidFill>
                    <a:schemeClr val="lt1"/>
                  </a:solidFill>
                </a:rPr>
                <a:t>XXXXXXX</a:t>
              </a:r>
              <a:endParaRPr b="1" dirty="0">
                <a:solidFill>
                  <a:srgbClr val="F7941E"/>
                </a:solidFil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ingle Contact Slide">
  <p:cSld name="TITLE_AND_TWO_COLUMNS_1">
    <p:spTree>
      <p:nvGrpSpPr>
        <p:cNvPr id="1" name="Shape 11"/>
        <p:cNvGrpSpPr/>
        <p:nvPr/>
      </p:nvGrpSpPr>
      <p:grpSpPr>
        <a:xfrm>
          <a:off x="0" y="0"/>
          <a:ext cx="0" cy="0"/>
          <a:chOff x="0" y="0"/>
          <a:chExt cx="0" cy="0"/>
        </a:xfrm>
      </p:grpSpPr>
      <p:sp>
        <p:nvSpPr>
          <p:cNvPr id="12" name="Google Shape;1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Break 1 - Lighter Blue">
  <p:cSld name="SECTION_HEADER_1_1_1_1">
    <p:bg>
      <p:bgPr>
        <a:solidFill>
          <a:srgbClr val="0095DA"/>
        </a:solidFill>
        <a:effectLst/>
      </p:bgPr>
    </p:bg>
    <p:spTree>
      <p:nvGrpSpPr>
        <p:cNvPr id="1" name="Shape 170"/>
        <p:cNvGrpSpPr/>
        <p:nvPr/>
      </p:nvGrpSpPr>
      <p:grpSpPr>
        <a:xfrm>
          <a:off x="0" y="0"/>
          <a:ext cx="0" cy="0"/>
          <a:chOff x="0" y="0"/>
          <a:chExt cx="0" cy="0"/>
        </a:xfrm>
      </p:grpSpPr>
      <p:sp>
        <p:nvSpPr>
          <p:cNvPr id="171" name="Google Shape;171;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2"/>
        <p:cNvGrpSpPr/>
        <p:nvPr/>
      </p:nvGrpSpPr>
      <p:grpSpPr>
        <a:xfrm>
          <a:off x="0" y="0"/>
          <a:ext cx="0" cy="0"/>
          <a:chOff x="0" y="0"/>
          <a:chExt cx="0" cy="0"/>
        </a:xfrm>
      </p:grpSpPr>
      <p:sp>
        <p:nvSpPr>
          <p:cNvPr id="173" name="Google Shape;173;p33"/>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Font typeface="Arial"/>
              <a:buNone/>
              <a:defRPr sz="2200" b="1">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33"/>
          <p:cNvSpPr txBox="1">
            <a:spLocks noGrp="1"/>
          </p:cNvSpPr>
          <p:nvPr>
            <p:ph type="body" idx="1"/>
          </p:nvPr>
        </p:nvSpPr>
        <p:spPr>
          <a:xfrm>
            <a:off x="904500" y="851800"/>
            <a:ext cx="77340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Font typeface="Arial"/>
              <a:buChar char="●"/>
              <a:defRPr sz="1300">
                <a:latin typeface="Arial"/>
                <a:ea typeface="Arial"/>
                <a:cs typeface="Arial"/>
                <a:sym typeface="Arial"/>
              </a:defRPr>
            </a:lvl1pPr>
            <a:lvl2pPr marL="914400" lvl="1" indent="-304800">
              <a:spcBef>
                <a:spcPts val="600"/>
              </a:spcBef>
              <a:spcAft>
                <a:spcPts val="0"/>
              </a:spcAft>
              <a:buSzPts val="1200"/>
              <a:buFont typeface="Arial"/>
              <a:buChar char="○"/>
              <a:defRPr sz="1200">
                <a:latin typeface="Arial"/>
                <a:ea typeface="Arial"/>
                <a:cs typeface="Arial"/>
                <a:sym typeface="Arial"/>
              </a:defRPr>
            </a:lvl2pPr>
            <a:lvl3pPr marL="1371600" lvl="2" indent="-292100">
              <a:spcBef>
                <a:spcPts val="600"/>
              </a:spcBef>
              <a:spcAft>
                <a:spcPts val="0"/>
              </a:spcAft>
              <a:buSzPts val="1000"/>
              <a:buFont typeface="Arial"/>
              <a:buChar char="■"/>
              <a:defRPr>
                <a:latin typeface="Arial"/>
                <a:ea typeface="Arial"/>
                <a:cs typeface="Arial"/>
                <a:sym typeface="Arial"/>
              </a:defRPr>
            </a:lvl3pPr>
            <a:lvl4pPr marL="1828800" lvl="3" indent="-304800">
              <a:spcBef>
                <a:spcPts val="600"/>
              </a:spcBef>
              <a:spcAft>
                <a:spcPts val="0"/>
              </a:spcAft>
              <a:buSzPts val="1200"/>
              <a:buFont typeface="Arial"/>
              <a:buChar char="●"/>
              <a:defRPr>
                <a:latin typeface="Arial"/>
                <a:ea typeface="Arial"/>
                <a:cs typeface="Arial"/>
                <a:sym typeface="Arial"/>
              </a:defRPr>
            </a:lvl4pPr>
            <a:lvl5pPr marL="2286000" lvl="4" indent="-304800">
              <a:spcBef>
                <a:spcPts val="0"/>
              </a:spcBef>
              <a:spcAft>
                <a:spcPts val="0"/>
              </a:spcAft>
              <a:buSzPts val="1200"/>
              <a:buFont typeface="Arial"/>
              <a:buChar char="○"/>
              <a:defRPr>
                <a:latin typeface="Arial"/>
                <a:ea typeface="Arial"/>
                <a:cs typeface="Arial"/>
                <a:sym typeface="Arial"/>
              </a:defRPr>
            </a:lvl5pPr>
            <a:lvl6pPr marL="2743200" lvl="5" indent="-304800">
              <a:spcBef>
                <a:spcPts val="0"/>
              </a:spcBef>
              <a:spcAft>
                <a:spcPts val="0"/>
              </a:spcAft>
              <a:buSzPts val="1200"/>
              <a:buFont typeface="Arial"/>
              <a:buChar char="■"/>
              <a:defRPr>
                <a:latin typeface="Arial"/>
                <a:ea typeface="Arial"/>
                <a:cs typeface="Arial"/>
                <a:sym typeface="Arial"/>
              </a:defRPr>
            </a:lvl6pPr>
            <a:lvl7pPr marL="3200400" lvl="6" indent="-304800">
              <a:spcBef>
                <a:spcPts val="0"/>
              </a:spcBef>
              <a:spcAft>
                <a:spcPts val="0"/>
              </a:spcAft>
              <a:buSzPts val="1200"/>
              <a:buFont typeface="Arial"/>
              <a:buChar char="●"/>
              <a:defRPr>
                <a:latin typeface="Arial"/>
                <a:ea typeface="Arial"/>
                <a:cs typeface="Arial"/>
                <a:sym typeface="Arial"/>
              </a:defRPr>
            </a:lvl7pPr>
            <a:lvl8pPr marL="3657600" lvl="7" indent="-304800">
              <a:spcBef>
                <a:spcPts val="0"/>
              </a:spcBef>
              <a:spcAft>
                <a:spcPts val="0"/>
              </a:spcAft>
              <a:buSzPts val="1200"/>
              <a:buFont typeface="Arial"/>
              <a:buChar char="○"/>
              <a:defRPr>
                <a:latin typeface="Arial"/>
                <a:ea typeface="Arial"/>
                <a:cs typeface="Arial"/>
                <a:sym typeface="Arial"/>
              </a:defRPr>
            </a:lvl8pPr>
            <a:lvl9pPr marL="4114800" lvl="8" indent="-304800">
              <a:spcBef>
                <a:spcPts val="0"/>
              </a:spcBef>
              <a:spcAft>
                <a:spcPts val="0"/>
              </a:spcAft>
              <a:buSzPts val="1200"/>
              <a:buFont typeface="Arial"/>
              <a:buChar char="■"/>
              <a:defRPr>
                <a:latin typeface="Arial"/>
                <a:ea typeface="Arial"/>
                <a:cs typeface="Arial"/>
                <a:sym typeface="Arial"/>
              </a:defRPr>
            </a:lvl9pPr>
          </a:lstStyle>
          <a:p>
            <a:endParaRPr/>
          </a:p>
        </p:txBody>
      </p:sp>
      <p:sp>
        <p:nvSpPr>
          <p:cNvPr id="175" name="Google Shape;17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176" name="Google Shape;176;p33"/>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177" name="Google Shape;177;p33"/>
          <p:cNvSpPr txBox="1"/>
          <p:nvPr/>
        </p:nvSpPr>
        <p:spPr>
          <a:xfrm>
            <a:off x="5537375" y="4718100"/>
            <a:ext cx="32280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i="1">
                <a:solidFill>
                  <a:srgbClr val="808080"/>
                </a:solidFill>
              </a:rPr>
              <a:t>Introduction to OASIS+</a:t>
            </a:r>
            <a:endParaRPr sz="800" b="1" i="1" dirty="0">
              <a:solidFill>
                <a:srgbClr val="80808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8"/>
        <p:cNvGrpSpPr/>
        <p:nvPr/>
      </p:nvGrpSpPr>
      <p:grpSpPr>
        <a:xfrm>
          <a:off x="0" y="0"/>
          <a:ext cx="0" cy="0"/>
          <a:chOff x="0" y="0"/>
          <a:chExt cx="0" cy="0"/>
        </a:xfrm>
      </p:grpSpPr>
      <p:sp>
        <p:nvSpPr>
          <p:cNvPr id="179" name="Google Shape;17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180" name="Google Shape;180;p34"/>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OMAIN - Management &amp; Advisory">
  <p:cSld name="ONE_COLUMN_TEXT">
    <p:spTree>
      <p:nvGrpSpPr>
        <p:cNvPr id="1" name="Shape 181"/>
        <p:cNvGrpSpPr/>
        <p:nvPr/>
      </p:nvGrpSpPr>
      <p:grpSpPr>
        <a:xfrm>
          <a:off x="0" y="0"/>
          <a:ext cx="0" cy="0"/>
          <a:chOff x="0" y="0"/>
          <a:chExt cx="0" cy="0"/>
        </a:xfrm>
      </p:grpSpPr>
      <p:pic>
        <p:nvPicPr>
          <p:cNvPr id="182" name="Google Shape;182;p35" descr="decorative. woman passing out paperwork to colleagues." title="AdobeStock_287444107.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30849" cy="5171401"/>
          </a:xfrm>
          <a:prstGeom prst="rect">
            <a:avLst/>
          </a:prstGeom>
          <a:noFill/>
          <a:ln>
            <a:noFill/>
          </a:ln>
        </p:spPr>
      </p:pic>
      <p:sp>
        <p:nvSpPr>
          <p:cNvPr id="183" name="Google Shape;183;p35" descr="Decorative. blue filter over black and white image. "/>
          <p:cNvSpPr/>
          <p:nvPr/>
        </p:nvSpPr>
        <p:spPr>
          <a:xfrm>
            <a:off x="5237425" y="-28000"/>
            <a:ext cx="39309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184;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185" name="Google Shape;185;p35"/>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86" name="Google Shape;186;p35" descr="Decorative. yellow bars"/>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OMAIN - Technical &amp; Engineering">
  <p:cSld name="ONE_COLUMN_TEXT_3">
    <p:spTree>
      <p:nvGrpSpPr>
        <p:cNvPr id="1" name="Shape 187"/>
        <p:cNvGrpSpPr/>
        <p:nvPr/>
      </p:nvGrpSpPr>
      <p:grpSpPr>
        <a:xfrm>
          <a:off x="0" y="0"/>
          <a:ext cx="0" cy="0"/>
          <a:chOff x="0" y="0"/>
          <a:chExt cx="0" cy="0"/>
        </a:xfrm>
      </p:grpSpPr>
      <p:pic>
        <p:nvPicPr>
          <p:cNvPr id="188" name="Google Shape;188;p36" descr="three men on a construction site with hard hats and blue prints. decorative. " title="AdobeStock_142917028.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flipH="1">
            <a:off x="5237451" y="0"/>
            <a:ext cx="3930849" cy="5143501"/>
          </a:xfrm>
          <a:prstGeom prst="rect">
            <a:avLst/>
          </a:prstGeom>
          <a:noFill/>
          <a:ln>
            <a:noFill/>
          </a:ln>
        </p:spPr>
      </p:pic>
      <p:sp>
        <p:nvSpPr>
          <p:cNvPr id="189" name="Google Shape;18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190" name="Google Shape;190;p36"/>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91" name="Google Shape;191;p36" descr="Decorative. yellow bars"/>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192" name="Google Shape;192;p36" descr="Decorative. blue filter over black and white image. "/>
          <p:cNvSpPr/>
          <p:nvPr/>
        </p:nvSpPr>
        <p:spPr>
          <a:xfrm>
            <a:off x="5237425" y="-25"/>
            <a:ext cx="3930900" cy="51435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OMAIN -  Research &amp; Development">
  <p:cSld name="ONE_COLUMN_TEXT_3_1">
    <p:spTree>
      <p:nvGrpSpPr>
        <p:cNvPr id="1" name="Shape 193"/>
        <p:cNvGrpSpPr/>
        <p:nvPr/>
      </p:nvGrpSpPr>
      <p:grpSpPr>
        <a:xfrm>
          <a:off x="0" y="0"/>
          <a:ext cx="0" cy="0"/>
          <a:chOff x="0" y="0"/>
          <a:chExt cx="0" cy="0"/>
        </a:xfrm>
      </p:grpSpPr>
      <p:pic>
        <p:nvPicPr>
          <p:cNvPr id="194" name="Google Shape;194;p37" descr="decorative. microscopes" title="research and development.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0"/>
            <a:ext cx="3930849" cy="5143501"/>
          </a:xfrm>
          <a:prstGeom prst="rect">
            <a:avLst/>
          </a:prstGeom>
          <a:noFill/>
          <a:ln>
            <a:noFill/>
          </a:ln>
        </p:spPr>
      </p:pic>
      <p:sp>
        <p:nvSpPr>
          <p:cNvPr id="195" name="Google Shape;195;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196" name="Google Shape;196;p37"/>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97" name="Google Shape;197;p37" descr="Decorative. yellow bars"/>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198" name="Google Shape;198;p37" descr="Decorative. blue filter over black and white image. "/>
          <p:cNvSpPr/>
          <p:nvPr/>
        </p:nvSpPr>
        <p:spPr>
          <a:xfrm>
            <a:off x="5237425" y="-225"/>
            <a:ext cx="3906600" cy="51435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OMAIN -  Intelligence Services">
  <p:cSld name="ONE_COLUMN_TEXT_3_1_1">
    <p:spTree>
      <p:nvGrpSpPr>
        <p:cNvPr id="1" name="Shape 199"/>
        <p:cNvGrpSpPr/>
        <p:nvPr/>
      </p:nvGrpSpPr>
      <p:grpSpPr>
        <a:xfrm>
          <a:off x="0" y="0"/>
          <a:ext cx="0" cy="0"/>
          <a:chOff x="0" y="0"/>
          <a:chExt cx="0" cy="0"/>
        </a:xfrm>
      </p:grpSpPr>
      <p:pic>
        <p:nvPicPr>
          <p:cNvPr id="200" name="Google Shape;200;p38" descr="decorative. business people on ipad." title="AdobeStock_1104318473.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30849" cy="5171400"/>
          </a:xfrm>
          <a:prstGeom prst="rect">
            <a:avLst/>
          </a:prstGeom>
          <a:noFill/>
          <a:ln>
            <a:noFill/>
          </a:ln>
        </p:spPr>
      </p:pic>
      <p:sp>
        <p:nvSpPr>
          <p:cNvPr id="201" name="Google Shape;201;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202" name="Google Shape;202;p38"/>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03" name="Google Shape;203;p38" descr="Decorative. yellow bars"/>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204" name="Google Shape;204;p38" descr="Decorative. blue filter over black and white image. "/>
          <p:cNvSpPr/>
          <p:nvPr/>
        </p:nvSpPr>
        <p:spPr>
          <a:xfrm>
            <a:off x="5237425" y="-28000"/>
            <a:ext cx="39309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OMAIN -  Environmental">
  <p:cSld name="ONE_COLUMN_TEXT_3_1_1_1">
    <p:spTree>
      <p:nvGrpSpPr>
        <p:cNvPr id="1" name="Shape 205"/>
        <p:cNvGrpSpPr/>
        <p:nvPr/>
      </p:nvGrpSpPr>
      <p:grpSpPr>
        <a:xfrm>
          <a:off x="0" y="0"/>
          <a:ext cx="0" cy="0"/>
          <a:chOff x="0" y="0"/>
          <a:chExt cx="0" cy="0"/>
        </a:xfrm>
      </p:grpSpPr>
      <p:pic>
        <p:nvPicPr>
          <p:cNvPr id="206" name="Google Shape;206;p39" descr="decorative. man at work surveying the land. " title="AdobeStock_302482958.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0"/>
            <a:ext cx="3906550" cy="5143501"/>
          </a:xfrm>
          <a:prstGeom prst="rect">
            <a:avLst/>
          </a:prstGeom>
          <a:noFill/>
          <a:ln>
            <a:noFill/>
          </a:ln>
        </p:spPr>
      </p:pic>
      <p:sp>
        <p:nvSpPr>
          <p:cNvPr id="207" name="Google Shape;20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208" name="Google Shape;208;p39"/>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09" name="Google Shape;209;p39" descr="Decorative. yellow bars"/>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210" name="Google Shape;210;p39" descr="Decorative. blue filter over black and white image. "/>
          <p:cNvSpPr/>
          <p:nvPr/>
        </p:nvSpPr>
        <p:spPr>
          <a:xfrm>
            <a:off x="5237425" y="-200"/>
            <a:ext cx="3906600" cy="51435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OMAIN -  Facilities">
  <p:cSld name="ONE_COLUMN_TEXT_3_1_1_1_1">
    <p:spTree>
      <p:nvGrpSpPr>
        <p:cNvPr id="1" name="Shape 211"/>
        <p:cNvGrpSpPr/>
        <p:nvPr/>
      </p:nvGrpSpPr>
      <p:grpSpPr>
        <a:xfrm>
          <a:off x="0" y="0"/>
          <a:ext cx="0" cy="0"/>
          <a:chOff x="0" y="0"/>
          <a:chExt cx="0" cy="0"/>
        </a:xfrm>
      </p:grpSpPr>
      <p:pic>
        <p:nvPicPr>
          <p:cNvPr id="212" name="Google Shape;212;p40" descr="decorative. building. " title="AdobeStock_480285097.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30849" cy="5171399"/>
          </a:xfrm>
          <a:prstGeom prst="rect">
            <a:avLst/>
          </a:prstGeom>
          <a:noFill/>
          <a:ln>
            <a:noFill/>
          </a:ln>
        </p:spPr>
      </p:pic>
      <p:sp>
        <p:nvSpPr>
          <p:cNvPr id="213" name="Google Shape;213;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214" name="Google Shape;214;p40"/>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15" name="Google Shape;215;p40" descr="Decorative. yellow bars"/>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216" name="Google Shape;216;p40" descr="Decorative. blue filter over black and white image. "/>
          <p:cNvSpPr/>
          <p:nvPr/>
        </p:nvSpPr>
        <p:spPr>
          <a:xfrm>
            <a:off x="5237425" y="-28000"/>
            <a:ext cx="39066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OMAIN -  Logistics">
  <p:cSld name="ONE_COLUMN_TEXT_3_1_1_1_1_1">
    <p:spTree>
      <p:nvGrpSpPr>
        <p:cNvPr id="1" name="Shape 217"/>
        <p:cNvGrpSpPr/>
        <p:nvPr/>
      </p:nvGrpSpPr>
      <p:grpSpPr>
        <a:xfrm>
          <a:off x="0" y="0"/>
          <a:ext cx="0" cy="0"/>
          <a:chOff x="0" y="0"/>
          <a:chExt cx="0" cy="0"/>
        </a:xfrm>
      </p:grpSpPr>
      <p:pic>
        <p:nvPicPr>
          <p:cNvPr id="218" name="Google Shape;218;p41" descr="decorative. storage facility. " title="logistics.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30849" cy="5171399"/>
          </a:xfrm>
          <a:prstGeom prst="rect">
            <a:avLst/>
          </a:prstGeom>
          <a:noFill/>
          <a:ln>
            <a:noFill/>
          </a:ln>
        </p:spPr>
      </p:pic>
      <p:sp>
        <p:nvSpPr>
          <p:cNvPr id="219" name="Google Shape;219;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220" name="Google Shape;220;p41"/>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1" name="Google Shape;221;p41"/>
          <p:cNvSpPr txBox="1">
            <a:spLocks noGrp="1"/>
          </p:cNvSpPr>
          <p:nvPr>
            <p:ph type="body" idx="1"/>
          </p:nvPr>
        </p:nvSpPr>
        <p:spPr>
          <a:xfrm>
            <a:off x="461150" y="851800"/>
            <a:ext cx="47265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222" name="Google Shape;222;p41" descr="Decorative. yellow bars"/>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223" name="Google Shape;223;p41" descr="Decorative. blue filter over black and white image. "/>
          <p:cNvSpPr/>
          <p:nvPr/>
        </p:nvSpPr>
        <p:spPr>
          <a:xfrm>
            <a:off x="5237425" y="-28000"/>
            <a:ext cx="39066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al Contact Slide">
  <p:cSld name="TITLE_AND_TWO_COLUMNS_1_1">
    <p:spTree>
      <p:nvGrpSpPr>
        <p:cNvPr id="1" name="Shape 13"/>
        <p:cNvGrpSpPr/>
        <p:nvPr/>
      </p:nvGrpSpPr>
      <p:grpSpPr>
        <a:xfrm>
          <a:off x="0" y="0"/>
          <a:ext cx="0" cy="0"/>
          <a:chOff x="0" y="0"/>
          <a:chExt cx="0" cy="0"/>
        </a:xfrm>
      </p:grpSpPr>
      <p:sp>
        <p:nvSpPr>
          <p:cNvPr id="14" name="Google Shape;1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OMAIN - Enterprise Solutions (UR Only)">
  <p:cSld name="ONE_COLUMN_TEXT_3_1_1_1_1_1_1">
    <p:spTree>
      <p:nvGrpSpPr>
        <p:cNvPr id="1" name="Shape 224"/>
        <p:cNvGrpSpPr/>
        <p:nvPr/>
      </p:nvGrpSpPr>
      <p:grpSpPr>
        <a:xfrm>
          <a:off x="0" y="0"/>
          <a:ext cx="0" cy="0"/>
          <a:chOff x="0" y="0"/>
          <a:chExt cx="0" cy="0"/>
        </a:xfrm>
      </p:grpSpPr>
      <p:pic>
        <p:nvPicPr>
          <p:cNvPr id="225" name="Google Shape;225;p42" descr="decorative. man holding a world" title="AdobeStock_486100725.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30849" cy="5171401"/>
          </a:xfrm>
          <a:prstGeom prst="rect">
            <a:avLst/>
          </a:prstGeom>
          <a:noFill/>
          <a:ln>
            <a:noFill/>
          </a:ln>
        </p:spPr>
      </p:pic>
      <p:sp>
        <p:nvSpPr>
          <p:cNvPr id="226" name="Google Shape;226;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227" name="Google Shape;227;p42"/>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8" name="Google Shape;228;p42"/>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229" name="Google Shape;229;p42" descr="Decorative. yellow bars"/>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230" name="Google Shape;230;p42" descr="Decorative. blue filter over black and white image. "/>
          <p:cNvSpPr/>
          <p:nvPr/>
        </p:nvSpPr>
        <p:spPr>
          <a:xfrm>
            <a:off x="5237425" y="-28000"/>
            <a:ext cx="39309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OMAIN - Financial Solutions">
  <p:cSld name="ONE_COLUMN_TEXT_3_1_1_1_1_1_1_1">
    <p:spTree>
      <p:nvGrpSpPr>
        <p:cNvPr id="1" name="Shape 231"/>
        <p:cNvGrpSpPr/>
        <p:nvPr/>
      </p:nvGrpSpPr>
      <p:grpSpPr>
        <a:xfrm>
          <a:off x="0" y="0"/>
          <a:ext cx="0" cy="0"/>
          <a:chOff x="0" y="0"/>
          <a:chExt cx="0" cy="0"/>
        </a:xfrm>
      </p:grpSpPr>
      <p:pic>
        <p:nvPicPr>
          <p:cNvPr id="232" name="Google Shape;232;p43" descr="decorative. man using a calculator and working on her computer" title="AdobeStock_474885092.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06552" cy="5171400"/>
          </a:xfrm>
          <a:prstGeom prst="rect">
            <a:avLst/>
          </a:prstGeom>
          <a:noFill/>
          <a:ln>
            <a:noFill/>
          </a:ln>
        </p:spPr>
      </p:pic>
      <p:sp>
        <p:nvSpPr>
          <p:cNvPr id="233" name="Google Shape;23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234" name="Google Shape;234;p43"/>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5" name="Google Shape;235;p43"/>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236" name="Google Shape;236;p43" descr="Decorative. yellow bars"/>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237" name="Google Shape;237;p43" descr="Decorative. blue filter over black and white image. "/>
          <p:cNvSpPr/>
          <p:nvPr/>
        </p:nvSpPr>
        <p:spPr>
          <a:xfrm>
            <a:off x="5237425" y="-28000"/>
            <a:ext cx="39066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OMAIN - Human Capital Services">
  <p:cSld name="ONE_COLUMN_TEXT_3_1_1_1_1_1_1_1_1">
    <p:spTree>
      <p:nvGrpSpPr>
        <p:cNvPr id="1" name="Shape 238"/>
        <p:cNvGrpSpPr/>
        <p:nvPr/>
      </p:nvGrpSpPr>
      <p:grpSpPr>
        <a:xfrm>
          <a:off x="0" y="0"/>
          <a:ext cx="0" cy="0"/>
          <a:chOff x="0" y="0"/>
          <a:chExt cx="0" cy="0"/>
        </a:xfrm>
      </p:grpSpPr>
      <p:pic>
        <p:nvPicPr>
          <p:cNvPr id="239" name="Google Shape;239;p44" descr="decorative. graphic images of people. " title="AdobeStock_127106962.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06550" cy="5171401"/>
          </a:xfrm>
          <a:prstGeom prst="rect">
            <a:avLst/>
          </a:prstGeom>
          <a:noFill/>
          <a:ln>
            <a:noFill/>
          </a:ln>
        </p:spPr>
      </p:pic>
      <p:sp>
        <p:nvSpPr>
          <p:cNvPr id="240" name="Google Shape;240;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241" name="Google Shape;241;p44"/>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2" name="Google Shape;242;p44"/>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243" name="Google Shape;243;p44" descr="Decorative. yellow bars"/>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244" name="Google Shape;244;p44" descr="Decorative. blue filter over black and white image. "/>
          <p:cNvSpPr/>
          <p:nvPr/>
        </p:nvSpPr>
        <p:spPr>
          <a:xfrm>
            <a:off x="5237425" y="-28000"/>
            <a:ext cx="39066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OMAIN - Business Administration">
  <p:cSld name="ONE_COLUMN_TEXT_3_1_1_1_1_1_1_1_1_1">
    <p:spTree>
      <p:nvGrpSpPr>
        <p:cNvPr id="1" name="Shape 245"/>
        <p:cNvGrpSpPr/>
        <p:nvPr/>
      </p:nvGrpSpPr>
      <p:grpSpPr>
        <a:xfrm>
          <a:off x="0" y="0"/>
          <a:ext cx="0" cy="0"/>
          <a:chOff x="0" y="0"/>
          <a:chExt cx="0" cy="0"/>
        </a:xfrm>
      </p:grpSpPr>
      <p:pic>
        <p:nvPicPr>
          <p:cNvPr id="246" name="Google Shape;246;p45" descr="decorative. man on a headset working on a computer. customer service. " title="AdobeStock_320285488.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30849" cy="5171401"/>
          </a:xfrm>
          <a:prstGeom prst="rect">
            <a:avLst/>
          </a:prstGeom>
          <a:noFill/>
          <a:ln>
            <a:noFill/>
          </a:ln>
        </p:spPr>
      </p:pic>
      <p:sp>
        <p:nvSpPr>
          <p:cNvPr id="247" name="Google Shape;247;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248" name="Google Shape;248;p45"/>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9" name="Google Shape;249;p45"/>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250" name="Google Shape;250;p45" descr="Decorative. yellow bars"/>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251" name="Google Shape;251;p45" descr="Decorative. blue filter over black and white image. "/>
          <p:cNvSpPr/>
          <p:nvPr/>
        </p:nvSpPr>
        <p:spPr>
          <a:xfrm>
            <a:off x="5237425" y="-28000"/>
            <a:ext cx="39066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OMAIN - Marketing and Public Relations">
  <p:cSld name="ONE_COLUMN_TEXT_3_1_1_1_1_1_1_1_1_1_1">
    <p:spTree>
      <p:nvGrpSpPr>
        <p:cNvPr id="1" name="Shape 252"/>
        <p:cNvGrpSpPr/>
        <p:nvPr/>
      </p:nvGrpSpPr>
      <p:grpSpPr>
        <a:xfrm>
          <a:off x="0" y="0"/>
          <a:ext cx="0" cy="0"/>
          <a:chOff x="0" y="0"/>
          <a:chExt cx="0" cy="0"/>
        </a:xfrm>
      </p:grpSpPr>
      <p:pic>
        <p:nvPicPr>
          <p:cNvPr id="253" name="Google Shape;253;p46" descr="decorative. public affairs person with microphones taking notes. " title="shutterstock_1843412059.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30850" cy="5171401"/>
          </a:xfrm>
          <a:prstGeom prst="rect">
            <a:avLst/>
          </a:prstGeom>
          <a:noFill/>
          <a:ln>
            <a:noFill/>
          </a:ln>
        </p:spPr>
      </p:pic>
      <p:sp>
        <p:nvSpPr>
          <p:cNvPr id="254" name="Google Shape;254;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255" name="Google Shape;255;p46"/>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6" name="Google Shape;256;p46"/>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257" name="Google Shape;257;p46" descr="Decorative. yellow bars"/>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258" name="Google Shape;258;p46" descr="Decorative. blue filter over black and white image. "/>
          <p:cNvSpPr/>
          <p:nvPr/>
        </p:nvSpPr>
        <p:spPr>
          <a:xfrm>
            <a:off x="5237425" y="-28000"/>
            <a:ext cx="39309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OMAIN - social Services">
  <p:cSld name="ONE_COLUMN_TEXT_3_1_1_1_1_1_1_1_1_1_1_1">
    <p:spTree>
      <p:nvGrpSpPr>
        <p:cNvPr id="1" name="Shape 259"/>
        <p:cNvGrpSpPr/>
        <p:nvPr/>
      </p:nvGrpSpPr>
      <p:grpSpPr>
        <a:xfrm>
          <a:off x="0" y="0"/>
          <a:ext cx="0" cy="0"/>
          <a:chOff x="0" y="0"/>
          <a:chExt cx="0" cy="0"/>
        </a:xfrm>
      </p:grpSpPr>
      <p:pic>
        <p:nvPicPr>
          <p:cNvPr id="260" name="Google Shape;260;p47" descr="decorative. volunteers packing up boxes" title="AdobeStock_345553840.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06550" cy="5171401"/>
          </a:xfrm>
          <a:prstGeom prst="rect">
            <a:avLst/>
          </a:prstGeom>
          <a:noFill/>
          <a:ln>
            <a:noFill/>
          </a:ln>
        </p:spPr>
      </p:pic>
      <p:sp>
        <p:nvSpPr>
          <p:cNvPr id="261" name="Google Shape;261;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262" name="Google Shape;262;p47"/>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3" name="Google Shape;263;p47"/>
          <p:cNvSpPr txBox="1">
            <a:spLocks noGrp="1"/>
          </p:cNvSpPr>
          <p:nvPr>
            <p:ph type="body" idx="1"/>
          </p:nvPr>
        </p:nvSpPr>
        <p:spPr>
          <a:xfrm>
            <a:off x="904500" y="851800"/>
            <a:ext cx="42831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264" name="Google Shape;264;p47" descr="Decorative. yellow bars"/>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265" name="Google Shape;265;p47" descr="Decorative. blue filter over black and white image. "/>
          <p:cNvSpPr/>
          <p:nvPr/>
        </p:nvSpPr>
        <p:spPr>
          <a:xfrm>
            <a:off x="5237425" y="-28000"/>
            <a:ext cx="39066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 Pic Right">
  <p:cSld name="ONE_COLUMN_TEXT_2">
    <p:spTree>
      <p:nvGrpSpPr>
        <p:cNvPr id="1" name="Shape 266"/>
        <p:cNvGrpSpPr/>
        <p:nvPr/>
      </p:nvGrpSpPr>
      <p:grpSpPr>
        <a:xfrm>
          <a:off x="0" y="0"/>
          <a:ext cx="0" cy="0"/>
          <a:chOff x="0" y="0"/>
          <a:chExt cx="0" cy="0"/>
        </a:xfrm>
      </p:grpSpPr>
      <p:sp>
        <p:nvSpPr>
          <p:cNvPr id="267" name="Google Shape;267;p48"/>
          <p:cNvSpPr txBox="1">
            <a:spLocks noGrp="1"/>
          </p:cNvSpPr>
          <p:nvPr>
            <p:ph type="body" idx="1"/>
          </p:nvPr>
        </p:nvSpPr>
        <p:spPr>
          <a:xfrm>
            <a:off x="454950" y="1021175"/>
            <a:ext cx="40998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8" name="Google Shape;268;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269" name="Google Shape;269;p48"/>
          <p:cNvSpPr txBox="1">
            <a:spLocks noGrp="1"/>
          </p:cNvSpPr>
          <p:nvPr>
            <p:ph type="title"/>
          </p:nvPr>
        </p:nvSpPr>
        <p:spPr>
          <a:xfrm>
            <a:off x="454950" y="279100"/>
            <a:ext cx="8183700" cy="572700"/>
          </a:xfrm>
          <a:prstGeom prst="rect">
            <a:avLst/>
          </a:prstGeom>
        </p:spPr>
        <p:txBody>
          <a:bodyPr spcFirstLastPara="1" wrap="square" lIns="91425" tIns="91425" rIns="91425" bIns="91425" anchor="t" anchorCtr="0">
            <a:normAutofit/>
          </a:bodyPr>
          <a:lstStyle>
            <a:lvl1pPr lvl="0" algn="l">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70" name="Google Shape;270;p48" descr="people walkin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181600" y="0"/>
            <a:ext cx="3986699" cy="5210400"/>
          </a:xfrm>
          <a:prstGeom prst="rect">
            <a:avLst/>
          </a:prstGeom>
          <a:noFill/>
          <a:ln>
            <a:noFill/>
          </a:ln>
        </p:spPr>
      </p:pic>
      <p:sp>
        <p:nvSpPr>
          <p:cNvPr id="271" name="Google Shape;271;p48" descr="Decorative. blue filter over black and white image. "/>
          <p:cNvSpPr/>
          <p:nvPr/>
        </p:nvSpPr>
        <p:spPr>
          <a:xfrm>
            <a:off x="5181600" y="75"/>
            <a:ext cx="39867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 Pic Right 1">
  <p:cSld name="ONE_COLUMN_TEXT_2_1">
    <p:spTree>
      <p:nvGrpSpPr>
        <p:cNvPr id="1" name="Shape 272"/>
        <p:cNvGrpSpPr/>
        <p:nvPr/>
      </p:nvGrpSpPr>
      <p:grpSpPr>
        <a:xfrm>
          <a:off x="0" y="0"/>
          <a:ext cx="0" cy="0"/>
          <a:chOff x="0" y="0"/>
          <a:chExt cx="0" cy="0"/>
        </a:xfrm>
      </p:grpSpPr>
      <p:sp>
        <p:nvSpPr>
          <p:cNvPr id="273" name="Google Shape;273;p49"/>
          <p:cNvSpPr txBox="1">
            <a:spLocks noGrp="1"/>
          </p:cNvSpPr>
          <p:nvPr>
            <p:ph type="body" idx="1"/>
          </p:nvPr>
        </p:nvSpPr>
        <p:spPr>
          <a:xfrm>
            <a:off x="454950" y="1021175"/>
            <a:ext cx="40998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4" name="Google Shape;274;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275" name="Google Shape;275;p49"/>
          <p:cNvSpPr txBox="1">
            <a:spLocks noGrp="1"/>
          </p:cNvSpPr>
          <p:nvPr>
            <p:ph type="title"/>
          </p:nvPr>
        </p:nvSpPr>
        <p:spPr>
          <a:xfrm>
            <a:off x="454950" y="279100"/>
            <a:ext cx="8183700" cy="572700"/>
          </a:xfrm>
          <a:prstGeom prst="rect">
            <a:avLst/>
          </a:prstGeom>
        </p:spPr>
        <p:txBody>
          <a:bodyPr spcFirstLastPara="1" wrap="square" lIns="91425" tIns="91425" rIns="91425" bIns="91425" anchor="t" anchorCtr="0">
            <a:normAutofit/>
          </a:bodyPr>
          <a:lstStyle>
            <a:lvl1pPr lvl="0" algn="l">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76" name="Google Shape;276;p49" descr="grayscale people walking on street"/>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6670800" y="0"/>
            <a:ext cx="2497499" cy="5210400"/>
          </a:xfrm>
          <a:prstGeom prst="rect">
            <a:avLst/>
          </a:prstGeom>
          <a:noFill/>
          <a:ln>
            <a:noFill/>
          </a:ln>
        </p:spPr>
      </p:pic>
      <p:sp>
        <p:nvSpPr>
          <p:cNvPr id="277" name="Google Shape;277;p49" descr="Decorative. blue filter over black and white image. "/>
          <p:cNvSpPr/>
          <p:nvPr/>
        </p:nvSpPr>
        <p:spPr>
          <a:xfrm>
            <a:off x="6670850" y="75"/>
            <a:ext cx="24975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 Pic Right 1 1">
  <p:cSld name="ONE_COLUMN_TEXT_2_1_1">
    <p:spTree>
      <p:nvGrpSpPr>
        <p:cNvPr id="1" name="Shape 278"/>
        <p:cNvGrpSpPr/>
        <p:nvPr/>
      </p:nvGrpSpPr>
      <p:grpSpPr>
        <a:xfrm>
          <a:off x="0" y="0"/>
          <a:ext cx="0" cy="0"/>
          <a:chOff x="0" y="0"/>
          <a:chExt cx="0" cy="0"/>
        </a:xfrm>
      </p:grpSpPr>
      <p:sp>
        <p:nvSpPr>
          <p:cNvPr id="279" name="Google Shape;279;p50"/>
          <p:cNvSpPr txBox="1">
            <a:spLocks noGrp="1"/>
          </p:cNvSpPr>
          <p:nvPr>
            <p:ph type="body" idx="1"/>
          </p:nvPr>
        </p:nvSpPr>
        <p:spPr>
          <a:xfrm>
            <a:off x="454950" y="1021175"/>
            <a:ext cx="40998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0" name="Google Shape;280;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281" name="Google Shape;281;p50"/>
          <p:cNvSpPr txBox="1">
            <a:spLocks noGrp="1"/>
          </p:cNvSpPr>
          <p:nvPr>
            <p:ph type="title"/>
          </p:nvPr>
        </p:nvSpPr>
        <p:spPr>
          <a:xfrm>
            <a:off x="454950" y="279100"/>
            <a:ext cx="8183700" cy="572700"/>
          </a:xfrm>
          <a:prstGeom prst="rect">
            <a:avLst/>
          </a:prstGeom>
        </p:spPr>
        <p:txBody>
          <a:bodyPr spcFirstLastPara="1" wrap="square" lIns="91425" tIns="91425" rIns="91425" bIns="91425" anchor="t" anchorCtr="0">
            <a:normAutofit/>
          </a:bodyPr>
          <a:lstStyle>
            <a:lvl1pPr lvl="0" algn="l">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2" name="Google Shape;282;p50" descr="Blue transparent box"/>
          <p:cNvSpPr/>
          <p:nvPr/>
        </p:nvSpPr>
        <p:spPr>
          <a:xfrm>
            <a:off x="5819775" y="0"/>
            <a:ext cx="3324000" cy="51435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
    <p:spTree>
      <p:nvGrpSpPr>
        <p:cNvPr id="1" name="Shape 283"/>
        <p:cNvGrpSpPr/>
        <p:nvPr/>
      </p:nvGrpSpPr>
      <p:grpSpPr>
        <a:xfrm>
          <a:off x="0" y="0"/>
          <a:ext cx="0" cy="0"/>
          <a:chOff x="0" y="0"/>
          <a:chExt cx="0" cy="0"/>
        </a:xfrm>
      </p:grpSpPr>
      <p:pic>
        <p:nvPicPr>
          <p:cNvPr id="284" name="Google Shape;284;p51" descr="decorative. people walkin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76200" y="-66900"/>
            <a:ext cx="3986699" cy="5277300"/>
          </a:xfrm>
          <a:prstGeom prst="rect">
            <a:avLst/>
          </a:prstGeom>
          <a:noFill/>
          <a:ln>
            <a:noFill/>
          </a:ln>
        </p:spPr>
      </p:pic>
      <p:sp>
        <p:nvSpPr>
          <p:cNvPr id="285" name="Google Shape;285;p51"/>
          <p:cNvSpPr txBox="1">
            <a:spLocks noGrp="1"/>
          </p:cNvSpPr>
          <p:nvPr>
            <p:ph type="body" idx="1"/>
          </p:nvPr>
        </p:nvSpPr>
        <p:spPr>
          <a:xfrm>
            <a:off x="9387400" y="300000"/>
            <a:ext cx="41754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6" name="Google Shape;286;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287" name="Google Shape;287;p51" descr="Decorative. blue filter over black and white image. "/>
          <p:cNvSpPr/>
          <p:nvPr/>
        </p:nvSpPr>
        <p:spPr>
          <a:xfrm>
            <a:off x="-76200" y="-66900"/>
            <a:ext cx="3986700" cy="52773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88;p51"/>
          <p:cNvSpPr txBox="1">
            <a:spLocks noGrp="1"/>
          </p:cNvSpPr>
          <p:nvPr>
            <p:ph type="title"/>
          </p:nvPr>
        </p:nvSpPr>
        <p:spPr>
          <a:xfrm>
            <a:off x="665475" y="-727825"/>
            <a:ext cx="8257200" cy="572700"/>
          </a:xfrm>
          <a:prstGeom prst="rect">
            <a:avLst/>
          </a:prstGeom>
        </p:spPr>
        <p:txBody>
          <a:bodyPr spcFirstLastPara="1" wrap="square" lIns="91425" tIns="91425" rIns="91425" bIns="91425" anchor="t" anchorCtr="0">
            <a:normAutofit/>
          </a:bodyPr>
          <a:lstStyle>
            <a:lvl1pPr lvl="0" algn="r">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9" name="Google Shape;289;p51"/>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290" name="Google Shape;290;p51"/>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C2C2C2"/>
                </a:solidFill>
              </a:rPr>
              <a:t>‹#›</a:t>
            </a:fld>
            <a:endParaRPr sz="1000" dirty="0">
              <a:solidFill>
                <a:srgbClr val="C2C2C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GSA Star Mark">
  <p:cSld name="BIG_NUMBER">
    <p:bg>
      <p:bgPr>
        <a:solidFill>
          <a:srgbClr val="FFFFFF"/>
        </a:solidFill>
        <a:effectLst/>
      </p:bgPr>
    </p:bg>
    <p:spTree>
      <p:nvGrpSpPr>
        <p:cNvPr id="1" name="Shape 15"/>
        <p:cNvGrpSpPr/>
        <p:nvPr/>
      </p:nvGrpSpPr>
      <p:grpSpPr>
        <a:xfrm>
          <a:off x="0" y="0"/>
          <a:ext cx="0" cy="0"/>
          <a:chOff x="0" y="0"/>
          <a:chExt cx="0" cy="0"/>
        </a:xfrm>
      </p:grpSpPr>
      <p:sp>
        <p:nvSpPr>
          <p:cNvPr id="16" name="Google Shape;1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17" name="Google Shape;17;p6" title="GSA_Star_Mark_(RGB).png"/>
          <p:cNvPicPr preferRelativeResize="0"/>
          <p:nvPr/>
        </p:nvPicPr>
        <p:blipFill>
          <a:blip r:embed="rId2" cstate="print">
            <a:alphaModFix/>
            <a:extLst>
              <a:ext uri="{28A0092B-C50C-407E-A947-70E740481C1C}">
                <a14:useLocalDpi xmlns:a14="http://schemas.microsoft.com/office/drawing/2010/main" val="0"/>
              </a:ext>
            </a:extLst>
          </a:blip>
          <a:stretch>
            <a:fillRect/>
          </a:stretch>
        </p:blipFill>
        <p:spPr>
          <a:xfrm>
            <a:off x="3999225" y="2054675"/>
            <a:ext cx="1145551" cy="103415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 Images + titles">
  <p:cSld name="ONE_COLUMN_TEXT_1_3">
    <p:spTree>
      <p:nvGrpSpPr>
        <p:cNvPr id="1" name="Shape 291"/>
        <p:cNvGrpSpPr/>
        <p:nvPr/>
      </p:nvGrpSpPr>
      <p:grpSpPr>
        <a:xfrm>
          <a:off x="0" y="0"/>
          <a:ext cx="0" cy="0"/>
          <a:chOff x="0" y="0"/>
          <a:chExt cx="0" cy="0"/>
        </a:xfrm>
      </p:grpSpPr>
      <p:sp>
        <p:nvSpPr>
          <p:cNvPr id="292" name="Google Shape;292;p52"/>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C2C2C2"/>
                </a:solidFill>
              </a:rPr>
              <a:t>‹#›</a:t>
            </a:fld>
            <a:endParaRPr sz="1000" dirty="0">
              <a:solidFill>
                <a:srgbClr val="C2C2C2"/>
              </a:solidFill>
            </a:endParaRPr>
          </a:p>
        </p:txBody>
      </p:sp>
      <p:sp>
        <p:nvSpPr>
          <p:cNvPr id="293" name="Google Shape;293;p52" descr="Blue transparent box"/>
          <p:cNvSpPr/>
          <p:nvPr/>
        </p:nvSpPr>
        <p:spPr>
          <a:xfrm>
            <a:off x="3910400" y="0"/>
            <a:ext cx="5233500" cy="51435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94" name="Google Shape;294;p52" descr="group of business people sitting at conference table in discussion"/>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0"/>
            <a:ext cx="3910502" cy="5143501"/>
          </a:xfrm>
          <a:prstGeom prst="rect">
            <a:avLst/>
          </a:prstGeom>
          <a:noFill/>
          <a:ln>
            <a:noFill/>
          </a:ln>
        </p:spPr>
      </p:pic>
      <p:sp>
        <p:nvSpPr>
          <p:cNvPr id="295" name="Google Shape;295;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296" name="Google Shape;296;p52" descr="Decorative. blue filter over black and white image. "/>
          <p:cNvSpPr/>
          <p:nvPr/>
        </p:nvSpPr>
        <p:spPr>
          <a:xfrm>
            <a:off x="-100" y="50"/>
            <a:ext cx="3910500" cy="5143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97;p52"/>
          <p:cNvSpPr txBox="1">
            <a:spLocks noGrp="1"/>
          </p:cNvSpPr>
          <p:nvPr>
            <p:ph type="title"/>
          </p:nvPr>
        </p:nvSpPr>
        <p:spPr>
          <a:xfrm>
            <a:off x="5261250" y="354350"/>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8" name="Google Shape;298;p52"/>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299" name="Google Shape;299;p52"/>
          <p:cNvSpPr txBox="1">
            <a:spLocks noGrp="1"/>
          </p:cNvSpPr>
          <p:nvPr>
            <p:ph type="title" idx="3"/>
          </p:nvPr>
        </p:nvSpPr>
        <p:spPr>
          <a:xfrm>
            <a:off x="5261250" y="624650"/>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0" name="Google Shape;300;p52"/>
          <p:cNvSpPr>
            <a:spLocks noGrp="1"/>
          </p:cNvSpPr>
          <p:nvPr>
            <p:ph type="pic" idx="4"/>
          </p:nvPr>
        </p:nvSpPr>
        <p:spPr>
          <a:xfrm>
            <a:off x="4281450" y="412275"/>
            <a:ext cx="802800" cy="884400"/>
          </a:xfrm>
          <a:prstGeom prst="rect">
            <a:avLst/>
          </a:prstGeom>
          <a:noFill/>
          <a:ln>
            <a:noFill/>
          </a:ln>
        </p:spPr>
      </p:sp>
      <p:sp>
        <p:nvSpPr>
          <p:cNvPr id="301" name="Google Shape;301;p52"/>
          <p:cNvSpPr>
            <a:spLocks noGrp="1"/>
          </p:cNvSpPr>
          <p:nvPr>
            <p:ph type="pic" idx="5"/>
          </p:nvPr>
        </p:nvSpPr>
        <p:spPr>
          <a:xfrm>
            <a:off x="4281450" y="1503575"/>
            <a:ext cx="802800" cy="884400"/>
          </a:xfrm>
          <a:prstGeom prst="rect">
            <a:avLst/>
          </a:prstGeom>
          <a:noFill/>
          <a:ln>
            <a:noFill/>
          </a:ln>
        </p:spPr>
      </p:sp>
      <p:sp>
        <p:nvSpPr>
          <p:cNvPr id="302" name="Google Shape;302;p52"/>
          <p:cNvSpPr>
            <a:spLocks noGrp="1"/>
          </p:cNvSpPr>
          <p:nvPr>
            <p:ph type="pic" idx="6"/>
          </p:nvPr>
        </p:nvSpPr>
        <p:spPr>
          <a:xfrm>
            <a:off x="4281450" y="2594875"/>
            <a:ext cx="802800" cy="884400"/>
          </a:xfrm>
          <a:prstGeom prst="rect">
            <a:avLst/>
          </a:prstGeom>
          <a:noFill/>
          <a:ln>
            <a:noFill/>
          </a:ln>
        </p:spPr>
      </p:sp>
      <p:sp>
        <p:nvSpPr>
          <p:cNvPr id="303" name="Google Shape;303;p52"/>
          <p:cNvSpPr>
            <a:spLocks noGrp="1"/>
          </p:cNvSpPr>
          <p:nvPr>
            <p:ph type="pic" idx="7"/>
          </p:nvPr>
        </p:nvSpPr>
        <p:spPr>
          <a:xfrm>
            <a:off x="4281450" y="3686175"/>
            <a:ext cx="802800" cy="884400"/>
          </a:xfrm>
          <a:prstGeom prst="rect">
            <a:avLst/>
          </a:prstGeom>
          <a:noFill/>
          <a:ln>
            <a:noFill/>
          </a:ln>
        </p:spPr>
      </p:sp>
      <p:sp>
        <p:nvSpPr>
          <p:cNvPr id="304" name="Google Shape;304;p52"/>
          <p:cNvSpPr txBox="1">
            <a:spLocks noGrp="1"/>
          </p:cNvSpPr>
          <p:nvPr>
            <p:ph type="title" idx="8"/>
          </p:nvPr>
        </p:nvSpPr>
        <p:spPr>
          <a:xfrm>
            <a:off x="5261250" y="14273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5" name="Google Shape;305;p52"/>
          <p:cNvSpPr txBox="1">
            <a:spLocks noGrp="1"/>
          </p:cNvSpPr>
          <p:nvPr>
            <p:ph type="title" idx="9"/>
          </p:nvPr>
        </p:nvSpPr>
        <p:spPr>
          <a:xfrm>
            <a:off x="5261250" y="16976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6" name="Google Shape;306;p52"/>
          <p:cNvSpPr txBox="1">
            <a:spLocks noGrp="1"/>
          </p:cNvSpPr>
          <p:nvPr>
            <p:ph type="title" idx="13"/>
          </p:nvPr>
        </p:nvSpPr>
        <p:spPr>
          <a:xfrm>
            <a:off x="5261250" y="25186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7" name="Google Shape;307;p52"/>
          <p:cNvSpPr txBox="1">
            <a:spLocks noGrp="1"/>
          </p:cNvSpPr>
          <p:nvPr>
            <p:ph type="title" idx="14"/>
          </p:nvPr>
        </p:nvSpPr>
        <p:spPr>
          <a:xfrm>
            <a:off x="5261250" y="27889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8" name="Google Shape;308;p52"/>
          <p:cNvSpPr txBox="1">
            <a:spLocks noGrp="1"/>
          </p:cNvSpPr>
          <p:nvPr>
            <p:ph type="title" idx="15"/>
          </p:nvPr>
        </p:nvSpPr>
        <p:spPr>
          <a:xfrm>
            <a:off x="5261250" y="36099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52"/>
          <p:cNvSpPr txBox="1">
            <a:spLocks noGrp="1"/>
          </p:cNvSpPr>
          <p:nvPr>
            <p:ph type="title" idx="16"/>
          </p:nvPr>
        </p:nvSpPr>
        <p:spPr>
          <a:xfrm>
            <a:off x="5261250" y="3880275"/>
            <a:ext cx="3657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 Images + titles 1">
  <p:cSld name="ONE_COLUMN_TEXT_1_3_1">
    <p:spTree>
      <p:nvGrpSpPr>
        <p:cNvPr id="1" name="Shape 310"/>
        <p:cNvGrpSpPr/>
        <p:nvPr/>
      </p:nvGrpSpPr>
      <p:grpSpPr>
        <a:xfrm>
          <a:off x="0" y="0"/>
          <a:ext cx="0" cy="0"/>
          <a:chOff x="0" y="0"/>
          <a:chExt cx="0" cy="0"/>
        </a:xfrm>
      </p:grpSpPr>
      <p:sp>
        <p:nvSpPr>
          <p:cNvPr id="311" name="Google Shape;311;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312" name="Google Shape;312;p53"/>
          <p:cNvSpPr txBox="1">
            <a:spLocks noGrp="1"/>
          </p:cNvSpPr>
          <p:nvPr>
            <p:ph type="title"/>
          </p:nvPr>
        </p:nvSpPr>
        <p:spPr>
          <a:xfrm>
            <a:off x="5642250" y="278150"/>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3" name="Google Shape;313;p53"/>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314" name="Google Shape;314;p53"/>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C2C2C2"/>
                </a:solidFill>
              </a:rPr>
              <a:t>‹#›</a:t>
            </a:fld>
            <a:endParaRPr sz="1000" dirty="0">
              <a:solidFill>
                <a:srgbClr val="C2C2C2"/>
              </a:solidFill>
            </a:endParaRPr>
          </a:p>
        </p:txBody>
      </p:sp>
      <p:sp>
        <p:nvSpPr>
          <p:cNvPr id="315" name="Google Shape;315;p53"/>
          <p:cNvSpPr txBox="1">
            <a:spLocks noGrp="1"/>
          </p:cNvSpPr>
          <p:nvPr>
            <p:ph type="title" idx="3"/>
          </p:nvPr>
        </p:nvSpPr>
        <p:spPr>
          <a:xfrm>
            <a:off x="5642250" y="548450"/>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6" name="Google Shape;316;p53"/>
          <p:cNvSpPr>
            <a:spLocks noGrp="1"/>
          </p:cNvSpPr>
          <p:nvPr>
            <p:ph type="pic" idx="4"/>
          </p:nvPr>
        </p:nvSpPr>
        <p:spPr>
          <a:xfrm>
            <a:off x="4281450" y="259875"/>
            <a:ext cx="1205100" cy="1327500"/>
          </a:xfrm>
          <a:prstGeom prst="rect">
            <a:avLst/>
          </a:prstGeom>
          <a:noFill/>
          <a:ln>
            <a:noFill/>
          </a:ln>
        </p:spPr>
      </p:sp>
      <p:sp>
        <p:nvSpPr>
          <p:cNvPr id="317" name="Google Shape;317;p53"/>
          <p:cNvSpPr>
            <a:spLocks noGrp="1"/>
          </p:cNvSpPr>
          <p:nvPr>
            <p:ph type="pic" idx="5"/>
          </p:nvPr>
        </p:nvSpPr>
        <p:spPr>
          <a:xfrm>
            <a:off x="4281450" y="1884575"/>
            <a:ext cx="1205100" cy="1327500"/>
          </a:xfrm>
          <a:prstGeom prst="rect">
            <a:avLst/>
          </a:prstGeom>
          <a:noFill/>
          <a:ln>
            <a:noFill/>
          </a:ln>
        </p:spPr>
      </p:sp>
      <p:sp>
        <p:nvSpPr>
          <p:cNvPr id="318" name="Google Shape;318;p53"/>
          <p:cNvSpPr>
            <a:spLocks noGrp="1"/>
          </p:cNvSpPr>
          <p:nvPr>
            <p:ph type="pic" idx="6"/>
          </p:nvPr>
        </p:nvSpPr>
        <p:spPr>
          <a:xfrm>
            <a:off x="4281450" y="3488329"/>
            <a:ext cx="1205100" cy="1327500"/>
          </a:xfrm>
          <a:prstGeom prst="rect">
            <a:avLst/>
          </a:prstGeom>
          <a:noFill/>
          <a:ln>
            <a:noFill/>
          </a:ln>
        </p:spPr>
      </p:sp>
      <p:sp>
        <p:nvSpPr>
          <p:cNvPr id="319" name="Google Shape;319;p53"/>
          <p:cNvSpPr txBox="1">
            <a:spLocks noGrp="1"/>
          </p:cNvSpPr>
          <p:nvPr>
            <p:ph type="title" idx="7"/>
          </p:nvPr>
        </p:nvSpPr>
        <p:spPr>
          <a:xfrm>
            <a:off x="5642250" y="1884575"/>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0" name="Google Shape;320;p53"/>
          <p:cNvSpPr txBox="1">
            <a:spLocks noGrp="1"/>
          </p:cNvSpPr>
          <p:nvPr>
            <p:ph type="title" idx="8"/>
          </p:nvPr>
        </p:nvSpPr>
        <p:spPr>
          <a:xfrm>
            <a:off x="5642250" y="2154875"/>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1" name="Google Shape;321;p53"/>
          <p:cNvSpPr txBox="1">
            <a:spLocks noGrp="1"/>
          </p:cNvSpPr>
          <p:nvPr>
            <p:ph type="title" idx="9"/>
          </p:nvPr>
        </p:nvSpPr>
        <p:spPr>
          <a:xfrm>
            <a:off x="5642250" y="3509275"/>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2" name="Google Shape;322;p53"/>
          <p:cNvSpPr txBox="1">
            <a:spLocks noGrp="1"/>
          </p:cNvSpPr>
          <p:nvPr>
            <p:ph type="title" idx="13"/>
          </p:nvPr>
        </p:nvSpPr>
        <p:spPr>
          <a:xfrm>
            <a:off x="5642250" y="3779575"/>
            <a:ext cx="3276600" cy="2703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323" name="Google Shape;323;p53" descr="group of business people sitting at conference table in discussion"/>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0"/>
            <a:ext cx="3910502" cy="5143501"/>
          </a:xfrm>
          <a:prstGeom prst="rect">
            <a:avLst/>
          </a:prstGeom>
          <a:noFill/>
          <a:ln>
            <a:noFill/>
          </a:ln>
        </p:spPr>
      </p:pic>
      <p:sp>
        <p:nvSpPr>
          <p:cNvPr id="324" name="Google Shape;324;p53" descr="Decorative. blue filter over black and white image. "/>
          <p:cNvSpPr/>
          <p:nvPr/>
        </p:nvSpPr>
        <p:spPr>
          <a:xfrm>
            <a:off x="-100" y="50"/>
            <a:ext cx="3910500" cy="5143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 Image + title ">
  <p:cSld name="ONE_COLUMN_TEXT_1_3_1_1">
    <p:spTree>
      <p:nvGrpSpPr>
        <p:cNvPr id="1" name="Shape 325"/>
        <p:cNvGrpSpPr/>
        <p:nvPr/>
      </p:nvGrpSpPr>
      <p:grpSpPr>
        <a:xfrm>
          <a:off x="0" y="0"/>
          <a:ext cx="0" cy="0"/>
          <a:chOff x="0" y="0"/>
          <a:chExt cx="0" cy="0"/>
        </a:xfrm>
      </p:grpSpPr>
      <p:sp>
        <p:nvSpPr>
          <p:cNvPr id="326" name="Google Shape;326;p54" descr="Blue transparent box"/>
          <p:cNvSpPr/>
          <p:nvPr/>
        </p:nvSpPr>
        <p:spPr>
          <a:xfrm>
            <a:off x="3910400" y="0"/>
            <a:ext cx="5233500" cy="51435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27;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328" name="Google Shape;328;p54"/>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329" name="Google Shape;329;p54"/>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C2C2C2"/>
                </a:solidFill>
              </a:rPr>
              <a:t>‹#›</a:t>
            </a:fld>
            <a:endParaRPr sz="1000" dirty="0">
              <a:solidFill>
                <a:srgbClr val="C2C2C2"/>
              </a:solidFill>
            </a:endParaRPr>
          </a:p>
        </p:txBody>
      </p:sp>
      <p:pic>
        <p:nvPicPr>
          <p:cNvPr id="330" name="Google Shape;330;p54" title="Business People_shutterstock_182278364.jpg"/>
          <p:cNvPicPr preferRelativeResize="0"/>
          <p:nvPr/>
        </p:nvPicPr>
        <p:blipFill rotWithShape="1">
          <a:blip r:embed="rId2" cstate="print">
            <a:alphaModFix/>
            <a:extLst>
              <a:ext uri="{28A0092B-C50C-407E-A947-70E740481C1C}">
                <a14:useLocalDpi xmlns:a14="http://schemas.microsoft.com/office/drawing/2010/main" val="0"/>
              </a:ext>
            </a:extLst>
          </a:blip>
          <a:srcRect t="-593"/>
          <a:stretch/>
        </p:blipFill>
        <p:spPr>
          <a:xfrm>
            <a:off x="0" y="0"/>
            <a:ext cx="3910502" cy="5143501"/>
          </a:xfrm>
          <a:prstGeom prst="rect">
            <a:avLst/>
          </a:prstGeom>
          <a:noFill/>
          <a:ln>
            <a:noFill/>
          </a:ln>
        </p:spPr>
      </p:pic>
      <p:sp>
        <p:nvSpPr>
          <p:cNvPr id="331" name="Google Shape;331;p54" descr="Decorative. blue filter over black and white image. "/>
          <p:cNvSpPr/>
          <p:nvPr/>
        </p:nvSpPr>
        <p:spPr>
          <a:xfrm>
            <a:off x="-100" y="50"/>
            <a:ext cx="3910500" cy="5143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 name="Google Shape;332;p54"/>
          <p:cNvSpPr txBox="1">
            <a:spLocks noGrp="1"/>
          </p:cNvSpPr>
          <p:nvPr>
            <p:ph type="sldNum" idx="3"/>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333" name="Google Shape;333;p54"/>
          <p:cNvSpPr txBox="1">
            <a:spLocks noGrp="1"/>
          </p:cNvSpPr>
          <p:nvPr>
            <p:ph type="sldNum" idx="4"/>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334" name="Google Shape;334;p54"/>
          <p:cNvSpPr>
            <a:spLocks noGrp="1"/>
          </p:cNvSpPr>
          <p:nvPr>
            <p:ph type="pic" idx="5"/>
          </p:nvPr>
        </p:nvSpPr>
        <p:spPr>
          <a:xfrm>
            <a:off x="4123675" y="1143975"/>
            <a:ext cx="1676100" cy="1968600"/>
          </a:xfrm>
          <a:prstGeom prst="rect">
            <a:avLst/>
          </a:prstGeom>
          <a:noFill/>
          <a:ln>
            <a:noFill/>
          </a:ln>
        </p:spPr>
      </p:sp>
      <p:sp>
        <p:nvSpPr>
          <p:cNvPr id="335" name="Google Shape;335;p54"/>
          <p:cNvSpPr txBox="1">
            <a:spLocks noGrp="1"/>
          </p:cNvSpPr>
          <p:nvPr>
            <p:ph type="title"/>
          </p:nvPr>
        </p:nvSpPr>
        <p:spPr>
          <a:xfrm>
            <a:off x="5985975" y="1044750"/>
            <a:ext cx="1871100" cy="595800"/>
          </a:xfrm>
          <a:prstGeom prst="rect">
            <a:avLst/>
          </a:prstGeom>
        </p:spPr>
        <p:txBody>
          <a:bodyPr spcFirstLastPara="1" wrap="square" lIns="91425" tIns="91425" rIns="91425" bIns="91425" anchor="t" anchorCtr="0">
            <a:normAutofit/>
          </a:bodyPr>
          <a:lstStyle>
            <a:lvl1pPr lvl="0">
              <a:spcBef>
                <a:spcPts val="0"/>
              </a:spcBef>
              <a:spcAft>
                <a:spcPts val="0"/>
              </a:spcAft>
              <a:buSzPts val="1700"/>
              <a:buFont typeface="Arial"/>
              <a:buNone/>
              <a:defRPr sz="1700" b="1">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6" name="Google Shape;336;p54"/>
          <p:cNvSpPr txBox="1">
            <a:spLocks noGrp="1"/>
          </p:cNvSpPr>
          <p:nvPr>
            <p:ph type="subTitle" idx="1"/>
          </p:nvPr>
        </p:nvSpPr>
        <p:spPr>
          <a:xfrm>
            <a:off x="5985975" y="1817950"/>
            <a:ext cx="2935500" cy="5055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Arial"/>
              <a:buNone/>
              <a:defRPr b="1" i="1">
                <a:solidFill>
                  <a:schemeClr val="accent1"/>
                </a:solidFill>
                <a:latin typeface="Arial"/>
                <a:ea typeface="Arial"/>
                <a:cs typeface="Arial"/>
                <a:sym typeface="Arial"/>
              </a:defRPr>
            </a:lvl1pPr>
            <a:lvl2pPr lvl="1">
              <a:spcBef>
                <a:spcPts val="600"/>
              </a:spcBef>
              <a:spcAft>
                <a:spcPts val="0"/>
              </a:spcAft>
              <a:buSzPts val="1100"/>
              <a:buNone/>
              <a:defRPr/>
            </a:lvl2pPr>
            <a:lvl3pPr lvl="2">
              <a:spcBef>
                <a:spcPts val="600"/>
              </a:spcBef>
              <a:spcAft>
                <a:spcPts val="0"/>
              </a:spcAft>
              <a:buSzPts val="1000"/>
              <a:buNone/>
              <a:defRPr/>
            </a:lvl3pPr>
            <a:lvl4pPr lvl="3">
              <a:spcBef>
                <a:spcPts val="60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337" name="Google Shape;337;p54"/>
          <p:cNvSpPr txBox="1">
            <a:spLocks noGrp="1"/>
          </p:cNvSpPr>
          <p:nvPr>
            <p:ph type="subTitle" idx="6"/>
          </p:nvPr>
        </p:nvSpPr>
        <p:spPr>
          <a:xfrm>
            <a:off x="5985975" y="2319050"/>
            <a:ext cx="2935500" cy="1308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Arial"/>
              <a:buNone/>
              <a:defRPr i="1">
                <a:solidFill>
                  <a:schemeClr val="accent1"/>
                </a:solidFill>
                <a:latin typeface="Arial"/>
                <a:ea typeface="Arial"/>
                <a:cs typeface="Arial"/>
                <a:sym typeface="Arial"/>
              </a:defRPr>
            </a:lvl1pPr>
            <a:lvl2pPr lvl="1">
              <a:spcBef>
                <a:spcPts val="600"/>
              </a:spcBef>
              <a:spcAft>
                <a:spcPts val="0"/>
              </a:spcAft>
              <a:buSzPts val="1100"/>
              <a:buNone/>
              <a:defRPr/>
            </a:lvl2pPr>
            <a:lvl3pPr lvl="2">
              <a:spcBef>
                <a:spcPts val="600"/>
              </a:spcBef>
              <a:spcAft>
                <a:spcPts val="0"/>
              </a:spcAft>
              <a:buSzPts val="1000"/>
              <a:buNone/>
              <a:defRPr/>
            </a:lvl3pPr>
            <a:lvl4pPr lvl="3">
              <a:spcBef>
                <a:spcPts val="60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 Pic Left 1">
  <p:cSld name="ONE_COLUMN_TEXT_1_2">
    <p:spTree>
      <p:nvGrpSpPr>
        <p:cNvPr id="1" name="Shape 338"/>
        <p:cNvGrpSpPr/>
        <p:nvPr/>
      </p:nvGrpSpPr>
      <p:grpSpPr>
        <a:xfrm>
          <a:off x="0" y="0"/>
          <a:ext cx="0" cy="0"/>
          <a:chOff x="0" y="0"/>
          <a:chExt cx="0" cy="0"/>
        </a:xfrm>
      </p:grpSpPr>
      <p:pic>
        <p:nvPicPr>
          <p:cNvPr id="339" name="Google Shape;339;p55" descr="decorative. people walkin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76200" y="-66900"/>
            <a:ext cx="3986699" cy="5277300"/>
          </a:xfrm>
          <a:prstGeom prst="rect">
            <a:avLst/>
          </a:prstGeom>
          <a:noFill/>
          <a:ln>
            <a:noFill/>
          </a:ln>
        </p:spPr>
      </p:pic>
      <p:sp>
        <p:nvSpPr>
          <p:cNvPr id="340" name="Google Shape;340;p55"/>
          <p:cNvSpPr txBox="1">
            <a:spLocks noGrp="1"/>
          </p:cNvSpPr>
          <p:nvPr>
            <p:ph type="body" idx="1"/>
          </p:nvPr>
        </p:nvSpPr>
        <p:spPr>
          <a:xfrm>
            <a:off x="4393575" y="1021175"/>
            <a:ext cx="41754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1" name="Google Shape;341;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342" name="Google Shape;342;p55" descr="Decorative. blue filter over black and white image. "/>
          <p:cNvSpPr/>
          <p:nvPr/>
        </p:nvSpPr>
        <p:spPr>
          <a:xfrm>
            <a:off x="-76200" y="-66900"/>
            <a:ext cx="3986700" cy="52773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 name="Google Shape;343;p55"/>
          <p:cNvSpPr txBox="1">
            <a:spLocks noGrp="1"/>
          </p:cNvSpPr>
          <p:nvPr>
            <p:ph type="title"/>
          </p:nvPr>
        </p:nvSpPr>
        <p:spPr>
          <a:xfrm>
            <a:off x="311700" y="279100"/>
            <a:ext cx="8257200" cy="572700"/>
          </a:xfrm>
          <a:prstGeom prst="rect">
            <a:avLst/>
          </a:prstGeom>
        </p:spPr>
        <p:txBody>
          <a:bodyPr spcFirstLastPara="1" wrap="square" lIns="91425" tIns="91425" rIns="91425" bIns="91425" anchor="t" anchorCtr="0">
            <a:normAutofit/>
          </a:bodyPr>
          <a:lstStyle>
            <a:lvl1pPr lvl="0" algn="r">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 Pic Left">
  <p:cSld name="ONE_COLUMN_TEXT_1_1">
    <p:spTree>
      <p:nvGrpSpPr>
        <p:cNvPr id="1" name="Shape 344"/>
        <p:cNvGrpSpPr/>
        <p:nvPr/>
      </p:nvGrpSpPr>
      <p:grpSpPr>
        <a:xfrm>
          <a:off x="0" y="0"/>
          <a:ext cx="0" cy="0"/>
          <a:chOff x="0" y="0"/>
          <a:chExt cx="0" cy="0"/>
        </a:xfrm>
      </p:grpSpPr>
      <p:sp>
        <p:nvSpPr>
          <p:cNvPr id="345" name="Google Shape;345;p56"/>
          <p:cNvSpPr txBox="1">
            <a:spLocks noGrp="1"/>
          </p:cNvSpPr>
          <p:nvPr>
            <p:ph type="body" idx="1"/>
          </p:nvPr>
        </p:nvSpPr>
        <p:spPr>
          <a:xfrm>
            <a:off x="4393575" y="1021175"/>
            <a:ext cx="42450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6" name="Google Shape;346;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347" name="Google Shape;347;p56" descr="decorative. office setting. "/>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20400" y="-27775"/>
            <a:ext cx="3986776" cy="5277302"/>
          </a:xfrm>
          <a:prstGeom prst="rect">
            <a:avLst/>
          </a:prstGeom>
          <a:noFill/>
          <a:ln>
            <a:noFill/>
          </a:ln>
        </p:spPr>
      </p:pic>
      <p:sp>
        <p:nvSpPr>
          <p:cNvPr id="348" name="Google Shape;348;p56" descr="Decorative. blue filter over black and white image. "/>
          <p:cNvSpPr/>
          <p:nvPr/>
        </p:nvSpPr>
        <p:spPr>
          <a:xfrm>
            <a:off x="-20350" y="-27900"/>
            <a:ext cx="3986700" cy="52773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 name="Google Shape;349;p56"/>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lvl1pPr lvl="0" algn="r">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Slide">
  <p:cSld name="MAIN_POINT">
    <p:bg>
      <p:bgPr>
        <a:solidFill>
          <a:schemeClr val="accent1"/>
        </a:solidFill>
        <a:effectLst/>
      </p:bgPr>
    </p:bg>
    <p:spTree>
      <p:nvGrpSpPr>
        <p:cNvPr id="1" name="Shape 350"/>
        <p:cNvGrpSpPr/>
        <p:nvPr/>
      </p:nvGrpSpPr>
      <p:grpSpPr>
        <a:xfrm>
          <a:off x="0" y="0"/>
          <a:ext cx="0" cy="0"/>
          <a:chOff x="0" y="0"/>
          <a:chExt cx="0" cy="0"/>
        </a:xfrm>
      </p:grpSpPr>
      <p:sp>
        <p:nvSpPr>
          <p:cNvPr id="351" name="Google Shape;351;p57"/>
          <p:cNvSpPr txBox="1">
            <a:spLocks noGrp="1"/>
          </p:cNvSpPr>
          <p:nvPr>
            <p:ph type="title"/>
          </p:nvPr>
        </p:nvSpPr>
        <p:spPr>
          <a:xfrm>
            <a:off x="0" y="1546800"/>
            <a:ext cx="9144000" cy="2327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3700"/>
              <a:buNone/>
              <a:defRPr sz="3700" b="1">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2" name="Google Shape;352;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pic>
        <p:nvPicPr>
          <p:cNvPr id="353" name="Google Shape;353;p57" descr="blue bar. decorative"/>
          <p:cNvPicPr preferRelativeResize="0"/>
          <p:nvPr/>
        </p:nvPicPr>
        <p:blipFill>
          <a:blip r:embed="rId2" cstate="print">
            <a:alphaModFix/>
            <a:extLst>
              <a:ext uri="{28A0092B-C50C-407E-A947-70E740481C1C}">
                <a14:useLocalDpi xmlns:a14="http://schemas.microsoft.com/office/drawing/2010/main" val="0"/>
              </a:ext>
            </a:extLst>
          </a:blip>
          <a:stretch>
            <a:fillRect/>
          </a:stretch>
        </p:blipFill>
        <p:spPr>
          <a:xfrm>
            <a:off x="0" y="0"/>
            <a:ext cx="6258125" cy="216950"/>
          </a:xfrm>
          <a:prstGeom prst="rect">
            <a:avLst/>
          </a:prstGeom>
          <a:noFill/>
          <a:ln>
            <a:noFill/>
          </a:ln>
        </p:spPr>
      </p:pic>
      <p:pic>
        <p:nvPicPr>
          <p:cNvPr id="354" name="Google Shape;354;p57" descr="blue bar. decorative. "/>
          <p:cNvPicPr preferRelativeResize="0"/>
          <p:nvPr/>
        </p:nvPicPr>
        <p:blipFill>
          <a:blip r:embed="rId2" cstate="print">
            <a:alphaModFix/>
            <a:extLst>
              <a:ext uri="{28A0092B-C50C-407E-A947-70E740481C1C}">
                <a14:useLocalDpi xmlns:a14="http://schemas.microsoft.com/office/drawing/2010/main" val="0"/>
              </a:ext>
            </a:extLst>
          </a:blip>
          <a:stretch>
            <a:fillRect/>
          </a:stretch>
        </p:blipFill>
        <p:spPr>
          <a:xfrm flipH="1">
            <a:off x="2885875" y="4926550"/>
            <a:ext cx="6258125" cy="21695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1">
  <p:cSld name="MAIN_POINT_2">
    <p:bg>
      <p:bgPr>
        <a:solidFill>
          <a:schemeClr val="accent1"/>
        </a:solidFill>
        <a:effectLst/>
      </p:bgPr>
    </p:bg>
    <p:spTree>
      <p:nvGrpSpPr>
        <p:cNvPr id="1" name="Shape 355"/>
        <p:cNvGrpSpPr/>
        <p:nvPr/>
      </p:nvGrpSpPr>
      <p:grpSpPr>
        <a:xfrm>
          <a:off x="0" y="0"/>
          <a:ext cx="0" cy="0"/>
          <a:chOff x="0" y="0"/>
          <a:chExt cx="0" cy="0"/>
        </a:xfrm>
      </p:grpSpPr>
      <p:sp>
        <p:nvSpPr>
          <p:cNvPr id="356" name="Google Shape;356;p58"/>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500">
                <a:solidFill>
                  <a:srgbClr val="EAE565"/>
                </a:solidFill>
              </a:rPr>
              <a:t>“</a:t>
            </a:r>
            <a:endParaRPr sz="15500" dirty="0">
              <a:solidFill>
                <a:srgbClr val="EAE565"/>
              </a:solidFill>
            </a:endParaRPr>
          </a:p>
        </p:txBody>
      </p:sp>
      <p:sp>
        <p:nvSpPr>
          <p:cNvPr id="357" name="Google Shape;357;p58"/>
          <p:cNvSpPr txBox="1">
            <a:spLocks noGrp="1"/>
          </p:cNvSpPr>
          <p:nvPr>
            <p:ph type="title"/>
          </p:nvPr>
        </p:nvSpPr>
        <p:spPr>
          <a:xfrm>
            <a:off x="580950" y="1546800"/>
            <a:ext cx="7982100" cy="2327100"/>
          </a:xfrm>
          <a:prstGeom prst="rect">
            <a:avLst/>
          </a:prstGeom>
        </p:spPr>
        <p:txBody>
          <a:bodyPr spcFirstLastPara="1" wrap="square" lIns="91425" tIns="91425" rIns="91425" bIns="91425" anchor="t" anchorCtr="0">
            <a:noAutofit/>
          </a:bodyPr>
          <a:lstStyle>
            <a:lvl1pPr lvl="0" algn="l">
              <a:spcBef>
                <a:spcPts val="0"/>
              </a:spcBef>
              <a:spcAft>
                <a:spcPts val="0"/>
              </a:spcAft>
              <a:buClr>
                <a:schemeClr val="lt1"/>
              </a:buClr>
              <a:buSzPts val="3700"/>
              <a:buNone/>
              <a:defRPr sz="37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8" name="Google Shape;358;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2">
  <p:cSld name="MAIN_POINT_1">
    <p:bg>
      <p:bgPr>
        <a:solidFill>
          <a:schemeClr val="accent3"/>
        </a:solidFill>
        <a:effectLst/>
      </p:bgPr>
    </p:bg>
    <p:spTree>
      <p:nvGrpSpPr>
        <p:cNvPr id="1" name="Shape 359"/>
        <p:cNvGrpSpPr/>
        <p:nvPr/>
      </p:nvGrpSpPr>
      <p:grpSpPr>
        <a:xfrm>
          <a:off x="0" y="0"/>
          <a:ext cx="0" cy="0"/>
          <a:chOff x="0" y="0"/>
          <a:chExt cx="0" cy="0"/>
        </a:xfrm>
      </p:grpSpPr>
      <p:sp>
        <p:nvSpPr>
          <p:cNvPr id="360" name="Google Shape;360;p59"/>
          <p:cNvSpPr txBox="1">
            <a:spLocks noGrp="1"/>
          </p:cNvSpPr>
          <p:nvPr>
            <p:ph type="title"/>
          </p:nvPr>
        </p:nvSpPr>
        <p:spPr>
          <a:xfrm>
            <a:off x="580950" y="1546800"/>
            <a:ext cx="7982100" cy="2327100"/>
          </a:xfrm>
          <a:prstGeom prst="rect">
            <a:avLst/>
          </a:prstGeom>
        </p:spPr>
        <p:txBody>
          <a:bodyPr spcFirstLastPara="1" wrap="square" lIns="91425" tIns="91425" rIns="91425" bIns="91425" anchor="t" anchorCtr="0">
            <a:normAutofit/>
          </a:bodyPr>
          <a:lstStyle>
            <a:lvl1pPr lvl="0" algn="l">
              <a:spcBef>
                <a:spcPts val="0"/>
              </a:spcBef>
              <a:spcAft>
                <a:spcPts val="0"/>
              </a:spcAft>
              <a:buClr>
                <a:schemeClr val="lt1"/>
              </a:buClr>
              <a:buSzPts val="3700"/>
              <a:buNone/>
              <a:defRPr sz="37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1" name="Google Shape;361;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362" name="Google Shape;362;p59"/>
          <p:cNvSpPr txBox="1"/>
          <p:nvPr/>
        </p:nvSpPr>
        <p:spPr>
          <a:xfrm>
            <a:off x="465700" y="535675"/>
            <a:ext cx="936600" cy="257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500">
                <a:solidFill>
                  <a:srgbClr val="003C71"/>
                </a:solidFill>
              </a:rPr>
              <a:t>“</a:t>
            </a:r>
            <a:endParaRPr sz="15500" dirty="0">
              <a:solidFill>
                <a:srgbClr val="003C71"/>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2">
  <p:cSld name="CAPTION_ONLY_3">
    <p:spTree>
      <p:nvGrpSpPr>
        <p:cNvPr id="1" name="Shape 363"/>
        <p:cNvGrpSpPr/>
        <p:nvPr/>
      </p:nvGrpSpPr>
      <p:grpSpPr>
        <a:xfrm>
          <a:off x="0" y="0"/>
          <a:ext cx="0" cy="0"/>
          <a:chOff x="0" y="0"/>
          <a:chExt cx="0" cy="0"/>
        </a:xfrm>
      </p:grpSpPr>
      <p:pic>
        <p:nvPicPr>
          <p:cNvPr id="364" name="Google Shape;364;p60"/>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3975"/>
            <a:ext cx="9144003" cy="4930524"/>
          </a:xfrm>
          <a:prstGeom prst="rect">
            <a:avLst/>
          </a:prstGeom>
          <a:noFill/>
          <a:ln>
            <a:noFill/>
          </a:ln>
        </p:spPr>
      </p:pic>
      <p:sp>
        <p:nvSpPr>
          <p:cNvPr id="365" name="Google Shape;365;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366" name="Google Shape;366;p60" descr="Decorative. blue filter over black and white image. "/>
          <p:cNvSpPr/>
          <p:nvPr/>
        </p:nvSpPr>
        <p:spPr>
          <a:xfrm>
            <a:off x="0" y="0"/>
            <a:ext cx="9144000" cy="5143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 name="Google Shape;367;p60"/>
          <p:cNvSpPr txBox="1">
            <a:spLocks noGrp="1"/>
          </p:cNvSpPr>
          <p:nvPr>
            <p:ph type="title"/>
          </p:nvPr>
        </p:nvSpPr>
        <p:spPr>
          <a:xfrm>
            <a:off x="150" y="1546800"/>
            <a:ext cx="9144000" cy="2327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3700"/>
              <a:buNone/>
              <a:defRPr sz="3700" b="1">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8" name="Google Shape;368;p60"/>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pic>
        <p:nvPicPr>
          <p:cNvPr id="369" name="Google Shape;369;p60" descr="blue bar. decorative. "/>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0" y="0"/>
            <a:ext cx="6258125" cy="216950"/>
          </a:xfrm>
          <a:prstGeom prst="rect">
            <a:avLst/>
          </a:prstGeom>
          <a:noFill/>
          <a:ln>
            <a:noFill/>
          </a:ln>
        </p:spPr>
      </p:pic>
      <p:pic>
        <p:nvPicPr>
          <p:cNvPr id="370" name="Google Shape;370;p60" descr="blue bar. decorative. "/>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flipH="1">
            <a:off x="2885875" y="4926550"/>
            <a:ext cx="6258125" cy="21695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2 1">
  <p:cSld name="CAPTION_ONLY_3_1">
    <p:spTree>
      <p:nvGrpSpPr>
        <p:cNvPr id="1" name="Shape 371"/>
        <p:cNvGrpSpPr/>
        <p:nvPr/>
      </p:nvGrpSpPr>
      <p:grpSpPr>
        <a:xfrm>
          <a:off x="0" y="0"/>
          <a:ext cx="0" cy="0"/>
          <a:chOff x="0" y="0"/>
          <a:chExt cx="0" cy="0"/>
        </a:xfrm>
      </p:grpSpPr>
      <p:pic>
        <p:nvPicPr>
          <p:cNvPr id="372" name="Google Shape;372;p61"/>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3975"/>
            <a:ext cx="9144003" cy="4930524"/>
          </a:xfrm>
          <a:prstGeom prst="rect">
            <a:avLst/>
          </a:prstGeom>
          <a:noFill/>
          <a:ln>
            <a:noFill/>
          </a:ln>
        </p:spPr>
      </p:pic>
      <p:sp>
        <p:nvSpPr>
          <p:cNvPr id="373" name="Google Shape;373;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374" name="Google Shape;374;p61" descr="Decorative. gray filter over black and white image. "/>
          <p:cNvSpPr/>
          <p:nvPr/>
        </p:nvSpPr>
        <p:spPr>
          <a:xfrm>
            <a:off x="0" y="0"/>
            <a:ext cx="9144000" cy="5143500"/>
          </a:xfrm>
          <a:prstGeom prst="rect">
            <a:avLst/>
          </a:prstGeom>
          <a:solidFill>
            <a:srgbClr val="B7B7B7">
              <a:alpha val="8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 name="Google Shape;375;p61"/>
          <p:cNvSpPr txBox="1">
            <a:spLocks noGrp="1"/>
          </p:cNvSpPr>
          <p:nvPr>
            <p:ph type="title"/>
          </p:nvPr>
        </p:nvSpPr>
        <p:spPr>
          <a:xfrm>
            <a:off x="150" y="1546800"/>
            <a:ext cx="9144000" cy="2327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3700"/>
              <a:buNone/>
              <a:defRPr sz="3700" b="1">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6" name="Google Shape;376;p61"/>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pic>
        <p:nvPicPr>
          <p:cNvPr id="377" name="Google Shape;377;p61" descr="blue bar. decorative"/>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0" y="0"/>
            <a:ext cx="6258125" cy="216950"/>
          </a:xfrm>
          <a:prstGeom prst="rect">
            <a:avLst/>
          </a:prstGeom>
          <a:noFill/>
          <a:ln>
            <a:noFill/>
          </a:ln>
        </p:spPr>
      </p:pic>
      <p:pic>
        <p:nvPicPr>
          <p:cNvPr id="378" name="Google Shape;378;p61" descr="blue bar. decorative"/>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flipH="1">
            <a:off x="2885875" y="4926550"/>
            <a:ext cx="6258125" cy="2169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Light blue only">
  <p:cSld name="CAPTION_ONLY_1">
    <p:bg>
      <p:bgPr>
        <a:solidFill>
          <a:schemeClr val="accent3"/>
        </a:solidFill>
        <a:effectLst/>
      </p:bgPr>
    </p:bg>
    <p:spTree>
      <p:nvGrpSpPr>
        <p:cNvPr id="1" name="Shape 379"/>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ark Blue Only">
  <p:cSld name="CAPTION_ONLY_1_1">
    <p:bg>
      <p:bgPr>
        <a:solidFill>
          <a:schemeClr val="accent1"/>
        </a:solidFill>
        <a:effectLst/>
      </p:bgPr>
    </p:bg>
    <p:spTree>
      <p:nvGrpSpPr>
        <p:cNvPr id="1" name="Shape 380"/>
        <p:cNvGrpSpPr/>
        <p:nvPr/>
      </p:nvGrpSpPr>
      <p:grpSpPr>
        <a:xfrm>
          <a:off x="0" y="0"/>
          <a:ext cx="0" cy="0"/>
          <a:chOff x="0" y="0"/>
          <a:chExt cx="0" cy="0"/>
        </a:xfrm>
      </p:grpSpPr>
      <p:sp>
        <p:nvSpPr>
          <p:cNvPr id="381" name="Google Shape;381;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ata Callout Left">
  <p:cSld name="BIG_NUMBER_1">
    <p:spTree>
      <p:nvGrpSpPr>
        <p:cNvPr id="1" name="Shape 382"/>
        <p:cNvGrpSpPr/>
        <p:nvPr/>
      </p:nvGrpSpPr>
      <p:grpSpPr>
        <a:xfrm>
          <a:off x="0" y="0"/>
          <a:ext cx="0" cy="0"/>
          <a:chOff x="0" y="0"/>
          <a:chExt cx="0" cy="0"/>
        </a:xfrm>
      </p:grpSpPr>
      <p:sp>
        <p:nvSpPr>
          <p:cNvPr id="383" name="Google Shape;383;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cxnSp>
        <p:nvCxnSpPr>
          <p:cNvPr id="384" name="Google Shape;384;p64"/>
          <p:cNvCxnSpPr/>
          <p:nvPr/>
        </p:nvCxnSpPr>
        <p:spPr>
          <a:xfrm rot="10800000">
            <a:off x="2841961" y="1080120"/>
            <a:ext cx="21600" cy="3452100"/>
          </a:xfrm>
          <a:prstGeom prst="straightConnector1">
            <a:avLst/>
          </a:prstGeom>
          <a:noFill/>
          <a:ln w="38100" cap="flat" cmpd="sng">
            <a:solidFill>
              <a:schemeClr val="accent1"/>
            </a:solidFill>
            <a:prstDash val="solid"/>
            <a:round/>
            <a:headEnd type="none" w="med" len="med"/>
            <a:tailEnd type="none" w="med" len="med"/>
          </a:ln>
        </p:spPr>
      </p:cxnSp>
      <p:sp>
        <p:nvSpPr>
          <p:cNvPr id="385" name="Google Shape;385;p64"/>
          <p:cNvSpPr txBox="1">
            <a:spLocks noGrp="1"/>
          </p:cNvSpPr>
          <p:nvPr>
            <p:ph type="body" idx="1"/>
          </p:nvPr>
        </p:nvSpPr>
        <p:spPr>
          <a:xfrm>
            <a:off x="3607925" y="1080125"/>
            <a:ext cx="45195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6" name="Google Shape;386;p64"/>
          <p:cNvSpPr txBox="1">
            <a:spLocks noGrp="1"/>
          </p:cNvSpPr>
          <p:nvPr>
            <p:ph type="title"/>
          </p:nvPr>
        </p:nvSpPr>
        <p:spPr>
          <a:xfrm>
            <a:off x="311700" y="279100"/>
            <a:ext cx="79092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ata Callout Right">
  <p:cSld name="BIG_NUMBER_1_1">
    <p:spTree>
      <p:nvGrpSpPr>
        <p:cNvPr id="1" name="Shape 387"/>
        <p:cNvGrpSpPr/>
        <p:nvPr/>
      </p:nvGrpSpPr>
      <p:grpSpPr>
        <a:xfrm>
          <a:off x="0" y="0"/>
          <a:ext cx="0" cy="0"/>
          <a:chOff x="0" y="0"/>
          <a:chExt cx="0" cy="0"/>
        </a:xfrm>
      </p:grpSpPr>
      <p:sp>
        <p:nvSpPr>
          <p:cNvPr id="388" name="Google Shape;388;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389" name="Google Shape;389;p65"/>
          <p:cNvSpPr txBox="1">
            <a:spLocks noGrp="1"/>
          </p:cNvSpPr>
          <p:nvPr>
            <p:ph type="title"/>
          </p:nvPr>
        </p:nvSpPr>
        <p:spPr>
          <a:xfrm>
            <a:off x="604200" y="279100"/>
            <a:ext cx="8034600" cy="572700"/>
          </a:xfrm>
          <a:prstGeom prst="rect">
            <a:avLst/>
          </a:prstGeom>
        </p:spPr>
        <p:txBody>
          <a:bodyPr spcFirstLastPara="1" wrap="square" lIns="91425" tIns="91425" rIns="91425" bIns="91425" anchor="t" anchorCtr="0">
            <a:normAutofit/>
          </a:bodyPr>
          <a:lstStyle>
            <a:lvl1pPr lvl="0" algn="l">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0" name="Google Shape;390;p65"/>
          <p:cNvSpPr txBox="1">
            <a:spLocks noGrp="1"/>
          </p:cNvSpPr>
          <p:nvPr>
            <p:ph type="body" idx="1"/>
          </p:nvPr>
        </p:nvSpPr>
        <p:spPr>
          <a:xfrm>
            <a:off x="829000" y="1160300"/>
            <a:ext cx="4175400" cy="31794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cxnSp>
        <p:nvCxnSpPr>
          <p:cNvPr id="391" name="Google Shape;391;p65"/>
          <p:cNvCxnSpPr/>
          <p:nvPr/>
        </p:nvCxnSpPr>
        <p:spPr>
          <a:xfrm rot="10800000" flipH="1">
            <a:off x="6031809" y="1085438"/>
            <a:ext cx="26700" cy="345210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losing Slide" type="blank">
  <p:cSld name="BLANK">
    <p:spTree>
      <p:nvGrpSpPr>
        <p:cNvPr id="1" name="Shape 392"/>
        <p:cNvGrpSpPr/>
        <p:nvPr/>
      </p:nvGrpSpPr>
      <p:grpSpPr>
        <a:xfrm>
          <a:off x="0" y="0"/>
          <a:ext cx="0" cy="0"/>
          <a:chOff x="0" y="0"/>
          <a:chExt cx="0" cy="0"/>
        </a:xfrm>
      </p:grpSpPr>
      <p:pic>
        <p:nvPicPr>
          <p:cNvPr id="393" name="Google Shape;393;p66" descr="White GSA letters inside of a square blue box with the words U.S. General Services Administration to the right of the blue box&#10;"/>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3721101" y="1797050"/>
            <a:ext cx="1168425" cy="13244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ata Callout Left 1">
  <p:cSld name="BIG_NUMBER_1_2">
    <p:spTree>
      <p:nvGrpSpPr>
        <p:cNvPr id="1" name="Shape 394"/>
        <p:cNvGrpSpPr/>
        <p:nvPr/>
      </p:nvGrpSpPr>
      <p:grpSpPr>
        <a:xfrm>
          <a:off x="0" y="0"/>
          <a:ext cx="0" cy="0"/>
          <a:chOff x="0" y="0"/>
          <a:chExt cx="0" cy="0"/>
        </a:xfrm>
      </p:grpSpPr>
      <p:sp>
        <p:nvSpPr>
          <p:cNvPr id="395" name="Google Shape;395;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396" name="Google Shape;396;p67"/>
          <p:cNvSpPr txBox="1">
            <a:spLocks noGrp="1"/>
          </p:cNvSpPr>
          <p:nvPr>
            <p:ph type="body" idx="1"/>
          </p:nvPr>
        </p:nvSpPr>
        <p:spPr>
          <a:xfrm>
            <a:off x="4128000" y="909950"/>
            <a:ext cx="3837000" cy="3695100"/>
          </a:xfrm>
          <a:prstGeom prst="rect">
            <a:avLst/>
          </a:prstGeom>
        </p:spPr>
        <p:txBody>
          <a:bodyPr spcFirstLastPara="1" wrap="square" lIns="91425" tIns="91425" rIns="91425" bIns="91425" anchor="ctr" anchorCtr="0">
            <a:normAutofit/>
          </a:bodyPr>
          <a:lstStyle>
            <a:lvl1pPr marL="457200" lvl="0" indent="-298450">
              <a:spcBef>
                <a:spcPts val="0"/>
              </a:spcBef>
              <a:spcAft>
                <a:spcPts val="0"/>
              </a:spcAft>
              <a:buSzPts val="1100"/>
              <a:buChar char="●"/>
              <a:defRPr/>
            </a:lvl1pPr>
            <a:lvl2pPr marL="914400" lvl="1" indent="-298450">
              <a:spcBef>
                <a:spcPts val="600"/>
              </a:spcBef>
              <a:spcAft>
                <a:spcPts val="0"/>
              </a:spcAft>
              <a:buSzPts val="1100"/>
              <a:buChar char="○"/>
              <a:defRPr/>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97" name="Google Shape;397;p67"/>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398" name="Google Shape;398;p67"/>
          <p:cNvCxnSpPr/>
          <p:nvPr/>
        </p:nvCxnSpPr>
        <p:spPr>
          <a:xfrm rot="10800000">
            <a:off x="2841875" y="1080150"/>
            <a:ext cx="21600" cy="345210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9"/>
        <p:cNvGrpSpPr/>
        <p:nvPr/>
      </p:nvGrpSpPr>
      <p:grpSpPr>
        <a:xfrm>
          <a:off x="0" y="0"/>
          <a:ext cx="0" cy="0"/>
          <a:chOff x="0" y="0"/>
          <a:chExt cx="0" cy="0"/>
        </a:xfrm>
      </p:grpSpPr>
      <p:sp>
        <p:nvSpPr>
          <p:cNvPr id="400" name="Google Shape;400;p68"/>
          <p:cNvSpPr txBox="1">
            <a:spLocks noGrp="1"/>
          </p:cNvSpPr>
          <p:nvPr>
            <p:ph type="sldNum" idx="12"/>
          </p:nvPr>
        </p:nvSpPr>
        <p:spPr>
          <a:xfrm>
            <a:off x="6553200" y="4661297"/>
            <a:ext cx="1905000" cy="342900"/>
          </a:xfrm>
          <a:prstGeom prst="rect">
            <a:avLst/>
          </a:prstGeom>
          <a:noFill/>
          <a:ln>
            <a:noFill/>
          </a:ln>
        </p:spPr>
        <p:txBody>
          <a:bodyPr spcFirstLastPara="1" wrap="square" lIns="0" tIns="0" rIns="0" bIns="0" anchor="ctr" anchorCtr="0">
            <a:normAutofit/>
          </a:bodyPr>
          <a:lstStyle>
            <a:lvl1pPr marL="0" marR="0" lvl="0" indent="0" algn="r">
              <a:spcBef>
                <a:spcPts val="0"/>
              </a:spcBef>
              <a:buNone/>
              <a:defRPr sz="1200" b="0" i="0" u="none" strike="noStrike" cap="none">
                <a:solidFill>
                  <a:schemeClr val="lt1"/>
                </a:solidFill>
                <a:latin typeface="Arial"/>
                <a:ea typeface="Arial"/>
                <a:cs typeface="Arial"/>
                <a:sym typeface="Arial"/>
              </a:defRPr>
            </a:lvl1pPr>
            <a:lvl2pPr marL="0" marR="0" lvl="1" indent="0" algn="r">
              <a:spcBef>
                <a:spcPts val="0"/>
              </a:spcBef>
              <a:buNone/>
              <a:defRPr sz="1200" b="0" i="0" u="none" strike="noStrike" cap="none">
                <a:solidFill>
                  <a:schemeClr val="lt1"/>
                </a:solidFill>
                <a:latin typeface="Arial"/>
                <a:ea typeface="Arial"/>
                <a:cs typeface="Arial"/>
                <a:sym typeface="Arial"/>
              </a:defRPr>
            </a:lvl2pPr>
            <a:lvl3pPr marL="0" marR="0" lvl="2" indent="0" algn="r">
              <a:spcBef>
                <a:spcPts val="0"/>
              </a:spcBef>
              <a:buNone/>
              <a:defRPr sz="1200" b="0" i="0" u="none" strike="noStrike" cap="none">
                <a:solidFill>
                  <a:schemeClr val="lt1"/>
                </a:solidFill>
                <a:latin typeface="Arial"/>
                <a:ea typeface="Arial"/>
                <a:cs typeface="Arial"/>
                <a:sym typeface="Arial"/>
              </a:defRPr>
            </a:lvl3pPr>
            <a:lvl4pPr marL="0" marR="0" lvl="3" indent="0" algn="r">
              <a:spcBef>
                <a:spcPts val="0"/>
              </a:spcBef>
              <a:buNone/>
              <a:defRPr sz="1200" b="0" i="0" u="none" strike="noStrike" cap="none">
                <a:solidFill>
                  <a:schemeClr val="lt1"/>
                </a:solidFill>
                <a:latin typeface="Arial"/>
                <a:ea typeface="Arial"/>
                <a:cs typeface="Arial"/>
                <a:sym typeface="Arial"/>
              </a:defRPr>
            </a:lvl4pPr>
            <a:lvl5pPr marL="0" marR="0" lvl="4" indent="0" algn="r">
              <a:spcBef>
                <a:spcPts val="0"/>
              </a:spcBef>
              <a:buNone/>
              <a:defRPr sz="1200" b="0" i="0" u="none" strike="noStrike" cap="none">
                <a:solidFill>
                  <a:schemeClr val="lt1"/>
                </a:solidFill>
                <a:latin typeface="Arial"/>
                <a:ea typeface="Arial"/>
                <a:cs typeface="Arial"/>
                <a:sym typeface="Arial"/>
              </a:defRPr>
            </a:lvl5pPr>
            <a:lvl6pPr marL="0" marR="0" lvl="5" indent="0" algn="r">
              <a:spcBef>
                <a:spcPts val="0"/>
              </a:spcBef>
              <a:buNone/>
              <a:defRPr sz="1200" b="0" i="0" u="none" strike="noStrike" cap="none">
                <a:solidFill>
                  <a:schemeClr val="lt1"/>
                </a:solidFill>
                <a:latin typeface="Arial"/>
                <a:ea typeface="Arial"/>
                <a:cs typeface="Arial"/>
                <a:sym typeface="Arial"/>
              </a:defRPr>
            </a:lvl6pPr>
            <a:lvl7pPr marL="0" marR="0" lvl="6" indent="0" algn="r">
              <a:spcBef>
                <a:spcPts val="0"/>
              </a:spcBef>
              <a:buNone/>
              <a:defRPr sz="1200" b="0" i="0" u="none" strike="noStrike" cap="none">
                <a:solidFill>
                  <a:schemeClr val="lt1"/>
                </a:solidFill>
                <a:latin typeface="Arial"/>
                <a:ea typeface="Arial"/>
                <a:cs typeface="Arial"/>
                <a:sym typeface="Arial"/>
              </a:defRPr>
            </a:lvl7pPr>
            <a:lvl8pPr marL="0" marR="0" lvl="7" indent="0" algn="r">
              <a:spcBef>
                <a:spcPts val="0"/>
              </a:spcBef>
              <a:buNone/>
              <a:defRPr sz="1200" b="0" i="0" u="none" strike="noStrike" cap="none">
                <a:solidFill>
                  <a:schemeClr val="lt1"/>
                </a:solidFill>
                <a:latin typeface="Arial"/>
                <a:ea typeface="Arial"/>
                <a:cs typeface="Arial"/>
                <a:sym typeface="Arial"/>
              </a:defRPr>
            </a:lvl8pPr>
            <a:lvl9pPr marL="0" marR="0" lvl="8" indent="0" algn="r">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sz="1000" dirty="0">
              <a:solidFill>
                <a:schemeClr val="dk2"/>
              </a:solidFill>
            </a:endParaRPr>
          </a:p>
        </p:txBody>
      </p:sp>
      <p:sp>
        <p:nvSpPr>
          <p:cNvPr id="401" name="Google Shape;401;p68"/>
          <p:cNvSpPr txBox="1">
            <a:spLocks noGrp="1"/>
          </p:cNvSpPr>
          <p:nvPr>
            <p:ph type="body" idx="1"/>
          </p:nvPr>
        </p:nvSpPr>
        <p:spPr>
          <a:xfrm>
            <a:off x="904550" y="1152475"/>
            <a:ext cx="7316400" cy="3416400"/>
          </a:xfrm>
          <a:prstGeom prst="rect">
            <a:avLst/>
          </a:prstGeom>
          <a:noFill/>
        </p:spPr>
        <p:txBody>
          <a:bodyPr spcFirstLastPara="1" wrap="square" lIns="91425" tIns="91425" rIns="91425" bIns="91425" anchor="t" anchorCtr="0">
            <a:normAutofit/>
          </a:bodyPr>
          <a:lstStyle>
            <a:lvl1pPr marL="457200" lvl="0" indent="-298450">
              <a:lnSpc>
                <a:spcPct val="100000"/>
              </a:lnSpc>
              <a:spcBef>
                <a:spcPts val="0"/>
              </a:spcBef>
              <a:spcAft>
                <a:spcPts val="0"/>
              </a:spcAft>
              <a:buClr>
                <a:schemeClr val="accent1"/>
              </a:buClr>
              <a:buSzPts val="1100"/>
              <a:buChar char="●"/>
              <a:defRPr>
                <a:solidFill>
                  <a:schemeClr val="dk1"/>
                </a:solidFill>
              </a:defRPr>
            </a:lvl1pPr>
            <a:lvl2pPr marL="914400" lvl="1" indent="-304800">
              <a:lnSpc>
                <a:spcPct val="100000"/>
              </a:lnSpc>
              <a:spcBef>
                <a:spcPts val="600"/>
              </a:spcBef>
              <a:spcAft>
                <a:spcPts val="0"/>
              </a:spcAft>
              <a:buClr>
                <a:schemeClr val="accent1"/>
              </a:buClr>
              <a:buSzPts val="1200"/>
              <a:buChar char="○"/>
              <a:defRPr sz="1200">
                <a:solidFill>
                  <a:schemeClr val="dk1"/>
                </a:solidFill>
              </a:defRPr>
            </a:lvl2pPr>
            <a:lvl3pPr marL="1371600" lvl="2" indent="-292100">
              <a:lnSpc>
                <a:spcPct val="100000"/>
              </a:lnSpc>
              <a:spcBef>
                <a:spcPts val="600"/>
              </a:spcBef>
              <a:spcAft>
                <a:spcPts val="0"/>
              </a:spcAft>
              <a:buClr>
                <a:schemeClr val="accent3"/>
              </a:buClr>
              <a:buSzPts val="1000"/>
              <a:buChar char="■"/>
              <a:defRPr sz="1000">
                <a:solidFill>
                  <a:schemeClr val="dk1"/>
                </a:solidFill>
              </a:defRPr>
            </a:lvl3pPr>
            <a:lvl4pPr marL="1828800" lvl="3" indent="-304800">
              <a:lnSpc>
                <a:spcPct val="100000"/>
              </a:lnSpc>
              <a:spcBef>
                <a:spcPts val="600"/>
              </a:spcBef>
              <a:spcAft>
                <a:spcPts val="0"/>
              </a:spcAft>
              <a:buClr>
                <a:schemeClr val="accent4"/>
              </a:buClr>
              <a:buSzPts val="1200"/>
              <a:buChar char="●"/>
              <a:defRPr sz="1200">
                <a:solidFill>
                  <a:schemeClr val="dk2"/>
                </a:solidFill>
              </a:defRPr>
            </a:lvl4pPr>
            <a:lvl5pPr marL="2286000" lvl="4" indent="-304800">
              <a:lnSpc>
                <a:spcPct val="100000"/>
              </a:lnSpc>
              <a:spcBef>
                <a:spcPts val="0"/>
              </a:spcBef>
              <a:spcAft>
                <a:spcPts val="0"/>
              </a:spcAft>
              <a:buClr>
                <a:schemeClr val="accent4"/>
              </a:buClr>
              <a:buSzPts val="1200"/>
              <a:buChar char="○"/>
              <a:defRPr sz="1200">
                <a:solidFill>
                  <a:schemeClr val="dk2"/>
                </a:solidFill>
              </a:defRPr>
            </a:lvl5pPr>
            <a:lvl6pPr marL="2743200" lvl="5" indent="-304800">
              <a:lnSpc>
                <a:spcPct val="100000"/>
              </a:lnSpc>
              <a:spcBef>
                <a:spcPts val="0"/>
              </a:spcBef>
              <a:spcAft>
                <a:spcPts val="0"/>
              </a:spcAft>
              <a:buClr>
                <a:schemeClr val="accent3"/>
              </a:buClr>
              <a:buSzPts val="1200"/>
              <a:buChar char="■"/>
              <a:defRPr sz="1200">
                <a:solidFill>
                  <a:schemeClr val="dk2"/>
                </a:solidFill>
              </a:defRPr>
            </a:lvl6pPr>
            <a:lvl7pPr marL="3200400" lvl="6" indent="-304800">
              <a:lnSpc>
                <a:spcPct val="100000"/>
              </a:lnSpc>
              <a:spcBef>
                <a:spcPts val="0"/>
              </a:spcBef>
              <a:spcAft>
                <a:spcPts val="0"/>
              </a:spcAft>
              <a:buClr>
                <a:schemeClr val="accent4"/>
              </a:buClr>
              <a:buSzPts val="1200"/>
              <a:buChar char="●"/>
              <a:defRPr sz="1200">
                <a:solidFill>
                  <a:schemeClr val="dk2"/>
                </a:solidFill>
              </a:defRPr>
            </a:lvl7pPr>
            <a:lvl8pPr marL="3657600" lvl="7" indent="-304800">
              <a:lnSpc>
                <a:spcPct val="100000"/>
              </a:lnSpc>
              <a:spcBef>
                <a:spcPts val="0"/>
              </a:spcBef>
              <a:spcAft>
                <a:spcPts val="0"/>
              </a:spcAft>
              <a:buClr>
                <a:schemeClr val="accent4"/>
              </a:buClr>
              <a:buSzPts val="1200"/>
              <a:buChar char="○"/>
              <a:defRPr sz="1200">
                <a:solidFill>
                  <a:schemeClr val="dk2"/>
                </a:solidFill>
              </a:defRPr>
            </a:lvl8pPr>
            <a:lvl9pPr marL="4114800" lvl="8" indent="-304800">
              <a:lnSpc>
                <a:spcPct val="100000"/>
              </a:lnSpc>
              <a:spcBef>
                <a:spcPts val="0"/>
              </a:spcBef>
              <a:spcAft>
                <a:spcPts val="0"/>
              </a:spcAft>
              <a:buClr>
                <a:schemeClr val="accent3"/>
              </a:buClr>
              <a:buSzPts val="1200"/>
              <a:buChar char="■"/>
              <a:defRPr sz="1200">
                <a:solidFill>
                  <a:schemeClr val="dk2"/>
                </a:solidFil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p:cSld name="TITLE_2">
    <p:spTree>
      <p:nvGrpSpPr>
        <p:cNvPr id="1" name="Shape 406"/>
        <p:cNvGrpSpPr/>
        <p:nvPr/>
      </p:nvGrpSpPr>
      <p:grpSpPr>
        <a:xfrm>
          <a:off x="0" y="0"/>
          <a:ext cx="0" cy="0"/>
          <a:chOff x="0" y="0"/>
          <a:chExt cx="0" cy="0"/>
        </a:xfrm>
      </p:grpSpPr>
      <p:sp>
        <p:nvSpPr>
          <p:cNvPr id="407" name="Google Shape;407;p70"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408;p70"/>
          <p:cNvSpPr txBox="1">
            <a:spLocks noGrp="1"/>
          </p:cNvSpPr>
          <p:nvPr>
            <p:ph type="sldNum" idx="12"/>
          </p:nvPr>
        </p:nvSpPr>
        <p:spPr>
          <a:xfrm>
            <a:off x="8764393" y="4663225"/>
            <a:ext cx="256800" cy="393600"/>
          </a:xfrm>
          <a:prstGeom prst="rect">
            <a:avLst/>
          </a:prstGeom>
        </p:spPr>
        <p:txBody>
          <a:bodyPr spcFirstLastPara="1" wrap="square" lIns="91425" tIns="91425" rIns="91425" bIns="91425" anchor="ctr" anchorCtr="0">
            <a:normAutofit/>
          </a:bodyPr>
          <a:lstStyle>
            <a:lvl1pPr lvl="0">
              <a:buNone/>
              <a:defRPr>
                <a:latin typeface="Helvetica Neue"/>
                <a:ea typeface="Helvetica Neue"/>
                <a:cs typeface="Helvetica Neue"/>
                <a:sym typeface="Helvetica Neue"/>
              </a:defRPr>
            </a:lvl1pPr>
            <a:lvl2pPr lvl="1">
              <a:buNone/>
              <a:defRPr>
                <a:latin typeface="Helvetica Neue"/>
                <a:ea typeface="Helvetica Neue"/>
                <a:cs typeface="Helvetica Neue"/>
                <a:sym typeface="Helvetica Neue"/>
              </a:defRPr>
            </a:lvl2pPr>
            <a:lvl3pPr lvl="2">
              <a:buNone/>
              <a:defRPr>
                <a:latin typeface="Helvetica Neue"/>
                <a:ea typeface="Helvetica Neue"/>
                <a:cs typeface="Helvetica Neue"/>
                <a:sym typeface="Helvetica Neue"/>
              </a:defRPr>
            </a:lvl3pPr>
            <a:lvl4pPr lvl="3">
              <a:buNone/>
              <a:defRPr>
                <a:latin typeface="Helvetica Neue"/>
                <a:ea typeface="Helvetica Neue"/>
                <a:cs typeface="Helvetica Neue"/>
                <a:sym typeface="Helvetica Neue"/>
              </a:defRPr>
            </a:lvl4pPr>
            <a:lvl5pPr lvl="4">
              <a:buNone/>
              <a:defRPr>
                <a:latin typeface="Helvetica Neue"/>
                <a:ea typeface="Helvetica Neue"/>
                <a:cs typeface="Helvetica Neue"/>
                <a:sym typeface="Helvetica Neue"/>
              </a:defRPr>
            </a:lvl5pPr>
            <a:lvl6pPr lvl="5">
              <a:buNone/>
              <a:defRPr>
                <a:latin typeface="Helvetica Neue"/>
                <a:ea typeface="Helvetica Neue"/>
                <a:cs typeface="Helvetica Neue"/>
                <a:sym typeface="Helvetica Neue"/>
              </a:defRPr>
            </a:lvl6pPr>
            <a:lvl7pPr lvl="6">
              <a:buNone/>
              <a:defRPr>
                <a:latin typeface="Helvetica Neue"/>
                <a:ea typeface="Helvetica Neue"/>
                <a:cs typeface="Helvetica Neue"/>
                <a:sym typeface="Helvetica Neue"/>
              </a:defRPr>
            </a:lvl7pPr>
            <a:lvl8pPr lvl="7">
              <a:buNone/>
              <a:defRPr>
                <a:latin typeface="Helvetica Neue"/>
                <a:ea typeface="Helvetica Neue"/>
                <a:cs typeface="Helvetica Neue"/>
                <a:sym typeface="Helvetica Neue"/>
              </a:defRPr>
            </a:lvl8pPr>
            <a:lvl9pPr lvl="8">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dirty="0"/>
          </a:p>
        </p:txBody>
      </p:sp>
      <p:pic>
        <p:nvPicPr>
          <p:cNvPr id="409" name="Google Shape;409;p70"/>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1490400"/>
            <a:ext cx="9144003" cy="3653225"/>
          </a:xfrm>
          <a:prstGeom prst="rect">
            <a:avLst/>
          </a:prstGeom>
          <a:noFill/>
          <a:ln>
            <a:noFill/>
          </a:ln>
        </p:spPr>
      </p:pic>
      <p:sp>
        <p:nvSpPr>
          <p:cNvPr id="410" name="Google Shape;410;p70" descr="blue film set over a black and white image&#10;"/>
          <p:cNvSpPr/>
          <p:nvPr/>
        </p:nvSpPr>
        <p:spPr>
          <a:xfrm>
            <a:off x="0" y="1490350"/>
            <a:ext cx="9144000" cy="36531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411;p70"/>
          <p:cNvSpPr txBox="1">
            <a:spLocks noGrp="1"/>
          </p:cNvSpPr>
          <p:nvPr>
            <p:ph type="ctrTitle"/>
          </p:nvPr>
        </p:nvSpPr>
        <p:spPr>
          <a:xfrm>
            <a:off x="623400" y="2072425"/>
            <a:ext cx="8236200" cy="747000"/>
          </a:xfrm>
          <a:prstGeom prst="rect">
            <a:avLst/>
          </a:prstGeom>
        </p:spPr>
        <p:txBody>
          <a:bodyPr spcFirstLastPara="1" wrap="square" lIns="91425" tIns="91425" rIns="91425" bIns="91425" anchor="ctr" anchorCtr="0">
            <a:normAutofit/>
          </a:bodyPr>
          <a:lstStyle>
            <a:lvl1pPr lvl="0" algn="l">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412" name="Google Shape;412;p70"/>
          <p:cNvSpPr txBox="1">
            <a:spLocks noGrp="1"/>
          </p:cNvSpPr>
          <p:nvPr>
            <p:ph type="subTitle" idx="1"/>
          </p:nvPr>
        </p:nvSpPr>
        <p:spPr>
          <a:xfrm>
            <a:off x="623400" y="1732525"/>
            <a:ext cx="7501500" cy="530400"/>
          </a:xfrm>
          <a:prstGeom prst="rect">
            <a:avLst/>
          </a:prstGeom>
          <a:ln>
            <a:noFill/>
          </a:ln>
        </p:spPr>
        <p:txBody>
          <a:bodyPr spcFirstLastPara="1" wrap="square" lIns="91425" tIns="91425" rIns="91425" bIns="91425" anchor="ctr" anchorCtr="0">
            <a:normAutofit/>
          </a:bodyPr>
          <a:lstStyle>
            <a:lvl1pPr lvl="0">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pic>
        <p:nvPicPr>
          <p:cNvPr id="413" name="Google Shape;413;p70" descr="White GSA letters inside of a square blue box with the words U.S. General Services Administration to the right of the blue box&#10;"/>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 y="0"/>
            <a:ext cx="5661201" cy="1324450"/>
          </a:xfrm>
          <a:prstGeom prst="rect">
            <a:avLst/>
          </a:prstGeom>
          <a:noFill/>
          <a:ln>
            <a:noFill/>
          </a:ln>
        </p:spPr>
      </p:pic>
      <p:sp>
        <p:nvSpPr>
          <p:cNvPr id="414" name="Google Shape;414;p70"/>
          <p:cNvSpPr txBox="1">
            <a:spLocks noGrp="1"/>
          </p:cNvSpPr>
          <p:nvPr>
            <p:ph type="subTitle" idx="2"/>
          </p:nvPr>
        </p:nvSpPr>
        <p:spPr>
          <a:xfrm>
            <a:off x="5252550" y="2929600"/>
            <a:ext cx="3768600" cy="850200"/>
          </a:xfrm>
          <a:prstGeom prst="rect">
            <a:avLst/>
          </a:prstGeom>
          <a:ln>
            <a:noFill/>
          </a:ln>
        </p:spPr>
        <p:txBody>
          <a:bodyPr spcFirstLastPara="1" wrap="square" lIns="91425" tIns="91425" rIns="91425" bIns="91425" anchor="ctr" anchorCtr="0">
            <a:normAutofit/>
          </a:bodyPr>
          <a:lstStyle>
            <a:lvl1pPr lvl="0" algn="r">
              <a:lnSpc>
                <a:spcPct val="100000"/>
              </a:lnSpc>
              <a:spcBef>
                <a:spcPts val="0"/>
              </a:spcBef>
              <a:spcAft>
                <a:spcPts val="0"/>
              </a:spcAft>
              <a:buClr>
                <a:srgbClr val="FFFF00"/>
              </a:buClr>
              <a:buSzPts val="1900"/>
              <a:buFont typeface="Helvetica Neue"/>
              <a:buNone/>
              <a:defRPr sz="1900" i="1">
                <a:solidFill>
                  <a:srgbClr val="FFFF00"/>
                </a:solidFill>
                <a:latin typeface="Helvetica Neue"/>
                <a:ea typeface="Helvetica Neue"/>
                <a:cs typeface="Helvetica Neue"/>
                <a:sym typeface="Helvetica Neue"/>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
        <p:nvSpPr>
          <p:cNvPr id="415" name="Google Shape;415;p70"/>
          <p:cNvSpPr txBox="1">
            <a:spLocks noGrp="1"/>
          </p:cNvSpPr>
          <p:nvPr>
            <p:ph type="subTitle" idx="3"/>
          </p:nvPr>
        </p:nvSpPr>
        <p:spPr>
          <a:xfrm>
            <a:off x="236275" y="4105200"/>
            <a:ext cx="8784900" cy="419700"/>
          </a:xfrm>
          <a:prstGeom prst="rect">
            <a:avLst/>
          </a:prstGeom>
        </p:spPr>
        <p:txBody>
          <a:bodyPr spcFirstLastPara="1" wrap="square" lIns="91425" tIns="91425" rIns="91425" bIns="91425" anchor="t" anchorCtr="0">
            <a:normAutofit/>
          </a:bodyPr>
          <a:lstStyle>
            <a:lvl1pPr lvl="0" algn="r">
              <a:lnSpc>
                <a:spcPct val="100000"/>
              </a:lnSpc>
              <a:spcBef>
                <a:spcPts val="0"/>
              </a:spcBef>
              <a:spcAft>
                <a:spcPts val="0"/>
              </a:spcAft>
              <a:buClr>
                <a:schemeClr val="dk2"/>
              </a:buClr>
              <a:buSzPts val="1200"/>
              <a:buFont typeface="Helvetica Neue"/>
              <a:buNone/>
              <a:defRPr sz="1200" i="1">
                <a:solidFill>
                  <a:schemeClr val="dk2"/>
                </a:solidFill>
                <a:latin typeface="Helvetica Neue"/>
                <a:ea typeface="Helvetica Neue"/>
                <a:cs typeface="Helvetica Neue"/>
                <a:sym typeface="Helvetica Neue"/>
              </a:defRPr>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1">
  <p:cSld name="TITLE_2_1">
    <p:spTree>
      <p:nvGrpSpPr>
        <p:cNvPr id="1" name="Shape 416"/>
        <p:cNvGrpSpPr/>
        <p:nvPr/>
      </p:nvGrpSpPr>
      <p:grpSpPr>
        <a:xfrm>
          <a:off x="0" y="0"/>
          <a:ext cx="0" cy="0"/>
          <a:chOff x="0" y="0"/>
          <a:chExt cx="0" cy="0"/>
        </a:xfrm>
      </p:grpSpPr>
      <p:sp>
        <p:nvSpPr>
          <p:cNvPr id="417" name="Google Shape;417;p71"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 name="Google Shape;418;p71"/>
          <p:cNvSpPr txBox="1">
            <a:spLocks noGrp="1"/>
          </p:cNvSpPr>
          <p:nvPr>
            <p:ph type="sldNum" idx="12"/>
          </p:nvPr>
        </p:nvSpPr>
        <p:spPr>
          <a:xfrm>
            <a:off x="8764393" y="4663225"/>
            <a:ext cx="256800" cy="393600"/>
          </a:xfrm>
          <a:prstGeom prst="rect">
            <a:avLst/>
          </a:prstGeom>
        </p:spPr>
        <p:txBody>
          <a:bodyPr spcFirstLastPara="1" wrap="square" lIns="91425" tIns="91425" rIns="91425" bIns="91425" anchor="ctr" anchorCtr="0">
            <a:normAutofit/>
          </a:bodyPr>
          <a:lstStyle>
            <a:lvl1pPr lvl="0">
              <a:buNone/>
              <a:defRPr>
                <a:latin typeface="Helvetica Neue"/>
                <a:ea typeface="Helvetica Neue"/>
                <a:cs typeface="Helvetica Neue"/>
                <a:sym typeface="Helvetica Neue"/>
              </a:defRPr>
            </a:lvl1pPr>
            <a:lvl2pPr lvl="1">
              <a:buNone/>
              <a:defRPr>
                <a:latin typeface="Helvetica Neue"/>
                <a:ea typeface="Helvetica Neue"/>
                <a:cs typeface="Helvetica Neue"/>
                <a:sym typeface="Helvetica Neue"/>
              </a:defRPr>
            </a:lvl2pPr>
            <a:lvl3pPr lvl="2">
              <a:buNone/>
              <a:defRPr>
                <a:latin typeface="Helvetica Neue"/>
                <a:ea typeface="Helvetica Neue"/>
                <a:cs typeface="Helvetica Neue"/>
                <a:sym typeface="Helvetica Neue"/>
              </a:defRPr>
            </a:lvl3pPr>
            <a:lvl4pPr lvl="3">
              <a:buNone/>
              <a:defRPr>
                <a:latin typeface="Helvetica Neue"/>
                <a:ea typeface="Helvetica Neue"/>
                <a:cs typeface="Helvetica Neue"/>
                <a:sym typeface="Helvetica Neue"/>
              </a:defRPr>
            </a:lvl4pPr>
            <a:lvl5pPr lvl="4">
              <a:buNone/>
              <a:defRPr>
                <a:latin typeface="Helvetica Neue"/>
                <a:ea typeface="Helvetica Neue"/>
                <a:cs typeface="Helvetica Neue"/>
                <a:sym typeface="Helvetica Neue"/>
              </a:defRPr>
            </a:lvl5pPr>
            <a:lvl6pPr lvl="5">
              <a:buNone/>
              <a:defRPr>
                <a:latin typeface="Helvetica Neue"/>
                <a:ea typeface="Helvetica Neue"/>
                <a:cs typeface="Helvetica Neue"/>
                <a:sym typeface="Helvetica Neue"/>
              </a:defRPr>
            </a:lvl6pPr>
            <a:lvl7pPr lvl="6">
              <a:buNone/>
              <a:defRPr>
                <a:latin typeface="Helvetica Neue"/>
                <a:ea typeface="Helvetica Neue"/>
                <a:cs typeface="Helvetica Neue"/>
                <a:sym typeface="Helvetica Neue"/>
              </a:defRPr>
            </a:lvl7pPr>
            <a:lvl8pPr lvl="7">
              <a:buNone/>
              <a:defRPr>
                <a:latin typeface="Helvetica Neue"/>
                <a:ea typeface="Helvetica Neue"/>
                <a:cs typeface="Helvetica Neue"/>
                <a:sym typeface="Helvetica Neue"/>
              </a:defRPr>
            </a:lvl8pPr>
            <a:lvl9pPr lvl="8">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dirty="0"/>
          </a:p>
        </p:txBody>
      </p:sp>
      <p:pic>
        <p:nvPicPr>
          <p:cNvPr id="419" name="Google Shape;419;p71" title="9306273.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1490400"/>
            <a:ext cx="9144003" cy="3653225"/>
          </a:xfrm>
          <a:prstGeom prst="rect">
            <a:avLst/>
          </a:prstGeom>
          <a:noFill/>
          <a:ln>
            <a:noFill/>
          </a:ln>
        </p:spPr>
      </p:pic>
      <p:sp>
        <p:nvSpPr>
          <p:cNvPr id="420" name="Google Shape;420;p71" descr="blue film set over a black and white image&#10;"/>
          <p:cNvSpPr/>
          <p:nvPr/>
        </p:nvSpPr>
        <p:spPr>
          <a:xfrm>
            <a:off x="0" y="1490350"/>
            <a:ext cx="9144000" cy="36531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 name="Google Shape;421;p71"/>
          <p:cNvSpPr txBox="1">
            <a:spLocks noGrp="1"/>
          </p:cNvSpPr>
          <p:nvPr>
            <p:ph type="ctrTitle"/>
          </p:nvPr>
        </p:nvSpPr>
        <p:spPr>
          <a:xfrm>
            <a:off x="623400" y="2072425"/>
            <a:ext cx="8236200" cy="747000"/>
          </a:xfrm>
          <a:prstGeom prst="rect">
            <a:avLst/>
          </a:prstGeom>
        </p:spPr>
        <p:txBody>
          <a:bodyPr spcFirstLastPara="1" wrap="square" lIns="91425" tIns="91425" rIns="91425" bIns="91425" anchor="ctr" anchorCtr="0">
            <a:normAutofit/>
          </a:bodyPr>
          <a:lstStyle>
            <a:lvl1pPr lvl="0" algn="l">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422" name="Google Shape;422;p71"/>
          <p:cNvSpPr txBox="1">
            <a:spLocks noGrp="1"/>
          </p:cNvSpPr>
          <p:nvPr>
            <p:ph type="subTitle" idx="1"/>
          </p:nvPr>
        </p:nvSpPr>
        <p:spPr>
          <a:xfrm>
            <a:off x="623400" y="1732525"/>
            <a:ext cx="7501500" cy="530400"/>
          </a:xfrm>
          <a:prstGeom prst="rect">
            <a:avLst/>
          </a:prstGeom>
          <a:ln>
            <a:noFill/>
          </a:ln>
        </p:spPr>
        <p:txBody>
          <a:bodyPr spcFirstLastPara="1" wrap="square" lIns="91425" tIns="91425" rIns="91425" bIns="91425" anchor="ctr" anchorCtr="0">
            <a:normAutofit/>
          </a:bodyPr>
          <a:lstStyle>
            <a:lvl1pPr lvl="0">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pic>
        <p:nvPicPr>
          <p:cNvPr id="423" name="Google Shape;423;p71" descr="White GSA letters inside of a square blue box with the words U.S. General Services Administration to the right of the blue box&#10;"/>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 y="0"/>
            <a:ext cx="5661201" cy="1324450"/>
          </a:xfrm>
          <a:prstGeom prst="rect">
            <a:avLst/>
          </a:prstGeom>
          <a:noFill/>
          <a:ln>
            <a:noFill/>
          </a:ln>
        </p:spPr>
      </p:pic>
      <p:sp>
        <p:nvSpPr>
          <p:cNvPr id="424" name="Google Shape;424;p71"/>
          <p:cNvSpPr txBox="1"/>
          <p:nvPr/>
        </p:nvSpPr>
        <p:spPr>
          <a:xfrm>
            <a:off x="182750" y="4883620"/>
            <a:ext cx="1053000" cy="33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i="1">
                <a:solidFill>
                  <a:schemeClr val="lt1"/>
                </a:solidFill>
                <a:latin typeface="Helvetica Neue"/>
                <a:ea typeface="Helvetica Neue"/>
                <a:cs typeface="Helvetica Neue"/>
                <a:sym typeface="Helvetica Neue"/>
              </a:rPr>
              <a:t>Credit: DVIDS</a:t>
            </a:r>
            <a:endParaRPr sz="600" i="1" dirty="0">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Break" type="secHead">
  <p:cSld name="SECTION_HEADER">
    <p:spTree>
      <p:nvGrpSpPr>
        <p:cNvPr id="1" name="Shape 425"/>
        <p:cNvGrpSpPr/>
        <p:nvPr/>
      </p:nvGrpSpPr>
      <p:grpSpPr>
        <a:xfrm>
          <a:off x="0" y="0"/>
          <a:ext cx="0" cy="0"/>
          <a:chOff x="0" y="0"/>
          <a:chExt cx="0" cy="0"/>
        </a:xfrm>
      </p:grpSpPr>
      <p:pic>
        <p:nvPicPr>
          <p:cNvPr id="426" name="Google Shape;426;p72"/>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427" name="Google Shape;427;p72"/>
          <p:cNvSpPr/>
          <p:nvPr/>
        </p:nvSpPr>
        <p:spPr>
          <a:xfrm>
            <a:off x="-132600" y="-54600"/>
            <a:ext cx="9327000" cy="5234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TITLE_2">
    <p:spTree>
      <p:nvGrpSpPr>
        <p:cNvPr id="1" name="Shape 24"/>
        <p:cNvGrpSpPr/>
        <p:nvPr/>
      </p:nvGrpSpPr>
      <p:grpSpPr>
        <a:xfrm>
          <a:off x="0" y="0"/>
          <a:ext cx="0" cy="0"/>
          <a:chOff x="0" y="0"/>
          <a:chExt cx="0" cy="0"/>
        </a:xfrm>
      </p:grpSpPr>
      <p:sp>
        <p:nvSpPr>
          <p:cNvPr id="25" name="Google Shape;25;p9"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9"/>
          <p:cNvSpPr txBox="1">
            <a:spLocks noGrp="1"/>
          </p:cNvSpPr>
          <p:nvPr>
            <p:ph type="sldNum" idx="12"/>
          </p:nvPr>
        </p:nvSpPr>
        <p:spPr>
          <a:xfrm>
            <a:off x="8764393" y="4663225"/>
            <a:ext cx="256800" cy="393600"/>
          </a:xfrm>
          <a:prstGeom prst="rect">
            <a:avLst/>
          </a:prstGeom>
        </p:spPr>
        <p:txBody>
          <a:bodyPr spcFirstLastPara="1" wrap="square" lIns="91425" tIns="91425" rIns="91425" bIns="91425" anchor="ctr" anchorCtr="0">
            <a:normAutofit/>
          </a:bodyPr>
          <a:lstStyle>
            <a:lvl1pPr lvl="0">
              <a:buNone/>
              <a:defRPr>
                <a:latin typeface="Helvetica Neue"/>
                <a:ea typeface="Helvetica Neue"/>
                <a:cs typeface="Helvetica Neue"/>
                <a:sym typeface="Helvetica Neue"/>
              </a:defRPr>
            </a:lvl1pPr>
            <a:lvl2pPr lvl="1">
              <a:buNone/>
              <a:defRPr>
                <a:latin typeface="Helvetica Neue"/>
                <a:ea typeface="Helvetica Neue"/>
                <a:cs typeface="Helvetica Neue"/>
                <a:sym typeface="Helvetica Neue"/>
              </a:defRPr>
            </a:lvl2pPr>
            <a:lvl3pPr lvl="2">
              <a:buNone/>
              <a:defRPr>
                <a:latin typeface="Helvetica Neue"/>
                <a:ea typeface="Helvetica Neue"/>
                <a:cs typeface="Helvetica Neue"/>
                <a:sym typeface="Helvetica Neue"/>
              </a:defRPr>
            </a:lvl3pPr>
            <a:lvl4pPr lvl="3">
              <a:buNone/>
              <a:defRPr>
                <a:latin typeface="Helvetica Neue"/>
                <a:ea typeface="Helvetica Neue"/>
                <a:cs typeface="Helvetica Neue"/>
                <a:sym typeface="Helvetica Neue"/>
              </a:defRPr>
            </a:lvl4pPr>
            <a:lvl5pPr lvl="4">
              <a:buNone/>
              <a:defRPr>
                <a:latin typeface="Helvetica Neue"/>
                <a:ea typeface="Helvetica Neue"/>
                <a:cs typeface="Helvetica Neue"/>
                <a:sym typeface="Helvetica Neue"/>
              </a:defRPr>
            </a:lvl5pPr>
            <a:lvl6pPr lvl="5">
              <a:buNone/>
              <a:defRPr>
                <a:latin typeface="Helvetica Neue"/>
                <a:ea typeface="Helvetica Neue"/>
                <a:cs typeface="Helvetica Neue"/>
                <a:sym typeface="Helvetica Neue"/>
              </a:defRPr>
            </a:lvl6pPr>
            <a:lvl7pPr lvl="6">
              <a:buNone/>
              <a:defRPr>
                <a:latin typeface="Helvetica Neue"/>
                <a:ea typeface="Helvetica Neue"/>
                <a:cs typeface="Helvetica Neue"/>
                <a:sym typeface="Helvetica Neue"/>
              </a:defRPr>
            </a:lvl7pPr>
            <a:lvl8pPr lvl="7">
              <a:buNone/>
              <a:defRPr>
                <a:latin typeface="Helvetica Neue"/>
                <a:ea typeface="Helvetica Neue"/>
                <a:cs typeface="Helvetica Neue"/>
                <a:sym typeface="Helvetica Neue"/>
              </a:defRPr>
            </a:lvl8pPr>
            <a:lvl9pPr lvl="8">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dirty="0"/>
          </a:p>
        </p:txBody>
      </p:sp>
      <p:pic>
        <p:nvPicPr>
          <p:cNvPr id="27" name="Google Shape;27;p9" descr="decorative. image of business people sitting at a table with laptops. "/>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1490400"/>
            <a:ext cx="9144003" cy="3653225"/>
          </a:xfrm>
          <a:prstGeom prst="rect">
            <a:avLst/>
          </a:prstGeom>
          <a:noFill/>
          <a:ln>
            <a:noFill/>
          </a:ln>
        </p:spPr>
      </p:pic>
      <p:sp>
        <p:nvSpPr>
          <p:cNvPr id="28" name="Google Shape;28;p9" descr="blue film set over a black and white image&#10;"/>
          <p:cNvSpPr/>
          <p:nvPr/>
        </p:nvSpPr>
        <p:spPr>
          <a:xfrm>
            <a:off x="0" y="1490350"/>
            <a:ext cx="9144000" cy="36531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p9"/>
          <p:cNvSpPr txBox="1">
            <a:spLocks noGrp="1"/>
          </p:cNvSpPr>
          <p:nvPr>
            <p:ph type="ctrTitle"/>
          </p:nvPr>
        </p:nvSpPr>
        <p:spPr>
          <a:xfrm>
            <a:off x="623400" y="2072425"/>
            <a:ext cx="8236200" cy="747000"/>
          </a:xfrm>
          <a:prstGeom prst="rect">
            <a:avLst/>
          </a:prstGeom>
        </p:spPr>
        <p:txBody>
          <a:bodyPr spcFirstLastPara="1" wrap="square" lIns="91425" tIns="91425" rIns="91425" bIns="91425" anchor="ctr" anchorCtr="0">
            <a:normAutofit/>
          </a:bodyPr>
          <a:lstStyle>
            <a:lvl1pPr lvl="0" algn="l">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30" name="Google Shape;30;p9"/>
          <p:cNvSpPr txBox="1">
            <a:spLocks noGrp="1"/>
          </p:cNvSpPr>
          <p:nvPr>
            <p:ph type="subTitle" idx="1"/>
          </p:nvPr>
        </p:nvSpPr>
        <p:spPr>
          <a:xfrm>
            <a:off x="623400" y="1732525"/>
            <a:ext cx="7501500" cy="530400"/>
          </a:xfrm>
          <a:prstGeom prst="rect">
            <a:avLst/>
          </a:prstGeom>
          <a:ln>
            <a:noFill/>
          </a:ln>
        </p:spPr>
        <p:txBody>
          <a:bodyPr spcFirstLastPara="1" wrap="square" lIns="91425" tIns="91425" rIns="91425" bIns="91425" anchor="ctr" anchorCtr="0">
            <a:normAutofit/>
          </a:bodyPr>
          <a:lstStyle>
            <a:lvl1pPr lvl="0">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pic>
        <p:nvPicPr>
          <p:cNvPr id="31" name="Google Shape;31;p9" descr="White GSA letters inside of a square blue box with the words U.S. General Services Administration to the right of the blue box&#10;"/>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 y="0"/>
            <a:ext cx="5661201" cy="1324450"/>
          </a:xfrm>
          <a:prstGeom prst="rect">
            <a:avLst/>
          </a:prstGeom>
          <a:noFill/>
          <a:ln>
            <a:noFill/>
          </a:ln>
        </p:spPr>
      </p:pic>
      <p:sp>
        <p:nvSpPr>
          <p:cNvPr id="32" name="Google Shape;32;p9"/>
          <p:cNvSpPr txBox="1">
            <a:spLocks noGrp="1"/>
          </p:cNvSpPr>
          <p:nvPr>
            <p:ph type="subTitle" idx="2"/>
          </p:nvPr>
        </p:nvSpPr>
        <p:spPr>
          <a:xfrm>
            <a:off x="5252550" y="2929600"/>
            <a:ext cx="3768600" cy="850200"/>
          </a:xfrm>
          <a:prstGeom prst="rect">
            <a:avLst/>
          </a:prstGeom>
          <a:ln>
            <a:noFill/>
          </a:ln>
        </p:spPr>
        <p:txBody>
          <a:bodyPr spcFirstLastPara="1" wrap="square" lIns="91425" tIns="91425" rIns="91425" bIns="91425" anchor="ctr" anchorCtr="0">
            <a:normAutofit/>
          </a:bodyPr>
          <a:lstStyle>
            <a:lvl1pPr lvl="0" algn="r">
              <a:lnSpc>
                <a:spcPct val="100000"/>
              </a:lnSpc>
              <a:spcBef>
                <a:spcPts val="0"/>
              </a:spcBef>
              <a:spcAft>
                <a:spcPts val="0"/>
              </a:spcAft>
              <a:buClr>
                <a:srgbClr val="FFFF00"/>
              </a:buClr>
              <a:buSzPts val="1900"/>
              <a:buFont typeface="Helvetica Neue"/>
              <a:buNone/>
              <a:defRPr sz="1900" i="1">
                <a:solidFill>
                  <a:srgbClr val="FFFF00"/>
                </a:solidFill>
                <a:latin typeface="Helvetica Neue"/>
                <a:ea typeface="Helvetica Neue"/>
                <a:cs typeface="Helvetica Neue"/>
                <a:sym typeface="Helvetica Neue"/>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
        <p:nvSpPr>
          <p:cNvPr id="33" name="Google Shape;33;p9"/>
          <p:cNvSpPr txBox="1">
            <a:spLocks noGrp="1"/>
          </p:cNvSpPr>
          <p:nvPr>
            <p:ph type="subTitle" idx="3"/>
          </p:nvPr>
        </p:nvSpPr>
        <p:spPr>
          <a:xfrm>
            <a:off x="236275" y="4105200"/>
            <a:ext cx="8784900" cy="419700"/>
          </a:xfrm>
          <a:prstGeom prst="rect">
            <a:avLst/>
          </a:prstGeom>
        </p:spPr>
        <p:txBody>
          <a:bodyPr spcFirstLastPara="1" wrap="square" lIns="91425" tIns="91425" rIns="91425" bIns="91425" anchor="t" anchorCtr="0">
            <a:normAutofit/>
          </a:bodyPr>
          <a:lstStyle>
            <a:lvl1pPr lvl="0" algn="r">
              <a:lnSpc>
                <a:spcPct val="100000"/>
              </a:lnSpc>
              <a:spcBef>
                <a:spcPts val="0"/>
              </a:spcBef>
              <a:spcAft>
                <a:spcPts val="0"/>
              </a:spcAft>
              <a:buClr>
                <a:schemeClr val="dk2"/>
              </a:buClr>
              <a:buSzPts val="1200"/>
              <a:buFont typeface="Helvetica Neue"/>
              <a:buNone/>
              <a:defRPr sz="1200" i="1">
                <a:solidFill>
                  <a:schemeClr val="dk2"/>
                </a:solidFill>
                <a:latin typeface="Helvetica Neue"/>
                <a:ea typeface="Helvetica Neue"/>
                <a:cs typeface="Helvetica Neue"/>
                <a:sym typeface="Helvetica Neue"/>
              </a:defRPr>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Break 6">
  <p:cSld name="SECTION_HEADER_4">
    <p:spTree>
      <p:nvGrpSpPr>
        <p:cNvPr id="1" name="Shape 429"/>
        <p:cNvGrpSpPr/>
        <p:nvPr/>
      </p:nvGrpSpPr>
      <p:grpSpPr>
        <a:xfrm>
          <a:off x="0" y="0"/>
          <a:ext cx="0" cy="0"/>
          <a:chOff x="0" y="0"/>
          <a:chExt cx="0" cy="0"/>
        </a:xfrm>
      </p:grpSpPr>
      <p:pic>
        <p:nvPicPr>
          <p:cNvPr id="430" name="Google Shape;430;p73" title="shutterstock_669170680.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431" name="Google Shape;431;p73"/>
          <p:cNvSpPr/>
          <p:nvPr/>
        </p:nvSpPr>
        <p:spPr>
          <a:xfrm>
            <a:off x="-132600" y="-80275"/>
            <a:ext cx="9327000" cy="52602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Break 6 1">
  <p:cSld name="SECTION_HEADER_4_1">
    <p:spTree>
      <p:nvGrpSpPr>
        <p:cNvPr id="1" name="Shape 433"/>
        <p:cNvGrpSpPr/>
        <p:nvPr/>
      </p:nvGrpSpPr>
      <p:grpSpPr>
        <a:xfrm>
          <a:off x="0" y="0"/>
          <a:ext cx="0" cy="0"/>
          <a:chOff x="0" y="0"/>
          <a:chExt cx="0" cy="0"/>
        </a:xfrm>
      </p:grpSpPr>
      <p:pic>
        <p:nvPicPr>
          <p:cNvPr id="434" name="Google Shape;434;p74" title="shutterstock_1017015727.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435" name="Google Shape;435;p74"/>
          <p:cNvSpPr/>
          <p:nvPr/>
        </p:nvSpPr>
        <p:spPr>
          <a:xfrm>
            <a:off x="-132600" y="-89525"/>
            <a:ext cx="9327000" cy="5269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436;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Break 6 1 1">
  <p:cSld name="SECTION_HEADER_4_1_1">
    <p:spTree>
      <p:nvGrpSpPr>
        <p:cNvPr id="1" name="Shape 437"/>
        <p:cNvGrpSpPr/>
        <p:nvPr/>
      </p:nvGrpSpPr>
      <p:grpSpPr>
        <a:xfrm>
          <a:off x="0" y="0"/>
          <a:ext cx="0" cy="0"/>
          <a:chOff x="0" y="0"/>
          <a:chExt cx="0" cy="0"/>
        </a:xfrm>
      </p:grpSpPr>
      <p:pic>
        <p:nvPicPr>
          <p:cNvPr id="438" name="Google Shape;438;p75" title="shutterstock_1713749044.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439" name="Google Shape;439;p75"/>
          <p:cNvSpPr/>
          <p:nvPr/>
        </p:nvSpPr>
        <p:spPr>
          <a:xfrm>
            <a:off x="-132600" y="-80275"/>
            <a:ext cx="9327000" cy="52602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Break 6 1 1 1">
  <p:cSld name="SECTION_HEADER_4_1_1_1">
    <p:spTree>
      <p:nvGrpSpPr>
        <p:cNvPr id="1" name="Shape 441"/>
        <p:cNvGrpSpPr/>
        <p:nvPr/>
      </p:nvGrpSpPr>
      <p:grpSpPr>
        <a:xfrm>
          <a:off x="0" y="0"/>
          <a:ext cx="0" cy="0"/>
          <a:chOff x="0" y="0"/>
          <a:chExt cx="0" cy="0"/>
        </a:xfrm>
      </p:grpSpPr>
      <p:pic>
        <p:nvPicPr>
          <p:cNvPr id="442" name="Google Shape;442;p76" title="shutterstock_758828518.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443" name="Google Shape;443;p76"/>
          <p:cNvSpPr/>
          <p:nvPr/>
        </p:nvSpPr>
        <p:spPr>
          <a:xfrm>
            <a:off x="-132600" y="-80275"/>
            <a:ext cx="9327000" cy="52602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444;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Break 6 1 1 1 1">
  <p:cSld name="SECTION_HEADER_4_1_1_1_1">
    <p:spTree>
      <p:nvGrpSpPr>
        <p:cNvPr id="1" name="Shape 445"/>
        <p:cNvGrpSpPr/>
        <p:nvPr/>
      </p:nvGrpSpPr>
      <p:grpSpPr>
        <a:xfrm>
          <a:off x="0" y="0"/>
          <a:ext cx="0" cy="0"/>
          <a:chOff x="0" y="0"/>
          <a:chExt cx="0" cy="0"/>
        </a:xfrm>
      </p:grpSpPr>
      <p:pic>
        <p:nvPicPr>
          <p:cNvPr id="446" name="Google Shape;446;p77" title="shutterstock_1824322379.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447" name="Google Shape;447;p77"/>
          <p:cNvSpPr/>
          <p:nvPr/>
        </p:nvSpPr>
        <p:spPr>
          <a:xfrm>
            <a:off x="-132600" y="-80275"/>
            <a:ext cx="9327000" cy="52602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 name="Google Shape;448;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Break 6 1 1 1 1 1">
  <p:cSld name="SECTION_HEADER_4_1_1_1_1_1">
    <p:spTree>
      <p:nvGrpSpPr>
        <p:cNvPr id="1" name="Shape 449"/>
        <p:cNvGrpSpPr/>
        <p:nvPr/>
      </p:nvGrpSpPr>
      <p:grpSpPr>
        <a:xfrm>
          <a:off x="0" y="0"/>
          <a:ext cx="0" cy="0"/>
          <a:chOff x="0" y="0"/>
          <a:chExt cx="0" cy="0"/>
        </a:xfrm>
      </p:grpSpPr>
      <p:pic>
        <p:nvPicPr>
          <p:cNvPr id="450" name="Google Shape;450;p78" title="Info Tech.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451" name="Google Shape;451;p78"/>
          <p:cNvSpPr/>
          <p:nvPr/>
        </p:nvSpPr>
        <p:spPr>
          <a:xfrm>
            <a:off x="-132600" y="-80275"/>
            <a:ext cx="9327000" cy="52602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 name="Google Shape;452;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Break 6 1 1 1 1 1 1">
  <p:cSld name="SECTION_HEADER_4_1_1_1_1_1_1">
    <p:spTree>
      <p:nvGrpSpPr>
        <p:cNvPr id="1" name="Shape 453"/>
        <p:cNvGrpSpPr/>
        <p:nvPr/>
      </p:nvGrpSpPr>
      <p:grpSpPr>
        <a:xfrm>
          <a:off x="0" y="0"/>
          <a:ext cx="0" cy="0"/>
          <a:chOff x="0" y="0"/>
          <a:chExt cx="0" cy="0"/>
        </a:xfrm>
      </p:grpSpPr>
      <p:pic>
        <p:nvPicPr>
          <p:cNvPr id="454" name="Google Shape;454;p79" title="tech engineering.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455" name="Google Shape;455;p79"/>
          <p:cNvSpPr/>
          <p:nvPr/>
        </p:nvSpPr>
        <p:spPr>
          <a:xfrm>
            <a:off x="-132600" y="-30375"/>
            <a:ext cx="93894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 name="Google Shape;456;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Break 6 1 1 1 1 1 1 1">
  <p:cSld name="SECTION_HEADER_4_1_1_1_1_1_1_1">
    <p:spTree>
      <p:nvGrpSpPr>
        <p:cNvPr id="1" name="Shape 457"/>
        <p:cNvGrpSpPr/>
        <p:nvPr/>
      </p:nvGrpSpPr>
      <p:grpSpPr>
        <a:xfrm>
          <a:off x="0" y="0"/>
          <a:ext cx="0" cy="0"/>
          <a:chOff x="0" y="0"/>
          <a:chExt cx="0" cy="0"/>
        </a:xfrm>
      </p:grpSpPr>
      <p:pic>
        <p:nvPicPr>
          <p:cNvPr id="458" name="Google Shape;458;p80" title="shutterstock_1187255977.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459" name="Google Shape;459;p80"/>
          <p:cNvSpPr/>
          <p:nvPr/>
        </p:nvSpPr>
        <p:spPr>
          <a:xfrm>
            <a:off x="-132600" y="-30325"/>
            <a:ext cx="93894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 name="Google Shape;460;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Break 6 1 1 1 1 1 1 1 1">
  <p:cSld name="SECTION_HEADER_4_1_1_1_1_1_1_1_1">
    <p:spTree>
      <p:nvGrpSpPr>
        <p:cNvPr id="1" name="Shape 461"/>
        <p:cNvGrpSpPr/>
        <p:nvPr/>
      </p:nvGrpSpPr>
      <p:grpSpPr>
        <a:xfrm>
          <a:off x="0" y="0"/>
          <a:ext cx="0" cy="0"/>
          <a:chOff x="0" y="0"/>
          <a:chExt cx="0" cy="0"/>
        </a:xfrm>
      </p:grpSpPr>
      <p:pic>
        <p:nvPicPr>
          <p:cNvPr id="462" name="Google Shape;462;p81" title="trucks fleet.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463" name="Google Shape;463;p81"/>
          <p:cNvSpPr/>
          <p:nvPr/>
        </p:nvSpPr>
        <p:spPr>
          <a:xfrm>
            <a:off x="-132600" y="-80275"/>
            <a:ext cx="9389400" cy="52605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 name="Google Shape;464;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Break 5">
  <p:cSld name="SECTION_HEADER_3">
    <p:spTree>
      <p:nvGrpSpPr>
        <p:cNvPr id="1" name="Shape 465"/>
        <p:cNvGrpSpPr/>
        <p:nvPr/>
      </p:nvGrpSpPr>
      <p:grpSpPr>
        <a:xfrm>
          <a:off x="0" y="0"/>
          <a:ext cx="0" cy="0"/>
          <a:chOff x="0" y="0"/>
          <a:chExt cx="0" cy="0"/>
        </a:xfrm>
      </p:grpSpPr>
      <p:pic>
        <p:nvPicPr>
          <p:cNvPr id="466" name="Google Shape;466;p82" title="shutterstock_2014989953.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467" name="Google Shape;467;p82"/>
          <p:cNvSpPr/>
          <p:nvPr/>
        </p:nvSpPr>
        <p:spPr>
          <a:xfrm>
            <a:off x="-132600" y="-30650"/>
            <a:ext cx="93378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8" name="Google Shape;468;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1">
  <p:cSld name="TITLE_2_1">
    <p:spTree>
      <p:nvGrpSpPr>
        <p:cNvPr id="1" name="Shape 34"/>
        <p:cNvGrpSpPr/>
        <p:nvPr/>
      </p:nvGrpSpPr>
      <p:grpSpPr>
        <a:xfrm>
          <a:off x="0" y="0"/>
          <a:ext cx="0" cy="0"/>
          <a:chOff x="0" y="0"/>
          <a:chExt cx="0" cy="0"/>
        </a:xfrm>
      </p:grpSpPr>
      <p:sp>
        <p:nvSpPr>
          <p:cNvPr id="35" name="Google Shape;35;p10" descr="Blue transparent box"/>
          <p:cNvSpPr/>
          <p:nvPr/>
        </p:nvSpPr>
        <p:spPr>
          <a:xfrm>
            <a:off x="-100" y="3602825"/>
            <a:ext cx="9144000" cy="1540800"/>
          </a:xfrm>
          <a:prstGeom prst="rect">
            <a:avLst/>
          </a:prstGeom>
          <a:solidFill>
            <a:srgbClr val="EBF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10"/>
          <p:cNvSpPr txBox="1">
            <a:spLocks noGrp="1"/>
          </p:cNvSpPr>
          <p:nvPr>
            <p:ph type="sldNum" idx="12"/>
          </p:nvPr>
        </p:nvSpPr>
        <p:spPr>
          <a:xfrm>
            <a:off x="8764393" y="4663225"/>
            <a:ext cx="256800" cy="393600"/>
          </a:xfrm>
          <a:prstGeom prst="rect">
            <a:avLst/>
          </a:prstGeom>
        </p:spPr>
        <p:txBody>
          <a:bodyPr spcFirstLastPara="1" wrap="square" lIns="91425" tIns="91425" rIns="91425" bIns="91425" anchor="ctr" anchorCtr="0">
            <a:normAutofit/>
          </a:bodyPr>
          <a:lstStyle>
            <a:lvl1pPr lvl="0">
              <a:buNone/>
              <a:defRPr>
                <a:latin typeface="Helvetica Neue"/>
                <a:ea typeface="Helvetica Neue"/>
                <a:cs typeface="Helvetica Neue"/>
                <a:sym typeface="Helvetica Neue"/>
              </a:defRPr>
            </a:lvl1pPr>
            <a:lvl2pPr lvl="1">
              <a:buNone/>
              <a:defRPr>
                <a:latin typeface="Helvetica Neue"/>
                <a:ea typeface="Helvetica Neue"/>
                <a:cs typeface="Helvetica Neue"/>
                <a:sym typeface="Helvetica Neue"/>
              </a:defRPr>
            </a:lvl2pPr>
            <a:lvl3pPr lvl="2">
              <a:buNone/>
              <a:defRPr>
                <a:latin typeface="Helvetica Neue"/>
                <a:ea typeface="Helvetica Neue"/>
                <a:cs typeface="Helvetica Neue"/>
                <a:sym typeface="Helvetica Neue"/>
              </a:defRPr>
            </a:lvl3pPr>
            <a:lvl4pPr lvl="3">
              <a:buNone/>
              <a:defRPr>
                <a:latin typeface="Helvetica Neue"/>
                <a:ea typeface="Helvetica Neue"/>
                <a:cs typeface="Helvetica Neue"/>
                <a:sym typeface="Helvetica Neue"/>
              </a:defRPr>
            </a:lvl4pPr>
            <a:lvl5pPr lvl="4">
              <a:buNone/>
              <a:defRPr>
                <a:latin typeface="Helvetica Neue"/>
                <a:ea typeface="Helvetica Neue"/>
                <a:cs typeface="Helvetica Neue"/>
                <a:sym typeface="Helvetica Neue"/>
              </a:defRPr>
            </a:lvl5pPr>
            <a:lvl6pPr lvl="5">
              <a:buNone/>
              <a:defRPr>
                <a:latin typeface="Helvetica Neue"/>
                <a:ea typeface="Helvetica Neue"/>
                <a:cs typeface="Helvetica Neue"/>
                <a:sym typeface="Helvetica Neue"/>
              </a:defRPr>
            </a:lvl6pPr>
            <a:lvl7pPr lvl="6">
              <a:buNone/>
              <a:defRPr>
                <a:latin typeface="Helvetica Neue"/>
                <a:ea typeface="Helvetica Neue"/>
                <a:cs typeface="Helvetica Neue"/>
                <a:sym typeface="Helvetica Neue"/>
              </a:defRPr>
            </a:lvl7pPr>
            <a:lvl8pPr lvl="7">
              <a:buNone/>
              <a:defRPr>
                <a:latin typeface="Helvetica Neue"/>
                <a:ea typeface="Helvetica Neue"/>
                <a:cs typeface="Helvetica Neue"/>
                <a:sym typeface="Helvetica Neue"/>
              </a:defRPr>
            </a:lvl8pPr>
            <a:lvl9pPr lvl="8">
              <a:buNone/>
              <a:defRPr>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dirty="0"/>
          </a:p>
        </p:txBody>
      </p:sp>
      <p:pic>
        <p:nvPicPr>
          <p:cNvPr id="37" name="Google Shape;37;p10" descr="decorative. two men with hard hats examining a building site. " title="9306273.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1490400"/>
            <a:ext cx="9144003" cy="3653225"/>
          </a:xfrm>
          <a:prstGeom prst="rect">
            <a:avLst/>
          </a:prstGeom>
          <a:noFill/>
          <a:ln>
            <a:noFill/>
          </a:ln>
        </p:spPr>
      </p:pic>
      <p:sp>
        <p:nvSpPr>
          <p:cNvPr id="38" name="Google Shape;38;p10" descr="blue film set over a black and white image&#10;"/>
          <p:cNvSpPr/>
          <p:nvPr/>
        </p:nvSpPr>
        <p:spPr>
          <a:xfrm>
            <a:off x="0" y="1490350"/>
            <a:ext cx="9144000" cy="36531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9;p10"/>
          <p:cNvSpPr txBox="1">
            <a:spLocks noGrp="1"/>
          </p:cNvSpPr>
          <p:nvPr>
            <p:ph type="ctrTitle"/>
          </p:nvPr>
        </p:nvSpPr>
        <p:spPr>
          <a:xfrm>
            <a:off x="623400" y="2072425"/>
            <a:ext cx="8236200" cy="747000"/>
          </a:xfrm>
          <a:prstGeom prst="rect">
            <a:avLst/>
          </a:prstGeom>
        </p:spPr>
        <p:txBody>
          <a:bodyPr spcFirstLastPara="1" wrap="square" lIns="91425" tIns="91425" rIns="91425" bIns="91425" anchor="ctr" anchorCtr="0">
            <a:normAutofit/>
          </a:bodyPr>
          <a:lstStyle>
            <a:lvl1pPr lvl="0" algn="l">
              <a:spcBef>
                <a:spcPts val="0"/>
              </a:spcBef>
              <a:spcAft>
                <a:spcPts val="0"/>
              </a:spcAft>
              <a:buClr>
                <a:schemeClr val="lt1"/>
              </a:buClr>
              <a:buSzPts val="3000"/>
              <a:buFont typeface="Helvetica Neue"/>
              <a:buNone/>
              <a:defRPr sz="3000">
                <a:solidFill>
                  <a:schemeClr val="lt1"/>
                </a:solidFill>
                <a:latin typeface="Helvetica Neue"/>
                <a:ea typeface="Helvetica Neue"/>
                <a:cs typeface="Helvetica Neue"/>
                <a:sym typeface="Helvetica Neue"/>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40" name="Google Shape;40;p10"/>
          <p:cNvSpPr txBox="1">
            <a:spLocks noGrp="1"/>
          </p:cNvSpPr>
          <p:nvPr>
            <p:ph type="subTitle" idx="1"/>
          </p:nvPr>
        </p:nvSpPr>
        <p:spPr>
          <a:xfrm>
            <a:off x="623400" y="1732525"/>
            <a:ext cx="7501500" cy="530400"/>
          </a:xfrm>
          <a:prstGeom prst="rect">
            <a:avLst/>
          </a:prstGeom>
          <a:ln>
            <a:noFill/>
          </a:ln>
        </p:spPr>
        <p:txBody>
          <a:bodyPr spcFirstLastPara="1" wrap="square" lIns="91425" tIns="91425" rIns="91425" bIns="91425" anchor="ctr" anchorCtr="0">
            <a:normAutofit/>
          </a:bodyPr>
          <a:lstStyle>
            <a:lvl1pPr lvl="0">
              <a:lnSpc>
                <a:spcPct val="100000"/>
              </a:lnSpc>
              <a:spcBef>
                <a:spcPts val="0"/>
              </a:spcBef>
              <a:spcAft>
                <a:spcPts val="0"/>
              </a:spcAft>
              <a:buClr>
                <a:srgbClr val="EAE565"/>
              </a:buClr>
              <a:buSzPts val="2300"/>
              <a:buFont typeface="Helvetica Neue"/>
              <a:buNone/>
              <a:defRPr sz="2300" b="1">
                <a:solidFill>
                  <a:srgbClr val="EAE565"/>
                </a:solidFill>
                <a:latin typeface="Helvetica Neue"/>
                <a:ea typeface="Helvetica Neue"/>
                <a:cs typeface="Helvetica Neue"/>
                <a:sym typeface="Helvetica Neue"/>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pic>
        <p:nvPicPr>
          <p:cNvPr id="41" name="Google Shape;41;p10" descr="White GSA letters inside of a square blue box with the words U.S. General Services Administration to the right of the blue box&#10;"/>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 y="0"/>
            <a:ext cx="5661201" cy="1324450"/>
          </a:xfrm>
          <a:prstGeom prst="rect">
            <a:avLst/>
          </a:prstGeom>
          <a:noFill/>
          <a:ln>
            <a:noFill/>
          </a:ln>
        </p:spPr>
      </p:pic>
      <p:sp>
        <p:nvSpPr>
          <p:cNvPr id="42" name="Google Shape;42;p10"/>
          <p:cNvSpPr txBox="1"/>
          <p:nvPr/>
        </p:nvSpPr>
        <p:spPr>
          <a:xfrm>
            <a:off x="182750" y="4883620"/>
            <a:ext cx="1053000" cy="33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i="1">
                <a:solidFill>
                  <a:schemeClr val="lt1"/>
                </a:solidFill>
                <a:latin typeface="Helvetica Neue"/>
                <a:ea typeface="Helvetica Neue"/>
                <a:cs typeface="Helvetica Neue"/>
                <a:sym typeface="Helvetica Neue"/>
              </a:rPr>
              <a:t>Credit: DVIDS</a:t>
            </a:r>
            <a:endParaRPr sz="600" i="1" dirty="0">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Break 1">
  <p:cSld name="SECTION_HEADER_2">
    <p:spTree>
      <p:nvGrpSpPr>
        <p:cNvPr id="1" name="Shape 469"/>
        <p:cNvGrpSpPr/>
        <p:nvPr/>
      </p:nvGrpSpPr>
      <p:grpSpPr>
        <a:xfrm>
          <a:off x="0" y="0"/>
          <a:ext cx="0" cy="0"/>
          <a:chOff x="0" y="0"/>
          <a:chExt cx="0" cy="0"/>
        </a:xfrm>
      </p:grpSpPr>
      <p:pic>
        <p:nvPicPr>
          <p:cNvPr id="470" name="Google Shape;470;p83" title="shutterstock_1007935567.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471" name="Google Shape;471;p83"/>
          <p:cNvSpPr/>
          <p:nvPr/>
        </p:nvSpPr>
        <p:spPr>
          <a:xfrm>
            <a:off x="-121950" y="-30550"/>
            <a:ext cx="9327000" cy="5210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2" name="Google Shape;472;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Break 2">
  <p:cSld name="SECTION_HEADER_1">
    <p:spTree>
      <p:nvGrpSpPr>
        <p:cNvPr id="1" name="Shape 473"/>
        <p:cNvGrpSpPr/>
        <p:nvPr/>
      </p:nvGrpSpPr>
      <p:grpSpPr>
        <a:xfrm>
          <a:off x="0" y="0"/>
          <a:ext cx="0" cy="0"/>
          <a:chOff x="0" y="0"/>
          <a:chExt cx="0" cy="0"/>
        </a:xfrm>
      </p:grpSpPr>
      <p:pic>
        <p:nvPicPr>
          <p:cNvPr id="474" name="Google Shape;474;p84" descr="FOB8_exterior_5 small.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37" y="-22800"/>
            <a:ext cx="9363079" cy="5189102"/>
          </a:xfrm>
          <a:prstGeom prst="rect">
            <a:avLst/>
          </a:prstGeom>
          <a:noFill/>
          <a:ln>
            <a:noFill/>
          </a:ln>
        </p:spPr>
      </p:pic>
      <p:sp>
        <p:nvSpPr>
          <p:cNvPr id="475" name="Google Shape;475;p84"/>
          <p:cNvSpPr/>
          <p:nvPr/>
        </p:nvSpPr>
        <p:spPr>
          <a:xfrm>
            <a:off x="-132600" y="-54600"/>
            <a:ext cx="9386100" cy="5234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 name="Google Shape;476;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Break 3">
  <p:cSld name="SECTION_HEADER_1_1">
    <p:spTree>
      <p:nvGrpSpPr>
        <p:cNvPr id="1" name="Shape 477"/>
        <p:cNvGrpSpPr/>
        <p:nvPr/>
      </p:nvGrpSpPr>
      <p:grpSpPr>
        <a:xfrm>
          <a:off x="0" y="0"/>
          <a:ext cx="0" cy="0"/>
          <a:chOff x="0" y="0"/>
          <a:chExt cx="0" cy="0"/>
        </a:xfrm>
      </p:grpSpPr>
      <p:pic>
        <p:nvPicPr>
          <p:cNvPr id="478" name="Google Shape;478;p85"/>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25" y="-22800"/>
            <a:ext cx="9253524" cy="5189099"/>
          </a:xfrm>
          <a:prstGeom prst="rect">
            <a:avLst/>
          </a:prstGeom>
          <a:noFill/>
          <a:ln>
            <a:noFill/>
          </a:ln>
        </p:spPr>
      </p:pic>
      <p:sp>
        <p:nvSpPr>
          <p:cNvPr id="479" name="Google Shape;479;p85"/>
          <p:cNvSpPr/>
          <p:nvPr/>
        </p:nvSpPr>
        <p:spPr>
          <a:xfrm>
            <a:off x="-132600" y="-54600"/>
            <a:ext cx="9324600" cy="5234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 name="Google Shape;480;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Break 3 1">
  <p:cSld name="SECTION_HEADER_1_1_2">
    <p:spTree>
      <p:nvGrpSpPr>
        <p:cNvPr id="1" name="Shape 481"/>
        <p:cNvGrpSpPr/>
        <p:nvPr/>
      </p:nvGrpSpPr>
      <p:grpSpPr>
        <a:xfrm>
          <a:off x="0" y="0"/>
          <a:ext cx="0" cy="0"/>
          <a:chOff x="0" y="0"/>
          <a:chExt cx="0" cy="0"/>
        </a:xfrm>
      </p:grpSpPr>
      <p:pic>
        <p:nvPicPr>
          <p:cNvPr id="482" name="Google Shape;482;p86" title="shutterstock_58300276.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25" y="-22800"/>
            <a:ext cx="9253524" cy="5189099"/>
          </a:xfrm>
          <a:prstGeom prst="rect">
            <a:avLst/>
          </a:prstGeom>
          <a:noFill/>
          <a:ln>
            <a:noFill/>
          </a:ln>
        </p:spPr>
      </p:pic>
      <p:sp>
        <p:nvSpPr>
          <p:cNvPr id="483" name="Google Shape;483;p86"/>
          <p:cNvSpPr/>
          <p:nvPr/>
        </p:nvSpPr>
        <p:spPr>
          <a:xfrm>
            <a:off x="-132600" y="-22800"/>
            <a:ext cx="9324600" cy="52026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 name="Google Shape;484;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Break 3 1 1">
  <p:cSld name="SECTION_HEADER_1_1_2_1">
    <p:spTree>
      <p:nvGrpSpPr>
        <p:cNvPr id="1" name="Shape 485"/>
        <p:cNvGrpSpPr/>
        <p:nvPr/>
      </p:nvGrpSpPr>
      <p:grpSpPr>
        <a:xfrm>
          <a:off x="0" y="0"/>
          <a:ext cx="0" cy="0"/>
          <a:chOff x="0" y="0"/>
          <a:chExt cx="0" cy="0"/>
        </a:xfrm>
      </p:grpSpPr>
      <p:pic>
        <p:nvPicPr>
          <p:cNvPr id="486" name="Google Shape;486;p87" title="shutterstock_1365246356.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25" y="-22800"/>
            <a:ext cx="9253525" cy="5189098"/>
          </a:xfrm>
          <a:prstGeom prst="rect">
            <a:avLst/>
          </a:prstGeom>
          <a:noFill/>
          <a:ln>
            <a:noFill/>
          </a:ln>
        </p:spPr>
      </p:pic>
      <p:sp>
        <p:nvSpPr>
          <p:cNvPr id="487" name="Google Shape;487;p87"/>
          <p:cNvSpPr/>
          <p:nvPr/>
        </p:nvSpPr>
        <p:spPr>
          <a:xfrm>
            <a:off x="-132600" y="-22800"/>
            <a:ext cx="9324600" cy="52026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 name="Google Shape;488;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Break 3 1 1 1">
  <p:cSld name="SECTION_HEADER_1_1_2_1_1">
    <p:spTree>
      <p:nvGrpSpPr>
        <p:cNvPr id="1" name="Shape 489"/>
        <p:cNvGrpSpPr/>
        <p:nvPr/>
      </p:nvGrpSpPr>
      <p:grpSpPr>
        <a:xfrm>
          <a:off x="0" y="0"/>
          <a:ext cx="0" cy="0"/>
          <a:chOff x="0" y="0"/>
          <a:chExt cx="0" cy="0"/>
        </a:xfrm>
      </p:grpSpPr>
      <p:pic>
        <p:nvPicPr>
          <p:cNvPr id="490" name="Google Shape;490;p88" title="contruction_shutterstock_638290864.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25" y="-22800"/>
            <a:ext cx="9253524" cy="5189099"/>
          </a:xfrm>
          <a:prstGeom prst="rect">
            <a:avLst/>
          </a:prstGeom>
          <a:noFill/>
          <a:ln>
            <a:noFill/>
          </a:ln>
        </p:spPr>
      </p:pic>
      <p:sp>
        <p:nvSpPr>
          <p:cNvPr id="491" name="Google Shape;491;p88"/>
          <p:cNvSpPr/>
          <p:nvPr/>
        </p:nvSpPr>
        <p:spPr>
          <a:xfrm>
            <a:off x="-132600" y="-61775"/>
            <a:ext cx="9324600" cy="52416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 name="Google Shape;492;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Break 3 1 1 1 1">
  <p:cSld name="SECTION_HEADER_1_1_2_1_1_1">
    <p:spTree>
      <p:nvGrpSpPr>
        <p:cNvPr id="1" name="Shape 493"/>
        <p:cNvGrpSpPr/>
        <p:nvPr/>
      </p:nvGrpSpPr>
      <p:grpSpPr>
        <a:xfrm>
          <a:off x="0" y="0"/>
          <a:ext cx="0" cy="0"/>
          <a:chOff x="0" y="0"/>
          <a:chExt cx="0" cy="0"/>
        </a:xfrm>
      </p:grpSpPr>
      <p:pic>
        <p:nvPicPr>
          <p:cNvPr id="494" name="Google Shape;494;p89" title="shutterstock_619632089.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9525" y="-22800"/>
            <a:ext cx="9253525" cy="5189098"/>
          </a:xfrm>
          <a:prstGeom prst="rect">
            <a:avLst/>
          </a:prstGeom>
          <a:noFill/>
          <a:ln>
            <a:noFill/>
          </a:ln>
        </p:spPr>
      </p:pic>
      <p:sp>
        <p:nvSpPr>
          <p:cNvPr id="495" name="Google Shape;495;p89"/>
          <p:cNvSpPr/>
          <p:nvPr/>
        </p:nvSpPr>
        <p:spPr>
          <a:xfrm>
            <a:off x="-132600" y="-22800"/>
            <a:ext cx="9324600" cy="52026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 name="Google Shape;496;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Break 4">
  <p:cSld name="SECTION_HEADER_1_1_1">
    <p:bg>
      <p:bgPr>
        <a:solidFill>
          <a:schemeClr val="accent1"/>
        </a:solidFill>
        <a:effectLst/>
      </p:bgPr>
    </p:bg>
    <p:spTree>
      <p:nvGrpSpPr>
        <p:cNvPr id="1" name="Shape 497"/>
        <p:cNvGrpSpPr/>
        <p:nvPr/>
      </p:nvGrpSpPr>
      <p:grpSpPr>
        <a:xfrm>
          <a:off x="0" y="0"/>
          <a:ext cx="0" cy="0"/>
          <a:chOff x="0" y="0"/>
          <a:chExt cx="0" cy="0"/>
        </a:xfrm>
      </p:grpSpPr>
      <p:sp>
        <p:nvSpPr>
          <p:cNvPr id="498" name="Google Shape;498;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Info Slide 1">
  <p:cSld name="SECTION_HEADER_1_1_1_2">
    <p:bg>
      <p:bgPr>
        <a:solidFill>
          <a:schemeClr val="accent1"/>
        </a:solidFill>
        <a:effectLst/>
      </p:bgPr>
    </p:bg>
    <p:spTree>
      <p:nvGrpSpPr>
        <p:cNvPr id="1" name="Shape 499"/>
        <p:cNvGrpSpPr/>
        <p:nvPr/>
      </p:nvGrpSpPr>
      <p:grpSpPr>
        <a:xfrm>
          <a:off x="0" y="0"/>
          <a:ext cx="0" cy="0"/>
          <a:chOff x="0" y="0"/>
          <a:chExt cx="0" cy="0"/>
        </a:xfrm>
      </p:grpSpPr>
      <p:sp>
        <p:nvSpPr>
          <p:cNvPr id="500" name="Google Shape;500;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grpSp>
        <p:nvGrpSpPr>
          <p:cNvPr id="501" name="Google Shape;501;p91"/>
          <p:cNvGrpSpPr/>
          <p:nvPr/>
        </p:nvGrpSpPr>
        <p:grpSpPr>
          <a:xfrm>
            <a:off x="779363" y="944775"/>
            <a:ext cx="7782071" cy="3711300"/>
            <a:chOff x="779363" y="716175"/>
            <a:chExt cx="7782071" cy="3711300"/>
          </a:xfrm>
        </p:grpSpPr>
        <p:sp>
          <p:nvSpPr>
            <p:cNvPr id="502" name="Google Shape;502;p91"/>
            <p:cNvSpPr/>
            <p:nvPr/>
          </p:nvSpPr>
          <p:spPr>
            <a:xfrm>
              <a:off x="8512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503" name="Google Shape;503;p91"/>
            <p:cNvSpPr/>
            <p:nvPr/>
          </p:nvSpPr>
          <p:spPr>
            <a:xfrm>
              <a:off x="7793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504" name="Google Shape;504;p91"/>
            <p:cNvSpPr/>
            <p:nvPr/>
          </p:nvSpPr>
          <p:spPr>
            <a:xfrm>
              <a:off x="9169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1"/>
                  </a:solidFill>
                </a:rPr>
                <a:t>Small header</a:t>
              </a:r>
              <a:endParaRPr sz="1200" dirty="0">
                <a:solidFill>
                  <a:schemeClr val="accent1"/>
                </a:solidFill>
              </a:endParaRPr>
            </a:p>
          </p:txBody>
        </p:sp>
        <p:sp>
          <p:nvSpPr>
            <p:cNvPr id="505" name="Google Shape;505;p91"/>
            <p:cNvSpPr/>
            <p:nvPr/>
          </p:nvSpPr>
          <p:spPr>
            <a:xfrm>
              <a:off x="9169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chemeClr val="accent1"/>
                  </a:solidFill>
                </a:rPr>
                <a:t>Add text here on the master. </a:t>
              </a:r>
              <a:endParaRPr sz="800" dirty="0">
                <a:solidFill>
                  <a:schemeClr val="accent1"/>
                </a:solidFill>
              </a:endParaRPr>
            </a:p>
          </p:txBody>
        </p:sp>
        <p:sp>
          <p:nvSpPr>
            <p:cNvPr id="506" name="Google Shape;506;p91"/>
            <p:cNvSpPr/>
            <p:nvPr/>
          </p:nvSpPr>
          <p:spPr>
            <a:xfrm>
              <a:off x="9168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1076BC"/>
                  </a:solidFill>
                </a:rPr>
                <a:t>[header]</a:t>
              </a:r>
              <a:endParaRPr sz="2200" dirty="0">
                <a:solidFill>
                  <a:srgbClr val="1076BC"/>
                </a:solidFill>
              </a:endParaRPr>
            </a:p>
          </p:txBody>
        </p:sp>
        <p:sp>
          <p:nvSpPr>
            <p:cNvPr id="507" name="Google Shape;507;p91"/>
            <p:cNvSpPr/>
            <p:nvPr/>
          </p:nvSpPr>
          <p:spPr>
            <a:xfrm rot="5400000">
              <a:off x="18096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508" name="Google Shape;508;p91"/>
            <p:cNvSpPr/>
            <p:nvPr/>
          </p:nvSpPr>
          <p:spPr>
            <a:xfrm>
              <a:off x="779462" y="3346075"/>
              <a:ext cx="2415000" cy="9882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0" lvl="0" indent="0" algn="l" rtl="0">
                <a:lnSpc>
                  <a:spcPct val="115000"/>
                </a:lnSpc>
                <a:spcBef>
                  <a:spcPts val="0"/>
                </a:spcBef>
                <a:spcAft>
                  <a:spcPts val="0"/>
                </a:spcAft>
                <a:buNone/>
              </a:pPr>
              <a:endParaRPr sz="800" dirty="0">
                <a:solidFill>
                  <a:srgbClr val="FFFFFF"/>
                </a:solidFill>
                <a:latin typeface="Roboto"/>
                <a:ea typeface="Roboto"/>
                <a:cs typeface="Roboto"/>
                <a:sym typeface="Roboto"/>
              </a:endParaRPr>
            </a:p>
          </p:txBody>
        </p:sp>
        <p:sp>
          <p:nvSpPr>
            <p:cNvPr id="509" name="Google Shape;509;p91"/>
            <p:cNvSpPr/>
            <p:nvPr/>
          </p:nvSpPr>
          <p:spPr>
            <a:xfrm>
              <a:off x="34988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510" name="Google Shape;510;p91"/>
            <p:cNvSpPr/>
            <p:nvPr/>
          </p:nvSpPr>
          <p:spPr>
            <a:xfrm>
              <a:off x="34269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511" name="Google Shape;511;p91"/>
            <p:cNvSpPr/>
            <p:nvPr/>
          </p:nvSpPr>
          <p:spPr>
            <a:xfrm>
              <a:off x="35645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accent1"/>
                  </a:solidFill>
                </a:rPr>
                <a:t>Small header</a:t>
              </a:r>
              <a:endParaRPr sz="1200" dirty="0">
                <a:solidFill>
                  <a:schemeClr val="accent1"/>
                </a:solidFill>
              </a:endParaRPr>
            </a:p>
          </p:txBody>
        </p:sp>
        <p:sp>
          <p:nvSpPr>
            <p:cNvPr id="512" name="Google Shape;512;p91"/>
            <p:cNvSpPr/>
            <p:nvPr/>
          </p:nvSpPr>
          <p:spPr>
            <a:xfrm>
              <a:off x="3564575" y="1986639"/>
              <a:ext cx="2158800" cy="7554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800">
                  <a:solidFill>
                    <a:schemeClr val="accent1"/>
                  </a:solidFill>
                </a:rPr>
                <a:t>Add text here on the master.</a:t>
              </a:r>
              <a:endParaRPr sz="800" dirty="0">
                <a:solidFill>
                  <a:schemeClr val="accent1"/>
                </a:solidFill>
              </a:endParaRPr>
            </a:p>
          </p:txBody>
        </p:sp>
        <p:sp>
          <p:nvSpPr>
            <p:cNvPr id="513" name="Google Shape;513;p91"/>
            <p:cNvSpPr/>
            <p:nvPr/>
          </p:nvSpPr>
          <p:spPr>
            <a:xfrm>
              <a:off x="35644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b="1">
                  <a:solidFill>
                    <a:srgbClr val="1076BC"/>
                  </a:solidFill>
                </a:rPr>
                <a:t>[header]</a:t>
              </a:r>
              <a:endParaRPr sz="2200" dirty="0">
                <a:solidFill>
                  <a:srgbClr val="1076BC"/>
                </a:solidFill>
              </a:endParaRPr>
            </a:p>
          </p:txBody>
        </p:sp>
        <p:sp>
          <p:nvSpPr>
            <p:cNvPr id="514" name="Google Shape;514;p91"/>
            <p:cNvSpPr/>
            <p:nvPr/>
          </p:nvSpPr>
          <p:spPr>
            <a:xfrm rot="5400000">
              <a:off x="44572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515" name="Google Shape;515;p91"/>
            <p:cNvSpPr/>
            <p:nvPr/>
          </p:nvSpPr>
          <p:spPr>
            <a:xfrm>
              <a:off x="3427062" y="3346075"/>
              <a:ext cx="2415000" cy="9882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p:txBody>
        </p:sp>
        <p:sp>
          <p:nvSpPr>
            <p:cNvPr id="516" name="Google Shape;516;p91"/>
            <p:cNvSpPr/>
            <p:nvPr/>
          </p:nvSpPr>
          <p:spPr>
            <a:xfrm>
              <a:off x="6146434" y="716175"/>
              <a:ext cx="2415000" cy="37113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517" name="Google Shape;517;p91"/>
            <p:cNvSpPr/>
            <p:nvPr/>
          </p:nvSpPr>
          <p:spPr>
            <a:xfrm>
              <a:off x="6074563" y="769000"/>
              <a:ext cx="2436000" cy="22674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518" name="Google Shape;518;p91"/>
            <p:cNvSpPr/>
            <p:nvPr/>
          </p:nvSpPr>
          <p:spPr>
            <a:xfrm>
              <a:off x="6212175" y="1420768"/>
              <a:ext cx="2158800" cy="553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accent1"/>
                  </a:solidFill>
                </a:rPr>
                <a:t>Small header</a:t>
              </a:r>
              <a:endParaRPr sz="1200" dirty="0">
                <a:solidFill>
                  <a:schemeClr val="accent1"/>
                </a:solidFill>
              </a:endParaRPr>
            </a:p>
          </p:txBody>
        </p:sp>
        <p:sp>
          <p:nvSpPr>
            <p:cNvPr id="519" name="Google Shape;519;p91"/>
            <p:cNvSpPr/>
            <p:nvPr/>
          </p:nvSpPr>
          <p:spPr>
            <a:xfrm>
              <a:off x="6212175" y="1986639"/>
              <a:ext cx="2158800" cy="755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800">
                  <a:solidFill>
                    <a:schemeClr val="accent1"/>
                  </a:solidFill>
                </a:rPr>
                <a:t>Add text here on the master.</a:t>
              </a:r>
              <a:endParaRPr sz="800" dirty="0">
                <a:solidFill>
                  <a:schemeClr val="accent1"/>
                </a:solidFill>
              </a:endParaRPr>
            </a:p>
          </p:txBody>
        </p:sp>
        <p:sp>
          <p:nvSpPr>
            <p:cNvPr id="520" name="Google Shape;520;p91"/>
            <p:cNvSpPr/>
            <p:nvPr/>
          </p:nvSpPr>
          <p:spPr>
            <a:xfrm>
              <a:off x="6212089" y="886306"/>
              <a:ext cx="2158800" cy="614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b="1">
                  <a:solidFill>
                    <a:srgbClr val="1076BC"/>
                  </a:solidFill>
                </a:rPr>
                <a:t>[header]</a:t>
              </a:r>
              <a:endParaRPr sz="2200" dirty="0">
                <a:solidFill>
                  <a:srgbClr val="1076BC"/>
                </a:solidFill>
              </a:endParaRPr>
            </a:p>
          </p:txBody>
        </p:sp>
        <p:sp>
          <p:nvSpPr>
            <p:cNvPr id="521" name="Google Shape;521;p91"/>
            <p:cNvSpPr/>
            <p:nvPr/>
          </p:nvSpPr>
          <p:spPr>
            <a:xfrm rot="5400000">
              <a:off x="7104825" y="2954865"/>
              <a:ext cx="354300" cy="330900"/>
            </a:xfrm>
            <a:prstGeom prst="rightArrow">
              <a:avLst>
                <a:gd name="adj1" fmla="val 34239"/>
                <a:gd name="adj2" fmla="val 57035"/>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522" name="Google Shape;522;p91"/>
            <p:cNvSpPr/>
            <p:nvPr/>
          </p:nvSpPr>
          <p:spPr>
            <a:xfrm>
              <a:off x="6074662" y="3346075"/>
              <a:ext cx="2415000" cy="9882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 </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x</a:t>
              </a:r>
              <a:endParaRPr sz="800" dirty="0">
                <a:solidFill>
                  <a:srgbClr val="FFFFFF"/>
                </a:solidFill>
                <a:latin typeface="Roboto"/>
                <a:ea typeface="Roboto"/>
                <a:cs typeface="Roboto"/>
                <a:sym typeface="Roboto"/>
              </a:endParaRPr>
            </a:p>
          </p:txBody>
        </p:sp>
      </p:grpSp>
      <p:sp>
        <p:nvSpPr>
          <p:cNvPr id="523" name="Google Shape;523;p91"/>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rPr>
              <a:t>[Add header]</a:t>
            </a:r>
            <a:endParaRPr sz="2600" dirty="0">
              <a:solidFill>
                <a:schemeClr val="lt1"/>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Info Slide">
  <p:cSld name="SECTION_HEADER_1_1_1_2_1_1">
    <p:bg>
      <p:bgPr>
        <a:solidFill>
          <a:schemeClr val="accent1"/>
        </a:solidFill>
        <a:effectLst/>
      </p:bgPr>
    </p:bg>
    <p:spTree>
      <p:nvGrpSpPr>
        <p:cNvPr id="1" name="Shape 524"/>
        <p:cNvGrpSpPr/>
        <p:nvPr/>
      </p:nvGrpSpPr>
      <p:grpSpPr>
        <a:xfrm>
          <a:off x="0" y="0"/>
          <a:ext cx="0" cy="0"/>
          <a:chOff x="0" y="0"/>
          <a:chExt cx="0" cy="0"/>
        </a:xfrm>
      </p:grpSpPr>
      <p:sp>
        <p:nvSpPr>
          <p:cNvPr id="525" name="Google Shape;525;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526" name="Google Shape;526;p92"/>
          <p:cNvSpPr txBox="1"/>
          <p:nvPr/>
        </p:nvSpPr>
        <p:spPr>
          <a:xfrm>
            <a:off x="329450" y="271500"/>
            <a:ext cx="8232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rPr>
              <a:t>Title</a:t>
            </a:r>
            <a:endParaRPr sz="2600" dirty="0">
              <a:solidFill>
                <a:schemeClr val="lt1"/>
              </a:solidFill>
            </a:endParaRPr>
          </a:p>
        </p:txBody>
      </p:sp>
      <p:grpSp>
        <p:nvGrpSpPr>
          <p:cNvPr id="527" name="Google Shape;527;p92"/>
          <p:cNvGrpSpPr/>
          <p:nvPr/>
        </p:nvGrpSpPr>
        <p:grpSpPr>
          <a:xfrm>
            <a:off x="1794363" y="894444"/>
            <a:ext cx="5457475" cy="692488"/>
            <a:chOff x="902925" y="6028013"/>
            <a:chExt cx="5457475" cy="692488"/>
          </a:xfrm>
        </p:grpSpPr>
        <p:grpSp>
          <p:nvGrpSpPr>
            <p:cNvPr id="528" name="Google Shape;528;p92"/>
            <p:cNvGrpSpPr/>
            <p:nvPr/>
          </p:nvGrpSpPr>
          <p:grpSpPr>
            <a:xfrm>
              <a:off x="902925" y="6078800"/>
              <a:ext cx="640200" cy="641700"/>
              <a:chOff x="902925" y="6091925"/>
              <a:chExt cx="640200" cy="641700"/>
            </a:xfrm>
          </p:grpSpPr>
          <p:sp>
            <p:nvSpPr>
              <p:cNvPr id="529" name="Google Shape;529;p92"/>
              <p:cNvSpPr/>
              <p:nvPr/>
            </p:nvSpPr>
            <p:spPr>
              <a:xfrm>
                <a:off x="902925" y="6091925"/>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30" name="Google Shape;530;p92"/>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980700" y="6188648"/>
                <a:ext cx="484623" cy="448263"/>
              </a:xfrm>
              <a:prstGeom prst="rect">
                <a:avLst/>
              </a:prstGeom>
              <a:noFill/>
              <a:ln>
                <a:noFill/>
              </a:ln>
            </p:spPr>
          </p:pic>
        </p:grpSp>
        <p:sp>
          <p:nvSpPr>
            <p:cNvPr id="531" name="Google Shape;531;p92"/>
            <p:cNvSpPr txBox="1"/>
            <p:nvPr/>
          </p:nvSpPr>
          <p:spPr>
            <a:xfrm>
              <a:off x="1778800" y="6028013"/>
              <a:ext cx="458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EAE565"/>
                  </a:solidFill>
                </a:rPr>
                <a:t>Headline</a:t>
              </a:r>
              <a:endParaRPr b="1" dirty="0">
                <a:solidFill>
                  <a:srgbClr val="EAE565"/>
                </a:solidFill>
              </a:endParaRPr>
            </a:p>
            <a:p>
              <a:pPr marL="0" lvl="0" indent="0" algn="l" rtl="0">
                <a:spcBef>
                  <a:spcPts val="0"/>
                </a:spcBef>
                <a:spcAft>
                  <a:spcPts val="0"/>
                </a:spcAft>
                <a:buNone/>
              </a:pPr>
              <a:r>
                <a:rPr lang="en" sz="1200">
                  <a:solidFill>
                    <a:schemeClr val="lt1"/>
                  </a:solidFill>
                </a:rPr>
                <a:t>XXXXXXX</a:t>
              </a:r>
              <a:endParaRPr sz="1200" dirty="0">
                <a:solidFill>
                  <a:schemeClr val="lt1"/>
                </a:solidFill>
              </a:endParaRPr>
            </a:p>
          </p:txBody>
        </p:sp>
      </p:grpSp>
      <p:grpSp>
        <p:nvGrpSpPr>
          <p:cNvPr id="532" name="Google Shape;532;p92"/>
          <p:cNvGrpSpPr/>
          <p:nvPr/>
        </p:nvGrpSpPr>
        <p:grpSpPr>
          <a:xfrm>
            <a:off x="1794363" y="1562631"/>
            <a:ext cx="5457475" cy="751806"/>
            <a:chOff x="902925" y="6704300"/>
            <a:chExt cx="5457475" cy="751806"/>
          </a:xfrm>
        </p:grpSpPr>
        <p:grpSp>
          <p:nvGrpSpPr>
            <p:cNvPr id="533" name="Google Shape;533;p92"/>
            <p:cNvGrpSpPr/>
            <p:nvPr/>
          </p:nvGrpSpPr>
          <p:grpSpPr>
            <a:xfrm>
              <a:off x="902925" y="6814406"/>
              <a:ext cx="640200" cy="641700"/>
              <a:chOff x="902925" y="6768206"/>
              <a:chExt cx="640200" cy="641700"/>
            </a:xfrm>
          </p:grpSpPr>
          <p:sp>
            <p:nvSpPr>
              <p:cNvPr id="534" name="Google Shape;534;p92"/>
              <p:cNvSpPr/>
              <p:nvPr/>
            </p:nvSpPr>
            <p:spPr>
              <a:xfrm>
                <a:off x="902925" y="676820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35" name="Google Shape;535;p92"/>
              <p:cNvPicPr preferRelativeResize="0"/>
              <p:nvPr/>
            </p:nvPicPr>
            <p:blipFill rotWithShape="1">
              <a:blip r:embed="rId3" cstate="print">
                <a:alphaModFix/>
                <a:extLst>
                  <a:ext uri="{28A0092B-C50C-407E-A947-70E740481C1C}">
                    <a14:useLocalDpi xmlns:a14="http://schemas.microsoft.com/office/drawing/2010/main" val="0"/>
                  </a:ext>
                </a:extLst>
              </a:blip>
              <a:srcRect b="-13373"/>
              <a:stretch/>
            </p:blipFill>
            <p:spPr>
              <a:xfrm>
                <a:off x="980725" y="6846725"/>
                <a:ext cx="484623" cy="484649"/>
              </a:xfrm>
              <a:prstGeom prst="rect">
                <a:avLst/>
              </a:prstGeom>
              <a:noFill/>
              <a:ln>
                <a:noFill/>
              </a:ln>
            </p:spPr>
          </p:pic>
        </p:grpSp>
        <p:sp>
          <p:nvSpPr>
            <p:cNvPr id="536" name="Google Shape;536;p92"/>
            <p:cNvSpPr txBox="1"/>
            <p:nvPr/>
          </p:nvSpPr>
          <p:spPr>
            <a:xfrm>
              <a:off x="1778800" y="6704300"/>
              <a:ext cx="458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rgbClr val="EAE565"/>
                  </a:solidFill>
                </a:rPr>
                <a:t>Headline</a:t>
              </a:r>
              <a:endParaRPr b="1" dirty="0">
                <a:solidFill>
                  <a:srgbClr val="EAE565"/>
                </a:solidFill>
              </a:endParaRPr>
            </a:p>
            <a:p>
              <a:pPr marL="0" lvl="0" indent="0" algn="l" rtl="0">
                <a:spcBef>
                  <a:spcPts val="0"/>
                </a:spcBef>
                <a:spcAft>
                  <a:spcPts val="0"/>
                </a:spcAft>
                <a:buClr>
                  <a:schemeClr val="dk1"/>
                </a:buClr>
                <a:buSzPts val="1100"/>
                <a:buFont typeface="Arial"/>
                <a:buNone/>
              </a:pPr>
              <a:r>
                <a:rPr lang="en" sz="1200">
                  <a:solidFill>
                    <a:schemeClr val="lt1"/>
                  </a:solidFill>
                </a:rPr>
                <a:t>XXXXXXX</a:t>
              </a:r>
              <a:endParaRPr b="1" dirty="0">
                <a:solidFill>
                  <a:srgbClr val="F7941E"/>
                </a:solidFill>
              </a:endParaRPr>
            </a:p>
          </p:txBody>
        </p:sp>
      </p:grpSp>
      <p:grpSp>
        <p:nvGrpSpPr>
          <p:cNvPr id="537" name="Google Shape;537;p92"/>
          <p:cNvGrpSpPr/>
          <p:nvPr/>
        </p:nvGrpSpPr>
        <p:grpSpPr>
          <a:xfrm>
            <a:off x="1794363" y="2230806"/>
            <a:ext cx="5555275" cy="798011"/>
            <a:chOff x="902925" y="7380575"/>
            <a:chExt cx="5555275" cy="798011"/>
          </a:xfrm>
        </p:grpSpPr>
        <p:grpSp>
          <p:nvGrpSpPr>
            <p:cNvPr id="538" name="Google Shape;538;p92"/>
            <p:cNvGrpSpPr/>
            <p:nvPr/>
          </p:nvGrpSpPr>
          <p:grpSpPr>
            <a:xfrm>
              <a:off x="902925" y="7536886"/>
              <a:ext cx="640200" cy="641700"/>
              <a:chOff x="902925" y="7444486"/>
              <a:chExt cx="640200" cy="641700"/>
            </a:xfrm>
          </p:grpSpPr>
          <p:sp>
            <p:nvSpPr>
              <p:cNvPr id="539" name="Google Shape;539;p92"/>
              <p:cNvSpPr/>
              <p:nvPr/>
            </p:nvSpPr>
            <p:spPr>
              <a:xfrm>
                <a:off x="902925" y="7444486"/>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40" name="Google Shape;540;p92"/>
              <p:cNvPicPr preferRelativeResize="0"/>
              <p:nvPr/>
            </p:nvPicPr>
            <p:blipFill rotWithShape="1">
              <a:blip r:embed="rId4" cstate="print">
                <a:alphaModFix/>
                <a:extLst>
                  <a:ext uri="{28A0092B-C50C-407E-A947-70E740481C1C}">
                    <a14:useLocalDpi xmlns:a14="http://schemas.microsoft.com/office/drawing/2010/main" val="0"/>
                  </a:ext>
                </a:extLst>
              </a:blip>
              <a:srcRect l="-13364"/>
              <a:stretch/>
            </p:blipFill>
            <p:spPr>
              <a:xfrm>
                <a:off x="980700" y="7523007"/>
                <a:ext cx="484634" cy="484631"/>
              </a:xfrm>
              <a:prstGeom prst="rect">
                <a:avLst/>
              </a:prstGeom>
              <a:noFill/>
              <a:ln>
                <a:noFill/>
              </a:ln>
            </p:spPr>
          </p:pic>
        </p:grpSp>
        <p:sp>
          <p:nvSpPr>
            <p:cNvPr id="541" name="Google Shape;541;p92"/>
            <p:cNvSpPr txBox="1"/>
            <p:nvPr/>
          </p:nvSpPr>
          <p:spPr>
            <a:xfrm>
              <a:off x="1778800" y="7380575"/>
              <a:ext cx="4679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rgbClr val="EAE565"/>
                  </a:solidFill>
                </a:rPr>
                <a:t>Headline</a:t>
              </a:r>
              <a:endParaRPr b="1" dirty="0">
                <a:solidFill>
                  <a:srgbClr val="EAE565"/>
                </a:solidFill>
              </a:endParaRPr>
            </a:p>
            <a:p>
              <a:pPr marL="0" lvl="0" indent="0" algn="l" rtl="0">
                <a:spcBef>
                  <a:spcPts val="0"/>
                </a:spcBef>
                <a:spcAft>
                  <a:spcPts val="0"/>
                </a:spcAft>
                <a:buNone/>
              </a:pPr>
              <a:r>
                <a:rPr lang="en" sz="1200">
                  <a:solidFill>
                    <a:schemeClr val="lt1"/>
                  </a:solidFill>
                </a:rPr>
                <a:t>XXXXXXXsucceed.</a:t>
              </a:r>
              <a:endParaRPr sz="1200" dirty="0">
                <a:solidFill>
                  <a:schemeClr val="lt1"/>
                </a:solidFill>
              </a:endParaRPr>
            </a:p>
          </p:txBody>
        </p:sp>
      </p:grpSp>
      <p:grpSp>
        <p:nvGrpSpPr>
          <p:cNvPr id="542" name="Google Shape;542;p92"/>
          <p:cNvGrpSpPr/>
          <p:nvPr/>
        </p:nvGrpSpPr>
        <p:grpSpPr>
          <a:xfrm>
            <a:off x="1794363" y="3083781"/>
            <a:ext cx="5457475" cy="751802"/>
            <a:chOff x="902925" y="8056850"/>
            <a:chExt cx="5457475" cy="751802"/>
          </a:xfrm>
        </p:grpSpPr>
        <p:grpSp>
          <p:nvGrpSpPr>
            <p:cNvPr id="543" name="Google Shape;543;p92"/>
            <p:cNvGrpSpPr/>
            <p:nvPr/>
          </p:nvGrpSpPr>
          <p:grpSpPr>
            <a:xfrm>
              <a:off x="902925" y="8166952"/>
              <a:ext cx="640200" cy="641700"/>
              <a:chOff x="902925" y="8120752"/>
              <a:chExt cx="640200" cy="641700"/>
            </a:xfrm>
          </p:grpSpPr>
          <p:sp>
            <p:nvSpPr>
              <p:cNvPr id="544" name="Google Shape;544;p92"/>
              <p:cNvSpPr/>
              <p:nvPr/>
            </p:nvSpPr>
            <p:spPr>
              <a:xfrm>
                <a:off x="902925" y="812075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45" name="Google Shape;545;p92"/>
              <p:cNvPicPr preferRelativeResize="0"/>
              <p:nvPr/>
            </p:nvPicPr>
            <p:blipFill rotWithShape="1">
              <a:blip r:embed="rId5" cstate="print">
                <a:alphaModFix/>
                <a:extLst>
                  <a:ext uri="{28A0092B-C50C-407E-A947-70E740481C1C}">
                    <a14:useLocalDpi xmlns:a14="http://schemas.microsoft.com/office/drawing/2010/main" val="0"/>
                  </a:ext>
                </a:extLst>
              </a:blip>
              <a:srcRect/>
              <a:stretch/>
            </p:blipFill>
            <p:spPr>
              <a:xfrm>
                <a:off x="980725" y="8160020"/>
                <a:ext cx="484634" cy="484631"/>
              </a:xfrm>
              <a:prstGeom prst="rect">
                <a:avLst/>
              </a:prstGeom>
              <a:noFill/>
              <a:ln>
                <a:noFill/>
              </a:ln>
            </p:spPr>
          </p:pic>
        </p:grpSp>
        <p:sp>
          <p:nvSpPr>
            <p:cNvPr id="546" name="Google Shape;546;p92"/>
            <p:cNvSpPr txBox="1"/>
            <p:nvPr/>
          </p:nvSpPr>
          <p:spPr>
            <a:xfrm>
              <a:off x="1778800" y="8056850"/>
              <a:ext cx="458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rgbClr val="EAE565"/>
                  </a:solidFill>
                </a:rPr>
                <a:t>Headline</a:t>
              </a:r>
              <a:endParaRPr b="1" dirty="0">
                <a:solidFill>
                  <a:srgbClr val="EAE565"/>
                </a:solidFill>
              </a:endParaRPr>
            </a:p>
            <a:p>
              <a:pPr marL="0" lvl="0" indent="0" algn="l" rtl="0">
                <a:spcBef>
                  <a:spcPts val="0"/>
                </a:spcBef>
                <a:spcAft>
                  <a:spcPts val="0"/>
                </a:spcAft>
                <a:buClr>
                  <a:schemeClr val="dk1"/>
                </a:buClr>
                <a:buSzPts val="1100"/>
                <a:buFont typeface="Arial"/>
                <a:buNone/>
              </a:pPr>
              <a:r>
                <a:rPr lang="en" sz="1200">
                  <a:solidFill>
                    <a:schemeClr val="lt1"/>
                  </a:solidFill>
                </a:rPr>
                <a:t>XXXXXXX</a:t>
              </a:r>
              <a:endParaRPr b="1" dirty="0">
                <a:solidFill>
                  <a:srgbClr val="F7941E"/>
                </a:solidFill>
              </a:endParaRPr>
            </a:p>
          </p:txBody>
        </p:sp>
      </p:grpSp>
      <p:grpSp>
        <p:nvGrpSpPr>
          <p:cNvPr id="547" name="Google Shape;547;p92"/>
          <p:cNvGrpSpPr/>
          <p:nvPr/>
        </p:nvGrpSpPr>
        <p:grpSpPr>
          <a:xfrm>
            <a:off x="1794363" y="3751956"/>
            <a:ext cx="5457475" cy="798007"/>
            <a:chOff x="902925" y="8733125"/>
            <a:chExt cx="5457475" cy="798007"/>
          </a:xfrm>
        </p:grpSpPr>
        <p:grpSp>
          <p:nvGrpSpPr>
            <p:cNvPr id="548" name="Google Shape;548;p92"/>
            <p:cNvGrpSpPr/>
            <p:nvPr/>
          </p:nvGrpSpPr>
          <p:grpSpPr>
            <a:xfrm>
              <a:off x="902925" y="8889432"/>
              <a:ext cx="640200" cy="641700"/>
              <a:chOff x="902925" y="8797032"/>
              <a:chExt cx="640200" cy="641700"/>
            </a:xfrm>
          </p:grpSpPr>
          <p:sp>
            <p:nvSpPr>
              <p:cNvPr id="549" name="Google Shape;549;p92"/>
              <p:cNvSpPr/>
              <p:nvPr/>
            </p:nvSpPr>
            <p:spPr>
              <a:xfrm>
                <a:off x="902925" y="8797032"/>
                <a:ext cx="640200" cy="641700"/>
              </a:xfrm>
              <a:prstGeom prst="ellipse">
                <a:avLst/>
              </a:prstGeom>
              <a:solidFill>
                <a:srgbClr val="005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50" name="Google Shape;550;p92"/>
              <p:cNvPicPr preferRelativeResize="0"/>
              <p:nvPr/>
            </p:nvPicPr>
            <p:blipFill rotWithShape="1">
              <a:blip r:embed="rId6" cstate="print">
                <a:alphaModFix/>
                <a:extLst>
                  <a:ext uri="{28A0092B-C50C-407E-A947-70E740481C1C}">
                    <a14:useLocalDpi xmlns:a14="http://schemas.microsoft.com/office/drawing/2010/main" val="0"/>
                  </a:ext>
                </a:extLst>
              </a:blip>
              <a:srcRect/>
              <a:stretch/>
            </p:blipFill>
            <p:spPr>
              <a:xfrm>
                <a:off x="980700" y="8875557"/>
                <a:ext cx="484634" cy="484631"/>
              </a:xfrm>
              <a:prstGeom prst="rect">
                <a:avLst/>
              </a:prstGeom>
              <a:noFill/>
              <a:ln>
                <a:noFill/>
              </a:ln>
            </p:spPr>
          </p:pic>
        </p:grpSp>
        <p:sp>
          <p:nvSpPr>
            <p:cNvPr id="551" name="Google Shape;551;p92"/>
            <p:cNvSpPr txBox="1"/>
            <p:nvPr/>
          </p:nvSpPr>
          <p:spPr>
            <a:xfrm>
              <a:off x="1778800" y="8733125"/>
              <a:ext cx="4581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rgbClr val="EAE565"/>
                  </a:solidFill>
                </a:rPr>
                <a:t>Headline</a:t>
              </a:r>
              <a:endParaRPr b="1" dirty="0">
                <a:solidFill>
                  <a:srgbClr val="EAE565"/>
                </a:solidFill>
              </a:endParaRPr>
            </a:p>
            <a:p>
              <a:pPr marL="0" lvl="0" indent="0" algn="l" rtl="0">
                <a:spcBef>
                  <a:spcPts val="0"/>
                </a:spcBef>
                <a:spcAft>
                  <a:spcPts val="0"/>
                </a:spcAft>
                <a:buClr>
                  <a:schemeClr val="dk1"/>
                </a:buClr>
                <a:buSzPts val="1100"/>
                <a:buFont typeface="Arial"/>
                <a:buNone/>
              </a:pPr>
              <a:r>
                <a:rPr lang="en" sz="1200">
                  <a:solidFill>
                    <a:schemeClr val="lt1"/>
                  </a:solidFill>
                </a:rPr>
                <a:t>XXXXXXX</a:t>
              </a:r>
              <a:endParaRPr b="1" dirty="0">
                <a:solidFill>
                  <a:srgbClr val="F7941E"/>
                </a:solidFil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Break" type="secHead">
  <p:cSld name="SECTION_HEADER">
    <p:spTree>
      <p:nvGrpSpPr>
        <p:cNvPr id="1" name="Shape 43"/>
        <p:cNvGrpSpPr/>
        <p:nvPr/>
      </p:nvGrpSpPr>
      <p:grpSpPr>
        <a:xfrm>
          <a:off x="0" y="0"/>
          <a:ext cx="0" cy="0"/>
          <a:chOff x="0" y="0"/>
          <a:chExt cx="0" cy="0"/>
        </a:xfrm>
      </p:grpSpPr>
      <p:pic>
        <p:nvPicPr>
          <p:cNvPr id="44" name="Google Shape;44;p11" descr="decorative. image of a person's hand with Ai features in a circle above the hand. "/>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21950" y="-30550"/>
            <a:ext cx="9327000" cy="5210400"/>
          </a:xfrm>
          <a:prstGeom prst="rect">
            <a:avLst/>
          </a:prstGeom>
          <a:noFill/>
          <a:ln>
            <a:noFill/>
          </a:ln>
        </p:spPr>
      </p:pic>
      <p:sp>
        <p:nvSpPr>
          <p:cNvPr id="45" name="Google Shape;45;p11" descr="Decorative. blue filter over black and white image. "/>
          <p:cNvSpPr/>
          <p:nvPr/>
        </p:nvSpPr>
        <p:spPr>
          <a:xfrm>
            <a:off x="-132600" y="-54600"/>
            <a:ext cx="9327000" cy="5234400"/>
          </a:xfrm>
          <a:prstGeom prst="rect">
            <a:avLst/>
          </a:prstGeom>
          <a:solidFill>
            <a:srgbClr val="005087">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4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Break 1 - Lighter Blue">
  <p:cSld name="SECTION_HEADER_1_1_1_1">
    <p:bg>
      <p:bgPr>
        <a:solidFill>
          <a:srgbClr val="0095DA"/>
        </a:solidFill>
        <a:effectLst/>
      </p:bgPr>
    </p:bg>
    <p:spTree>
      <p:nvGrpSpPr>
        <p:cNvPr id="1" name="Shape 552"/>
        <p:cNvGrpSpPr/>
        <p:nvPr/>
      </p:nvGrpSpPr>
      <p:grpSpPr>
        <a:xfrm>
          <a:off x="0" y="0"/>
          <a:ext cx="0" cy="0"/>
          <a:chOff x="0" y="0"/>
          <a:chExt cx="0" cy="0"/>
        </a:xfrm>
      </p:grpSpPr>
      <p:sp>
        <p:nvSpPr>
          <p:cNvPr id="553" name="Google Shape;553;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54"/>
        <p:cNvGrpSpPr/>
        <p:nvPr/>
      </p:nvGrpSpPr>
      <p:grpSpPr>
        <a:xfrm>
          <a:off x="0" y="0"/>
          <a:ext cx="0" cy="0"/>
          <a:chOff x="0" y="0"/>
          <a:chExt cx="0" cy="0"/>
        </a:xfrm>
      </p:grpSpPr>
      <p:sp>
        <p:nvSpPr>
          <p:cNvPr id="555" name="Google Shape;555;p94"/>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Font typeface="Arial"/>
              <a:buNone/>
              <a:defRPr sz="2200" b="1">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6" name="Google Shape;556;p94"/>
          <p:cNvSpPr txBox="1">
            <a:spLocks noGrp="1"/>
          </p:cNvSpPr>
          <p:nvPr>
            <p:ph type="body" idx="1"/>
          </p:nvPr>
        </p:nvSpPr>
        <p:spPr>
          <a:xfrm>
            <a:off x="904500" y="851800"/>
            <a:ext cx="77340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Font typeface="Arial"/>
              <a:buChar char="●"/>
              <a:defRPr sz="1300">
                <a:latin typeface="Arial"/>
                <a:ea typeface="Arial"/>
                <a:cs typeface="Arial"/>
                <a:sym typeface="Arial"/>
              </a:defRPr>
            </a:lvl1pPr>
            <a:lvl2pPr marL="914400" lvl="1" indent="-304800">
              <a:spcBef>
                <a:spcPts val="600"/>
              </a:spcBef>
              <a:spcAft>
                <a:spcPts val="0"/>
              </a:spcAft>
              <a:buSzPts val="1200"/>
              <a:buFont typeface="Arial"/>
              <a:buChar char="○"/>
              <a:defRPr sz="1200">
                <a:latin typeface="Arial"/>
                <a:ea typeface="Arial"/>
                <a:cs typeface="Arial"/>
                <a:sym typeface="Arial"/>
              </a:defRPr>
            </a:lvl2pPr>
            <a:lvl3pPr marL="1371600" lvl="2" indent="-292100">
              <a:spcBef>
                <a:spcPts val="600"/>
              </a:spcBef>
              <a:spcAft>
                <a:spcPts val="0"/>
              </a:spcAft>
              <a:buSzPts val="1000"/>
              <a:buFont typeface="Arial"/>
              <a:buChar char="■"/>
              <a:defRPr>
                <a:latin typeface="Arial"/>
                <a:ea typeface="Arial"/>
                <a:cs typeface="Arial"/>
                <a:sym typeface="Arial"/>
              </a:defRPr>
            </a:lvl3pPr>
            <a:lvl4pPr marL="1828800" lvl="3" indent="-304800">
              <a:spcBef>
                <a:spcPts val="600"/>
              </a:spcBef>
              <a:spcAft>
                <a:spcPts val="0"/>
              </a:spcAft>
              <a:buSzPts val="1200"/>
              <a:buFont typeface="Arial"/>
              <a:buChar char="●"/>
              <a:defRPr>
                <a:latin typeface="Arial"/>
                <a:ea typeface="Arial"/>
                <a:cs typeface="Arial"/>
                <a:sym typeface="Arial"/>
              </a:defRPr>
            </a:lvl4pPr>
            <a:lvl5pPr marL="2286000" lvl="4" indent="-304800">
              <a:spcBef>
                <a:spcPts val="0"/>
              </a:spcBef>
              <a:spcAft>
                <a:spcPts val="0"/>
              </a:spcAft>
              <a:buSzPts val="1200"/>
              <a:buFont typeface="Arial"/>
              <a:buChar char="○"/>
              <a:defRPr>
                <a:latin typeface="Arial"/>
                <a:ea typeface="Arial"/>
                <a:cs typeface="Arial"/>
                <a:sym typeface="Arial"/>
              </a:defRPr>
            </a:lvl5pPr>
            <a:lvl6pPr marL="2743200" lvl="5" indent="-304800">
              <a:spcBef>
                <a:spcPts val="0"/>
              </a:spcBef>
              <a:spcAft>
                <a:spcPts val="0"/>
              </a:spcAft>
              <a:buSzPts val="1200"/>
              <a:buFont typeface="Arial"/>
              <a:buChar char="■"/>
              <a:defRPr>
                <a:latin typeface="Arial"/>
                <a:ea typeface="Arial"/>
                <a:cs typeface="Arial"/>
                <a:sym typeface="Arial"/>
              </a:defRPr>
            </a:lvl6pPr>
            <a:lvl7pPr marL="3200400" lvl="6" indent="-304800">
              <a:spcBef>
                <a:spcPts val="0"/>
              </a:spcBef>
              <a:spcAft>
                <a:spcPts val="0"/>
              </a:spcAft>
              <a:buSzPts val="1200"/>
              <a:buFont typeface="Arial"/>
              <a:buChar char="●"/>
              <a:defRPr>
                <a:latin typeface="Arial"/>
                <a:ea typeface="Arial"/>
                <a:cs typeface="Arial"/>
                <a:sym typeface="Arial"/>
              </a:defRPr>
            </a:lvl7pPr>
            <a:lvl8pPr marL="3657600" lvl="7" indent="-304800">
              <a:spcBef>
                <a:spcPts val="0"/>
              </a:spcBef>
              <a:spcAft>
                <a:spcPts val="0"/>
              </a:spcAft>
              <a:buSzPts val="1200"/>
              <a:buFont typeface="Arial"/>
              <a:buChar char="○"/>
              <a:defRPr>
                <a:latin typeface="Arial"/>
                <a:ea typeface="Arial"/>
                <a:cs typeface="Arial"/>
                <a:sym typeface="Arial"/>
              </a:defRPr>
            </a:lvl8pPr>
            <a:lvl9pPr marL="4114800" lvl="8" indent="-304800">
              <a:spcBef>
                <a:spcPts val="0"/>
              </a:spcBef>
              <a:spcAft>
                <a:spcPts val="0"/>
              </a:spcAft>
              <a:buSzPts val="1200"/>
              <a:buFont typeface="Arial"/>
              <a:buChar char="■"/>
              <a:defRPr>
                <a:latin typeface="Arial"/>
                <a:ea typeface="Arial"/>
                <a:cs typeface="Arial"/>
                <a:sym typeface="Arial"/>
              </a:defRPr>
            </a:lvl9pPr>
          </a:lstStyle>
          <a:p>
            <a:endParaRPr/>
          </a:p>
        </p:txBody>
      </p:sp>
      <p:sp>
        <p:nvSpPr>
          <p:cNvPr id="557" name="Google Shape;557;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558" name="Google Shape;558;p94"/>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559" name="Google Shape;559;p94"/>
          <p:cNvSpPr txBox="1"/>
          <p:nvPr/>
        </p:nvSpPr>
        <p:spPr>
          <a:xfrm>
            <a:off x="5537375" y="4718100"/>
            <a:ext cx="32280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i="1">
                <a:solidFill>
                  <a:srgbClr val="808080"/>
                </a:solidFill>
              </a:rPr>
              <a:t>Introduction to OASIS+</a:t>
            </a:r>
            <a:endParaRPr sz="800" b="1" i="1" dirty="0">
              <a:solidFill>
                <a:srgbClr val="80808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0"/>
        <p:cNvGrpSpPr/>
        <p:nvPr/>
      </p:nvGrpSpPr>
      <p:grpSpPr>
        <a:xfrm>
          <a:off x="0" y="0"/>
          <a:ext cx="0" cy="0"/>
          <a:chOff x="0" y="0"/>
          <a:chExt cx="0" cy="0"/>
        </a:xfrm>
      </p:grpSpPr>
      <p:sp>
        <p:nvSpPr>
          <p:cNvPr id="561" name="Google Shape;561;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562" name="Google Shape;562;p95"/>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OMAIN - Management &amp; Advisory">
  <p:cSld name="ONE_COLUMN_TEXT">
    <p:spTree>
      <p:nvGrpSpPr>
        <p:cNvPr id="1" name="Shape 563"/>
        <p:cNvGrpSpPr/>
        <p:nvPr/>
      </p:nvGrpSpPr>
      <p:grpSpPr>
        <a:xfrm>
          <a:off x="0" y="0"/>
          <a:ext cx="0" cy="0"/>
          <a:chOff x="0" y="0"/>
          <a:chExt cx="0" cy="0"/>
        </a:xfrm>
      </p:grpSpPr>
      <p:pic>
        <p:nvPicPr>
          <p:cNvPr id="564" name="Google Shape;564;p96" title="AdobeStock_287444107.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30849" cy="5171401"/>
          </a:xfrm>
          <a:prstGeom prst="rect">
            <a:avLst/>
          </a:prstGeom>
          <a:noFill/>
          <a:ln>
            <a:noFill/>
          </a:ln>
        </p:spPr>
      </p:pic>
      <p:sp>
        <p:nvSpPr>
          <p:cNvPr id="565" name="Google Shape;565;p96"/>
          <p:cNvSpPr/>
          <p:nvPr/>
        </p:nvSpPr>
        <p:spPr>
          <a:xfrm>
            <a:off x="5237425" y="-28000"/>
            <a:ext cx="39309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6" name="Google Shape;566;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567" name="Google Shape;567;p96"/>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68" name="Google Shape;568;p96"/>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OMAIN - Technical &amp; Engineering">
  <p:cSld name="ONE_COLUMN_TEXT_3">
    <p:spTree>
      <p:nvGrpSpPr>
        <p:cNvPr id="1" name="Shape 569"/>
        <p:cNvGrpSpPr/>
        <p:nvPr/>
      </p:nvGrpSpPr>
      <p:grpSpPr>
        <a:xfrm>
          <a:off x="0" y="0"/>
          <a:ext cx="0" cy="0"/>
          <a:chOff x="0" y="0"/>
          <a:chExt cx="0" cy="0"/>
        </a:xfrm>
      </p:grpSpPr>
      <p:pic>
        <p:nvPicPr>
          <p:cNvPr id="570" name="Google Shape;570;p97" title="AdobeStock_142917028.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flipH="1">
            <a:off x="5237451" y="0"/>
            <a:ext cx="3930849" cy="5143501"/>
          </a:xfrm>
          <a:prstGeom prst="rect">
            <a:avLst/>
          </a:prstGeom>
          <a:noFill/>
          <a:ln>
            <a:noFill/>
          </a:ln>
        </p:spPr>
      </p:pic>
      <p:sp>
        <p:nvSpPr>
          <p:cNvPr id="571" name="Google Shape;571;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572" name="Google Shape;572;p97"/>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73" name="Google Shape;573;p97"/>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574" name="Google Shape;574;p97"/>
          <p:cNvSpPr/>
          <p:nvPr/>
        </p:nvSpPr>
        <p:spPr>
          <a:xfrm>
            <a:off x="5237425" y="-25"/>
            <a:ext cx="3930900" cy="51435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OMAIN -  Research &amp; Development">
  <p:cSld name="ONE_COLUMN_TEXT_3_1">
    <p:spTree>
      <p:nvGrpSpPr>
        <p:cNvPr id="1" name="Shape 575"/>
        <p:cNvGrpSpPr/>
        <p:nvPr/>
      </p:nvGrpSpPr>
      <p:grpSpPr>
        <a:xfrm>
          <a:off x="0" y="0"/>
          <a:ext cx="0" cy="0"/>
          <a:chOff x="0" y="0"/>
          <a:chExt cx="0" cy="0"/>
        </a:xfrm>
      </p:grpSpPr>
      <p:pic>
        <p:nvPicPr>
          <p:cNvPr id="576" name="Google Shape;576;p98" title="research and development.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0"/>
            <a:ext cx="3930849" cy="5143501"/>
          </a:xfrm>
          <a:prstGeom prst="rect">
            <a:avLst/>
          </a:prstGeom>
          <a:noFill/>
          <a:ln>
            <a:noFill/>
          </a:ln>
        </p:spPr>
      </p:pic>
      <p:sp>
        <p:nvSpPr>
          <p:cNvPr id="577" name="Google Shape;577;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578" name="Google Shape;578;p98"/>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79" name="Google Shape;579;p98"/>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580" name="Google Shape;580;p98"/>
          <p:cNvSpPr/>
          <p:nvPr/>
        </p:nvSpPr>
        <p:spPr>
          <a:xfrm>
            <a:off x="5237425" y="-225"/>
            <a:ext cx="3930900" cy="51435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OMAIN -  Intelligence Services">
  <p:cSld name="ONE_COLUMN_TEXT_3_1_1">
    <p:spTree>
      <p:nvGrpSpPr>
        <p:cNvPr id="1" name="Shape 581"/>
        <p:cNvGrpSpPr/>
        <p:nvPr/>
      </p:nvGrpSpPr>
      <p:grpSpPr>
        <a:xfrm>
          <a:off x="0" y="0"/>
          <a:ext cx="0" cy="0"/>
          <a:chOff x="0" y="0"/>
          <a:chExt cx="0" cy="0"/>
        </a:xfrm>
      </p:grpSpPr>
      <p:pic>
        <p:nvPicPr>
          <p:cNvPr id="582" name="Google Shape;582;p99" title="AdobeStock_1104318473.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30849" cy="5171400"/>
          </a:xfrm>
          <a:prstGeom prst="rect">
            <a:avLst/>
          </a:prstGeom>
          <a:noFill/>
          <a:ln>
            <a:noFill/>
          </a:ln>
        </p:spPr>
      </p:pic>
      <p:sp>
        <p:nvSpPr>
          <p:cNvPr id="583" name="Google Shape;583;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584" name="Google Shape;584;p99"/>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85" name="Google Shape;585;p99"/>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586" name="Google Shape;586;p99"/>
          <p:cNvSpPr/>
          <p:nvPr/>
        </p:nvSpPr>
        <p:spPr>
          <a:xfrm>
            <a:off x="5237425" y="-28000"/>
            <a:ext cx="39309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OMAIN -  Environmental">
  <p:cSld name="ONE_COLUMN_TEXT_3_1_1_1">
    <p:spTree>
      <p:nvGrpSpPr>
        <p:cNvPr id="1" name="Shape 587"/>
        <p:cNvGrpSpPr/>
        <p:nvPr/>
      </p:nvGrpSpPr>
      <p:grpSpPr>
        <a:xfrm>
          <a:off x="0" y="0"/>
          <a:ext cx="0" cy="0"/>
          <a:chOff x="0" y="0"/>
          <a:chExt cx="0" cy="0"/>
        </a:xfrm>
      </p:grpSpPr>
      <p:pic>
        <p:nvPicPr>
          <p:cNvPr id="588" name="Google Shape;588;p100" title="AdobeStock_302482958.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0"/>
            <a:ext cx="3906550" cy="5143501"/>
          </a:xfrm>
          <a:prstGeom prst="rect">
            <a:avLst/>
          </a:prstGeom>
          <a:noFill/>
          <a:ln>
            <a:noFill/>
          </a:ln>
        </p:spPr>
      </p:pic>
      <p:sp>
        <p:nvSpPr>
          <p:cNvPr id="589" name="Google Shape;589;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590" name="Google Shape;590;p100"/>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91" name="Google Shape;591;p100"/>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592" name="Google Shape;592;p100"/>
          <p:cNvSpPr/>
          <p:nvPr/>
        </p:nvSpPr>
        <p:spPr>
          <a:xfrm>
            <a:off x="5237425" y="-200"/>
            <a:ext cx="3906600" cy="51435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OMAIN -  Facilities">
  <p:cSld name="ONE_COLUMN_TEXT_3_1_1_1_1">
    <p:spTree>
      <p:nvGrpSpPr>
        <p:cNvPr id="1" name="Shape 593"/>
        <p:cNvGrpSpPr/>
        <p:nvPr/>
      </p:nvGrpSpPr>
      <p:grpSpPr>
        <a:xfrm>
          <a:off x="0" y="0"/>
          <a:ext cx="0" cy="0"/>
          <a:chOff x="0" y="0"/>
          <a:chExt cx="0" cy="0"/>
        </a:xfrm>
      </p:grpSpPr>
      <p:pic>
        <p:nvPicPr>
          <p:cNvPr id="594" name="Google Shape;594;p101" title="AdobeStock_480285097.jpe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30849" cy="5171399"/>
          </a:xfrm>
          <a:prstGeom prst="rect">
            <a:avLst/>
          </a:prstGeom>
          <a:noFill/>
          <a:ln>
            <a:noFill/>
          </a:ln>
        </p:spPr>
      </p:pic>
      <p:sp>
        <p:nvSpPr>
          <p:cNvPr id="595" name="Google Shape;595;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596" name="Google Shape;596;p101"/>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97" name="Google Shape;597;p101"/>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598" name="Google Shape;598;p101"/>
          <p:cNvSpPr/>
          <p:nvPr/>
        </p:nvSpPr>
        <p:spPr>
          <a:xfrm>
            <a:off x="5237425" y="-28000"/>
            <a:ext cx="39309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OMAIN -  Logistics">
  <p:cSld name="ONE_COLUMN_TEXT_3_1_1_1_1_1">
    <p:spTree>
      <p:nvGrpSpPr>
        <p:cNvPr id="1" name="Shape 599"/>
        <p:cNvGrpSpPr/>
        <p:nvPr/>
      </p:nvGrpSpPr>
      <p:grpSpPr>
        <a:xfrm>
          <a:off x="0" y="0"/>
          <a:ext cx="0" cy="0"/>
          <a:chOff x="0" y="0"/>
          <a:chExt cx="0" cy="0"/>
        </a:xfrm>
      </p:grpSpPr>
      <p:pic>
        <p:nvPicPr>
          <p:cNvPr id="600" name="Google Shape;600;p102" title="logistics.jpg"/>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5237450" y="-27900"/>
            <a:ext cx="3930849" cy="5171399"/>
          </a:xfrm>
          <a:prstGeom prst="rect">
            <a:avLst/>
          </a:prstGeom>
          <a:noFill/>
          <a:ln>
            <a:noFill/>
          </a:ln>
        </p:spPr>
      </p:pic>
      <p:sp>
        <p:nvSpPr>
          <p:cNvPr id="601" name="Google Shape;601;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
        <p:nvSpPr>
          <p:cNvPr id="602" name="Google Shape;602;p102"/>
          <p:cNvSpPr txBox="1">
            <a:spLocks noGrp="1"/>
          </p:cNvSpPr>
          <p:nvPr>
            <p:ph type="title"/>
          </p:nvPr>
        </p:nvSpPr>
        <p:spPr>
          <a:xfrm>
            <a:off x="311700" y="279100"/>
            <a:ext cx="48759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200"/>
              <a:buNone/>
              <a:defRPr sz="22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03" name="Google Shape;603;p102"/>
          <p:cNvSpPr txBox="1">
            <a:spLocks noGrp="1"/>
          </p:cNvSpPr>
          <p:nvPr>
            <p:ph type="body" idx="1"/>
          </p:nvPr>
        </p:nvSpPr>
        <p:spPr>
          <a:xfrm>
            <a:off x="461150" y="851800"/>
            <a:ext cx="4726500" cy="3540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04800">
              <a:spcBef>
                <a:spcPts val="600"/>
              </a:spcBef>
              <a:spcAft>
                <a:spcPts val="0"/>
              </a:spcAft>
              <a:buSzPts val="1200"/>
              <a:buChar char="○"/>
              <a:defRPr sz="1200"/>
            </a:lvl2pPr>
            <a:lvl3pPr marL="1371600" lvl="2" indent="-292100">
              <a:spcBef>
                <a:spcPts val="600"/>
              </a:spcBef>
              <a:spcAft>
                <a:spcPts val="0"/>
              </a:spcAft>
              <a:buSzPts val="1000"/>
              <a:buChar char="■"/>
              <a:defRPr/>
            </a:lvl3pPr>
            <a:lvl4pPr marL="1828800" lvl="3" indent="-304800">
              <a:spcBef>
                <a:spcPts val="60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pic>
        <p:nvPicPr>
          <p:cNvPr id="604" name="Google Shape;604;p102"/>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2"/>
            <a:ext cx="9144003" cy="125025"/>
          </a:xfrm>
          <a:prstGeom prst="rect">
            <a:avLst/>
          </a:prstGeom>
          <a:noFill/>
          <a:ln>
            <a:noFill/>
          </a:ln>
        </p:spPr>
      </p:pic>
      <p:sp>
        <p:nvSpPr>
          <p:cNvPr id="605" name="Google Shape;605;p102"/>
          <p:cNvSpPr/>
          <p:nvPr/>
        </p:nvSpPr>
        <p:spPr>
          <a:xfrm>
            <a:off x="5237425" y="-28000"/>
            <a:ext cx="3930900" cy="5171400"/>
          </a:xfrm>
          <a:prstGeom prst="rect">
            <a:avLst/>
          </a:prstGeom>
          <a:solidFill>
            <a:srgbClr val="01528E">
              <a:alpha val="7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50" Type="http://schemas.openxmlformats.org/officeDocument/2006/relationships/slideLayout" Target="../slideLayouts/slideLayout56.xml"/><Relationship Id="rId55" Type="http://schemas.openxmlformats.org/officeDocument/2006/relationships/slideLayout" Target="../slideLayouts/slideLayout61.xml"/><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9" Type="http://schemas.openxmlformats.org/officeDocument/2006/relationships/slideLayout" Target="../slideLayouts/slideLayout35.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5" Type="http://schemas.openxmlformats.org/officeDocument/2006/relationships/slideLayout" Target="../slideLayouts/slideLayout11.xml"/><Relationship Id="rId61" Type="http://schemas.openxmlformats.org/officeDocument/2006/relationships/theme" Target="../theme/theme2.xml"/><Relationship Id="rId19" Type="http://schemas.openxmlformats.org/officeDocument/2006/relationships/slideLayout" Target="../slideLayouts/slideLayout2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56" Type="http://schemas.openxmlformats.org/officeDocument/2006/relationships/slideLayout" Target="../slideLayouts/slideLayout62.xml"/><Relationship Id="rId8" Type="http://schemas.openxmlformats.org/officeDocument/2006/relationships/slideLayout" Target="../slideLayouts/slideLayout14.xml"/><Relationship Id="rId51" Type="http://schemas.openxmlformats.org/officeDocument/2006/relationships/slideLayout" Target="../slideLayouts/slideLayout57.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 Id="rId10" Type="http://schemas.openxmlformats.org/officeDocument/2006/relationships/slideLayout" Target="../slideLayouts/slideLayout16.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slideLayout" Target="../slideLayouts/slideLayout6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slideLayout" Target="../slideLayouts/slideLayout116.xml"/><Relationship Id="rId55" Type="http://schemas.openxmlformats.org/officeDocument/2006/relationships/slideLayout" Target="../slideLayouts/slideLayout121.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slideLayout" Target="../slideLayouts/slideLayout119.xml"/><Relationship Id="rId58" Type="http://schemas.openxmlformats.org/officeDocument/2006/relationships/slideLayout" Target="../slideLayouts/slideLayout124.xml"/><Relationship Id="rId5" Type="http://schemas.openxmlformats.org/officeDocument/2006/relationships/slideLayout" Target="../slideLayouts/slideLayout71.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56" Type="http://schemas.openxmlformats.org/officeDocument/2006/relationships/slideLayout" Target="../slideLayouts/slideLayout122.xml"/><Relationship Id="rId8" Type="http://schemas.openxmlformats.org/officeDocument/2006/relationships/slideLayout" Target="../slideLayouts/slideLayout74.xml"/><Relationship Id="rId51" Type="http://schemas.openxmlformats.org/officeDocument/2006/relationships/slideLayout" Target="../slideLayouts/slideLayout117.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59" Type="http://schemas.openxmlformats.org/officeDocument/2006/relationships/slideLayout" Target="../slideLayouts/slideLayout125.xml"/><Relationship Id="rId20" Type="http://schemas.openxmlformats.org/officeDocument/2006/relationships/slideLayout" Target="../slideLayouts/slideLayout86.xml"/><Relationship Id="rId41" Type="http://schemas.openxmlformats.org/officeDocument/2006/relationships/slideLayout" Target="../slideLayouts/slideLayout107.xml"/><Relationship Id="rId54" Type="http://schemas.openxmlformats.org/officeDocument/2006/relationships/slideLayout" Target="../slideLayouts/slideLayout120.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 Id="rId57" Type="http://schemas.openxmlformats.org/officeDocument/2006/relationships/slideLayout" Target="../slideLayouts/slideLayout123.xml"/><Relationship Id="rId10" Type="http://schemas.openxmlformats.org/officeDocument/2006/relationships/slideLayout" Target="../slideLayouts/slideLayout76.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slideLayout" Target="../slideLayouts/slideLayout118.xml"/><Relationship Id="rId6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47" Type="http://schemas.openxmlformats.org/officeDocument/2006/relationships/slideLayout" Target="../slideLayouts/slideLayout172.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9" Type="http://schemas.openxmlformats.org/officeDocument/2006/relationships/slideLayout" Target="../slideLayouts/slideLayout154.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45" Type="http://schemas.openxmlformats.org/officeDocument/2006/relationships/slideLayout" Target="../slideLayouts/slideLayout170.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49" Type="http://schemas.openxmlformats.org/officeDocument/2006/relationships/theme" Target="../theme/theme4.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4" Type="http://schemas.openxmlformats.org/officeDocument/2006/relationships/slideLayout" Target="../slideLayouts/slideLayout169.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48" Type="http://schemas.openxmlformats.org/officeDocument/2006/relationships/slideLayout" Target="../slideLayouts/slideLayout173.xml"/><Relationship Id="rId8" Type="http://schemas.openxmlformats.org/officeDocument/2006/relationships/slideLayout" Target="../slideLayouts/slideLayout133.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slideLayout" Target="../slideLayouts/slideLayout171.xml"/><Relationship Id="rId20" Type="http://schemas.openxmlformats.org/officeDocument/2006/relationships/slideLayout" Target="../slideLayouts/slideLayout145.xml"/><Relationship Id="rId41" Type="http://schemas.openxmlformats.org/officeDocument/2006/relationships/slideLayout" Target="../slideLayouts/slideLayout166.xml"/><Relationship Id="rId1" Type="http://schemas.openxmlformats.org/officeDocument/2006/relationships/slideLayout" Target="../slideLayouts/slideLayout126.xml"/><Relationship Id="rId6"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8" cstate="print">
            <a:alphaModFix/>
            <a:extLst>
              <a:ext uri="{28A0092B-C50C-407E-A947-70E740481C1C}">
                <a14:useLocalDpi xmlns:a14="http://schemas.microsoft.com/office/drawing/2010/main" val="0"/>
              </a:ext>
            </a:extLst>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rgbClr val="FFFFFF"/>
                </a:solidFill>
              </a:defRPr>
            </a:lvl1pPr>
            <a:lvl2pPr lvl="1" algn="r">
              <a:buNone/>
              <a:defRPr sz="1000">
                <a:solidFill>
                  <a:srgbClr val="FFFFFF"/>
                </a:solidFill>
              </a:defRPr>
            </a:lvl2pPr>
            <a:lvl3pPr lvl="2" algn="r">
              <a:buNone/>
              <a:defRPr sz="1000">
                <a:solidFill>
                  <a:srgbClr val="FFFFFF"/>
                </a:solidFill>
              </a:defRPr>
            </a:lvl3pPr>
            <a:lvl4pPr lvl="3" algn="r">
              <a:buNone/>
              <a:defRPr sz="1000">
                <a:solidFill>
                  <a:srgbClr val="FFFFFF"/>
                </a:solidFill>
              </a:defRPr>
            </a:lvl4pPr>
            <a:lvl5pPr lvl="4" algn="r">
              <a:buNone/>
              <a:defRPr sz="1000">
                <a:solidFill>
                  <a:srgbClr val="FFFFFF"/>
                </a:solidFill>
              </a:defRPr>
            </a:lvl5pPr>
            <a:lvl6pPr lvl="5" algn="r">
              <a:buNone/>
              <a:defRPr sz="1000">
                <a:solidFill>
                  <a:srgbClr val="FFFFFF"/>
                </a:solidFill>
              </a:defRPr>
            </a:lvl6pPr>
            <a:lvl7pPr lvl="6" algn="r">
              <a:buNone/>
              <a:defRPr sz="1000">
                <a:solidFill>
                  <a:srgbClr val="FFFFFF"/>
                </a:solidFill>
              </a:defRPr>
            </a:lvl7pPr>
            <a:lvl8pPr lvl="7" algn="r">
              <a:buNone/>
              <a:defRPr sz="1000">
                <a:solidFill>
                  <a:srgbClr val="FFFFFF"/>
                </a:solidFill>
              </a:defRPr>
            </a:lvl8pPr>
            <a:lvl9pPr lvl="8" algn="r">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0"/>
        <p:cNvGrpSpPr/>
        <p:nvPr/>
      </p:nvGrpSpPr>
      <p:grpSpPr>
        <a:xfrm>
          <a:off x="0" y="0"/>
          <a:ext cx="0" cy="0"/>
          <a:chOff x="0" y="0"/>
          <a:chExt cx="0" cy="0"/>
        </a:xfrm>
      </p:grpSpPr>
      <p:sp>
        <p:nvSpPr>
          <p:cNvPr id="21" name="Google Shape;2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22" name="Google Shape;22;p8"/>
          <p:cNvSpPr txBox="1">
            <a:spLocks noGrp="1"/>
          </p:cNvSpPr>
          <p:nvPr>
            <p:ph type="title"/>
          </p:nvPr>
        </p:nvSpPr>
        <p:spPr>
          <a:xfrm>
            <a:off x="454950" y="273750"/>
            <a:ext cx="75678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600"/>
              <a:buFont typeface="Helvetica Neue"/>
              <a:buNone/>
              <a:defRPr sz="2600">
                <a:solidFill>
                  <a:schemeClr val="accent1"/>
                </a:solidFill>
                <a:latin typeface="Helvetica Neue"/>
                <a:ea typeface="Helvetica Neue"/>
                <a:cs typeface="Helvetica Neue"/>
                <a:sym typeface="Helvetica Ne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3" name="Google Shape;23;p8"/>
          <p:cNvSpPr txBox="1">
            <a:spLocks noGrp="1"/>
          </p:cNvSpPr>
          <p:nvPr>
            <p:ph type="body" idx="1"/>
          </p:nvPr>
        </p:nvSpPr>
        <p:spPr>
          <a:xfrm>
            <a:off x="904550" y="1152475"/>
            <a:ext cx="7316400" cy="3416400"/>
          </a:xfrm>
          <a:prstGeom prst="rect">
            <a:avLst/>
          </a:prstGeom>
          <a:noFill/>
          <a:ln>
            <a:noFill/>
          </a:ln>
        </p:spPr>
        <p:txBody>
          <a:bodyPr spcFirstLastPara="1" wrap="square" lIns="91425" tIns="91425" rIns="91425" bIns="91425" anchor="t" anchorCtr="0">
            <a:normAutofit/>
          </a:bodyPr>
          <a:lstStyle>
            <a:lvl1pPr marL="457200" lvl="0" indent="-298450">
              <a:lnSpc>
                <a:spcPct val="100000"/>
              </a:lnSpc>
              <a:spcBef>
                <a:spcPts val="0"/>
              </a:spcBef>
              <a:spcAft>
                <a:spcPts val="0"/>
              </a:spcAft>
              <a:buClr>
                <a:schemeClr val="accent1"/>
              </a:buClr>
              <a:buSzPts val="1100"/>
              <a:buFont typeface="Helvetica Neue"/>
              <a:buChar char="●"/>
              <a:defRPr sz="1300">
                <a:solidFill>
                  <a:schemeClr val="dk1"/>
                </a:solidFill>
                <a:latin typeface="Helvetica Neue"/>
                <a:ea typeface="Helvetica Neue"/>
                <a:cs typeface="Helvetica Neue"/>
                <a:sym typeface="Helvetica Neue"/>
              </a:defRPr>
            </a:lvl1pPr>
            <a:lvl2pPr marL="914400" lvl="1" indent="-298450">
              <a:lnSpc>
                <a:spcPct val="100000"/>
              </a:lnSpc>
              <a:spcBef>
                <a:spcPts val="600"/>
              </a:spcBef>
              <a:spcAft>
                <a:spcPts val="0"/>
              </a:spcAft>
              <a:buClr>
                <a:schemeClr val="accent1"/>
              </a:buClr>
              <a:buSzPts val="1100"/>
              <a:buFont typeface="Helvetica Neue"/>
              <a:buChar char="○"/>
              <a:defRPr sz="1100">
                <a:solidFill>
                  <a:schemeClr val="dk1"/>
                </a:solidFill>
                <a:latin typeface="Helvetica Neue"/>
                <a:ea typeface="Helvetica Neue"/>
                <a:cs typeface="Helvetica Neue"/>
                <a:sym typeface="Helvetica Neue"/>
              </a:defRPr>
            </a:lvl2pPr>
            <a:lvl3pPr marL="1371600" lvl="2" indent="-292100">
              <a:lnSpc>
                <a:spcPct val="100000"/>
              </a:lnSpc>
              <a:spcBef>
                <a:spcPts val="600"/>
              </a:spcBef>
              <a:spcAft>
                <a:spcPts val="0"/>
              </a:spcAft>
              <a:buClr>
                <a:schemeClr val="accent3"/>
              </a:buClr>
              <a:buSzPts val="1000"/>
              <a:buFont typeface="Helvetica Neue"/>
              <a:buChar char="■"/>
              <a:defRPr sz="1000">
                <a:solidFill>
                  <a:schemeClr val="dk1"/>
                </a:solidFill>
                <a:latin typeface="Helvetica Neue"/>
                <a:ea typeface="Helvetica Neue"/>
                <a:cs typeface="Helvetica Neue"/>
                <a:sym typeface="Helvetica Neue"/>
              </a:defRPr>
            </a:lvl3pPr>
            <a:lvl4pPr marL="1828800" lvl="3" indent="-304800">
              <a:lnSpc>
                <a:spcPct val="100000"/>
              </a:lnSpc>
              <a:spcBef>
                <a:spcPts val="600"/>
              </a:spcBef>
              <a:spcAft>
                <a:spcPts val="0"/>
              </a:spcAft>
              <a:buClr>
                <a:schemeClr val="accent4"/>
              </a:buClr>
              <a:buSzPts val="1200"/>
              <a:buFont typeface="Helvetica Neue"/>
              <a:buChar char="●"/>
              <a:defRPr sz="1200">
                <a:solidFill>
                  <a:schemeClr val="dk2"/>
                </a:solidFill>
                <a:latin typeface="Helvetica Neue"/>
                <a:ea typeface="Helvetica Neue"/>
                <a:cs typeface="Helvetica Neue"/>
                <a:sym typeface="Helvetica Neue"/>
              </a:defRPr>
            </a:lvl4pPr>
            <a:lvl5pPr marL="2286000" lvl="4" indent="-304800">
              <a:lnSpc>
                <a:spcPct val="100000"/>
              </a:lnSpc>
              <a:spcBef>
                <a:spcPts val="0"/>
              </a:spcBef>
              <a:spcAft>
                <a:spcPts val="0"/>
              </a:spcAft>
              <a:buClr>
                <a:schemeClr val="accent4"/>
              </a:buClr>
              <a:buSzPts val="1200"/>
              <a:buFont typeface="Helvetica Neue"/>
              <a:buChar char="○"/>
              <a:defRPr sz="1200">
                <a:solidFill>
                  <a:schemeClr val="dk2"/>
                </a:solidFill>
                <a:latin typeface="Helvetica Neue"/>
                <a:ea typeface="Helvetica Neue"/>
                <a:cs typeface="Helvetica Neue"/>
                <a:sym typeface="Helvetica Neue"/>
              </a:defRPr>
            </a:lvl5pPr>
            <a:lvl6pPr marL="2743200" lvl="5" indent="-304800">
              <a:lnSpc>
                <a:spcPct val="100000"/>
              </a:lnSpc>
              <a:spcBef>
                <a:spcPts val="0"/>
              </a:spcBef>
              <a:spcAft>
                <a:spcPts val="0"/>
              </a:spcAft>
              <a:buClr>
                <a:schemeClr val="accent3"/>
              </a:buClr>
              <a:buSzPts val="1200"/>
              <a:buFont typeface="Helvetica Neue"/>
              <a:buChar char="■"/>
              <a:defRPr sz="1200">
                <a:solidFill>
                  <a:schemeClr val="dk2"/>
                </a:solidFill>
                <a:latin typeface="Helvetica Neue"/>
                <a:ea typeface="Helvetica Neue"/>
                <a:cs typeface="Helvetica Neue"/>
                <a:sym typeface="Helvetica Neue"/>
              </a:defRPr>
            </a:lvl6pPr>
            <a:lvl7pPr marL="3200400" lvl="6" indent="-304800">
              <a:lnSpc>
                <a:spcPct val="100000"/>
              </a:lnSpc>
              <a:spcBef>
                <a:spcPts val="0"/>
              </a:spcBef>
              <a:spcAft>
                <a:spcPts val="0"/>
              </a:spcAft>
              <a:buClr>
                <a:schemeClr val="accent4"/>
              </a:buClr>
              <a:buSzPts val="1200"/>
              <a:buFont typeface="Helvetica Neue"/>
              <a:buChar char="●"/>
              <a:defRPr sz="1200">
                <a:solidFill>
                  <a:schemeClr val="dk2"/>
                </a:solidFill>
                <a:latin typeface="Helvetica Neue"/>
                <a:ea typeface="Helvetica Neue"/>
                <a:cs typeface="Helvetica Neue"/>
                <a:sym typeface="Helvetica Neue"/>
              </a:defRPr>
            </a:lvl7pPr>
            <a:lvl8pPr marL="3657600" lvl="7" indent="-304800">
              <a:lnSpc>
                <a:spcPct val="100000"/>
              </a:lnSpc>
              <a:spcBef>
                <a:spcPts val="0"/>
              </a:spcBef>
              <a:spcAft>
                <a:spcPts val="0"/>
              </a:spcAft>
              <a:buClr>
                <a:schemeClr val="accent4"/>
              </a:buClr>
              <a:buSzPts val="1200"/>
              <a:buFont typeface="Helvetica Neue"/>
              <a:buChar char="○"/>
              <a:defRPr sz="1200">
                <a:solidFill>
                  <a:schemeClr val="dk2"/>
                </a:solidFill>
                <a:latin typeface="Helvetica Neue"/>
                <a:ea typeface="Helvetica Neue"/>
                <a:cs typeface="Helvetica Neue"/>
                <a:sym typeface="Helvetica Neue"/>
              </a:defRPr>
            </a:lvl8pPr>
            <a:lvl9pPr marL="4114800" lvl="8" indent="-304800">
              <a:lnSpc>
                <a:spcPct val="100000"/>
              </a:lnSpc>
              <a:spcBef>
                <a:spcPts val="0"/>
              </a:spcBef>
              <a:spcAft>
                <a:spcPts val="0"/>
              </a:spcAft>
              <a:buClr>
                <a:schemeClr val="accent3"/>
              </a:buClr>
              <a:buSzPts val="1200"/>
              <a:buFont typeface="Helvetica Neue"/>
              <a:buChar char="■"/>
              <a:defRPr sz="1200">
                <a:solidFill>
                  <a:schemeClr val="dk2"/>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5" r:id="rId52"/>
    <p:sldLayoutId id="2147483706" r:id="rId53"/>
    <p:sldLayoutId id="2147483707" r:id="rId54"/>
    <p:sldLayoutId id="2147483708" r:id="rId55"/>
    <p:sldLayoutId id="2147483709" r:id="rId56"/>
    <p:sldLayoutId id="2147483710" r:id="rId57"/>
    <p:sldLayoutId id="2147483711" r:id="rId58"/>
    <p:sldLayoutId id="2147483712" r:id="rId59"/>
    <p:sldLayoutId id="2147483713" r:id="rId6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02"/>
        <p:cNvGrpSpPr/>
        <p:nvPr/>
      </p:nvGrpSpPr>
      <p:grpSpPr>
        <a:xfrm>
          <a:off x="0" y="0"/>
          <a:ext cx="0" cy="0"/>
          <a:chOff x="0" y="0"/>
          <a:chExt cx="0" cy="0"/>
        </a:xfrm>
      </p:grpSpPr>
      <p:sp>
        <p:nvSpPr>
          <p:cNvPr id="403" name="Google Shape;403;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404" name="Google Shape;404;p69"/>
          <p:cNvSpPr txBox="1">
            <a:spLocks noGrp="1"/>
          </p:cNvSpPr>
          <p:nvPr>
            <p:ph type="title"/>
          </p:nvPr>
        </p:nvSpPr>
        <p:spPr>
          <a:xfrm>
            <a:off x="454950" y="273750"/>
            <a:ext cx="75678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600"/>
              <a:buFont typeface="Helvetica Neue"/>
              <a:buNone/>
              <a:defRPr sz="2600">
                <a:solidFill>
                  <a:schemeClr val="accent1"/>
                </a:solidFill>
                <a:latin typeface="Helvetica Neue"/>
                <a:ea typeface="Helvetica Neue"/>
                <a:cs typeface="Helvetica Neue"/>
                <a:sym typeface="Helvetica Ne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405" name="Google Shape;405;p69"/>
          <p:cNvSpPr txBox="1">
            <a:spLocks noGrp="1"/>
          </p:cNvSpPr>
          <p:nvPr>
            <p:ph type="body" idx="1"/>
          </p:nvPr>
        </p:nvSpPr>
        <p:spPr>
          <a:xfrm>
            <a:off x="904550" y="1152475"/>
            <a:ext cx="7316400" cy="3416400"/>
          </a:xfrm>
          <a:prstGeom prst="rect">
            <a:avLst/>
          </a:prstGeom>
          <a:noFill/>
          <a:ln>
            <a:noFill/>
          </a:ln>
        </p:spPr>
        <p:txBody>
          <a:bodyPr spcFirstLastPara="1" wrap="square" lIns="91425" tIns="91425" rIns="91425" bIns="91425" anchor="t" anchorCtr="0">
            <a:normAutofit/>
          </a:bodyPr>
          <a:lstStyle>
            <a:lvl1pPr marL="457200" lvl="0" indent="-298450">
              <a:lnSpc>
                <a:spcPct val="100000"/>
              </a:lnSpc>
              <a:spcBef>
                <a:spcPts val="0"/>
              </a:spcBef>
              <a:spcAft>
                <a:spcPts val="0"/>
              </a:spcAft>
              <a:buClr>
                <a:schemeClr val="accent1"/>
              </a:buClr>
              <a:buSzPts val="1100"/>
              <a:buFont typeface="Helvetica Neue"/>
              <a:buChar char="●"/>
              <a:defRPr sz="1300">
                <a:solidFill>
                  <a:schemeClr val="dk1"/>
                </a:solidFill>
                <a:latin typeface="Helvetica Neue"/>
                <a:ea typeface="Helvetica Neue"/>
                <a:cs typeface="Helvetica Neue"/>
                <a:sym typeface="Helvetica Neue"/>
              </a:defRPr>
            </a:lvl1pPr>
            <a:lvl2pPr marL="914400" lvl="1" indent="-298450">
              <a:lnSpc>
                <a:spcPct val="100000"/>
              </a:lnSpc>
              <a:spcBef>
                <a:spcPts val="600"/>
              </a:spcBef>
              <a:spcAft>
                <a:spcPts val="0"/>
              </a:spcAft>
              <a:buClr>
                <a:schemeClr val="accent1"/>
              </a:buClr>
              <a:buSzPts val="1100"/>
              <a:buFont typeface="Helvetica Neue"/>
              <a:buChar char="○"/>
              <a:defRPr sz="1100">
                <a:solidFill>
                  <a:schemeClr val="dk1"/>
                </a:solidFill>
                <a:latin typeface="Helvetica Neue"/>
                <a:ea typeface="Helvetica Neue"/>
                <a:cs typeface="Helvetica Neue"/>
                <a:sym typeface="Helvetica Neue"/>
              </a:defRPr>
            </a:lvl2pPr>
            <a:lvl3pPr marL="1371600" lvl="2" indent="-292100">
              <a:lnSpc>
                <a:spcPct val="100000"/>
              </a:lnSpc>
              <a:spcBef>
                <a:spcPts val="600"/>
              </a:spcBef>
              <a:spcAft>
                <a:spcPts val="0"/>
              </a:spcAft>
              <a:buClr>
                <a:schemeClr val="accent3"/>
              </a:buClr>
              <a:buSzPts val="1000"/>
              <a:buFont typeface="Helvetica Neue"/>
              <a:buChar char="■"/>
              <a:defRPr sz="1000">
                <a:solidFill>
                  <a:schemeClr val="dk1"/>
                </a:solidFill>
                <a:latin typeface="Helvetica Neue"/>
                <a:ea typeface="Helvetica Neue"/>
                <a:cs typeface="Helvetica Neue"/>
                <a:sym typeface="Helvetica Neue"/>
              </a:defRPr>
            </a:lvl3pPr>
            <a:lvl4pPr marL="1828800" lvl="3" indent="-304800">
              <a:lnSpc>
                <a:spcPct val="100000"/>
              </a:lnSpc>
              <a:spcBef>
                <a:spcPts val="600"/>
              </a:spcBef>
              <a:spcAft>
                <a:spcPts val="0"/>
              </a:spcAft>
              <a:buClr>
                <a:schemeClr val="accent4"/>
              </a:buClr>
              <a:buSzPts val="1200"/>
              <a:buFont typeface="Helvetica Neue"/>
              <a:buChar char="●"/>
              <a:defRPr sz="1200">
                <a:solidFill>
                  <a:schemeClr val="dk2"/>
                </a:solidFill>
                <a:latin typeface="Helvetica Neue"/>
                <a:ea typeface="Helvetica Neue"/>
                <a:cs typeface="Helvetica Neue"/>
                <a:sym typeface="Helvetica Neue"/>
              </a:defRPr>
            </a:lvl4pPr>
            <a:lvl5pPr marL="2286000" lvl="4" indent="-304800">
              <a:lnSpc>
                <a:spcPct val="100000"/>
              </a:lnSpc>
              <a:spcBef>
                <a:spcPts val="0"/>
              </a:spcBef>
              <a:spcAft>
                <a:spcPts val="0"/>
              </a:spcAft>
              <a:buClr>
                <a:schemeClr val="accent4"/>
              </a:buClr>
              <a:buSzPts val="1200"/>
              <a:buFont typeface="Helvetica Neue"/>
              <a:buChar char="○"/>
              <a:defRPr sz="1200">
                <a:solidFill>
                  <a:schemeClr val="dk2"/>
                </a:solidFill>
                <a:latin typeface="Helvetica Neue"/>
                <a:ea typeface="Helvetica Neue"/>
                <a:cs typeface="Helvetica Neue"/>
                <a:sym typeface="Helvetica Neue"/>
              </a:defRPr>
            </a:lvl5pPr>
            <a:lvl6pPr marL="2743200" lvl="5" indent="-304800">
              <a:lnSpc>
                <a:spcPct val="100000"/>
              </a:lnSpc>
              <a:spcBef>
                <a:spcPts val="0"/>
              </a:spcBef>
              <a:spcAft>
                <a:spcPts val="0"/>
              </a:spcAft>
              <a:buClr>
                <a:schemeClr val="accent3"/>
              </a:buClr>
              <a:buSzPts val="1200"/>
              <a:buFont typeface="Helvetica Neue"/>
              <a:buChar char="■"/>
              <a:defRPr sz="1200">
                <a:solidFill>
                  <a:schemeClr val="dk2"/>
                </a:solidFill>
                <a:latin typeface="Helvetica Neue"/>
                <a:ea typeface="Helvetica Neue"/>
                <a:cs typeface="Helvetica Neue"/>
                <a:sym typeface="Helvetica Neue"/>
              </a:defRPr>
            </a:lvl6pPr>
            <a:lvl7pPr marL="3200400" lvl="6" indent="-304800">
              <a:lnSpc>
                <a:spcPct val="100000"/>
              </a:lnSpc>
              <a:spcBef>
                <a:spcPts val="0"/>
              </a:spcBef>
              <a:spcAft>
                <a:spcPts val="0"/>
              </a:spcAft>
              <a:buClr>
                <a:schemeClr val="accent4"/>
              </a:buClr>
              <a:buSzPts val="1200"/>
              <a:buFont typeface="Helvetica Neue"/>
              <a:buChar char="●"/>
              <a:defRPr sz="1200">
                <a:solidFill>
                  <a:schemeClr val="dk2"/>
                </a:solidFill>
                <a:latin typeface="Helvetica Neue"/>
                <a:ea typeface="Helvetica Neue"/>
                <a:cs typeface="Helvetica Neue"/>
                <a:sym typeface="Helvetica Neue"/>
              </a:defRPr>
            </a:lvl7pPr>
            <a:lvl8pPr marL="3657600" lvl="7" indent="-304800">
              <a:lnSpc>
                <a:spcPct val="100000"/>
              </a:lnSpc>
              <a:spcBef>
                <a:spcPts val="0"/>
              </a:spcBef>
              <a:spcAft>
                <a:spcPts val="0"/>
              </a:spcAft>
              <a:buClr>
                <a:schemeClr val="accent4"/>
              </a:buClr>
              <a:buSzPts val="1200"/>
              <a:buFont typeface="Helvetica Neue"/>
              <a:buChar char="○"/>
              <a:defRPr sz="1200">
                <a:solidFill>
                  <a:schemeClr val="dk2"/>
                </a:solidFill>
                <a:latin typeface="Helvetica Neue"/>
                <a:ea typeface="Helvetica Neue"/>
                <a:cs typeface="Helvetica Neue"/>
                <a:sym typeface="Helvetica Neue"/>
              </a:defRPr>
            </a:lvl8pPr>
            <a:lvl9pPr marL="4114800" lvl="8" indent="-304800">
              <a:lnSpc>
                <a:spcPct val="100000"/>
              </a:lnSpc>
              <a:spcBef>
                <a:spcPts val="0"/>
              </a:spcBef>
              <a:spcAft>
                <a:spcPts val="0"/>
              </a:spcAft>
              <a:buClr>
                <a:schemeClr val="accent3"/>
              </a:buClr>
              <a:buSzPts val="1200"/>
              <a:buFont typeface="Helvetica Neue"/>
              <a:buChar char="■"/>
              <a:defRPr sz="1200">
                <a:solidFill>
                  <a:schemeClr val="dk2"/>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80"/>
        <p:cNvGrpSpPr/>
        <p:nvPr/>
      </p:nvGrpSpPr>
      <p:grpSpPr>
        <a:xfrm>
          <a:off x="0" y="0"/>
          <a:ext cx="0" cy="0"/>
          <a:chOff x="0" y="0"/>
          <a:chExt cx="0" cy="0"/>
        </a:xfrm>
      </p:grpSpPr>
      <p:sp>
        <p:nvSpPr>
          <p:cNvPr id="781" name="Google Shape;781;p129"/>
          <p:cNvSpPr txBox="1">
            <a:spLocks noGrp="1"/>
          </p:cNvSpPr>
          <p:nvPr>
            <p:ph type="title"/>
          </p:nvPr>
        </p:nvSpPr>
        <p:spPr>
          <a:xfrm>
            <a:off x="454950" y="273750"/>
            <a:ext cx="75678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600"/>
              <a:buFont typeface="Helvetica Neue"/>
              <a:buNone/>
              <a:defRPr sz="2600">
                <a:solidFill>
                  <a:schemeClr val="accent1"/>
                </a:solidFill>
                <a:latin typeface="Helvetica Neue"/>
                <a:ea typeface="Helvetica Neue"/>
                <a:cs typeface="Helvetica Neue"/>
                <a:sym typeface="Helvetica Ne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82" name="Google Shape;782;p129"/>
          <p:cNvSpPr txBox="1">
            <a:spLocks noGrp="1"/>
          </p:cNvSpPr>
          <p:nvPr>
            <p:ph type="body" idx="1"/>
          </p:nvPr>
        </p:nvSpPr>
        <p:spPr>
          <a:xfrm>
            <a:off x="904550" y="1152475"/>
            <a:ext cx="7316400" cy="3416400"/>
          </a:xfrm>
          <a:prstGeom prst="rect">
            <a:avLst/>
          </a:prstGeom>
          <a:noFill/>
          <a:ln>
            <a:noFill/>
          </a:ln>
        </p:spPr>
        <p:txBody>
          <a:bodyPr spcFirstLastPara="1" wrap="square" lIns="91425" tIns="91425" rIns="91425" bIns="91425" anchor="t" anchorCtr="0">
            <a:normAutofit/>
          </a:bodyPr>
          <a:lstStyle>
            <a:lvl1pPr marL="457200" lvl="0" indent="-298450">
              <a:lnSpc>
                <a:spcPct val="100000"/>
              </a:lnSpc>
              <a:spcBef>
                <a:spcPts val="0"/>
              </a:spcBef>
              <a:spcAft>
                <a:spcPts val="0"/>
              </a:spcAft>
              <a:buClr>
                <a:schemeClr val="accent1"/>
              </a:buClr>
              <a:buSzPts val="1100"/>
              <a:buFont typeface="Helvetica Neue"/>
              <a:buChar char="●"/>
              <a:defRPr sz="1300">
                <a:solidFill>
                  <a:schemeClr val="dk1"/>
                </a:solidFill>
                <a:latin typeface="Helvetica Neue"/>
                <a:ea typeface="Helvetica Neue"/>
                <a:cs typeface="Helvetica Neue"/>
                <a:sym typeface="Helvetica Neue"/>
              </a:defRPr>
            </a:lvl1pPr>
            <a:lvl2pPr marL="914400" lvl="1" indent="-298450">
              <a:lnSpc>
                <a:spcPct val="100000"/>
              </a:lnSpc>
              <a:spcBef>
                <a:spcPts val="600"/>
              </a:spcBef>
              <a:spcAft>
                <a:spcPts val="0"/>
              </a:spcAft>
              <a:buClr>
                <a:schemeClr val="accent1"/>
              </a:buClr>
              <a:buSzPts val="1100"/>
              <a:buFont typeface="Helvetica Neue"/>
              <a:buChar char="○"/>
              <a:defRPr sz="1100">
                <a:solidFill>
                  <a:schemeClr val="dk1"/>
                </a:solidFill>
                <a:latin typeface="Helvetica Neue"/>
                <a:ea typeface="Helvetica Neue"/>
                <a:cs typeface="Helvetica Neue"/>
                <a:sym typeface="Helvetica Neue"/>
              </a:defRPr>
            </a:lvl2pPr>
            <a:lvl3pPr marL="1371600" lvl="2" indent="-292100">
              <a:lnSpc>
                <a:spcPct val="100000"/>
              </a:lnSpc>
              <a:spcBef>
                <a:spcPts val="600"/>
              </a:spcBef>
              <a:spcAft>
                <a:spcPts val="0"/>
              </a:spcAft>
              <a:buClr>
                <a:schemeClr val="accent3"/>
              </a:buClr>
              <a:buSzPts val="1000"/>
              <a:buFont typeface="Helvetica Neue"/>
              <a:buChar char="■"/>
              <a:defRPr sz="1000">
                <a:solidFill>
                  <a:schemeClr val="dk1"/>
                </a:solidFill>
                <a:latin typeface="Helvetica Neue"/>
                <a:ea typeface="Helvetica Neue"/>
                <a:cs typeface="Helvetica Neue"/>
                <a:sym typeface="Helvetica Neue"/>
              </a:defRPr>
            </a:lvl3pPr>
            <a:lvl4pPr marL="1828800" lvl="3" indent="-304800">
              <a:lnSpc>
                <a:spcPct val="100000"/>
              </a:lnSpc>
              <a:spcBef>
                <a:spcPts val="600"/>
              </a:spcBef>
              <a:spcAft>
                <a:spcPts val="0"/>
              </a:spcAft>
              <a:buClr>
                <a:schemeClr val="accent4"/>
              </a:buClr>
              <a:buSzPts val="1200"/>
              <a:buFont typeface="Helvetica Neue"/>
              <a:buChar char="●"/>
              <a:defRPr sz="1200">
                <a:solidFill>
                  <a:schemeClr val="dk2"/>
                </a:solidFill>
                <a:latin typeface="Helvetica Neue"/>
                <a:ea typeface="Helvetica Neue"/>
                <a:cs typeface="Helvetica Neue"/>
                <a:sym typeface="Helvetica Neue"/>
              </a:defRPr>
            </a:lvl4pPr>
            <a:lvl5pPr marL="2286000" lvl="4" indent="-304800">
              <a:lnSpc>
                <a:spcPct val="100000"/>
              </a:lnSpc>
              <a:spcBef>
                <a:spcPts val="0"/>
              </a:spcBef>
              <a:spcAft>
                <a:spcPts val="0"/>
              </a:spcAft>
              <a:buClr>
                <a:schemeClr val="accent4"/>
              </a:buClr>
              <a:buSzPts val="1200"/>
              <a:buFont typeface="Helvetica Neue"/>
              <a:buChar char="○"/>
              <a:defRPr sz="1200">
                <a:solidFill>
                  <a:schemeClr val="dk2"/>
                </a:solidFill>
                <a:latin typeface="Helvetica Neue"/>
                <a:ea typeface="Helvetica Neue"/>
                <a:cs typeface="Helvetica Neue"/>
                <a:sym typeface="Helvetica Neue"/>
              </a:defRPr>
            </a:lvl5pPr>
            <a:lvl6pPr marL="2743200" lvl="5" indent="-304800">
              <a:lnSpc>
                <a:spcPct val="100000"/>
              </a:lnSpc>
              <a:spcBef>
                <a:spcPts val="0"/>
              </a:spcBef>
              <a:spcAft>
                <a:spcPts val="0"/>
              </a:spcAft>
              <a:buClr>
                <a:schemeClr val="accent3"/>
              </a:buClr>
              <a:buSzPts val="1200"/>
              <a:buFont typeface="Helvetica Neue"/>
              <a:buChar char="■"/>
              <a:defRPr sz="1200">
                <a:solidFill>
                  <a:schemeClr val="dk2"/>
                </a:solidFill>
                <a:latin typeface="Helvetica Neue"/>
                <a:ea typeface="Helvetica Neue"/>
                <a:cs typeface="Helvetica Neue"/>
                <a:sym typeface="Helvetica Neue"/>
              </a:defRPr>
            </a:lvl6pPr>
            <a:lvl7pPr marL="3200400" lvl="6" indent="-304800">
              <a:lnSpc>
                <a:spcPct val="100000"/>
              </a:lnSpc>
              <a:spcBef>
                <a:spcPts val="0"/>
              </a:spcBef>
              <a:spcAft>
                <a:spcPts val="0"/>
              </a:spcAft>
              <a:buClr>
                <a:schemeClr val="accent4"/>
              </a:buClr>
              <a:buSzPts val="1200"/>
              <a:buFont typeface="Helvetica Neue"/>
              <a:buChar char="●"/>
              <a:defRPr sz="1200">
                <a:solidFill>
                  <a:schemeClr val="dk2"/>
                </a:solidFill>
                <a:latin typeface="Helvetica Neue"/>
                <a:ea typeface="Helvetica Neue"/>
                <a:cs typeface="Helvetica Neue"/>
                <a:sym typeface="Helvetica Neue"/>
              </a:defRPr>
            </a:lvl7pPr>
            <a:lvl8pPr marL="3657600" lvl="7" indent="-304800">
              <a:lnSpc>
                <a:spcPct val="100000"/>
              </a:lnSpc>
              <a:spcBef>
                <a:spcPts val="0"/>
              </a:spcBef>
              <a:spcAft>
                <a:spcPts val="0"/>
              </a:spcAft>
              <a:buClr>
                <a:schemeClr val="accent4"/>
              </a:buClr>
              <a:buSzPts val="1200"/>
              <a:buFont typeface="Helvetica Neue"/>
              <a:buChar char="○"/>
              <a:defRPr sz="1200">
                <a:solidFill>
                  <a:schemeClr val="dk2"/>
                </a:solidFill>
                <a:latin typeface="Helvetica Neue"/>
                <a:ea typeface="Helvetica Neue"/>
                <a:cs typeface="Helvetica Neue"/>
                <a:sym typeface="Helvetica Neue"/>
              </a:defRPr>
            </a:lvl8pPr>
            <a:lvl9pPr marL="4114800" lvl="8" indent="-304800">
              <a:lnSpc>
                <a:spcPct val="100000"/>
              </a:lnSpc>
              <a:spcBef>
                <a:spcPts val="0"/>
              </a:spcBef>
              <a:spcAft>
                <a:spcPts val="0"/>
              </a:spcAft>
              <a:buClr>
                <a:schemeClr val="accent3"/>
              </a:buClr>
              <a:buSzPts val="1200"/>
              <a:buFont typeface="Helvetica Neue"/>
              <a:buChar char="■"/>
              <a:defRPr sz="1200">
                <a:solidFill>
                  <a:schemeClr val="dk2"/>
                </a:solidFill>
                <a:latin typeface="Helvetica Neue"/>
                <a:ea typeface="Helvetica Neue"/>
                <a:cs typeface="Helvetica Neue"/>
                <a:sym typeface="Helvetica Neue"/>
              </a:defRPr>
            </a:lvl9pPr>
          </a:lstStyle>
          <a:p>
            <a:endParaRPr/>
          </a:p>
        </p:txBody>
      </p:sp>
      <p:sp>
        <p:nvSpPr>
          <p:cNvPr id="783" name="Google Shape;783;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814" r:id="rId42"/>
    <p:sldLayoutId id="2147483815" r:id="rId43"/>
    <p:sldLayoutId id="2147483816" r:id="rId44"/>
    <p:sldLayoutId id="2147483817" r:id="rId45"/>
    <p:sldLayoutId id="2147483818" r:id="rId46"/>
    <p:sldLayoutId id="2147483819" r:id="rId47"/>
    <p:sldLayoutId id="2147483820" r:id="rId4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8.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1.xml"/><Relationship Id="rId1" Type="http://schemas.openxmlformats.org/officeDocument/2006/relationships/tags" Target="../tags/tag12.xml"/><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3.xml"/><Relationship Id="rId1" Type="http://schemas.openxmlformats.org/officeDocument/2006/relationships/tags" Target="../tags/tag13.xml"/><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5.xml"/><Relationship Id="rId1" Type="http://schemas.openxmlformats.org/officeDocument/2006/relationships/tags" Target="../tags/tag14.xml"/><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9.xml"/><Relationship Id="rId1" Type="http://schemas.openxmlformats.org/officeDocument/2006/relationships/tags" Target="../tags/tag15.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7.xml"/><Relationship Id="rId1" Type="http://schemas.openxmlformats.org/officeDocument/2006/relationships/tags" Target="../tags/tag16.xm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0.xml"/><Relationship Id="rId1" Type="http://schemas.openxmlformats.org/officeDocument/2006/relationships/tags" Target="../tags/tag17.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6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3.xml"/><Relationship Id="rId1" Type="http://schemas.openxmlformats.org/officeDocument/2006/relationships/tags" Target="../tags/tag18.xml"/><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2.xml"/><Relationship Id="rId1" Type="http://schemas.openxmlformats.org/officeDocument/2006/relationships/tags" Target="../tags/tag19.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10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5.xml"/><Relationship Id="rId1" Type="http://schemas.openxmlformats.org/officeDocument/2006/relationships/tags" Target="../tags/tag20.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1.xml"/><Relationship Id="rId1" Type="http://schemas.openxmlformats.org/officeDocument/2006/relationships/tags" Target="../tags/tag21.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1.xml"/><Relationship Id="rId1" Type="http://schemas.openxmlformats.org/officeDocument/2006/relationships/tags" Target="../tags/tag2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8.xml"/><Relationship Id="rId1" Type="http://schemas.openxmlformats.org/officeDocument/2006/relationships/tags" Target="../tags/tag2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1.xml"/><Relationship Id="rId1" Type="http://schemas.openxmlformats.org/officeDocument/2006/relationships/tags" Target="../tags/tag2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1.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8.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1.xml"/><Relationship Id="rId1" Type="http://schemas.openxmlformats.org/officeDocument/2006/relationships/tags" Target="../tags/tag2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1.xml"/><Relationship Id="rId1" Type="http://schemas.openxmlformats.org/officeDocument/2006/relationships/tags" Target="../tags/tag2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8.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1.xml"/><Relationship Id="rId1" Type="http://schemas.openxmlformats.org/officeDocument/2006/relationships/tags" Target="../tags/tag29.xml"/><Relationship Id="rId4" Type="http://schemas.openxmlformats.org/officeDocument/2006/relationships/hyperlink" Target="https://feedback.gsa.gov/jfe/form/SV_6s3udkBbX9z1zee"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1.xml"/><Relationship Id="rId1" Type="http://schemas.openxmlformats.org/officeDocument/2006/relationships/tags" Target="../tags/tag30.xml"/></Relationships>
</file>

<file path=ppt/slides/_rels/slide36.xml.rels><?xml version="1.0" encoding="UTF-8" standalone="yes"?>
<Relationships xmlns="http://schemas.openxmlformats.org/package/2006/relationships"><Relationship Id="rId8" Type="http://schemas.openxmlformats.org/officeDocument/2006/relationships/hyperlink" Target="https://www.acquisition.gov/far/part-33#FAR_Part_33" TargetMode="External"/><Relationship Id="rId13" Type="http://schemas.openxmlformats.org/officeDocument/2006/relationships/hyperlink" Target="https://www.acquisition.gov/far-overhaul/far-part-deviation-guide/far-overhaul-part-15#FAR_15_206" TargetMode="External"/><Relationship Id="rId3" Type="http://schemas.openxmlformats.org/officeDocument/2006/relationships/notesSlide" Target="../notesSlides/notesSlide36.xml"/><Relationship Id="rId7" Type="http://schemas.openxmlformats.org/officeDocument/2006/relationships/hyperlink" Target="https://www.acquisition.gov/far-overhaul/far-part-deviation-guide/far-overhaul-part-19#FAR_19_201_2" TargetMode="External"/><Relationship Id="rId12" Type="http://schemas.openxmlformats.org/officeDocument/2006/relationships/hyperlink" Target="https://www.acquisition.gov/far/subpart-15.5#FAR_15_506__d960e10" TargetMode="External"/><Relationship Id="rId2" Type="http://schemas.openxmlformats.org/officeDocument/2006/relationships/slideLayout" Target="../slideLayouts/slideLayout31.xml"/><Relationship Id="rId1" Type="http://schemas.openxmlformats.org/officeDocument/2006/relationships/tags" Target="../tags/tag31.xml"/><Relationship Id="rId6" Type="http://schemas.openxmlformats.org/officeDocument/2006/relationships/hyperlink" Target="https://www.acquisition.gov/far-overhaul/far-part-deviation-guide/far-overhaul-part-33#FAR_33_105" TargetMode="External"/><Relationship Id="rId11" Type="http://schemas.openxmlformats.org/officeDocument/2006/relationships/hyperlink" Target="https://www.acquisition.gov/far/part-15#FAR_15_505" TargetMode="External"/><Relationship Id="rId5" Type="http://schemas.openxmlformats.org/officeDocument/2006/relationships/hyperlink" Target="https://www.acquisition.gov/far-overhaul/far-part-deviation-guide/far-overhaul-part-16#FAR_16_508" TargetMode="External"/><Relationship Id="rId15" Type="http://schemas.openxmlformats.org/officeDocument/2006/relationships/hyperlink" Target="https://www.acquisition.gov/far-overhaul/far-part-deviation-guide/far-overhaul-part-15#FAR_15_301" TargetMode="External"/><Relationship Id="rId10" Type="http://schemas.openxmlformats.org/officeDocument/2006/relationships/hyperlink" Target="https://www.acquisition.gov/far/subpart-15.5#FAR_15_503__d957e10" TargetMode="External"/><Relationship Id="rId4" Type="http://schemas.openxmlformats.org/officeDocument/2006/relationships/hyperlink" Target="https://www.acquisition.gov/far-overhaul/far-part-deviation-guide/far-overhaul-part-16#FAR_16_507_2" TargetMode="External"/><Relationship Id="rId9" Type="http://schemas.openxmlformats.org/officeDocument/2006/relationships/hyperlink" Target="https://www.acquisition.gov/far-overhaul/far-part-deviation-guide/far-overhaul-part-16#FAR_16_507_5" TargetMode="External"/><Relationship Id="rId14" Type="http://schemas.openxmlformats.org/officeDocument/2006/relationships/hyperlink" Target="https://www.acquisition.gov/far-overhaul/far-part-deviation-guide/far-overhaul-part-15#FAR_15_207_2"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1.xml"/><Relationship Id="rId1" Type="http://schemas.openxmlformats.org/officeDocument/2006/relationships/tags" Target="../tags/tag32.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1.xml"/><Relationship Id="rId1" Type="http://schemas.openxmlformats.org/officeDocument/2006/relationships/tags" Target="../tags/tag33.xml"/><Relationship Id="rId6" Type="http://schemas.openxmlformats.org/officeDocument/2006/relationships/hyperlink" Target="mailto:OASISPLUSDPA@GSA.GOV" TargetMode="External"/><Relationship Id="rId5" Type="http://schemas.openxmlformats.org/officeDocument/2006/relationships/hyperlink" Target="https://www.gsa.gov/buy-through-us/products-and-services/professional-services/buy-services/oasis-plus/buyers-guide" TargetMode="External"/><Relationship Id="rId4" Type="http://schemas.openxmlformats.org/officeDocument/2006/relationships/hyperlink" Target="https://www.gsa.gov/buy-through-us/products-and-services/professional-services/buy-services/oasis-plus/events-and-training"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8.xml"/><Relationship Id="rId1" Type="http://schemas.openxmlformats.org/officeDocument/2006/relationships/tags" Target="../tags/tag5.xml"/><Relationship Id="rId4" Type="http://schemas.openxmlformats.org/officeDocument/2006/relationships/image" Target="../media/image62.png"/></Relationships>
</file>

<file path=ppt/slides/_rels/slide40.xml.rels><?xml version="1.0" encoding="UTF-8" standalone="yes"?>
<Relationships xmlns="http://schemas.openxmlformats.org/package/2006/relationships"><Relationship Id="rId8" Type="http://schemas.openxmlformats.org/officeDocument/2006/relationships/hyperlink" Target="https://feedback.gsa.gov/jfe/form/SV_6s3udkBbX9z1zee" TargetMode="External"/><Relationship Id="rId13" Type="http://schemas.openxmlformats.org/officeDocument/2006/relationships/hyperlink" Target="https://www.gsa.gov/buy-through-us/products-and-services/professional-services/buy-services/oasis-plus/buyers-guide" TargetMode="External"/><Relationship Id="rId3" Type="http://schemas.openxmlformats.org/officeDocument/2006/relationships/notesSlide" Target="../notesSlides/notesSlide40.xml"/><Relationship Id="rId7" Type="http://schemas.openxmlformats.org/officeDocument/2006/relationships/hyperlink" Target="https://www.gsa.gov/buy-through-us/products-and-services/professional-services/buy-services/oasis-plus/events-and-training" TargetMode="External"/><Relationship Id="rId12" Type="http://schemas.openxmlformats.org/officeDocument/2006/relationships/hyperlink" Target="https://www.gsa.gov/buy-through-us/products-and-services/professional-services/buy-services/oasis-plus/buyers-guide/obtain-a-delegation-of-procurement-authority" TargetMode="External"/><Relationship Id="rId2" Type="http://schemas.openxmlformats.org/officeDocument/2006/relationships/slideLayout" Target="../slideLayouts/slideLayout31.xml"/><Relationship Id="rId1" Type="http://schemas.openxmlformats.org/officeDocument/2006/relationships/tags" Target="../tags/tag34.xml"/><Relationship Id="rId6" Type="http://schemas.openxmlformats.org/officeDocument/2006/relationships/hyperlink" Target="https://www.gsa.gov/system/files/OASIS_plus_Fact_Sheet_Updated_Version_October_2024.pdf" TargetMode="External"/><Relationship Id="rId11" Type="http://schemas.openxmlformats.org/officeDocument/2006/relationships/hyperlink" Target="https://d2d.gsa.gov/" TargetMode="External"/><Relationship Id="rId5" Type="http://schemas.openxmlformats.org/officeDocument/2006/relationships/hyperlink" Target="https://buy.gsa.gov/interact/community/196/activity-feed" TargetMode="External"/><Relationship Id="rId10" Type="http://schemas.openxmlformats.org/officeDocument/2006/relationships/hyperlink" Target="https://buy.gsa.gov/pricing/" TargetMode="External"/><Relationship Id="rId4" Type="http://schemas.openxmlformats.org/officeDocument/2006/relationships/hyperlink" Target="https://www.gsa.gov/buy-through-us/products-and-services/professional-services/buy-services/oasis-plus" TargetMode="External"/><Relationship Id="rId9" Type="http://schemas.openxmlformats.org/officeDocument/2006/relationships/hyperlink" Target="https://www.gsa.gov/about-us/organization/federal-acquisition-service/customer-and-stakeholder-engagement/market-research-as-a-service?gsaredirect=mras" TargetMode="External"/><Relationship Id="rId1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hyperlink" Target="https://www.linkedin.com/company/gsa-professional-services" TargetMode="External"/><Relationship Id="rId2" Type="http://schemas.openxmlformats.org/officeDocument/2006/relationships/slideLayout" Target="../slideLayouts/slideLayout31.xml"/><Relationship Id="rId1" Type="http://schemas.openxmlformats.org/officeDocument/2006/relationships/tags" Target="../tags/tag35.xml"/><Relationship Id="rId6" Type="http://schemas.openxmlformats.org/officeDocument/2006/relationships/hyperlink" Target="https://x.com/GSAProfServices" TargetMode="External"/><Relationship Id="rId5" Type="http://schemas.openxmlformats.org/officeDocument/2006/relationships/hyperlink" Target="https://buy.gsa.gov/interact/community/196/activity-feed" TargetMode="External"/><Relationship Id="rId4" Type="http://schemas.openxmlformats.org/officeDocument/2006/relationships/hyperlink" Target="https://buy.gsa.gov/"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3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8.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2.xml"/><Relationship Id="rId1" Type="http://schemas.openxmlformats.org/officeDocument/2006/relationships/tags" Target="../tags/tag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cstate="print">
            <a:alphaModFix/>
            <a:extLst>
              <a:ext uri="{28A0092B-C50C-407E-A947-70E740481C1C}">
                <a14:useLocalDpi xmlns:a14="http://schemas.microsoft.com/office/drawing/2010/main" val="0"/>
              </a:ext>
            </a:extLst>
          </a:blip>
          <a:stretch>
            <a:fillRect/>
          </a:stretch>
        </a:blipFill>
        <a:effectLst/>
      </p:bgPr>
    </p:bg>
    <p:spTree>
      <p:nvGrpSpPr>
        <p:cNvPr id="1" name="Shape 1098"/>
        <p:cNvGrpSpPr/>
        <p:nvPr/>
      </p:nvGrpSpPr>
      <p:grpSpPr>
        <a:xfrm>
          <a:off x="0" y="0"/>
          <a:ext cx="0" cy="0"/>
          <a:chOff x="0" y="0"/>
          <a:chExt cx="0" cy="0"/>
        </a:xfrm>
      </p:grpSpPr>
      <p:sp>
        <p:nvSpPr>
          <p:cNvPr id="1099" name="Google Shape;1099;p178"/>
          <p:cNvSpPr txBox="1"/>
          <p:nvPr/>
        </p:nvSpPr>
        <p:spPr>
          <a:xfrm>
            <a:off x="1246500" y="2125675"/>
            <a:ext cx="66510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rPr>
              <a:t>Acquisition Training for the Real World Winter 2026</a:t>
            </a:r>
            <a:endParaRPr sz="2000" dirty="0">
              <a:solidFill>
                <a:srgbClr val="FFFFFF"/>
              </a:solidFill>
            </a:endParaRPr>
          </a:p>
        </p:txBody>
      </p:sp>
      <p:sp>
        <p:nvSpPr>
          <p:cNvPr id="1100" name="Google Shape;1100;p178"/>
          <p:cNvSpPr txBox="1">
            <a:spLocks noGrp="1"/>
          </p:cNvSpPr>
          <p:nvPr>
            <p:ph type="title" idx="4294967295"/>
          </p:nvPr>
        </p:nvSpPr>
        <p:spPr>
          <a:xfrm>
            <a:off x="1011750" y="2587346"/>
            <a:ext cx="7120500" cy="922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50000"/>
              </a:lnSpc>
              <a:spcBef>
                <a:spcPts val="0"/>
              </a:spcBef>
              <a:spcAft>
                <a:spcPts val="0"/>
              </a:spcAft>
              <a:buClr>
                <a:srgbClr val="000000"/>
              </a:buClr>
              <a:buSzTx/>
              <a:buFont typeface="Arial"/>
              <a:buNone/>
              <a:tabLst/>
              <a:defRPr/>
            </a:pPr>
            <a:r>
              <a:rPr kumimoji="0" lang="en-US" sz="4700" b="0" i="0" u="none" strike="noStrike" kern="0" cap="none" spc="0" normalizeH="0" baseline="0" noProof="0" dirty="0">
                <a:ln>
                  <a:noFill/>
                </a:ln>
                <a:solidFill>
                  <a:srgbClr val="FFFFFF"/>
                </a:solidFill>
                <a:effectLst/>
                <a:uLnTx/>
                <a:uFillTx/>
                <a:latin typeface="Arial"/>
                <a:ea typeface="Arial"/>
                <a:cs typeface="Arial"/>
                <a:sym typeface="Arial"/>
              </a:rPr>
              <a:t>Introduction to </a:t>
            </a:r>
            <a:r>
              <a:rPr kumimoji="0" lang="en-US" sz="4300" b="1" i="0" u="none" strike="noStrike" kern="0" cap="none" spc="0" normalizeH="0" baseline="0" noProof="0" dirty="0">
                <a:ln>
                  <a:noFill/>
                </a:ln>
                <a:solidFill>
                  <a:srgbClr val="F2ED7F"/>
                </a:solidFill>
                <a:effectLst/>
                <a:uLnTx/>
                <a:uFillTx/>
                <a:latin typeface="Arial"/>
                <a:ea typeface="Arial"/>
                <a:cs typeface="Arial"/>
                <a:sym typeface="Arial"/>
              </a:rPr>
              <a:t>OASIS+</a:t>
            </a:r>
            <a:endParaRPr kumimoji="0" lang="en-US" sz="57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01" name="Google Shape;1101;p178"/>
          <p:cNvSpPr txBox="1"/>
          <p:nvPr/>
        </p:nvSpPr>
        <p:spPr>
          <a:xfrm>
            <a:off x="1454769" y="3510125"/>
            <a:ext cx="6084000" cy="461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800">
                <a:solidFill>
                  <a:srgbClr val="FFFFFF"/>
                </a:solidFill>
              </a:rPr>
              <a:t>Professional Services and Human Capital, Jan. 28, 2026</a:t>
            </a:r>
            <a:endParaRPr sz="1800" dirty="0">
              <a:solidFill>
                <a:srgbClr val="FFFFFF"/>
              </a:solidFill>
            </a:endParaRPr>
          </a:p>
        </p:txBody>
      </p:sp>
      <p:sp>
        <p:nvSpPr>
          <p:cNvPr id="1102" name="Google Shape;1102;p1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dirty="0"/>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187"/>
          <p:cNvSpPr txBox="1">
            <a:spLocks noGrp="1"/>
          </p:cNvSpPr>
          <p:nvPr>
            <p:ph type="title"/>
          </p:nvPr>
        </p:nvSpPr>
        <p:spPr>
          <a:xfrm>
            <a:off x="150" y="1546800"/>
            <a:ext cx="9144000" cy="232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100">
                <a:solidFill>
                  <a:srgbClr val="F2ED7F"/>
                </a:solidFill>
                <a:latin typeface="Arial"/>
                <a:ea typeface="Arial"/>
                <a:cs typeface="Arial"/>
                <a:sym typeface="Arial"/>
              </a:rPr>
              <a:t>OASIS</a:t>
            </a:r>
            <a:r>
              <a:rPr lang="en" sz="5100" baseline="30000">
                <a:solidFill>
                  <a:srgbClr val="F2ED7F"/>
                </a:solidFill>
                <a:latin typeface="Arial"/>
                <a:ea typeface="Arial"/>
                <a:cs typeface="Arial"/>
                <a:sym typeface="Arial"/>
              </a:rPr>
              <a:t>+ </a:t>
            </a:r>
            <a:r>
              <a:rPr lang="en" sz="5100" b="0">
                <a:latin typeface="Arial"/>
                <a:ea typeface="Arial"/>
                <a:cs typeface="Arial"/>
                <a:sym typeface="Arial"/>
              </a:rPr>
              <a:t>Domains</a:t>
            </a:r>
            <a:endParaRPr sz="5100" baseline="30000" dirty="0">
              <a:solidFill>
                <a:srgbClr val="F2ED7F"/>
              </a:solidFill>
              <a:latin typeface="Arial"/>
              <a:ea typeface="Arial"/>
              <a:cs typeface="Arial"/>
              <a:sym typeface="Arial"/>
            </a:endParaRPr>
          </a:p>
        </p:txBody>
      </p:sp>
      <p:sp>
        <p:nvSpPr>
          <p:cNvPr id="1181" name="Google Shape;1181;p1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dk2"/>
                </a:solidFill>
              </a:rPr>
              <a:t>10</a:t>
            </a:fld>
            <a:endParaRPr dirty="0">
              <a:solidFill>
                <a:schemeClr val="dk2"/>
              </a:solidFill>
            </a:endParaRPr>
          </a:p>
        </p:txBody>
      </p:sp>
      <p:sp>
        <p:nvSpPr>
          <p:cNvPr id="1182" name="Google Shape;1182;p187"/>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dirty="0"/>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6">
          <a:extLst>
            <a:ext uri="{FF2B5EF4-FFF2-40B4-BE49-F238E27FC236}">
              <a16:creationId xmlns:a16="http://schemas.microsoft.com/office/drawing/2014/main" id="{04DB6BD3-C6A1-0D2A-31D1-005571345F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34611D-F874-9FBE-3FA5-DE01B1558B11}"/>
              </a:ext>
            </a:extLst>
          </p:cNvPr>
          <p:cNvSpPr txBox="1">
            <a:spLocks noGrp="1"/>
          </p:cNvSpPr>
          <p:nvPr>
            <p:ph type="title" idx="4294967295"/>
          </p:nvPr>
        </p:nvSpPr>
        <p:spPr>
          <a:xfrm>
            <a:off x="628650" y="-993775"/>
            <a:ext cx="7886700" cy="9937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600"/>
              <a:buFont typeface="Helvetica Neue"/>
              <a:buNone/>
              <a:defRPr sz="2600" b="0"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accent1"/>
              </a:buClr>
              <a:buSzPts val="2600"/>
              <a:buFont typeface="Helvetica Neue"/>
              <a:buNone/>
              <a:tabLst/>
              <a:defRPr/>
            </a:pPr>
            <a:r>
              <a:rPr kumimoji="0" lang="en-US" sz="2600" b="0" i="0" u="none" strike="noStrike" kern="0" cap="none" spc="0" normalizeH="0" baseline="0" noProof="0" dirty="0">
                <a:ln>
                  <a:noFill/>
                </a:ln>
                <a:solidFill>
                  <a:schemeClr val="accent1"/>
                </a:solidFill>
                <a:effectLst/>
                <a:uLnTx/>
                <a:uFillTx/>
                <a:latin typeface="Helvetica Neue"/>
                <a:ea typeface="Helvetica Neue"/>
                <a:cs typeface="Helvetica Neue"/>
                <a:sym typeface="Helvetica Neue"/>
              </a:rPr>
              <a:t>OASIS+ Description </a:t>
            </a:r>
          </a:p>
        </p:txBody>
      </p:sp>
      <p:sp>
        <p:nvSpPr>
          <p:cNvPr id="1187" name="Google Shape;1187;p188">
            <a:extLst>
              <a:ext uri="{FF2B5EF4-FFF2-40B4-BE49-F238E27FC236}">
                <a16:creationId xmlns:a16="http://schemas.microsoft.com/office/drawing/2014/main" id="{A8C921B2-F3FB-3C9F-F1EE-26DC28A4AA5C}"/>
              </a:ext>
            </a:extLst>
          </p:cNvPr>
          <p:cNvSpPr txBox="1">
            <a:spLocks/>
          </p:cNvSpPr>
          <p:nvPr/>
        </p:nvSpPr>
        <p:spPr>
          <a:xfrm>
            <a:off x="311700" y="279100"/>
            <a:ext cx="26793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chemeClr val="accent1"/>
              </a:buClr>
              <a:buSzPts val="2200"/>
              <a:buFont typeface="Arial"/>
              <a:buNone/>
              <a:tabLst/>
              <a:defRPr/>
            </a:pPr>
            <a:r>
              <a:rPr kumimoji="0" lang="en-US" sz="2200" b="1" i="0" u="none" strike="noStrike" kern="0" cap="none" spc="0" normalizeH="0" baseline="0" noProof="0" dirty="0">
                <a:ln>
                  <a:noFill/>
                </a:ln>
                <a:solidFill>
                  <a:srgbClr val="3D85C6"/>
                </a:solidFill>
                <a:effectLst/>
                <a:uLnTx/>
                <a:uFillTx/>
                <a:latin typeface="Arial Black"/>
                <a:ea typeface="Arial Black"/>
                <a:cs typeface="Arial Black"/>
                <a:sym typeface="Arial Black"/>
              </a:rPr>
              <a:t>OASIS</a:t>
            </a:r>
            <a:r>
              <a:rPr kumimoji="0" lang="en-US" sz="2200" b="1" i="0" u="none" strike="noStrike" kern="0" cap="none" spc="0" normalizeH="0" baseline="30000" noProof="0" dirty="0">
                <a:ln>
                  <a:noFill/>
                </a:ln>
                <a:solidFill>
                  <a:srgbClr val="3D85C6"/>
                </a:solidFill>
                <a:effectLst/>
                <a:uLnTx/>
                <a:uFillTx/>
                <a:latin typeface="Arial Black"/>
                <a:ea typeface="Arial Black"/>
                <a:cs typeface="Arial Black"/>
                <a:sym typeface="Arial Black"/>
              </a:rPr>
              <a:t>+</a:t>
            </a:r>
            <a:r>
              <a:rPr kumimoji="0" lang="en-US" sz="2200" b="1" i="0" u="none" strike="noStrike" kern="0" cap="none" spc="0" normalizeH="0" baseline="0" noProof="0" dirty="0">
                <a:ln>
                  <a:noFill/>
                </a:ln>
                <a:solidFill>
                  <a:schemeClr val="accent1"/>
                </a:solidFill>
                <a:effectLst/>
                <a:uLnTx/>
                <a:uFillTx/>
                <a:latin typeface="Arial"/>
                <a:ea typeface="Arial"/>
                <a:cs typeface="Arial"/>
                <a:sym typeface="Arial"/>
              </a:rPr>
              <a:t> Domains</a:t>
            </a:r>
          </a:p>
        </p:txBody>
      </p:sp>
      <p:sp>
        <p:nvSpPr>
          <p:cNvPr id="1188" name="Google Shape;1188;p188">
            <a:extLst>
              <a:ext uri="{FF2B5EF4-FFF2-40B4-BE49-F238E27FC236}">
                <a16:creationId xmlns:a16="http://schemas.microsoft.com/office/drawing/2014/main" id="{D181BB0F-C5A1-511C-7097-2A4E8196425E}"/>
              </a:ext>
            </a:extLst>
          </p:cNvPr>
          <p:cNvSpPr txBox="1">
            <a:spLocks noGrp="1"/>
          </p:cNvSpPr>
          <p:nvPr>
            <p:ph type="body" idx="1"/>
          </p:nvPr>
        </p:nvSpPr>
        <p:spPr>
          <a:xfrm>
            <a:off x="419450" y="1028700"/>
            <a:ext cx="3577500" cy="3954000"/>
          </a:xfrm>
          <a:prstGeom prst="rect">
            <a:avLst/>
          </a:prstGeom>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SzPts val="1300"/>
              <a:buChar char="●"/>
            </a:pPr>
            <a:r>
              <a:rPr lang="en" dirty="0"/>
              <a:t>OASIS</a:t>
            </a:r>
            <a:r>
              <a:rPr lang="en" baseline="30000" dirty="0"/>
              <a:t>+</a:t>
            </a:r>
            <a:r>
              <a:rPr lang="en" dirty="0"/>
              <a:t> contract scope is organized by </a:t>
            </a:r>
            <a:br>
              <a:rPr lang="en" dirty="0"/>
            </a:br>
            <a:r>
              <a:rPr lang="en" b="1" dirty="0"/>
              <a:t>Domains</a:t>
            </a:r>
            <a:r>
              <a:rPr lang="en" dirty="0"/>
              <a:t> (</a:t>
            </a:r>
            <a:r>
              <a:rPr lang="en" i="1" dirty="0"/>
              <a:t>functional groupings of related services)</a:t>
            </a:r>
            <a:br>
              <a:rPr lang="en" i="1" dirty="0"/>
            </a:br>
            <a:endParaRPr i="1" dirty="0"/>
          </a:p>
          <a:p>
            <a:pPr marL="457200" lvl="0" indent="-311150" algn="l" rtl="0">
              <a:lnSpc>
                <a:spcPct val="100000"/>
              </a:lnSpc>
              <a:spcBef>
                <a:spcPts val="0"/>
              </a:spcBef>
              <a:spcAft>
                <a:spcPts val="0"/>
              </a:spcAft>
              <a:buSzPts val="1300"/>
              <a:buChar char="●"/>
            </a:pPr>
            <a:r>
              <a:rPr lang="en" dirty="0"/>
              <a:t>Each Domain contains multiple contract line items </a:t>
            </a:r>
            <a:r>
              <a:rPr lang="en" b="1" dirty="0"/>
              <a:t>(CLINS)</a:t>
            </a:r>
            <a:r>
              <a:rPr lang="en" dirty="0"/>
              <a:t> aligned to North American Industry </a:t>
            </a:r>
            <a:br>
              <a:rPr lang="en" dirty="0"/>
            </a:br>
            <a:r>
              <a:rPr lang="en" dirty="0"/>
              <a:t>Classification System </a:t>
            </a:r>
            <a:r>
              <a:rPr lang="en" b="1" dirty="0"/>
              <a:t>(NAICS) </a:t>
            </a:r>
            <a:r>
              <a:rPr lang="en" dirty="0"/>
              <a:t>codes</a:t>
            </a:r>
            <a:br>
              <a:rPr lang="en" dirty="0"/>
            </a:br>
            <a:endParaRPr dirty="0"/>
          </a:p>
          <a:p>
            <a:pPr marL="457200" lvl="0" indent="-311150" algn="l" rtl="0">
              <a:lnSpc>
                <a:spcPct val="100000"/>
              </a:lnSpc>
              <a:spcBef>
                <a:spcPts val="0"/>
              </a:spcBef>
              <a:spcAft>
                <a:spcPts val="0"/>
              </a:spcAft>
              <a:buSzPts val="1300"/>
              <a:buChar char="●"/>
            </a:pPr>
            <a:r>
              <a:rPr lang="en" dirty="0"/>
              <a:t>The Fair Opportunity Pool is the awardees of a particular </a:t>
            </a:r>
            <a:r>
              <a:rPr lang="en" b="1" dirty="0"/>
              <a:t>CLIN</a:t>
            </a:r>
            <a:br>
              <a:rPr lang="en" dirty="0"/>
            </a:br>
            <a:endParaRPr i="1" dirty="0"/>
          </a:p>
          <a:p>
            <a:pPr marL="457200" lvl="0" indent="-311150" algn="l" rtl="0">
              <a:lnSpc>
                <a:spcPct val="100000"/>
              </a:lnSpc>
              <a:spcBef>
                <a:spcPts val="0"/>
              </a:spcBef>
              <a:spcAft>
                <a:spcPts val="0"/>
              </a:spcAft>
              <a:buSzPts val="1300"/>
              <a:buChar char="●"/>
            </a:pPr>
            <a:r>
              <a:rPr lang="en" dirty="0"/>
              <a:t>OASIS+ contractors may qualify for award of </a:t>
            </a:r>
            <a:r>
              <a:rPr lang="en" b="1" dirty="0"/>
              <a:t>some or all NAICS</a:t>
            </a:r>
            <a:r>
              <a:rPr lang="en" dirty="0"/>
              <a:t> included in a specific Domain (provided they meet all qualifications for award)</a:t>
            </a:r>
            <a:br>
              <a:rPr lang="en" dirty="0"/>
            </a:br>
            <a:endParaRPr dirty="0"/>
          </a:p>
          <a:p>
            <a:pPr marL="0" lvl="0" indent="0" algn="l" rtl="0">
              <a:lnSpc>
                <a:spcPct val="100000"/>
              </a:lnSpc>
              <a:spcBef>
                <a:spcPts val="900"/>
              </a:spcBef>
              <a:spcAft>
                <a:spcPts val="0"/>
              </a:spcAft>
              <a:buNone/>
            </a:pPr>
            <a:endParaRPr i="1" dirty="0"/>
          </a:p>
          <a:p>
            <a:pPr marL="457200" lvl="0" indent="0" algn="l" rtl="0">
              <a:lnSpc>
                <a:spcPct val="100000"/>
              </a:lnSpc>
              <a:spcBef>
                <a:spcPts val="0"/>
              </a:spcBef>
              <a:spcAft>
                <a:spcPts val="0"/>
              </a:spcAft>
              <a:buNone/>
            </a:pPr>
            <a:endParaRPr dirty="0"/>
          </a:p>
          <a:p>
            <a:pPr marL="457200" lvl="0" indent="0" algn="l" rtl="0">
              <a:lnSpc>
                <a:spcPct val="100000"/>
              </a:lnSpc>
              <a:spcBef>
                <a:spcPts val="600"/>
              </a:spcBef>
              <a:spcAft>
                <a:spcPts val="600"/>
              </a:spcAft>
              <a:buNone/>
            </a:pPr>
            <a:endParaRPr dirty="0"/>
          </a:p>
        </p:txBody>
      </p:sp>
      <p:sp>
        <p:nvSpPr>
          <p:cNvPr id="1206" name="Google Shape;1206;p188">
            <a:extLst>
              <a:ext uri="{FF2B5EF4-FFF2-40B4-BE49-F238E27FC236}">
                <a16:creationId xmlns:a16="http://schemas.microsoft.com/office/drawing/2014/main" id="{7685A797-8684-9619-6F1B-7A94D7B13FA6}"/>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dirty="0"/>
          </a:p>
        </p:txBody>
      </p:sp>
      <p:pic>
        <p:nvPicPr>
          <p:cNvPr id="6" name="Picture 5" descr="This image shows the 13 domains for OASIS plus.">
            <a:extLst>
              <a:ext uri="{FF2B5EF4-FFF2-40B4-BE49-F238E27FC236}">
                <a16:creationId xmlns:a16="http://schemas.microsoft.com/office/drawing/2014/main" id="{8447B569-857C-433C-95FC-28C4F048E2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1127" y="0"/>
            <a:ext cx="4922874" cy="5167424"/>
          </a:xfrm>
          <a:prstGeom prst="rect">
            <a:avLst/>
          </a:prstGeom>
        </p:spPr>
      </p:pic>
    </p:spTree>
    <p:custDataLst>
      <p:tags r:id="rId1"/>
    </p:custDataLst>
    <p:extLst>
      <p:ext uri="{BB962C8B-B14F-4D97-AF65-F5344CB8AC3E}">
        <p14:creationId xmlns:p14="http://schemas.microsoft.com/office/powerpoint/2010/main" val="1814976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189" descr="Decorative. Management and Advisory icon. &#10;"/>
          <p:cNvSpPr txBox="1">
            <a:spLocks noGrp="1"/>
          </p:cNvSpPr>
          <p:nvPr>
            <p:ph type="title"/>
          </p:nvPr>
        </p:nvSpPr>
        <p:spPr>
          <a:xfrm>
            <a:off x="311700" y="279100"/>
            <a:ext cx="4875900" cy="12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Domains</a:t>
            </a:r>
            <a:br>
              <a:rPr lang="en"/>
            </a:br>
            <a:endParaRPr dirty="0"/>
          </a:p>
          <a:p>
            <a:pPr marL="0" lvl="0" indent="0" algn="l" rtl="0">
              <a:spcBef>
                <a:spcPts val="0"/>
              </a:spcBef>
              <a:spcAft>
                <a:spcPts val="0"/>
              </a:spcAft>
              <a:buNone/>
            </a:pPr>
            <a:r>
              <a:rPr lang="en" b="0">
                <a:latin typeface="Arial"/>
                <a:ea typeface="Arial"/>
                <a:cs typeface="Arial"/>
                <a:sym typeface="Arial"/>
              </a:rPr>
              <a:t>Management and Advisory </a:t>
            </a:r>
            <a:endParaRPr b="0" dirty="0">
              <a:latin typeface="Arial"/>
              <a:ea typeface="Arial"/>
              <a:cs typeface="Arial"/>
              <a:sym typeface="Arial"/>
            </a:endParaRPr>
          </a:p>
          <a:p>
            <a:pPr marL="0" lvl="0" indent="0" algn="l" rtl="0">
              <a:spcBef>
                <a:spcPts val="0"/>
              </a:spcBef>
              <a:spcAft>
                <a:spcPts val="0"/>
              </a:spcAft>
              <a:buNone/>
            </a:pPr>
            <a:endParaRPr dirty="0"/>
          </a:p>
        </p:txBody>
      </p:sp>
      <p:sp>
        <p:nvSpPr>
          <p:cNvPr id="1212" name="Google Shape;1212;p189"/>
          <p:cNvSpPr txBox="1">
            <a:spLocks noGrp="1"/>
          </p:cNvSpPr>
          <p:nvPr>
            <p:ph type="body" idx="4294967295"/>
          </p:nvPr>
        </p:nvSpPr>
        <p:spPr>
          <a:xfrm>
            <a:off x="423950" y="1655850"/>
            <a:ext cx="4170900" cy="27360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SzPts val="1100"/>
              <a:buFont typeface="Arial"/>
              <a:buChar char="●"/>
            </a:pPr>
            <a:r>
              <a:rPr lang="en">
                <a:latin typeface="Arial"/>
                <a:ea typeface="Arial"/>
                <a:cs typeface="Arial"/>
                <a:sym typeface="Arial"/>
              </a:rPr>
              <a:t>Management and consulting services that can improve a federal agency’s performance, its endeavors to meet mission goals, and provide operating advice and assistance on administrative and management issues.</a:t>
            </a:r>
            <a:br>
              <a:rPr lang="en">
                <a:latin typeface="Arial"/>
                <a:ea typeface="Arial"/>
                <a:cs typeface="Arial"/>
                <a:sym typeface="Arial"/>
              </a:rPr>
            </a:br>
            <a:endParaRPr dirty="0">
              <a:latin typeface="Arial"/>
              <a:ea typeface="Arial"/>
              <a:cs typeface="Arial"/>
              <a:sym typeface="Arial"/>
            </a:endParaRPr>
          </a:p>
          <a:p>
            <a:pPr marL="457200" lvl="0" indent="-298450" algn="l" rtl="0">
              <a:lnSpc>
                <a:spcPct val="150000"/>
              </a:lnSpc>
              <a:spcBef>
                <a:spcPts val="0"/>
              </a:spcBef>
              <a:spcAft>
                <a:spcPts val="0"/>
              </a:spcAft>
              <a:buSzPts val="1100"/>
              <a:buChar char="●"/>
            </a:pPr>
            <a:r>
              <a:rPr lang="en" b="1">
                <a:latin typeface="Arial"/>
                <a:ea typeface="Arial"/>
                <a:cs typeface="Arial"/>
                <a:sym typeface="Arial"/>
              </a:rPr>
              <a:t>8</a:t>
            </a:r>
            <a:r>
              <a:rPr lang="en">
                <a:latin typeface="Arial"/>
                <a:ea typeface="Arial"/>
                <a:cs typeface="Arial"/>
                <a:sym typeface="Arial"/>
              </a:rPr>
              <a:t> NAICS codes  </a:t>
            </a:r>
            <a:endParaRPr dirty="0">
              <a:latin typeface="Arial"/>
              <a:ea typeface="Arial"/>
              <a:cs typeface="Arial"/>
              <a:sym typeface="Arial"/>
            </a:endParaRPr>
          </a:p>
          <a:p>
            <a:pPr marL="0" lvl="0" indent="0" algn="l" rtl="0">
              <a:lnSpc>
                <a:spcPct val="150000"/>
              </a:lnSpc>
              <a:spcBef>
                <a:spcPts val="600"/>
              </a:spcBef>
              <a:spcAft>
                <a:spcPts val="600"/>
              </a:spcAft>
              <a:buNone/>
            </a:pPr>
            <a:endParaRPr dirty="0"/>
          </a:p>
        </p:txBody>
      </p:sp>
      <p:pic>
        <p:nvPicPr>
          <p:cNvPr id="1213" name="Google Shape;1213;p189" descr="Management and Advisory icon"/>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4635171" y="701188"/>
            <a:ext cx="1200150" cy="1200150"/>
          </a:xfrm>
          <a:prstGeom prst="rect">
            <a:avLst/>
          </a:prstGeom>
          <a:noFill/>
          <a:ln>
            <a:noFill/>
          </a:ln>
        </p:spPr>
      </p:pic>
      <p:sp>
        <p:nvSpPr>
          <p:cNvPr id="1214" name="Google Shape;1214;p189"/>
          <p:cNvSpPr txBox="1"/>
          <p:nvPr/>
        </p:nvSpPr>
        <p:spPr>
          <a:xfrm>
            <a:off x="5993400" y="241650"/>
            <a:ext cx="2767200" cy="476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lt1"/>
                </a:solidFill>
              </a:rPr>
              <a:t>Management and Advisory</a:t>
            </a:r>
            <a:endParaRPr sz="1300" b="1" dirty="0">
              <a:solidFill>
                <a:schemeClr val="lt1"/>
              </a:solidFill>
            </a:endParaRPr>
          </a:p>
          <a:p>
            <a:pPr marL="0" lvl="0" indent="0" algn="ctr" rtl="0">
              <a:spcBef>
                <a:spcPts val="0"/>
              </a:spcBef>
              <a:spcAft>
                <a:spcPts val="0"/>
              </a:spcAft>
              <a:buNone/>
            </a:pPr>
            <a:r>
              <a:rPr lang="en" sz="1300" b="1">
                <a:solidFill>
                  <a:srgbClr val="EFE951"/>
                </a:solidFill>
              </a:rPr>
              <a:t>NAICS CODES</a:t>
            </a:r>
            <a:endParaRPr sz="1300" b="1" dirty="0">
              <a:solidFill>
                <a:srgbClr val="EFE951"/>
              </a:solidFill>
            </a:endParaRPr>
          </a:p>
          <a:p>
            <a:pPr marL="0" lvl="0" indent="0" algn="ctr" rtl="0">
              <a:spcBef>
                <a:spcPts val="0"/>
              </a:spcBef>
              <a:spcAft>
                <a:spcPts val="0"/>
              </a:spcAft>
              <a:buNone/>
            </a:pPr>
            <a:endParaRPr sz="1300" b="1" dirty="0">
              <a:solidFill>
                <a:srgbClr val="EFE951"/>
              </a:solidFill>
            </a:endParaRPr>
          </a:p>
          <a:p>
            <a:pPr marL="0" lvl="0" indent="0" algn="ctr" rtl="0">
              <a:spcBef>
                <a:spcPts val="0"/>
              </a:spcBef>
              <a:spcAft>
                <a:spcPts val="0"/>
              </a:spcAft>
              <a:buNone/>
            </a:pPr>
            <a:r>
              <a:rPr lang="en" sz="1500" b="1">
                <a:solidFill>
                  <a:srgbClr val="EFE951"/>
                </a:solidFill>
              </a:rPr>
              <a:t>541611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541612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541613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541614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541618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541620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541690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541990</a:t>
            </a:r>
            <a:endParaRPr sz="1500" b="1" dirty="0">
              <a:solidFill>
                <a:srgbClr val="EFE951"/>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000" b="1" dirty="0">
              <a:solidFill>
                <a:srgbClr val="EBF5FD"/>
              </a:solidFill>
            </a:endParaRPr>
          </a:p>
        </p:txBody>
      </p:sp>
      <p:sp>
        <p:nvSpPr>
          <p:cNvPr id="1215" name="Google Shape;1215;p1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12</a:t>
            </a:fld>
            <a:endParaRPr dirty="0">
              <a:solidFill>
                <a:schemeClr val="lt1"/>
              </a:solidFill>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190"/>
          <p:cNvSpPr txBox="1">
            <a:spLocks noGrp="1"/>
          </p:cNvSpPr>
          <p:nvPr>
            <p:ph type="title"/>
          </p:nvPr>
        </p:nvSpPr>
        <p:spPr>
          <a:xfrm>
            <a:off x="311700" y="279100"/>
            <a:ext cx="4875900" cy="132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Domains</a:t>
            </a:r>
            <a:br>
              <a:rPr lang="en"/>
            </a:br>
            <a:endParaRPr dirty="0"/>
          </a:p>
          <a:p>
            <a:pPr marL="0" lvl="0" indent="0" algn="l" rtl="0">
              <a:spcBef>
                <a:spcPts val="0"/>
              </a:spcBef>
              <a:spcAft>
                <a:spcPts val="0"/>
              </a:spcAft>
              <a:buNone/>
            </a:pPr>
            <a:r>
              <a:rPr lang="en" b="0">
                <a:latin typeface="Arial"/>
                <a:ea typeface="Arial"/>
                <a:cs typeface="Arial"/>
                <a:sym typeface="Arial"/>
              </a:rPr>
              <a:t>Technical &amp; Engineering</a:t>
            </a:r>
            <a:br>
              <a:rPr lang="en" b="0">
                <a:latin typeface="Helvetica Neue Light"/>
                <a:ea typeface="Helvetica Neue Light"/>
                <a:cs typeface="Helvetica Neue Light"/>
                <a:sym typeface="Helvetica Neue Light"/>
              </a:rPr>
            </a:br>
            <a:endParaRPr b="0" dirty="0">
              <a:latin typeface="Helvetica Neue Light"/>
              <a:ea typeface="Helvetica Neue Light"/>
              <a:cs typeface="Helvetica Neue Light"/>
              <a:sym typeface="Helvetica Neue Light"/>
            </a:endParaRPr>
          </a:p>
          <a:p>
            <a:pPr marL="0" lvl="0" indent="0" algn="l" rtl="0">
              <a:spcBef>
                <a:spcPts val="0"/>
              </a:spcBef>
              <a:spcAft>
                <a:spcPts val="0"/>
              </a:spcAft>
              <a:buNone/>
            </a:pPr>
            <a:endParaRPr dirty="0"/>
          </a:p>
        </p:txBody>
      </p:sp>
      <p:sp>
        <p:nvSpPr>
          <p:cNvPr id="1221" name="Google Shape;1221;p190"/>
          <p:cNvSpPr txBox="1">
            <a:spLocks noGrp="1"/>
          </p:cNvSpPr>
          <p:nvPr>
            <p:ph type="body" idx="4294967295"/>
          </p:nvPr>
        </p:nvSpPr>
        <p:spPr>
          <a:xfrm>
            <a:off x="423950" y="1655850"/>
            <a:ext cx="4170900" cy="27360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SzPts val="1100"/>
              <a:buFont typeface="Arial"/>
              <a:buChar char="●"/>
            </a:pPr>
            <a:r>
              <a:rPr lang="en">
                <a:latin typeface="Arial"/>
                <a:ea typeface="Arial"/>
                <a:cs typeface="Arial"/>
                <a:sym typeface="Arial"/>
              </a:rPr>
              <a:t>Engineering, geoscience, or other technical professional skills, such as those performed </a:t>
            </a:r>
            <a:br>
              <a:rPr lang="en">
                <a:latin typeface="Arial"/>
                <a:ea typeface="Arial"/>
                <a:cs typeface="Arial"/>
                <a:sym typeface="Arial"/>
              </a:rPr>
            </a:br>
            <a:r>
              <a:rPr lang="en">
                <a:latin typeface="Arial"/>
                <a:ea typeface="Arial"/>
                <a:cs typeface="Arial"/>
                <a:sym typeface="Arial"/>
              </a:rPr>
              <a:t>by engineers, geologists, geophysicists, </a:t>
            </a:r>
            <a:br>
              <a:rPr lang="en">
                <a:latin typeface="Arial"/>
                <a:ea typeface="Arial"/>
                <a:cs typeface="Arial"/>
                <a:sym typeface="Arial"/>
              </a:rPr>
            </a:br>
            <a:r>
              <a:rPr lang="en">
                <a:latin typeface="Arial"/>
                <a:ea typeface="Arial"/>
                <a:cs typeface="Arial"/>
                <a:sym typeface="Arial"/>
              </a:rPr>
              <a:t>and technicians.</a:t>
            </a:r>
            <a:br>
              <a:rPr lang="en">
                <a:latin typeface="Arial"/>
                <a:ea typeface="Arial"/>
                <a:cs typeface="Arial"/>
                <a:sym typeface="Arial"/>
              </a:rPr>
            </a:br>
            <a:endParaRPr dirty="0">
              <a:latin typeface="Arial"/>
              <a:ea typeface="Arial"/>
              <a:cs typeface="Arial"/>
              <a:sym typeface="Arial"/>
            </a:endParaRPr>
          </a:p>
          <a:p>
            <a:pPr marL="457200" lvl="0" indent="-298450" algn="l" rtl="0">
              <a:lnSpc>
                <a:spcPct val="150000"/>
              </a:lnSpc>
              <a:spcBef>
                <a:spcPts val="0"/>
              </a:spcBef>
              <a:spcAft>
                <a:spcPts val="0"/>
              </a:spcAft>
              <a:buSzPts val="1100"/>
              <a:buChar char="●"/>
            </a:pPr>
            <a:r>
              <a:rPr lang="en" b="1">
                <a:latin typeface="Arial"/>
                <a:ea typeface="Arial"/>
                <a:cs typeface="Arial"/>
                <a:sym typeface="Arial"/>
              </a:rPr>
              <a:t>16</a:t>
            </a:r>
            <a:r>
              <a:rPr lang="en">
                <a:latin typeface="Arial"/>
                <a:ea typeface="Arial"/>
                <a:cs typeface="Arial"/>
                <a:sym typeface="Arial"/>
              </a:rPr>
              <a:t> NAICS codes </a:t>
            </a:r>
            <a:endParaRPr dirty="0">
              <a:latin typeface="Arial"/>
              <a:ea typeface="Arial"/>
              <a:cs typeface="Arial"/>
              <a:sym typeface="Arial"/>
            </a:endParaRPr>
          </a:p>
        </p:txBody>
      </p:sp>
      <p:pic>
        <p:nvPicPr>
          <p:cNvPr id="1222" name="Google Shape;1222;p190" descr="Decorative. Techincal &amp; Engineering icon. "/>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4645688" y="701200"/>
            <a:ext cx="1179115" cy="1200150"/>
          </a:xfrm>
          <a:prstGeom prst="rect">
            <a:avLst/>
          </a:prstGeom>
          <a:noFill/>
          <a:ln>
            <a:noFill/>
          </a:ln>
        </p:spPr>
      </p:pic>
      <p:sp>
        <p:nvSpPr>
          <p:cNvPr id="1223" name="Google Shape;1223;p190"/>
          <p:cNvSpPr txBox="1"/>
          <p:nvPr/>
        </p:nvSpPr>
        <p:spPr>
          <a:xfrm>
            <a:off x="5993400" y="241650"/>
            <a:ext cx="2753400" cy="476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300" b="1">
                <a:solidFill>
                  <a:schemeClr val="lt1"/>
                </a:solidFill>
              </a:rPr>
              <a:t>Technical &amp; Engineering</a:t>
            </a:r>
            <a:endParaRPr sz="1300" b="1" dirty="0">
              <a:solidFill>
                <a:schemeClr val="lt1"/>
              </a:solidFill>
            </a:endParaRPr>
          </a:p>
          <a:p>
            <a:pPr marL="0" lvl="0" indent="0" algn="ctr" rtl="0">
              <a:spcBef>
                <a:spcPts val="0"/>
              </a:spcBef>
              <a:spcAft>
                <a:spcPts val="0"/>
              </a:spcAft>
              <a:buClr>
                <a:schemeClr val="dk1"/>
              </a:buClr>
              <a:buSzPts val="1100"/>
              <a:buFont typeface="Arial"/>
              <a:buNone/>
            </a:pPr>
            <a:r>
              <a:rPr lang="en" sz="1300" b="1">
                <a:solidFill>
                  <a:srgbClr val="EFE951"/>
                </a:solidFill>
              </a:rPr>
              <a:t>NAICS CODES</a:t>
            </a: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r>
              <a:rPr lang="en" sz="1500" b="1">
                <a:solidFill>
                  <a:srgbClr val="EFE951"/>
                </a:solidFill>
              </a:rPr>
              <a:t>336611</a:t>
            </a:r>
            <a:endParaRPr sz="1500" b="1" dirty="0">
              <a:solidFill>
                <a:srgbClr val="EFE951"/>
              </a:solidFill>
            </a:endParaRPr>
          </a:p>
          <a:p>
            <a:pPr marL="0" lvl="0" indent="0" algn="ctr" rtl="0">
              <a:spcBef>
                <a:spcPts val="0"/>
              </a:spcBef>
              <a:spcAft>
                <a:spcPts val="0"/>
              </a:spcAft>
              <a:buNone/>
            </a:pPr>
            <a:r>
              <a:rPr lang="en" sz="1500" b="1">
                <a:solidFill>
                  <a:srgbClr val="EFE951"/>
                </a:solidFill>
              </a:rPr>
              <a:t>488190</a:t>
            </a:r>
            <a:endParaRPr sz="1500" b="1" dirty="0">
              <a:solidFill>
                <a:srgbClr val="EFE951"/>
              </a:solidFill>
            </a:endParaRPr>
          </a:p>
          <a:p>
            <a:pPr marL="0" lvl="0" indent="0" algn="ctr" rtl="0">
              <a:spcBef>
                <a:spcPts val="0"/>
              </a:spcBef>
              <a:spcAft>
                <a:spcPts val="0"/>
              </a:spcAft>
              <a:buNone/>
            </a:pPr>
            <a:r>
              <a:rPr lang="en" sz="1500" b="1">
                <a:solidFill>
                  <a:srgbClr val="EFE951"/>
                </a:solidFill>
              </a:rPr>
              <a:t>488999</a:t>
            </a:r>
            <a:endParaRPr sz="1500" b="1" dirty="0">
              <a:solidFill>
                <a:srgbClr val="EFE951"/>
              </a:solidFill>
            </a:endParaRPr>
          </a:p>
          <a:p>
            <a:pPr marL="0" lvl="0" indent="0" algn="ctr" rtl="0">
              <a:spcBef>
                <a:spcPts val="0"/>
              </a:spcBef>
              <a:spcAft>
                <a:spcPts val="0"/>
              </a:spcAft>
              <a:buNone/>
            </a:pPr>
            <a:r>
              <a:rPr lang="en" sz="1500" b="1">
                <a:solidFill>
                  <a:srgbClr val="EFE951"/>
                </a:solidFill>
              </a:rPr>
              <a:t>541310</a:t>
            </a:r>
            <a:endParaRPr sz="1500" b="1" dirty="0">
              <a:solidFill>
                <a:srgbClr val="EFE951"/>
              </a:solidFill>
            </a:endParaRPr>
          </a:p>
          <a:p>
            <a:pPr marL="0" lvl="0" indent="0" algn="ctr" rtl="0">
              <a:spcBef>
                <a:spcPts val="0"/>
              </a:spcBef>
              <a:spcAft>
                <a:spcPts val="0"/>
              </a:spcAft>
              <a:buNone/>
            </a:pPr>
            <a:r>
              <a:rPr lang="en" sz="1500" b="1">
                <a:solidFill>
                  <a:srgbClr val="EFE951"/>
                </a:solidFill>
              </a:rPr>
              <a:t>541330</a:t>
            </a:r>
            <a:endParaRPr sz="1500" b="1" dirty="0">
              <a:solidFill>
                <a:srgbClr val="EFE951"/>
              </a:solidFill>
            </a:endParaRPr>
          </a:p>
          <a:p>
            <a:pPr marL="0" lvl="0" indent="0" algn="ctr" rtl="0">
              <a:spcBef>
                <a:spcPts val="0"/>
              </a:spcBef>
              <a:spcAft>
                <a:spcPts val="0"/>
              </a:spcAft>
              <a:buNone/>
            </a:pPr>
            <a:r>
              <a:rPr lang="en" sz="1500" b="1">
                <a:solidFill>
                  <a:srgbClr val="EFE951"/>
                </a:solidFill>
              </a:rPr>
              <a:t>541330 Exception 1</a:t>
            </a:r>
            <a:endParaRPr sz="1500" b="1" dirty="0">
              <a:solidFill>
                <a:srgbClr val="EFE951"/>
              </a:solidFill>
            </a:endParaRPr>
          </a:p>
          <a:p>
            <a:pPr marL="0" lvl="0" indent="0" algn="ctr" rtl="0">
              <a:spcBef>
                <a:spcPts val="0"/>
              </a:spcBef>
              <a:spcAft>
                <a:spcPts val="0"/>
              </a:spcAft>
              <a:buNone/>
            </a:pPr>
            <a:r>
              <a:rPr lang="en" sz="1500" b="1">
                <a:solidFill>
                  <a:srgbClr val="EFE951"/>
                </a:solidFill>
              </a:rPr>
              <a:t>541330 Exception 2</a:t>
            </a:r>
            <a:endParaRPr sz="1500" b="1" dirty="0">
              <a:solidFill>
                <a:srgbClr val="EFE951"/>
              </a:solidFill>
            </a:endParaRPr>
          </a:p>
          <a:p>
            <a:pPr marL="0" lvl="0" indent="0" algn="ctr" rtl="0">
              <a:spcBef>
                <a:spcPts val="0"/>
              </a:spcBef>
              <a:spcAft>
                <a:spcPts val="0"/>
              </a:spcAft>
              <a:buNone/>
            </a:pPr>
            <a:r>
              <a:rPr lang="en" sz="1500" b="1">
                <a:solidFill>
                  <a:srgbClr val="EFE951"/>
                </a:solidFill>
              </a:rPr>
              <a:t>541330 Exception 3</a:t>
            </a:r>
            <a:endParaRPr sz="1500" b="1" dirty="0">
              <a:solidFill>
                <a:srgbClr val="EFE951"/>
              </a:solidFill>
            </a:endParaRPr>
          </a:p>
          <a:p>
            <a:pPr marL="0" lvl="0" indent="0" algn="ctr" rtl="0">
              <a:spcBef>
                <a:spcPts val="0"/>
              </a:spcBef>
              <a:spcAft>
                <a:spcPts val="0"/>
              </a:spcAft>
              <a:buNone/>
            </a:pPr>
            <a:r>
              <a:rPr lang="en" sz="1500" b="1">
                <a:solidFill>
                  <a:srgbClr val="EFE951"/>
                </a:solidFill>
              </a:rPr>
              <a:t>541350</a:t>
            </a:r>
            <a:endParaRPr sz="1500" b="1" dirty="0">
              <a:solidFill>
                <a:srgbClr val="EFE951"/>
              </a:solidFill>
            </a:endParaRPr>
          </a:p>
          <a:p>
            <a:pPr marL="0" lvl="0" indent="0" algn="ctr" rtl="0">
              <a:spcBef>
                <a:spcPts val="0"/>
              </a:spcBef>
              <a:spcAft>
                <a:spcPts val="0"/>
              </a:spcAft>
              <a:buNone/>
            </a:pPr>
            <a:r>
              <a:rPr lang="en" sz="1500" b="1">
                <a:solidFill>
                  <a:srgbClr val="EFE951"/>
                </a:solidFill>
              </a:rPr>
              <a:t>541360</a:t>
            </a:r>
            <a:endParaRPr sz="1500" b="1" dirty="0">
              <a:solidFill>
                <a:srgbClr val="EFE951"/>
              </a:solidFill>
            </a:endParaRPr>
          </a:p>
          <a:p>
            <a:pPr marL="0" lvl="0" indent="0" algn="ctr" rtl="0">
              <a:spcBef>
                <a:spcPts val="0"/>
              </a:spcBef>
              <a:spcAft>
                <a:spcPts val="0"/>
              </a:spcAft>
              <a:buNone/>
            </a:pPr>
            <a:r>
              <a:rPr lang="en" sz="1500" b="1">
                <a:solidFill>
                  <a:srgbClr val="EFE951"/>
                </a:solidFill>
              </a:rPr>
              <a:t>541370</a:t>
            </a:r>
            <a:endParaRPr sz="1500" b="1" dirty="0">
              <a:solidFill>
                <a:srgbClr val="EFE951"/>
              </a:solidFill>
            </a:endParaRPr>
          </a:p>
          <a:p>
            <a:pPr marL="0" lvl="0" indent="0" algn="ctr" rtl="0">
              <a:spcBef>
                <a:spcPts val="0"/>
              </a:spcBef>
              <a:spcAft>
                <a:spcPts val="0"/>
              </a:spcAft>
              <a:buNone/>
            </a:pPr>
            <a:r>
              <a:rPr lang="en" sz="1500" b="1">
                <a:solidFill>
                  <a:srgbClr val="EFE951"/>
                </a:solidFill>
              </a:rPr>
              <a:t>541380</a:t>
            </a:r>
            <a:endParaRPr sz="1500" b="1" dirty="0">
              <a:solidFill>
                <a:srgbClr val="EFE951"/>
              </a:solidFill>
            </a:endParaRPr>
          </a:p>
          <a:p>
            <a:pPr marL="0" lvl="0" indent="0" algn="ctr" rtl="0">
              <a:spcBef>
                <a:spcPts val="0"/>
              </a:spcBef>
              <a:spcAft>
                <a:spcPts val="0"/>
              </a:spcAft>
              <a:buNone/>
            </a:pPr>
            <a:r>
              <a:rPr lang="en" sz="1500" b="1">
                <a:solidFill>
                  <a:srgbClr val="EFE951"/>
                </a:solidFill>
              </a:rPr>
              <a:t>541611</a:t>
            </a:r>
            <a:endParaRPr sz="1500" b="1" dirty="0">
              <a:solidFill>
                <a:srgbClr val="EFE951"/>
              </a:solidFill>
            </a:endParaRPr>
          </a:p>
          <a:p>
            <a:pPr marL="0" lvl="0" indent="0" algn="ctr" rtl="0">
              <a:spcBef>
                <a:spcPts val="0"/>
              </a:spcBef>
              <a:spcAft>
                <a:spcPts val="0"/>
              </a:spcAft>
              <a:buNone/>
            </a:pPr>
            <a:r>
              <a:rPr lang="en" sz="1500" b="1">
                <a:solidFill>
                  <a:srgbClr val="EFE951"/>
                </a:solidFill>
              </a:rPr>
              <a:t>541690</a:t>
            </a:r>
            <a:endParaRPr sz="1500" b="1" dirty="0">
              <a:solidFill>
                <a:srgbClr val="EFE951"/>
              </a:solidFill>
            </a:endParaRPr>
          </a:p>
          <a:p>
            <a:pPr marL="0" lvl="0" indent="0" algn="ctr" rtl="0">
              <a:spcBef>
                <a:spcPts val="0"/>
              </a:spcBef>
              <a:spcAft>
                <a:spcPts val="0"/>
              </a:spcAft>
              <a:buNone/>
            </a:pPr>
            <a:r>
              <a:rPr lang="en" sz="1500" b="1">
                <a:solidFill>
                  <a:srgbClr val="EFE951"/>
                </a:solidFill>
              </a:rPr>
              <a:t>541990</a:t>
            </a:r>
            <a:endParaRPr sz="1500" b="1" dirty="0">
              <a:solidFill>
                <a:srgbClr val="EFE951"/>
              </a:solidFill>
            </a:endParaRPr>
          </a:p>
          <a:p>
            <a:pPr marL="0" lvl="0" indent="0" algn="ctr" rtl="0">
              <a:spcBef>
                <a:spcPts val="0"/>
              </a:spcBef>
              <a:spcAft>
                <a:spcPts val="0"/>
              </a:spcAft>
              <a:buNone/>
            </a:pPr>
            <a:r>
              <a:rPr lang="en" sz="1500" b="1">
                <a:solidFill>
                  <a:srgbClr val="EFE951"/>
                </a:solidFill>
              </a:rPr>
              <a:t>611512</a:t>
            </a:r>
            <a:endParaRPr sz="1500" b="1" dirty="0">
              <a:solidFill>
                <a:srgbClr val="EFE951"/>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000" b="1" dirty="0">
              <a:solidFill>
                <a:srgbClr val="EBF5FD"/>
              </a:solidFill>
            </a:endParaRPr>
          </a:p>
        </p:txBody>
      </p:sp>
      <p:sp>
        <p:nvSpPr>
          <p:cNvPr id="1224" name="Google Shape;1224;p1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191"/>
          <p:cNvSpPr txBox="1">
            <a:spLocks noGrp="1"/>
          </p:cNvSpPr>
          <p:nvPr>
            <p:ph type="title"/>
          </p:nvPr>
        </p:nvSpPr>
        <p:spPr>
          <a:xfrm>
            <a:off x="311700" y="279100"/>
            <a:ext cx="4875900" cy="12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Domains</a:t>
            </a:r>
            <a:br>
              <a:rPr lang="en"/>
            </a:br>
            <a:endParaRPr dirty="0"/>
          </a:p>
          <a:p>
            <a:pPr marL="0" lvl="0" indent="0" algn="l" rtl="0">
              <a:spcBef>
                <a:spcPts val="0"/>
              </a:spcBef>
              <a:spcAft>
                <a:spcPts val="0"/>
              </a:spcAft>
              <a:buNone/>
            </a:pPr>
            <a:r>
              <a:rPr lang="en" b="0">
                <a:latin typeface="Arial"/>
                <a:ea typeface="Arial"/>
                <a:cs typeface="Arial"/>
                <a:sym typeface="Arial"/>
              </a:rPr>
              <a:t>Research &amp; Development</a:t>
            </a:r>
            <a:endParaRPr b="0" dirty="0">
              <a:latin typeface="Arial"/>
              <a:ea typeface="Arial"/>
              <a:cs typeface="Arial"/>
              <a:sym typeface="Arial"/>
            </a:endParaRPr>
          </a:p>
          <a:p>
            <a:pPr marL="0" lvl="0" indent="0" algn="l" rtl="0">
              <a:spcBef>
                <a:spcPts val="0"/>
              </a:spcBef>
              <a:spcAft>
                <a:spcPts val="0"/>
              </a:spcAft>
              <a:buNone/>
            </a:pPr>
            <a:endParaRPr b="0" dirty="0">
              <a:latin typeface="Helvetica Neue Light"/>
              <a:ea typeface="Helvetica Neue Light"/>
              <a:cs typeface="Helvetica Neue Light"/>
              <a:sym typeface="Helvetica Neue Light"/>
            </a:endParaRPr>
          </a:p>
          <a:p>
            <a:pPr marL="0" lvl="0" indent="0" algn="l" rtl="0">
              <a:spcBef>
                <a:spcPts val="0"/>
              </a:spcBef>
              <a:spcAft>
                <a:spcPts val="0"/>
              </a:spcAft>
              <a:buNone/>
            </a:pPr>
            <a:endParaRPr dirty="0"/>
          </a:p>
        </p:txBody>
      </p:sp>
      <p:sp>
        <p:nvSpPr>
          <p:cNvPr id="1230" name="Google Shape;1230;p191"/>
          <p:cNvSpPr txBox="1">
            <a:spLocks noGrp="1"/>
          </p:cNvSpPr>
          <p:nvPr>
            <p:ph type="body" idx="4294967295"/>
          </p:nvPr>
        </p:nvSpPr>
        <p:spPr>
          <a:xfrm>
            <a:off x="423950" y="1655850"/>
            <a:ext cx="4170900" cy="27360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SzPts val="1100"/>
              <a:buFont typeface="Arial"/>
              <a:buChar char="●"/>
            </a:pPr>
            <a:r>
              <a:rPr lang="en">
                <a:latin typeface="Arial"/>
                <a:ea typeface="Arial"/>
                <a:cs typeface="Arial"/>
                <a:sym typeface="Arial"/>
              </a:rPr>
              <a:t>Basic research, applied research and experimental development. Services include conducting R&amp;D in: the physical, engineering and life sciences; Nanotechnology; Biotechnology; and social sciences and humanities.</a:t>
            </a:r>
            <a:br>
              <a:rPr lang="en">
                <a:latin typeface="Arial"/>
                <a:ea typeface="Arial"/>
                <a:cs typeface="Arial"/>
                <a:sym typeface="Arial"/>
              </a:rPr>
            </a:br>
            <a:endParaRPr dirty="0">
              <a:latin typeface="Arial"/>
              <a:ea typeface="Arial"/>
              <a:cs typeface="Arial"/>
              <a:sym typeface="Arial"/>
            </a:endParaRPr>
          </a:p>
          <a:p>
            <a:pPr marL="457200" lvl="0" indent="-298450" algn="l" rtl="0">
              <a:lnSpc>
                <a:spcPct val="150000"/>
              </a:lnSpc>
              <a:spcBef>
                <a:spcPts val="0"/>
              </a:spcBef>
              <a:spcAft>
                <a:spcPts val="0"/>
              </a:spcAft>
              <a:buSzPts val="1100"/>
              <a:buChar char="●"/>
            </a:pPr>
            <a:r>
              <a:rPr lang="en" b="1">
                <a:latin typeface="Arial"/>
                <a:ea typeface="Arial"/>
                <a:cs typeface="Arial"/>
                <a:sym typeface="Arial"/>
              </a:rPr>
              <a:t>16</a:t>
            </a:r>
            <a:r>
              <a:rPr lang="en">
                <a:latin typeface="Arial"/>
                <a:ea typeface="Arial"/>
                <a:cs typeface="Arial"/>
                <a:sym typeface="Arial"/>
              </a:rPr>
              <a:t> NAICS codes</a:t>
            </a:r>
            <a:endParaRPr dirty="0">
              <a:latin typeface="Arial"/>
              <a:ea typeface="Arial"/>
              <a:cs typeface="Arial"/>
              <a:sym typeface="Arial"/>
            </a:endParaRPr>
          </a:p>
        </p:txBody>
      </p:sp>
      <p:pic>
        <p:nvPicPr>
          <p:cNvPr id="1231" name="Google Shape;1231;p191" descr="Decorative. Research &amp; Development icon. "/>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4635175" y="700384"/>
            <a:ext cx="1200150" cy="1200150"/>
          </a:xfrm>
          <a:prstGeom prst="rect">
            <a:avLst/>
          </a:prstGeom>
          <a:noFill/>
          <a:ln>
            <a:noFill/>
          </a:ln>
        </p:spPr>
      </p:pic>
      <p:sp>
        <p:nvSpPr>
          <p:cNvPr id="1232" name="Google Shape;1232;p191"/>
          <p:cNvSpPr txBox="1"/>
          <p:nvPr/>
        </p:nvSpPr>
        <p:spPr>
          <a:xfrm>
            <a:off x="5993400" y="241650"/>
            <a:ext cx="2753400" cy="476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300" b="1">
                <a:solidFill>
                  <a:schemeClr val="lt1"/>
                </a:solidFill>
              </a:rPr>
              <a:t>Research &amp; Development</a:t>
            </a:r>
            <a:endParaRPr sz="1300" b="1" dirty="0">
              <a:solidFill>
                <a:schemeClr val="lt1"/>
              </a:solidFill>
            </a:endParaRPr>
          </a:p>
          <a:p>
            <a:pPr marL="0" lvl="0" indent="0" algn="ctr" rtl="0">
              <a:spcBef>
                <a:spcPts val="0"/>
              </a:spcBef>
              <a:spcAft>
                <a:spcPts val="0"/>
              </a:spcAft>
              <a:buNone/>
            </a:pPr>
            <a:r>
              <a:rPr lang="en" sz="1300" b="1">
                <a:solidFill>
                  <a:srgbClr val="EFE951"/>
                </a:solidFill>
              </a:rPr>
              <a:t>NAICS CODES</a:t>
            </a: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r>
              <a:rPr lang="en" sz="1500" b="1">
                <a:solidFill>
                  <a:srgbClr val="EFE951"/>
                </a:solidFill>
              </a:rPr>
              <a:t>541330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541330 Exception 1</a:t>
            </a:r>
            <a:endParaRPr sz="1500" b="1" dirty="0">
              <a:solidFill>
                <a:srgbClr val="EFE951"/>
              </a:solidFill>
            </a:endParaRPr>
          </a:p>
          <a:p>
            <a:pPr marL="0" lvl="0" indent="0" algn="ctr" rtl="0">
              <a:spcBef>
                <a:spcPts val="0"/>
              </a:spcBef>
              <a:spcAft>
                <a:spcPts val="0"/>
              </a:spcAft>
              <a:buNone/>
            </a:pPr>
            <a:r>
              <a:rPr lang="en" sz="1500" b="1">
                <a:solidFill>
                  <a:srgbClr val="EFE951"/>
                </a:solidFill>
              </a:rPr>
              <a:t>541330 Exception 2</a:t>
            </a:r>
            <a:endParaRPr sz="1500" b="1" dirty="0">
              <a:solidFill>
                <a:srgbClr val="EFE951"/>
              </a:solidFill>
            </a:endParaRPr>
          </a:p>
          <a:p>
            <a:pPr marL="0" lvl="0" indent="0" algn="ctr" rtl="0">
              <a:spcBef>
                <a:spcPts val="0"/>
              </a:spcBef>
              <a:spcAft>
                <a:spcPts val="0"/>
              </a:spcAft>
              <a:buNone/>
            </a:pPr>
            <a:r>
              <a:rPr lang="en" sz="1500" b="1">
                <a:solidFill>
                  <a:srgbClr val="EFE951"/>
                </a:solidFill>
              </a:rPr>
              <a:t>541330 Exception 3</a:t>
            </a:r>
            <a:endParaRPr sz="1500" b="1" dirty="0">
              <a:solidFill>
                <a:srgbClr val="EFE951"/>
              </a:solidFill>
            </a:endParaRPr>
          </a:p>
          <a:p>
            <a:pPr marL="0" lvl="0" indent="0" algn="ctr" rtl="0">
              <a:spcBef>
                <a:spcPts val="0"/>
              </a:spcBef>
              <a:spcAft>
                <a:spcPts val="0"/>
              </a:spcAft>
              <a:buNone/>
            </a:pPr>
            <a:r>
              <a:rPr lang="en" sz="1500" b="1">
                <a:solidFill>
                  <a:srgbClr val="EFE951"/>
                </a:solidFill>
              </a:rPr>
              <a:t>541380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541611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541690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541713 </a:t>
            </a:r>
            <a:endParaRPr sz="1500" b="1" dirty="0">
              <a:solidFill>
                <a:srgbClr val="EFE951"/>
              </a:solidFill>
            </a:endParaRPr>
          </a:p>
          <a:p>
            <a:pPr marL="0" lvl="0" indent="0" algn="ctr" rtl="0">
              <a:spcBef>
                <a:spcPts val="0"/>
              </a:spcBef>
              <a:spcAft>
                <a:spcPts val="0"/>
              </a:spcAft>
              <a:buNone/>
            </a:pPr>
            <a:r>
              <a:rPr lang="en" sz="1500" b="1">
                <a:solidFill>
                  <a:srgbClr val="EFE951"/>
                </a:solidFill>
              </a:rPr>
              <a:t>541714 </a:t>
            </a:r>
            <a:endParaRPr sz="1500" b="1" dirty="0">
              <a:solidFill>
                <a:srgbClr val="EFE951"/>
              </a:solidFill>
            </a:endParaRPr>
          </a:p>
          <a:p>
            <a:pPr marL="0" lvl="0" indent="0" algn="ctr" rtl="0">
              <a:spcBef>
                <a:spcPts val="0"/>
              </a:spcBef>
              <a:spcAft>
                <a:spcPts val="0"/>
              </a:spcAft>
              <a:buNone/>
            </a:pPr>
            <a:r>
              <a:rPr lang="en" sz="1500" b="1">
                <a:solidFill>
                  <a:srgbClr val="EFE951"/>
                </a:solidFill>
              </a:rPr>
              <a:t>541715 </a:t>
            </a:r>
            <a:endParaRPr sz="1500" b="1" dirty="0">
              <a:solidFill>
                <a:srgbClr val="EFE951"/>
              </a:solidFill>
            </a:endParaRPr>
          </a:p>
          <a:p>
            <a:pPr marL="0" lvl="0" indent="0" algn="ctr" rtl="0">
              <a:spcBef>
                <a:spcPts val="0"/>
              </a:spcBef>
              <a:spcAft>
                <a:spcPts val="0"/>
              </a:spcAft>
              <a:buNone/>
            </a:pPr>
            <a:r>
              <a:rPr lang="en" sz="1500" b="1">
                <a:solidFill>
                  <a:srgbClr val="EFE951"/>
                </a:solidFill>
              </a:rPr>
              <a:t>541715 Exception 1</a:t>
            </a:r>
            <a:endParaRPr sz="1500" b="1" dirty="0">
              <a:solidFill>
                <a:srgbClr val="EFE951"/>
              </a:solidFill>
            </a:endParaRPr>
          </a:p>
          <a:p>
            <a:pPr marL="0" lvl="0" indent="0" algn="ctr" rtl="0">
              <a:spcBef>
                <a:spcPts val="0"/>
              </a:spcBef>
              <a:spcAft>
                <a:spcPts val="0"/>
              </a:spcAft>
              <a:buNone/>
            </a:pPr>
            <a:r>
              <a:rPr lang="en" sz="1500" b="1">
                <a:solidFill>
                  <a:srgbClr val="EFE951"/>
                </a:solidFill>
              </a:rPr>
              <a:t>541715 Exception 2</a:t>
            </a:r>
            <a:endParaRPr sz="1500" b="1" dirty="0">
              <a:solidFill>
                <a:srgbClr val="EFE951"/>
              </a:solidFill>
            </a:endParaRPr>
          </a:p>
          <a:p>
            <a:pPr marL="0" lvl="0" indent="0" algn="ctr" rtl="0">
              <a:spcBef>
                <a:spcPts val="0"/>
              </a:spcBef>
              <a:spcAft>
                <a:spcPts val="0"/>
              </a:spcAft>
              <a:buNone/>
            </a:pPr>
            <a:r>
              <a:rPr lang="en" sz="1500" b="1">
                <a:solidFill>
                  <a:srgbClr val="EFE951"/>
                </a:solidFill>
              </a:rPr>
              <a:t>541715 Exception 3</a:t>
            </a:r>
            <a:endParaRPr sz="1500" b="1" dirty="0">
              <a:solidFill>
                <a:srgbClr val="EFE951"/>
              </a:solidFill>
            </a:endParaRPr>
          </a:p>
          <a:p>
            <a:pPr marL="0" lvl="0" indent="0" algn="ctr" rtl="0">
              <a:spcBef>
                <a:spcPts val="0"/>
              </a:spcBef>
              <a:spcAft>
                <a:spcPts val="0"/>
              </a:spcAft>
              <a:buNone/>
            </a:pPr>
            <a:r>
              <a:rPr lang="en" sz="1500" b="1">
                <a:solidFill>
                  <a:srgbClr val="EFE951"/>
                </a:solidFill>
              </a:rPr>
              <a:t>541720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541990 </a:t>
            </a:r>
            <a:endParaRPr sz="1500" b="1" dirty="0">
              <a:solidFill>
                <a:srgbClr val="EFE951"/>
              </a:solidFill>
            </a:endParaRPr>
          </a:p>
          <a:p>
            <a:pPr marL="0" lvl="0" indent="0" algn="ctr" rtl="0">
              <a:spcBef>
                <a:spcPts val="0"/>
              </a:spcBef>
              <a:spcAft>
                <a:spcPts val="0"/>
              </a:spcAft>
              <a:buNone/>
            </a:pPr>
            <a:r>
              <a:rPr lang="en" sz="1500" b="1">
                <a:solidFill>
                  <a:srgbClr val="EFE951"/>
                </a:solidFill>
              </a:rPr>
              <a:t>621511</a:t>
            </a:r>
            <a:endParaRPr sz="1500" b="1" dirty="0">
              <a:solidFill>
                <a:srgbClr val="EFE951"/>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000" b="1" dirty="0">
              <a:solidFill>
                <a:srgbClr val="EBF5FD"/>
              </a:solidFill>
            </a:endParaRPr>
          </a:p>
        </p:txBody>
      </p:sp>
      <p:sp>
        <p:nvSpPr>
          <p:cNvPr id="1233" name="Google Shape;1233;p1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dirty="0"/>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192"/>
          <p:cNvSpPr txBox="1">
            <a:spLocks noGrp="1"/>
          </p:cNvSpPr>
          <p:nvPr>
            <p:ph type="title"/>
          </p:nvPr>
        </p:nvSpPr>
        <p:spPr>
          <a:xfrm>
            <a:off x="311700" y="279100"/>
            <a:ext cx="4875900" cy="12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Domains</a:t>
            </a:r>
            <a:br>
              <a:rPr lang="en"/>
            </a:br>
            <a:endParaRPr dirty="0"/>
          </a:p>
          <a:p>
            <a:pPr marL="0" lvl="0" indent="0" algn="l" rtl="0">
              <a:spcBef>
                <a:spcPts val="0"/>
              </a:spcBef>
              <a:spcAft>
                <a:spcPts val="0"/>
              </a:spcAft>
              <a:buNone/>
            </a:pPr>
            <a:r>
              <a:rPr lang="en" b="0">
                <a:latin typeface="Arial"/>
                <a:ea typeface="Arial"/>
                <a:cs typeface="Arial"/>
                <a:sym typeface="Arial"/>
              </a:rPr>
              <a:t>Logistics</a:t>
            </a:r>
            <a:endParaRPr b="0" dirty="0">
              <a:latin typeface="Arial"/>
              <a:ea typeface="Arial"/>
              <a:cs typeface="Arial"/>
              <a:sym typeface="Arial"/>
            </a:endParaRPr>
          </a:p>
          <a:p>
            <a:pPr marL="0" lvl="0" indent="0" algn="l" rtl="0">
              <a:spcBef>
                <a:spcPts val="0"/>
              </a:spcBef>
              <a:spcAft>
                <a:spcPts val="0"/>
              </a:spcAft>
              <a:buNone/>
            </a:pPr>
            <a:endParaRPr dirty="0"/>
          </a:p>
        </p:txBody>
      </p:sp>
      <p:sp>
        <p:nvSpPr>
          <p:cNvPr id="1239" name="Google Shape;1239;p192"/>
          <p:cNvSpPr txBox="1">
            <a:spLocks noGrp="1"/>
          </p:cNvSpPr>
          <p:nvPr>
            <p:ph type="body" idx="4294967295"/>
          </p:nvPr>
        </p:nvSpPr>
        <p:spPr>
          <a:xfrm>
            <a:off x="423950" y="1655850"/>
            <a:ext cx="4170900" cy="27360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SzPts val="1100"/>
              <a:buFont typeface="Arial"/>
              <a:buChar char="●"/>
            </a:pPr>
            <a:r>
              <a:rPr lang="en">
                <a:latin typeface="Arial"/>
                <a:ea typeface="Arial"/>
                <a:cs typeface="Arial"/>
                <a:sym typeface="Arial"/>
              </a:rPr>
              <a:t>Planning and designing, implementing, or operating systems or facilities for the movement of supplies, equipment or people by road, air, water, rail, or pipeline.</a:t>
            </a:r>
            <a:br>
              <a:rPr lang="en">
                <a:latin typeface="Arial"/>
                <a:ea typeface="Arial"/>
                <a:cs typeface="Arial"/>
                <a:sym typeface="Arial"/>
              </a:rPr>
            </a:br>
            <a:endParaRPr dirty="0">
              <a:latin typeface="Arial"/>
              <a:ea typeface="Arial"/>
              <a:cs typeface="Arial"/>
              <a:sym typeface="Arial"/>
            </a:endParaRPr>
          </a:p>
          <a:p>
            <a:pPr marL="457200" lvl="0" indent="-298450" algn="l" rtl="0">
              <a:lnSpc>
                <a:spcPct val="150000"/>
              </a:lnSpc>
              <a:spcBef>
                <a:spcPts val="0"/>
              </a:spcBef>
              <a:spcAft>
                <a:spcPts val="0"/>
              </a:spcAft>
              <a:buSzPts val="1100"/>
              <a:buChar char="●"/>
            </a:pPr>
            <a:r>
              <a:rPr lang="en" b="1">
                <a:latin typeface="Arial"/>
                <a:ea typeface="Arial"/>
                <a:cs typeface="Arial"/>
                <a:sym typeface="Arial"/>
              </a:rPr>
              <a:t>19</a:t>
            </a:r>
            <a:r>
              <a:rPr lang="en">
                <a:latin typeface="Arial"/>
                <a:ea typeface="Arial"/>
                <a:cs typeface="Arial"/>
                <a:sym typeface="Arial"/>
              </a:rPr>
              <a:t> NAICS codes</a:t>
            </a:r>
            <a:endParaRPr dirty="0">
              <a:latin typeface="Arial"/>
              <a:ea typeface="Arial"/>
              <a:cs typeface="Arial"/>
              <a:sym typeface="Arial"/>
            </a:endParaRPr>
          </a:p>
        </p:txBody>
      </p:sp>
      <p:pic>
        <p:nvPicPr>
          <p:cNvPr id="1240" name="Google Shape;1240;p192" descr="Decorative. Logistics icon."/>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4638833" y="700375"/>
            <a:ext cx="1200150" cy="1200150"/>
          </a:xfrm>
          <a:prstGeom prst="rect">
            <a:avLst/>
          </a:prstGeom>
          <a:noFill/>
          <a:ln>
            <a:noFill/>
          </a:ln>
        </p:spPr>
      </p:pic>
      <p:sp>
        <p:nvSpPr>
          <p:cNvPr id="1241" name="Google Shape;1241;p192"/>
          <p:cNvSpPr txBox="1"/>
          <p:nvPr/>
        </p:nvSpPr>
        <p:spPr>
          <a:xfrm>
            <a:off x="5993400" y="241650"/>
            <a:ext cx="2753400" cy="67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300" b="1">
                <a:solidFill>
                  <a:schemeClr val="lt1"/>
                </a:solidFill>
              </a:rPr>
              <a:t>Logistics</a:t>
            </a:r>
            <a:endParaRPr sz="1300" b="1" dirty="0">
              <a:solidFill>
                <a:schemeClr val="lt1"/>
              </a:solidFill>
            </a:endParaRPr>
          </a:p>
          <a:p>
            <a:pPr marL="0" lvl="0" indent="0" algn="ctr" rtl="0">
              <a:spcBef>
                <a:spcPts val="0"/>
              </a:spcBef>
              <a:spcAft>
                <a:spcPts val="0"/>
              </a:spcAft>
              <a:buClr>
                <a:schemeClr val="dk1"/>
              </a:buClr>
              <a:buSzPts val="1100"/>
              <a:buFont typeface="Arial"/>
              <a:buNone/>
            </a:pPr>
            <a:r>
              <a:rPr lang="en" sz="1300" b="1">
                <a:solidFill>
                  <a:srgbClr val="EFE951"/>
                </a:solidFill>
              </a:rPr>
              <a:t>NAICS CODES</a:t>
            </a: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500" b="1" dirty="0">
              <a:solidFill>
                <a:srgbClr val="EFE951"/>
              </a:solidFill>
            </a:endParaRPr>
          </a:p>
          <a:p>
            <a:pPr marL="0" lvl="0" indent="0" algn="ctr" rtl="0">
              <a:spcBef>
                <a:spcPts val="0"/>
              </a:spcBef>
              <a:spcAft>
                <a:spcPts val="0"/>
              </a:spcAft>
              <a:buNone/>
            </a:pPr>
            <a:endParaRPr sz="1500" b="1" dirty="0">
              <a:solidFill>
                <a:srgbClr val="EFE951"/>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000" b="1" dirty="0">
              <a:solidFill>
                <a:srgbClr val="EBF5FD"/>
              </a:solidFill>
            </a:endParaRPr>
          </a:p>
        </p:txBody>
      </p:sp>
      <p:sp>
        <p:nvSpPr>
          <p:cNvPr id="1243" name="Google Shape;1243;p192"/>
          <p:cNvSpPr txBox="1"/>
          <p:nvPr/>
        </p:nvSpPr>
        <p:spPr>
          <a:xfrm>
            <a:off x="6272800" y="914400"/>
            <a:ext cx="1054200" cy="392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500" b="1">
                <a:solidFill>
                  <a:srgbClr val="EFE951"/>
                </a:solidFill>
              </a:rPr>
              <a:t>336611 </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481211 </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485991 </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485999 </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488111 </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488190 </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488999 </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492110 </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493110 </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493120</a:t>
            </a:r>
            <a:endParaRPr sz="1300" dirty="0">
              <a:solidFill>
                <a:schemeClr val="dk1"/>
              </a:solidFill>
            </a:endParaRPr>
          </a:p>
        </p:txBody>
      </p:sp>
      <p:sp>
        <p:nvSpPr>
          <p:cNvPr id="1242" name="Google Shape;1242;p192"/>
          <p:cNvSpPr txBox="1"/>
          <p:nvPr/>
        </p:nvSpPr>
        <p:spPr>
          <a:xfrm>
            <a:off x="7525050" y="914400"/>
            <a:ext cx="947400" cy="226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rgbClr val="EFE951"/>
                </a:solidFill>
              </a:rPr>
              <a:t>493190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541330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541614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541690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541990 </a:t>
            </a:r>
            <a:endParaRPr sz="1500" b="1" dirty="0">
              <a:solidFill>
                <a:srgbClr val="EFE951"/>
              </a:solidFill>
            </a:endParaRPr>
          </a:p>
          <a:p>
            <a:pPr marL="0" lvl="0" indent="0" algn="ctr" rtl="0">
              <a:spcBef>
                <a:spcPts val="0"/>
              </a:spcBef>
              <a:spcAft>
                <a:spcPts val="0"/>
              </a:spcAft>
              <a:buNone/>
            </a:pPr>
            <a:r>
              <a:rPr lang="en" sz="1500" b="1">
                <a:solidFill>
                  <a:srgbClr val="EFE951"/>
                </a:solidFill>
              </a:rPr>
              <a:t>561210 </a:t>
            </a:r>
            <a:endParaRPr sz="1500" b="1" dirty="0">
              <a:solidFill>
                <a:srgbClr val="EFE951"/>
              </a:solidFill>
            </a:endParaRPr>
          </a:p>
          <a:p>
            <a:pPr marL="0" lvl="0" indent="0" algn="ctr" rtl="0">
              <a:spcBef>
                <a:spcPts val="0"/>
              </a:spcBef>
              <a:spcAft>
                <a:spcPts val="0"/>
              </a:spcAft>
              <a:buNone/>
            </a:pPr>
            <a:r>
              <a:rPr lang="en" sz="1500" b="1">
                <a:solidFill>
                  <a:srgbClr val="EFE951"/>
                </a:solidFill>
              </a:rPr>
              <a:t>811114 </a:t>
            </a:r>
            <a:endParaRPr sz="1500" b="1" dirty="0">
              <a:solidFill>
                <a:srgbClr val="EFE951"/>
              </a:solidFill>
            </a:endParaRPr>
          </a:p>
          <a:p>
            <a:pPr marL="0" lvl="0" indent="0" algn="ctr" rtl="0">
              <a:spcBef>
                <a:spcPts val="0"/>
              </a:spcBef>
              <a:spcAft>
                <a:spcPts val="0"/>
              </a:spcAft>
              <a:buNone/>
            </a:pPr>
            <a:r>
              <a:rPr lang="en" sz="1500" b="1">
                <a:solidFill>
                  <a:srgbClr val="EFE951"/>
                </a:solidFill>
              </a:rPr>
              <a:t>811121 </a:t>
            </a:r>
            <a:endParaRPr sz="1500" b="1" dirty="0">
              <a:solidFill>
                <a:srgbClr val="EFE951"/>
              </a:solidFill>
            </a:endParaRPr>
          </a:p>
          <a:p>
            <a:pPr marL="0" lvl="0" indent="0" algn="ctr" rtl="0">
              <a:spcBef>
                <a:spcPts val="0"/>
              </a:spcBef>
              <a:spcAft>
                <a:spcPts val="0"/>
              </a:spcAft>
              <a:buNone/>
            </a:pPr>
            <a:r>
              <a:rPr lang="en" sz="1500" b="1">
                <a:solidFill>
                  <a:srgbClr val="EFE951"/>
                </a:solidFill>
              </a:rPr>
              <a:t>811198</a:t>
            </a:r>
            <a:endParaRPr dirty="0"/>
          </a:p>
        </p:txBody>
      </p:sp>
      <p:sp>
        <p:nvSpPr>
          <p:cNvPr id="1244" name="Google Shape;1244;p1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dirty="0"/>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93"/>
          <p:cNvSpPr txBox="1">
            <a:spLocks noGrp="1"/>
          </p:cNvSpPr>
          <p:nvPr>
            <p:ph type="title"/>
          </p:nvPr>
        </p:nvSpPr>
        <p:spPr>
          <a:xfrm>
            <a:off x="311700" y="279100"/>
            <a:ext cx="4875900" cy="129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Domains</a:t>
            </a:r>
            <a:br>
              <a:rPr lang="en"/>
            </a:br>
            <a:endParaRPr dirty="0"/>
          </a:p>
          <a:p>
            <a:pPr marL="0" lvl="0" indent="0" algn="l" rtl="0">
              <a:spcBef>
                <a:spcPts val="0"/>
              </a:spcBef>
              <a:spcAft>
                <a:spcPts val="0"/>
              </a:spcAft>
              <a:buNone/>
            </a:pPr>
            <a:r>
              <a:rPr lang="en" b="0">
                <a:latin typeface="Arial"/>
                <a:ea typeface="Arial"/>
                <a:cs typeface="Arial"/>
                <a:sym typeface="Arial"/>
              </a:rPr>
              <a:t>Environmental</a:t>
            </a:r>
            <a:r>
              <a:rPr lang="en" b="0">
                <a:latin typeface="Helvetica Neue Light"/>
                <a:ea typeface="Helvetica Neue Light"/>
                <a:cs typeface="Helvetica Neue Light"/>
                <a:sym typeface="Helvetica Neue Light"/>
              </a:rPr>
              <a:t> </a:t>
            </a:r>
            <a:endParaRPr b="0" dirty="0">
              <a:latin typeface="Helvetica Neue Light"/>
              <a:ea typeface="Helvetica Neue Light"/>
              <a:cs typeface="Helvetica Neue Light"/>
              <a:sym typeface="Helvetica Neue Light"/>
            </a:endParaRPr>
          </a:p>
          <a:p>
            <a:pPr marL="0" lvl="0" indent="0" algn="l" rtl="0">
              <a:spcBef>
                <a:spcPts val="0"/>
              </a:spcBef>
              <a:spcAft>
                <a:spcPts val="0"/>
              </a:spcAft>
              <a:buNone/>
            </a:pPr>
            <a:endParaRPr dirty="0"/>
          </a:p>
        </p:txBody>
      </p:sp>
      <p:sp>
        <p:nvSpPr>
          <p:cNvPr id="1250" name="Google Shape;1250;p193"/>
          <p:cNvSpPr txBox="1">
            <a:spLocks noGrp="1"/>
          </p:cNvSpPr>
          <p:nvPr>
            <p:ph type="body" idx="4294967295"/>
          </p:nvPr>
        </p:nvSpPr>
        <p:spPr>
          <a:xfrm>
            <a:off x="423950" y="1655850"/>
            <a:ext cx="4215000" cy="3487800"/>
          </a:xfrm>
          <a:prstGeom prst="rect">
            <a:avLst/>
          </a:prstGeom>
        </p:spPr>
        <p:txBody>
          <a:bodyPr spcFirstLastPara="1" wrap="square" lIns="91425" tIns="91425" rIns="91425" bIns="91425" anchor="t" anchorCtr="0">
            <a:noAutofit/>
          </a:bodyPr>
          <a:lstStyle/>
          <a:p>
            <a:pPr marL="457200" lvl="0" indent="-298450" algn="l" rtl="0">
              <a:lnSpc>
                <a:spcPct val="140000"/>
              </a:lnSpc>
              <a:spcBef>
                <a:spcPts val="0"/>
              </a:spcBef>
              <a:spcAft>
                <a:spcPts val="0"/>
              </a:spcAft>
              <a:buSzPts val="1100"/>
              <a:buChar char="●"/>
            </a:pPr>
            <a:r>
              <a:rPr lang="en"/>
              <a:t>Services that typically involve multi-disciplined teams of scientists, engineers, and other technicians with expertise in areas, such as air and water quality, pollutant contamination, remediation, ecological restoration, and environmental law.</a:t>
            </a:r>
            <a:br>
              <a:rPr lang="en"/>
            </a:br>
            <a:endParaRPr dirty="0"/>
          </a:p>
          <a:p>
            <a:pPr marL="457200" lvl="0" indent="-298450" algn="l" rtl="0">
              <a:lnSpc>
                <a:spcPct val="150000"/>
              </a:lnSpc>
              <a:spcBef>
                <a:spcPts val="0"/>
              </a:spcBef>
              <a:spcAft>
                <a:spcPts val="0"/>
              </a:spcAft>
              <a:buSzPts val="1100"/>
              <a:buChar char="●"/>
            </a:pPr>
            <a:r>
              <a:rPr lang="en" b="1"/>
              <a:t>11</a:t>
            </a:r>
            <a:r>
              <a:rPr lang="en"/>
              <a:t> NAICS codes</a:t>
            </a:r>
            <a:endParaRPr dirty="0"/>
          </a:p>
          <a:p>
            <a:pPr marL="0" lvl="0" indent="0" algn="l" rtl="0">
              <a:lnSpc>
                <a:spcPct val="150000"/>
              </a:lnSpc>
              <a:spcBef>
                <a:spcPts val="600"/>
              </a:spcBef>
              <a:spcAft>
                <a:spcPts val="600"/>
              </a:spcAft>
              <a:buNone/>
            </a:pPr>
            <a:endParaRPr i="1" dirty="0"/>
          </a:p>
        </p:txBody>
      </p:sp>
      <p:pic>
        <p:nvPicPr>
          <p:cNvPr id="1251" name="Google Shape;1251;p193" descr="Decorative. Environmental icon. "/>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4638950" y="700375"/>
            <a:ext cx="1200150" cy="1200150"/>
          </a:xfrm>
          <a:prstGeom prst="rect">
            <a:avLst/>
          </a:prstGeom>
          <a:noFill/>
          <a:ln>
            <a:noFill/>
          </a:ln>
        </p:spPr>
      </p:pic>
      <p:sp>
        <p:nvSpPr>
          <p:cNvPr id="1252" name="Google Shape;1252;p193"/>
          <p:cNvSpPr txBox="1"/>
          <p:nvPr/>
        </p:nvSpPr>
        <p:spPr>
          <a:xfrm>
            <a:off x="5993400" y="241650"/>
            <a:ext cx="2753400" cy="476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300" b="1">
                <a:solidFill>
                  <a:schemeClr val="lt1"/>
                </a:solidFill>
              </a:rPr>
              <a:t>Environmental</a:t>
            </a:r>
            <a:endParaRPr sz="1300" b="1" dirty="0">
              <a:solidFill>
                <a:schemeClr val="lt1"/>
              </a:solidFill>
            </a:endParaRPr>
          </a:p>
          <a:p>
            <a:pPr marL="0" lvl="0" indent="0" algn="ctr" rtl="0">
              <a:spcBef>
                <a:spcPts val="0"/>
              </a:spcBef>
              <a:spcAft>
                <a:spcPts val="0"/>
              </a:spcAft>
              <a:buClr>
                <a:schemeClr val="dk1"/>
              </a:buClr>
              <a:buSzPts val="1100"/>
              <a:buFont typeface="Arial"/>
              <a:buNone/>
            </a:pPr>
            <a:r>
              <a:rPr lang="en" sz="1300" b="1">
                <a:solidFill>
                  <a:srgbClr val="EFE951"/>
                </a:solidFill>
              </a:rPr>
              <a:t>NAICS CODES</a:t>
            </a: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r>
              <a:rPr lang="en" sz="1500" b="1">
                <a:solidFill>
                  <a:srgbClr val="EFE951"/>
                </a:solidFill>
              </a:rPr>
              <a:t>541330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541360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541380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541620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541690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541990 </a:t>
            </a:r>
            <a:endParaRPr sz="1500" b="1" dirty="0">
              <a:solidFill>
                <a:srgbClr val="EFE951"/>
              </a:solidFill>
            </a:endParaRPr>
          </a:p>
          <a:p>
            <a:pPr marL="0" lvl="0" indent="0" algn="ctr" rtl="0">
              <a:spcBef>
                <a:spcPts val="0"/>
              </a:spcBef>
              <a:spcAft>
                <a:spcPts val="0"/>
              </a:spcAft>
              <a:buNone/>
            </a:pPr>
            <a:r>
              <a:rPr lang="en" sz="1500" b="1">
                <a:solidFill>
                  <a:srgbClr val="EFE951"/>
                </a:solidFill>
              </a:rPr>
              <a:t>561210 </a:t>
            </a:r>
            <a:endParaRPr sz="1500" b="1" dirty="0">
              <a:solidFill>
                <a:srgbClr val="EFE951"/>
              </a:solidFill>
            </a:endParaRPr>
          </a:p>
          <a:p>
            <a:pPr marL="0" lvl="0" indent="0" algn="ctr" rtl="0">
              <a:spcBef>
                <a:spcPts val="0"/>
              </a:spcBef>
              <a:spcAft>
                <a:spcPts val="0"/>
              </a:spcAft>
              <a:buNone/>
            </a:pPr>
            <a:r>
              <a:rPr lang="en" sz="1500" b="1">
                <a:solidFill>
                  <a:srgbClr val="EFE951"/>
                </a:solidFill>
              </a:rPr>
              <a:t>562112 </a:t>
            </a:r>
            <a:endParaRPr sz="1500" b="1" dirty="0">
              <a:solidFill>
                <a:srgbClr val="EFE951"/>
              </a:solidFill>
            </a:endParaRPr>
          </a:p>
          <a:p>
            <a:pPr marL="0" lvl="0" indent="0" algn="ctr" rtl="0">
              <a:spcBef>
                <a:spcPts val="0"/>
              </a:spcBef>
              <a:spcAft>
                <a:spcPts val="0"/>
              </a:spcAft>
              <a:buNone/>
            </a:pPr>
            <a:r>
              <a:rPr lang="en" sz="1500" b="1">
                <a:solidFill>
                  <a:srgbClr val="EFE951"/>
                </a:solidFill>
              </a:rPr>
              <a:t>562211 </a:t>
            </a:r>
            <a:endParaRPr sz="1500" b="1" dirty="0">
              <a:solidFill>
                <a:srgbClr val="EFE951"/>
              </a:solidFill>
            </a:endParaRPr>
          </a:p>
          <a:p>
            <a:pPr marL="0" lvl="0" indent="0" algn="ctr" rtl="0">
              <a:spcBef>
                <a:spcPts val="0"/>
              </a:spcBef>
              <a:spcAft>
                <a:spcPts val="0"/>
              </a:spcAft>
              <a:buNone/>
            </a:pPr>
            <a:r>
              <a:rPr lang="en" sz="1500" b="1">
                <a:solidFill>
                  <a:srgbClr val="EFE951"/>
                </a:solidFill>
              </a:rPr>
              <a:t>562910 </a:t>
            </a:r>
            <a:endParaRPr sz="1500" b="1" dirty="0">
              <a:solidFill>
                <a:srgbClr val="EFE951"/>
              </a:solidFill>
            </a:endParaRPr>
          </a:p>
          <a:p>
            <a:pPr marL="0" lvl="0" indent="0" algn="ctr" rtl="0">
              <a:spcBef>
                <a:spcPts val="0"/>
              </a:spcBef>
              <a:spcAft>
                <a:spcPts val="0"/>
              </a:spcAft>
              <a:buNone/>
            </a:pPr>
            <a:r>
              <a:rPr lang="en" sz="1500" b="1">
                <a:solidFill>
                  <a:srgbClr val="EFE951"/>
                </a:solidFill>
              </a:rPr>
              <a:t>562910 Exception 1</a:t>
            </a:r>
            <a:endParaRPr sz="1500" b="1" dirty="0">
              <a:solidFill>
                <a:srgbClr val="EFE951"/>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000" b="1" dirty="0">
              <a:solidFill>
                <a:srgbClr val="EBF5FD"/>
              </a:solidFill>
            </a:endParaRPr>
          </a:p>
        </p:txBody>
      </p:sp>
      <p:sp>
        <p:nvSpPr>
          <p:cNvPr id="1253" name="Google Shape;1253;p1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dirty="0"/>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194"/>
          <p:cNvSpPr txBox="1">
            <a:spLocks noGrp="1"/>
          </p:cNvSpPr>
          <p:nvPr>
            <p:ph type="title"/>
          </p:nvPr>
        </p:nvSpPr>
        <p:spPr>
          <a:xfrm>
            <a:off x="311700" y="279100"/>
            <a:ext cx="4875900" cy="132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Domains</a:t>
            </a:r>
            <a:br>
              <a:rPr lang="en"/>
            </a:br>
            <a:endParaRPr dirty="0"/>
          </a:p>
          <a:p>
            <a:pPr marL="0" lvl="0" indent="0" algn="l" rtl="0">
              <a:spcBef>
                <a:spcPts val="0"/>
              </a:spcBef>
              <a:spcAft>
                <a:spcPts val="0"/>
              </a:spcAft>
              <a:buNone/>
            </a:pPr>
            <a:r>
              <a:rPr lang="en" b="0">
                <a:latin typeface="Arial"/>
                <a:ea typeface="Arial"/>
                <a:cs typeface="Arial"/>
                <a:sym typeface="Arial"/>
              </a:rPr>
              <a:t>Intelligence Services</a:t>
            </a:r>
            <a:endParaRPr b="0" dirty="0">
              <a:latin typeface="Arial"/>
              <a:ea typeface="Arial"/>
              <a:cs typeface="Arial"/>
              <a:sym typeface="Arial"/>
            </a:endParaRPr>
          </a:p>
          <a:p>
            <a:pPr marL="0" lvl="0" indent="0" algn="l" rtl="0">
              <a:spcBef>
                <a:spcPts val="0"/>
              </a:spcBef>
              <a:spcAft>
                <a:spcPts val="0"/>
              </a:spcAft>
              <a:buNone/>
            </a:pPr>
            <a:endParaRPr dirty="0"/>
          </a:p>
        </p:txBody>
      </p:sp>
      <p:sp>
        <p:nvSpPr>
          <p:cNvPr id="1259" name="Google Shape;1259;p194"/>
          <p:cNvSpPr txBox="1">
            <a:spLocks noGrp="1"/>
          </p:cNvSpPr>
          <p:nvPr>
            <p:ph type="body" idx="4294967295"/>
          </p:nvPr>
        </p:nvSpPr>
        <p:spPr>
          <a:xfrm>
            <a:off x="423950" y="1655850"/>
            <a:ext cx="4215000" cy="34011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SzPts val="1100"/>
              <a:buFont typeface="Arial"/>
              <a:buChar char="●"/>
            </a:pPr>
            <a:r>
              <a:rPr lang="en">
                <a:latin typeface="Arial"/>
                <a:ea typeface="Arial"/>
                <a:cs typeface="Arial"/>
                <a:sym typeface="Arial"/>
              </a:rPr>
              <a:t>Organizational and technological capabilities to improve situational awareness and enhance command and control strategies within defense and intelligence environments.</a:t>
            </a:r>
            <a:br>
              <a:rPr lang="en">
                <a:latin typeface="Arial"/>
                <a:ea typeface="Arial"/>
                <a:cs typeface="Arial"/>
                <a:sym typeface="Arial"/>
              </a:rPr>
            </a:br>
            <a:endParaRPr dirty="0">
              <a:latin typeface="Arial"/>
              <a:ea typeface="Arial"/>
              <a:cs typeface="Arial"/>
              <a:sym typeface="Arial"/>
            </a:endParaRPr>
          </a:p>
          <a:p>
            <a:pPr marL="457200" lvl="0" indent="-298450" algn="l" rtl="0">
              <a:lnSpc>
                <a:spcPct val="150000"/>
              </a:lnSpc>
              <a:spcBef>
                <a:spcPts val="0"/>
              </a:spcBef>
              <a:spcAft>
                <a:spcPts val="0"/>
              </a:spcAft>
              <a:buSzPts val="1100"/>
              <a:buChar char="●"/>
            </a:pPr>
            <a:r>
              <a:rPr lang="en" b="1">
                <a:latin typeface="Arial"/>
                <a:ea typeface="Arial"/>
                <a:cs typeface="Arial"/>
                <a:sym typeface="Arial"/>
              </a:rPr>
              <a:t>16</a:t>
            </a:r>
            <a:r>
              <a:rPr lang="en">
                <a:latin typeface="Arial"/>
                <a:ea typeface="Arial"/>
                <a:cs typeface="Arial"/>
                <a:sym typeface="Arial"/>
              </a:rPr>
              <a:t> NAICS codes</a:t>
            </a:r>
            <a:endParaRPr dirty="0">
              <a:latin typeface="Arial"/>
              <a:ea typeface="Arial"/>
              <a:cs typeface="Arial"/>
              <a:sym typeface="Arial"/>
            </a:endParaRPr>
          </a:p>
        </p:txBody>
      </p:sp>
      <p:pic>
        <p:nvPicPr>
          <p:cNvPr id="1260" name="Google Shape;1260;p194" descr="Decorative. Intelligence Services icon. "/>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4638813" y="700375"/>
            <a:ext cx="1178318" cy="1200150"/>
          </a:xfrm>
          <a:prstGeom prst="rect">
            <a:avLst/>
          </a:prstGeom>
          <a:noFill/>
          <a:ln>
            <a:noFill/>
          </a:ln>
        </p:spPr>
      </p:pic>
      <p:sp>
        <p:nvSpPr>
          <p:cNvPr id="1261" name="Google Shape;1261;p194"/>
          <p:cNvSpPr txBox="1"/>
          <p:nvPr/>
        </p:nvSpPr>
        <p:spPr>
          <a:xfrm>
            <a:off x="5993400" y="241650"/>
            <a:ext cx="2753400" cy="476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300" b="1">
                <a:solidFill>
                  <a:schemeClr val="lt1"/>
                </a:solidFill>
              </a:rPr>
              <a:t>Intelligence Services</a:t>
            </a:r>
            <a:endParaRPr sz="1300" b="1" dirty="0">
              <a:solidFill>
                <a:schemeClr val="lt1"/>
              </a:solidFill>
            </a:endParaRPr>
          </a:p>
          <a:p>
            <a:pPr marL="0" lvl="0" indent="0" algn="ctr" rtl="0">
              <a:spcBef>
                <a:spcPts val="0"/>
              </a:spcBef>
              <a:spcAft>
                <a:spcPts val="0"/>
              </a:spcAft>
              <a:buClr>
                <a:schemeClr val="dk1"/>
              </a:buClr>
              <a:buSzPts val="1100"/>
              <a:buFont typeface="Arial"/>
              <a:buNone/>
            </a:pPr>
            <a:r>
              <a:rPr lang="en" sz="1300" b="1">
                <a:solidFill>
                  <a:srgbClr val="EFE951"/>
                </a:solidFill>
              </a:rPr>
              <a:t>NAICS CODES</a:t>
            </a: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r>
              <a:rPr lang="en" sz="1500" b="1">
                <a:solidFill>
                  <a:srgbClr val="EFE951"/>
                </a:solidFill>
              </a:rPr>
              <a:t>541330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541330 Exception 1</a:t>
            </a:r>
            <a:endParaRPr sz="1500" b="1" dirty="0">
              <a:solidFill>
                <a:srgbClr val="EFE951"/>
              </a:solidFill>
            </a:endParaRPr>
          </a:p>
          <a:p>
            <a:pPr marL="0" lvl="0" indent="0" algn="ctr" rtl="0">
              <a:spcBef>
                <a:spcPts val="0"/>
              </a:spcBef>
              <a:spcAft>
                <a:spcPts val="0"/>
              </a:spcAft>
              <a:buNone/>
            </a:pPr>
            <a:r>
              <a:rPr lang="en" sz="1500" b="1">
                <a:solidFill>
                  <a:srgbClr val="EFE951"/>
                </a:solidFill>
              </a:rPr>
              <a:t>541330 Exception 2</a:t>
            </a:r>
            <a:endParaRPr sz="1500" b="1" dirty="0">
              <a:solidFill>
                <a:srgbClr val="EFE951"/>
              </a:solidFill>
            </a:endParaRPr>
          </a:p>
          <a:p>
            <a:pPr marL="0" lvl="0" indent="0" algn="ctr" rtl="0">
              <a:spcBef>
                <a:spcPts val="0"/>
              </a:spcBef>
              <a:spcAft>
                <a:spcPts val="0"/>
              </a:spcAft>
              <a:buNone/>
            </a:pPr>
            <a:r>
              <a:rPr lang="en" sz="1500" b="1">
                <a:solidFill>
                  <a:srgbClr val="EFE951"/>
                </a:solidFill>
              </a:rPr>
              <a:t>541330 Exception 3</a:t>
            </a:r>
            <a:endParaRPr sz="1500" b="1" dirty="0">
              <a:solidFill>
                <a:srgbClr val="EFE951"/>
              </a:solidFill>
            </a:endParaRPr>
          </a:p>
          <a:p>
            <a:pPr marL="0" lvl="0" indent="0" algn="ctr" rtl="0">
              <a:spcBef>
                <a:spcPts val="0"/>
              </a:spcBef>
              <a:spcAft>
                <a:spcPts val="0"/>
              </a:spcAft>
              <a:buNone/>
            </a:pPr>
            <a:r>
              <a:rPr lang="en" sz="1500" b="1">
                <a:solidFill>
                  <a:srgbClr val="EFE951"/>
                </a:solidFill>
              </a:rPr>
              <a:t>541611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541614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541618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541690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541715 </a:t>
            </a:r>
            <a:endParaRPr sz="1500" b="1" dirty="0">
              <a:solidFill>
                <a:srgbClr val="EFE951"/>
              </a:solidFill>
            </a:endParaRPr>
          </a:p>
          <a:p>
            <a:pPr marL="0" lvl="0" indent="0" algn="ctr" rtl="0">
              <a:spcBef>
                <a:spcPts val="0"/>
              </a:spcBef>
              <a:spcAft>
                <a:spcPts val="0"/>
              </a:spcAft>
              <a:buNone/>
            </a:pPr>
            <a:r>
              <a:rPr lang="en" sz="1500" b="1">
                <a:solidFill>
                  <a:srgbClr val="EFE951"/>
                </a:solidFill>
              </a:rPr>
              <a:t>541715 Exception 1</a:t>
            </a:r>
            <a:endParaRPr sz="1500" b="1" dirty="0">
              <a:solidFill>
                <a:srgbClr val="EFE951"/>
              </a:solidFill>
            </a:endParaRPr>
          </a:p>
          <a:p>
            <a:pPr marL="0" lvl="0" indent="0" algn="ctr" rtl="0">
              <a:spcBef>
                <a:spcPts val="0"/>
              </a:spcBef>
              <a:spcAft>
                <a:spcPts val="0"/>
              </a:spcAft>
              <a:buNone/>
            </a:pPr>
            <a:r>
              <a:rPr lang="en" sz="1500" b="1">
                <a:solidFill>
                  <a:srgbClr val="EFE951"/>
                </a:solidFill>
              </a:rPr>
              <a:t>541715 Exception 2</a:t>
            </a:r>
            <a:endParaRPr sz="1500" b="1" dirty="0">
              <a:solidFill>
                <a:srgbClr val="EFE951"/>
              </a:solidFill>
            </a:endParaRPr>
          </a:p>
          <a:p>
            <a:pPr marL="0" lvl="0" indent="0" algn="ctr" rtl="0">
              <a:spcBef>
                <a:spcPts val="0"/>
              </a:spcBef>
              <a:spcAft>
                <a:spcPts val="0"/>
              </a:spcAft>
              <a:buNone/>
            </a:pPr>
            <a:r>
              <a:rPr lang="en" sz="1500" b="1">
                <a:solidFill>
                  <a:srgbClr val="EFE951"/>
                </a:solidFill>
              </a:rPr>
              <a:t>541715 Exception 3</a:t>
            </a:r>
            <a:endParaRPr sz="1500" b="1" dirty="0">
              <a:solidFill>
                <a:srgbClr val="EFE951"/>
              </a:solidFill>
            </a:endParaRPr>
          </a:p>
          <a:p>
            <a:pPr marL="0" lvl="0" indent="0" algn="ctr" rtl="0">
              <a:spcBef>
                <a:spcPts val="0"/>
              </a:spcBef>
              <a:spcAft>
                <a:spcPts val="0"/>
              </a:spcAft>
              <a:buNone/>
            </a:pPr>
            <a:r>
              <a:rPr lang="en" sz="1500" b="1">
                <a:solidFill>
                  <a:srgbClr val="EFE951"/>
                </a:solidFill>
              </a:rPr>
              <a:t>541720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541990 </a:t>
            </a:r>
            <a:endParaRPr sz="1500" b="1" dirty="0">
              <a:solidFill>
                <a:srgbClr val="EFE951"/>
              </a:solidFill>
            </a:endParaRPr>
          </a:p>
          <a:p>
            <a:pPr marL="0" lvl="0" indent="0" algn="ctr" rtl="0">
              <a:spcBef>
                <a:spcPts val="0"/>
              </a:spcBef>
              <a:spcAft>
                <a:spcPts val="0"/>
              </a:spcAft>
              <a:buNone/>
            </a:pPr>
            <a:r>
              <a:rPr lang="en" sz="1500" b="1">
                <a:solidFill>
                  <a:srgbClr val="EFE951"/>
                </a:solidFill>
              </a:rPr>
              <a:t>561499 </a:t>
            </a:r>
            <a:endParaRPr sz="1500" b="1" dirty="0">
              <a:solidFill>
                <a:srgbClr val="EFE951"/>
              </a:solidFill>
            </a:endParaRPr>
          </a:p>
          <a:p>
            <a:pPr marL="0" lvl="0" indent="0" algn="ctr" rtl="0">
              <a:spcBef>
                <a:spcPts val="0"/>
              </a:spcBef>
              <a:spcAft>
                <a:spcPts val="0"/>
              </a:spcAft>
              <a:buNone/>
            </a:pPr>
            <a:r>
              <a:rPr lang="en" sz="1500" b="1">
                <a:solidFill>
                  <a:srgbClr val="EFE951"/>
                </a:solidFill>
              </a:rPr>
              <a:t>561611</a:t>
            </a:r>
            <a:endParaRPr sz="1500" b="1" dirty="0">
              <a:solidFill>
                <a:srgbClr val="EFE951"/>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000" b="1" dirty="0">
              <a:solidFill>
                <a:srgbClr val="EBF5FD"/>
              </a:solidFill>
            </a:endParaRPr>
          </a:p>
        </p:txBody>
      </p:sp>
      <p:sp>
        <p:nvSpPr>
          <p:cNvPr id="1262" name="Google Shape;1262;p1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195"/>
          <p:cNvSpPr txBox="1">
            <a:spLocks noGrp="1"/>
          </p:cNvSpPr>
          <p:nvPr>
            <p:ph type="title"/>
          </p:nvPr>
        </p:nvSpPr>
        <p:spPr>
          <a:xfrm>
            <a:off x="311700" y="279100"/>
            <a:ext cx="4875900" cy="137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Domains</a:t>
            </a:r>
            <a:br>
              <a:rPr lang="en"/>
            </a:br>
            <a:endParaRPr dirty="0"/>
          </a:p>
          <a:p>
            <a:pPr marL="0" lvl="0" indent="0" algn="l" rtl="0">
              <a:spcBef>
                <a:spcPts val="0"/>
              </a:spcBef>
              <a:spcAft>
                <a:spcPts val="0"/>
              </a:spcAft>
              <a:buNone/>
            </a:pPr>
            <a:r>
              <a:rPr lang="en" b="0">
                <a:latin typeface="Arial"/>
                <a:ea typeface="Arial"/>
                <a:cs typeface="Arial"/>
                <a:sym typeface="Arial"/>
              </a:rPr>
              <a:t>Facilities</a:t>
            </a:r>
            <a:endParaRPr b="0" dirty="0">
              <a:latin typeface="Arial"/>
              <a:ea typeface="Arial"/>
              <a:cs typeface="Arial"/>
              <a:sym typeface="Arial"/>
            </a:endParaRPr>
          </a:p>
          <a:p>
            <a:pPr marL="0" lvl="0" indent="0" algn="l" rtl="0">
              <a:spcBef>
                <a:spcPts val="0"/>
              </a:spcBef>
              <a:spcAft>
                <a:spcPts val="0"/>
              </a:spcAft>
              <a:buNone/>
            </a:pPr>
            <a:endParaRPr dirty="0"/>
          </a:p>
        </p:txBody>
      </p:sp>
      <p:sp>
        <p:nvSpPr>
          <p:cNvPr id="1268" name="Google Shape;1268;p195"/>
          <p:cNvSpPr txBox="1">
            <a:spLocks noGrp="1"/>
          </p:cNvSpPr>
          <p:nvPr>
            <p:ph type="body" idx="4294967295"/>
          </p:nvPr>
        </p:nvSpPr>
        <p:spPr>
          <a:xfrm>
            <a:off x="423950" y="1655850"/>
            <a:ext cx="4215000" cy="32463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SzPts val="1100"/>
              <a:buFont typeface="Arial"/>
              <a:buChar char="●"/>
            </a:pPr>
            <a:r>
              <a:rPr lang="en">
                <a:latin typeface="Arial"/>
                <a:ea typeface="Arial"/>
                <a:cs typeface="Arial"/>
                <a:sym typeface="Arial"/>
              </a:rPr>
              <a:t>Services required to maintain and operate buildings, paved services, utilities </a:t>
            </a:r>
            <a:br>
              <a:rPr lang="en">
                <a:latin typeface="Arial"/>
                <a:ea typeface="Arial"/>
                <a:cs typeface="Arial"/>
                <a:sym typeface="Arial"/>
              </a:rPr>
            </a:br>
            <a:r>
              <a:rPr lang="en">
                <a:latin typeface="Arial"/>
                <a:ea typeface="Arial"/>
                <a:cs typeface="Arial"/>
                <a:sym typeface="Arial"/>
              </a:rPr>
              <a:t>infrastructure, and real property assets </a:t>
            </a:r>
            <a:br>
              <a:rPr lang="en">
                <a:latin typeface="Arial"/>
                <a:ea typeface="Arial"/>
                <a:cs typeface="Arial"/>
                <a:sym typeface="Arial"/>
              </a:rPr>
            </a:br>
            <a:r>
              <a:rPr lang="en">
                <a:latin typeface="Arial"/>
                <a:ea typeface="Arial"/>
                <a:cs typeface="Arial"/>
                <a:sym typeface="Arial"/>
              </a:rPr>
              <a:t>and equipment.</a:t>
            </a:r>
            <a:br>
              <a:rPr lang="en">
                <a:latin typeface="Arial"/>
                <a:ea typeface="Arial"/>
                <a:cs typeface="Arial"/>
                <a:sym typeface="Arial"/>
              </a:rPr>
            </a:br>
            <a:endParaRPr dirty="0">
              <a:latin typeface="Arial"/>
              <a:ea typeface="Arial"/>
              <a:cs typeface="Arial"/>
              <a:sym typeface="Arial"/>
            </a:endParaRPr>
          </a:p>
          <a:p>
            <a:pPr marL="457200" lvl="0" indent="-298450" algn="l" rtl="0">
              <a:lnSpc>
                <a:spcPct val="150000"/>
              </a:lnSpc>
              <a:spcBef>
                <a:spcPts val="0"/>
              </a:spcBef>
              <a:spcAft>
                <a:spcPts val="0"/>
              </a:spcAft>
              <a:buSzPts val="1100"/>
              <a:buChar char="●"/>
            </a:pPr>
            <a:r>
              <a:rPr lang="en" b="1">
                <a:latin typeface="Arial"/>
                <a:ea typeface="Arial"/>
                <a:cs typeface="Arial"/>
                <a:sym typeface="Arial"/>
              </a:rPr>
              <a:t>29</a:t>
            </a:r>
            <a:r>
              <a:rPr lang="en">
                <a:latin typeface="Arial"/>
                <a:ea typeface="Arial"/>
                <a:cs typeface="Arial"/>
                <a:sym typeface="Arial"/>
              </a:rPr>
              <a:t> NAICS codes</a:t>
            </a:r>
            <a:endParaRPr dirty="0">
              <a:latin typeface="Arial"/>
              <a:ea typeface="Arial"/>
              <a:cs typeface="Arial"/>
              <a:sym typeface="Arial"/>
            </a:endParaRPr>
          </a:p>
        </p:txBody>
      </p:sp>
      <p:pic>
        <p:nvPicPr>
          <p:cNvPr id="1269" name="Google Shape;1269;p195" descr="Decorative. Facilities icon. "/>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4638825" y="700375"/>
            <a:ext cx="1200150" cy="1200150"/>
          </a:xfrm>
          <a:prstGeom prst="rect">
            <a:avLst/>
          </a:prstGeom>
          <a:noFill/>
          <a:ln>
            <a:noFill/>
          </a:ln>
        </p:spPr>
      </p:pic>
      <p:sp>
        <p:nvSpPr>
          <p:cNvPr id="1270" name="Google Shape;1270;p195"/>
          <p:cNvSpPr txBox="1"/>
          <p:nvPr/>
        </p:nvSpPr>
        <p:spPr>
          <a:xfrm>
            <a:off x="6374925" y="241650"/>
            <a:ext cx="1904400" cy="65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300" b="1">
                <a:solidFill>
                  <a:schemeClr val="lt1"/>
                </a:solidFill>
              </a:rPr>
              <a:t>Facilities</a:t>
            </a:r>
            <a:endParaRPr sz="1300" b="1" dirty="0">
              <a:solidFill>
                <a:schemeClr val="lt1"/>
              </a:solidFill>
            </a:endParaRPr>
          </a:p>
          <a:p>
            <a:pPr marL="0" lvl="0" indent="0" algn="ctr" rtl="0">
              <a:spcBef>
                <a:spcPts val="0"/>
              </a:spcBef>
              <a:spcAft>
                <a:spcPts val="0"/>
              </a:spcAft>
              <a:buClr>
                <a:schemeClr val="dk1"/>
              </a:buClr>
              <a:buSzPts val="1100"/>
              <a:buFont typeface="Arial"/>
              <a:buNone/>
            </a:pPr>
            <a:r>
              <a:rPr lang="en" sz="1300" b="1">
                <a:solidFill>
                  <a:srgbClr val="EFE951"/>
                </a:solidFill>
              </a:rPr>
              <a:t>NAICS CODES</a:t>
            </a: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000" b="1" dirty="0">
              <a:solidFill>
                <a:srgbClr val="EBF5FD"/>
              </a:solidFill>
            </a:endParaRPr>
          </a:p>
        </p:txBody>
      </p:sp>
      <p:sp>
        <p:nvSpPr>
          <p:cNvPr id="1271" name="Google Shape;1271;p195"/>
          <p:cNvSpPr txBox="1"/>
          <p:nvPr/>
        </p:nvSpPr>
        <p:spPr>
          <a:xfrm>
            <a:off x="6272800" y="895900"/>
            <a:ext cx="1072500" cy="350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FE951"/>
                </a:solidFill>
              </a:rPr>
              <a:t>238160 </a:t>
            </a:r>
            <a:endParaRPr sz="1500" b="1" dirty="0">
              <a:solidFill>
                <a:srgbClr val="EFE951"/>
              </a:solidFill>
            </a:endParaRPr>
          </a:p>
          <a:p>
            <a:pPr marL="0" lvl="0" indent="0" algn="l" rtl="0">
              <a:spcBef>
                <a:spcPts val="0"/>
              </a:spcBef>
              <a:spcAft>
                <a:spcPts val="0"/>
              </a:spcAft>
              <a:buNone/>
            </a:pPr>
            <a:r>
              <a:rPr lang="en" sz="1500" b="1">
                <a:solidFill>
                  <a:srgbClr val="EFE951"/>
                </a:solidFill>
              </a:rPr>
              <a:t>238210 </a:t>
            </a:r>
            <a:endParaRPr sz="1500" b="1" dirty="0">
              <a:solidFill>
                <a:srgbClr val="EFE951"/>
              </a:solidFill>
            </a:endParaRPr>
          </a:p>
          <a:p>
            <a:pPr marL="0" lvl="0" indent="0" algn="l" rtl="0">
              <a:spcBef>
                <a:spcPts val="0"/>
              </a:spcBef>
              <a:spcAft>
                <a:spcPts val="0"/>
              </a:spcAft>
              <a:buNone/>
            </a:pPr>
            <a:r>
              <a:rPr lang="en" sz="1500" b="1">
                <a:solidFill>
                  <a:srgbClr val="EFE951"/>
                </a:solidFill>
              </a:rPr>
              <a:t>238220 </a:t>
            </a:r>
            <a:endParaRPr sz="1500" b="1" dirty="0">
              <a:solidFill>
                <a:srgbClr val="EFE951"/>
              </a:solidFill>
            </a:endParaRPr>
          </a:p>
          <a:p>
            <a:pPr marL="0" lvl="0" indent="0" algn="l" rtl="0">
              <a:spcBef>
                <a:spcPts val="0"/>
              </a:spcBef>
              <a:spcAft>
                <a:spcPts val="0"/>
              </a:spcAft>
              <a:buNone/>
            </a:pPr>
            <a:r>
              <a:rPr lang="en" sz="1500" b="1">
                <a:solidFill>
                  <a:srgbClr val="EFE951"/>
                </a:solidFill>
              </a:rPr>
              <a:t>238290 </a:t>
            </a:r>
            <a:endParaRPr sz="1500" b="1" dirty="0">
              <a:solidFill>
                <a:srgbClr val="EFE951"/>
              </a:solidFill>
            </a:endParaRPr>
          </a:p>
          <a:p>
            <a:pPr marL="0" lvl="0" indent="0" algn="l" rtl="0">
              <a:spcBef>
                <a:spcPts val="0"/>
              </a:spcBef>
              <a:spcAft>
                <a:spcPts val="0"/>
              </a:spcAft>
              <a:buNone/>
            </a:pPr>
            <a:r>
              <a:rPr lang="en" sz="1500" b="1">
                <a:solidFill>
                  <a:srgbClr val="EFE951"/>
                </a:solidFill>
              </a:rPr>
              <a:t>238320 </a:t>
            </a:r>
            <a:endParaRPr sz="1500" b="1" dirty="0">
              <a:solidFill>
                <a:srgbClr val="EFE951"/>
              </a:solidFill>
            </a:endParaRPr>
          </a:p>
          <a:p>
            <a:pPr marL="0" lvl="0" indent="0" algn="l" rtl="0">
              <a:spcBef>
                <a:spcPts val="0"/>
              </a:spcBef>
              <a:spcAft>
                <a:spcPts val="0"/>
              </a:spcAft>
              <a:buNone/>
            </a:pPr>
            <a:r>
              <a:rPr lang="en" sz="1500" b="1">
                <a:solidFill>
                  <a:srgbClr val="EFE951"/>
                </a:solidFill>
              </a:rPr>
              <a:t>238990 </a:t>
            </a:r>
            <a:endParaRPr sz="1500" b="1" dirty="0">
              <a:solidFill>
                <a:srgbClr val="EFE951"/>
              </a:solidFill>
            </a:endParaRPr>
          </a:p>
          <a:p>
            <a:pPr marL="0" lvl="0" indent="0" algn="l" rtl="0">
              <a:spcBef>
                <a:spcPts val="0"/>
              </a:spcBef>
              <a:spcAft>
                <a:spcPts val="0"/>
              </a:spcAft>
              <a:buNone/>
            </a:pPr>
            <a:r>
              <a:rPr lang="en" sz="1500" b="1">
                <a:solidFill>
                  <a:srgbClr val="EFE951"/>
                </a:solidFill>
              </a:rPr>
              <a:t>485999 </a:t>
            </a:r>
            <a:endParaRPr sz="1500" b="1" dirty="0">
              <a:solidFill>
                <a:srgbClr val="EFE951"/>
              </a:solidFill>
            </a:endParaRPr>
          </a:p>
          <a:p>
            <a:pPr marL="0" lvl="0" indent="0" algn="l" rtl="0">
              <a:spcBef>
                <a:spcPts val="0"/>
              </a:spcBef>
              <a:spcAft>
                <a:spcPts val="0"/>
              </a:spcAft>
              <a:buNone/>
            </a:pPr>
            <a:r>
              <a:rPr lang="en" sz="1500" b="1">
                <a:solidFill>
                  <a:srgbClr val="EFE951"/>
                </a:solidFill>
              </a:rPr>
              <a:t>488190 </a:t>
            </a:r>
            <a:endParaRPr sz="1500" b="1" dirty="0">
              <a:solidFill>
                <a:srgbClr val="EFE951"/>
              </a:solidFill>
            </a:endParaRPr>
          </a:p>
          <a:p>
            <a:pPr marL="0" lvl="0" indent="0" algn="l" rtl="0">
              <a:spcBef>
                <a:spcPts val="0"/>
              </a:spcBef>
              <a:spcAft>
                <a:spcPts val="0"/>
              </a:spcAft>
              <a:buNone/>
            </a:pPr>
            <a:r>
              <a:rPr lang="en" sz="1500" b="1">
                <a:solidFill>
                  <a:srgbClr val="EFE951"/>
                </a:solidFill>
              </a:rPr>
              <a:t>488490 </a:t>
            </a:r>
            <a:endParaRPr sz="1500" b="1" dirty="0">
              <a:solidFill>
                <a:srgbClr val="EFE951"/>
              </a:solidFill>
            </a:endParaRPr>
          </a:p>
          <a:p>
            <a:pPr marL="0" lvl="0" indent="0" algn="l" rtl="0">
              <a:spcBef>
                <a:spcPts val="0"/>
              </a:spcBef>
              <a:spcAft>
                <a:spcPts val="0"/>
              </a:spcAft>
              <a:buNone/>
            </a:pPr>
            <a:r>
              <a:rPr lang="en" sz="1500" b="1">
                <a:solidFill>
                  <a:srgbClr val="EFE951"/>
                </a:solidFill>
              </a:rPr>
              <a:t>488999 </a:t>
            </a:r>
            <a:endParaRPr sz="1500" b="1" dirty="0">
              <a:solidFill>
                <a:srgbClr val="EFE951"/>
              </a:solidFill>
            </a:endParaRPr>
          </a:p>
          <a:p>
            <a:pPr marL="0" lvl="0" indent="0" algn="l" rtl="0">
              <a:spcBef>
                <a:spcPts val="0"/>
              </a:spcBef>
              <a:spcAft>
                <a:spcPts val="0"/>
              </a:spcAft>
              <a:buNone/>
            </a:pPr>
            <a:r>
              <a:rPr lang="en" sz="1500" b="1">
                <a:solidFill>
                  <a:srgbClr val="EFE951"/>
                </a:solidFill>
              </a:rPr>
              <a:t>531311 </a:t>
            </a:r>
            <a:endParaRPr sz="1500" b="1" dirty="0">
              <a:solidFill>
                <a:srgbClr val="EFE951"/>
              </a:solidFill>
            </a:endParaRPr>
          </a:p>
          <a:p>
            <a:pPr marL="0" lvl="0" indent="0" algn="l" rtl="0">
              <a:spcBef>
                <a:spcPts val="0"/>
              </a:spcBef>
              <a:spcAft>
                <a:spcPts val="0"/>
              </a:spcAft>
              <a:buNone/>
            </a:pPr>
            <a:r>
              <a:rPr lang="en" sz="1500" b="1">
                <a:solidFill>
                  <a:srgbClr val="EFE951"/>
                </a:solidFill>
              </a:rPr>
              <a:t>531312 </a:t>
            </a:r>
            <a:endParaRPr sz="1500" b="1" dirty="0">
              <a:solidFill>
                <a:srgbClr val="EFE951"/>
              </a:solidFill>
            </a:endParaRPr>
          </a:p>
          <a:p>
            <a:pPr marL="0" lvl="0" indent="0" algn="l" rtl="0">
              <a:spcBef>
                <a:spcPts val="0"/>
              </a:spcBef>
              <a:spcAft>
                <a:spcPts val="0"/>
              </a:spcAft>
              <a:buNone/>
            </a:pPr>
            <a:r>
              <a:rPr lang="en" sz="1500" b="1">
                <a:solidFill>
                  <a:srgbClr val="EFE951"/>
                </a:solidFill>
              </a:rPr>
              <a:t>541320 </a:t>
            </a:r>
            <a:endParaRPr sz="1500" b="1" dirty="0">
              <a:solidFill>
                <a:srgbClr val="EFE951"/>
              </a:solidFill>
            </a:endParaRPr>
          </a:p>
          <a:p>
            <a:pPr marL="0" lvl="0" indent="0" algn="l" rtl="0">
              <a:spcBef>
                <a:spcPts val="0"/>
              </a:spcBef>
              <a:spcAft>
                <a:spcPts val="0"/>
              </a:spcAft>
              <a:buNone/>
            </a:pPr>
            <a:r>
              <a:rPr lang="en" sz="1500" b="1">
                <a:solidFill>
                  <a:srgbClr val="EFE951"/>
                </a:solidFill>
              </a:rPr>
              <a:t>541330 </a:t>
            </a:r>
            <a:endParaRPr sz="1500" b="1" dirty="0">
              <a:solidFill>
                <a:srgbClr val="EFE951"/>
              </a:solidFill>
            </a:endParaRPr>
          </a:p>
          <a:p>
            <a:pPr marL="0" lvl="0" indent="0" algn="l" rtl="0">
              <a:spcBef>
                <a:spcPts val="0"/>
              </a:spcBef>
              <a:spcAft>
                <a:spcPts val="0"/>
              </a:spcAft>
              <a:buNone/>
            </a:pPr>
            <a:r>
              <a:rPr lang="en" sz="1500" b="1">
                <a:solidFill>
                  <a:srgbClr val="EFE951"/>
                </a:solidFill>
              </a:rPr>
              <a:t>541350</a:t>
            </a:r>
            <a:endParaRPr sz="1500" b="1" dirty="0">
              <a:solidFill>
                <a:srgbClr val="EFE951"/>
              </a:solidFill>
            </a:endParaRPr>
          </a:p>
          <a:p>
            <a:pPr marL="0" lvl="0" indent="0" algn="ctr" rtl="0">
              <a:spcBef>
                <a:spcPts val="0"/>
              </a:spcBef>
              <a:spcAft>
                <a:spcPts val="0"/>
              </a:spcAft>
              <a:buNone/>
            </a:pPr>
            <a:endParaRPr sz="1000" b="1" dirty="0">
              <a:solidFill>
                <a:srgbClr val="EBF5FD"/>
              </a:solidFill>
            </a:endParaRPr>
          </a:p>
        </p:txBody>
      </p:sp>
      <p:sp>
        <p:nvSpPr>
          <p:cNvPr id="1272" name="Google Shape;1272;p195"/>
          <p:cNvSpPr txBox="1"/>
          <p:nvPr/>
        </p:nvSpPr>
        <p:spPr>
          <a:xfrm>
            <a:off x="7525050" y="914400"/>
            <a:ext cx="947400" cy="350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EFE951"/>
                </a:solidFill>
              </a:rPr>
              <a:t>541611 </a:t>
            </a:r>
            <a:endParaRPr sz="1500" b="1" dirty="0">
              <a:solidFill>
                <a:srgbClr val="EFE951"/>
              </a:solidFill>
            </a:endParaRPr>
          </a:p>
          <a:p>
            <a:pPr marL="0" lvl="0" indent="0" algn="l" rtl="0">
              <a:spcBef>
                <a:spcPts val="0"/>
              </a:spcBef>
              <a:spcAft>
                <a:spcPts val="0"/>
              </a:spcAft>
              <a:buNone/>
            </a:pPr>
            <a:r>
              <a:rPr lang="en" sz="1500" b="1">
                <a:solidFill>
                  <a:srgbClr val="EFE951"/>
                </a:solidFill>
              </a:rPr>
              <a:t>541614 </a:t>
            </a:r>
            <a:endParaRPr sz="1500" b="1" dirty="0">
              <a:solidFill>
                <a:srgbClr val="EFE951"/>
              </a:solidFill>
            </a:endParaRPr>
          </a:p>
          <a:p>
            <a:pPr marL="0" lvl="0" indent="0" algn="l" rtl="0">
              <a:spcBef>
                <a:spcPts val="0"/>
              </a:spcBef>
              <a:spcAft>
                <a:spcPts val="0"/>
              </a:spcAft>
              <a:buNone/>
            </a:pPr>
            <a:r>
              <a:rPr lang="en" sz="1500" b="1">
                <a:solidFill>
                  <a:srgbClr val="EFE951"/>
                </a:solidFill>
              </a:rPr>
              <a:t>541690 </a:t>
            </a:r>
            <a:endParaRPr sz="1500" b="1" dirty="0">
              <a:solidFill>
                <a:srgbClr val="EFE951"/>
              </a:solidFill>
            </a:endParaRPr>
          </a:p>
          <a:p>
            <a:pPr marL="0" lvl="0" indent="0" algn="l" rtl="0">
              <a:spcBef>
                <a:spcPts val="0"/>
              </a:spcBef>
              <a:spcAft>
                <a:spcPts val="0"/>
              </a:spcAft>
              <a:buNone/>
            </a:pPr>
            <a:r>
              <a:rPr lang="en" sz="1500" b="1">
                <a:solidFill>
                  <a:srgbClr val="EFE951"/>
                </a:solidFill>
              </a:rPr>
              <a:t>541990 </a:t>
            </a:r>
            <a:endParaRPr sz="1500" b="1" dirty="0">
              <a:solidFill>
                <a:srgbClr val="EFE951"/>
              </a:solidFill>
            </a:endParaRPr>
          </a:p>
          <a:p>
            <a:pPr marL="0" lvl="0" indent="0" algn="l" rtl="0">
              <a:spcBef>
                <a:spcPts val="0"/>
              </a:spcBef>
              <a:spcAft>
                <a:spcPts val="0"/>
              </a:spcAft>
              <a:buNone/>
            </a:pPr>
            <a:r>
              <a:rPr lang="en" sz="1500" b="1">
                <a:solidFill>
                  <a:srgbClr val="EFE951"/>
                </a:solidFill>
              </a:rPr>
              <a:t>561210 </a:t>
            </a:r>
            <a:endParaRPr sz="1500" b="1" dirty="0">
              <a:solidFill>
                <a:srgbClr val="EFE951"/>
              </a:solidFill>
            </a:endParaRPr>
          </a:p>
          <a:p>
            <a:pPr marL="0" lvl="0" indent="0" algn="l" rtl="0">
              <a:spcBef>
                <a:spcPts val="0"/>
              </a:spcBef>
              <a:spcAft>
                <a:spcPts val="0"/>
              </a:spcAft>
              <a:buNone/>
            </a:pPr>
            <a:r>
              <a:rPr lang="en" sz="1500" b="1">
                <a:solidFill>
                  <a:srgbClr val="EFE951"/>
                </a:solidFill>
              </a:rPr>
              <a:t>561621 </a:t>
            </a:r>
            <a:endParaRPr sz="1500" b="1" dirty="0">
              <a:solidFill>
                <a:srgbClr val="EFE951"/>
              </a:solidFill>
            </a:endParaRPr>
          </a:p>
          <a:p>
            <a:pPr marL="0" lvl="0" indent="0" algn="l" rtl="0">
              <a:spcBef>
                <a:spcPts val="0"/>
              </a:spcBef>
              <a:spcAft>
                <a:spcPts val="0"/>
              </a:spcAft>
              <a:buNone/>
            </a:pPr>
            <a:r>
              <a:rPr lang="en" sz="1500" b="1">
                <a:solidFill>
                  <a:srgbClr val="EFE951"/>
                </a:solidFill>
              </a:rPr>
              <a:t>561710 </a:t>
            </a:r>
            <a:endParaRPr sz="1500" b="1" dirty="0">
              <a:solidFill>
                <a:srgbClr val="EFE951"/>
              </a:solidFill>
            </a:endParaRPr>
          </a:p>
          <a:p>
            <a:pPr marL="0" lvl="0" indent="0" algn="l" rtl="0">
              <a:spcBef>
                <a:spcPts val="0"/>
              </a:spcBef>
              <a:spcAft>
                <a:spcPts val="0"/>
              </a:spcAft>
              <a:buNone/>
            </a:pPr>
            <a:r>
              <a:rPr lang="en" sz="1500" b="1">
                <a:solidFill>
                  <a:srgbClr val="EFE951"/>
                </a:solidFill>
              </a:rPr>
              <a:t>561720 </a:t>
            </a:r>
            <a:endParaRPr sz="1500" b="1" dirty="0">
              <a:solidFill>
                <a:srgbClr val="EFE951"/>
              </a:solidFill>
            </a:endParaRPr>
          </a:p>
          <a:p>
            <a:pPr marL="0" lvl="0" indent="0" algn="l" rtl="0">
              <a:spcBef>
                <a:spcPts val="0"/>
              </a:spcBef>
              <a:spcAft>
                <a:spcPts val="0"/>
              </a:spcAft>
              <a:buNone/>
            </a:pPr>
            <a:r>
              <a:rPr lang="en" sz="1500" b="1">
                <a:solidFill>
                  <a:srgbClr val="EFE951"/>
                </a:solidFill>
              </a:rPr>
              <a:t>561730 </a:t>
            </a:r>
            <a:endParaRPr sz="1500" b="1" dirty="0">
              <a:solidFill>
                <a:srgbClr val="EFE951"/>
              </a:solidFill>
            </a:endParaRPr>
          </a:p>
          <a:p>
            <a:pPr marL="0" lvl="0" indent="0" algn="l" rtl="0">
              <a:spcBef>
                <a:spcPts val="0"/>
              </a:spcBef>
              <a:spcAft>
                <a:spcPts val="0"/>
              </a:spcAft>
              <a:buNone/>
            </a:pPr>
            <a:r>
              <a:rPr lang="en" sz="1500" b="1">
                <a:solidFill>
                  <a:srgbClr val="EFE951"/>
                </a:solidFill>
              </a:rPr>
              <a:t>561990 </a:t>
            </a:r>
            <a:endParaRPr sz="1500" b="1" dirty="0">
              <a:solidFill>
                <a:srgbClr val="EFE951"/>
              </a:solidFill>
            </a:endParaRPr>
          </a:p>
          <a:p>
            <a:pPr marL="0" lvl="0" indent="0" algn="l" rtl="0">
              <a:spcBef>
                <a:spcPts val="0"/>
              </a:spcBef>
              <a:spcAft>
                <a:spcPts val="0"/>
              </a:spcAft>
              <a:buNone/>
            </a:pPr>
            <a:r>
              <a:rPr lang="en" sz="1500" b="1">
                <a:solidFill>
                  <a:srgbClr val="EFE951"/>
                </a:solidFill>
              </a:rPr>
              <a:t>562111 </a:t>
            </a:r>
            <a:endParaRPr sz="1500" b="1" dirty="0">
              <a:solidFill>
                <a:srgbClr val="EFE951"/>
              </a:solidFill>
            </a:endParaRPr>
          </a:p>
          <a:p>
            <a:pPr marL="0" lvl="0" indent="0" algn="l" rtl="0">
              <a:spcBef>
                <a:spcPts val="0"/>
              </a:spcBef>
              <a:spcAft>
                <a:spcPts val="0"/>
              </a:spcAft>
              <a:buNone/>
            </a:pPr>
            <a:r>
              <a:rPr lang="en" sz="1500" b="1">
                <a:solidFill>
                  <a:srgbClr val="EFE951"/>
                </a:solidFill>
              </a:rPr>
              <a:t>562112 </a:t>
            </a:r>
            <a:endParaRPr sz="1500" b="1" dirty="0">
              <a:solidFill>
                <a:srgbClr val="EFE951"/>
              </a:solidFill>
            </a:endParaRPr>
          </a:p>
          <a:p>
            <a:pPr marL="0" lvl="0" indent="0" algn="l" rtl="0">
              <a:spcBef>
                <a:spcPts val="0"/>
              </a:spcBef>
              <a:spcAft>
                <a:spcPts val="0"/>
              </a:spcAft>
              <a:buNone/>
            </a:pPr>
            <a:r>
              <a:rPr lang="en" sz="1500" b="1">
                <a:solidFill>
                  <a:srgbClr val="EFE951"/>
                </a:solidFill>
              </a:rPr>
              <a:t>562211 </a:t>
            </a:r>
            <a:endParaRPr sz="1500" b="1" dirty="0">
              <a:solidFill>
                <a:srgbClr val="EFE951"/>
              </a:solidFill>
            </a:endParaRPr>
          </a:p>
          <a:p>
            <a:pPr marL="0" lvl="0" indent="0" algn="l" rtl="0">
              <a:spcBef>
                <a:spcPts val="0"/>
              </a:spcBef>
              <a:spcAft>
                <a:spcPts val="0"/>
              </a:spcAft>
              <a:buNone/>
            </a:pPr>
            <a:r>
              <a:rPr lang="en" sz="1500" b="1">
                <a:solidFill>
                  <a:srgbClr val="EFE951"/>
                </a:solidFill>
              </a:rPr>
              <a:t>811310</a:t>
            </a:r>
            <a:endParaRPr sz="1500" b="1" dirty="0">
              <a:solidFill>
                <a:srgbClr val="EFE951"/>
              </a:solidFill>
            </a:endParaRPr>
          </a:p>
          <a:p>
            <a:pPr marL="0" lvl="0" indent="0" algn="l"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000" b="1" dirty="0">
              <a:solidFill>
                <a:srgbClr val="EBF5FD"/>
              </a:solidFill>
            </a:endParaRPr>
          </a:p>
        </p:txBody>
      </p:sp>
      <p:sp>
        <p:nvSpPr>
          <p:cNvPr id="1273" name="Google Shape;1273;p1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96"/>
          <p:cNvSpPr txBox="1">
            <a:spLocks noGrp="1"/>
          </p:cNvSpPr>
          <p:nvPr>
            <p:ph type="title"/>
          </p:nvPr>
        </p:nvSpPr>
        <p:spPr>
          <a:xfrm>
            <a:off x="311700" y="279100"/>
            <a:ext cx="4215000" cy="12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Domains</a:t>
            </a:r>
            <a:br>
              <a:rPr lang="en"/>
            </a:br>
            <a:endParaRPr dirty="0"/>
          </a:p>
          <a:p>
            <a:pPr marL="0" lvl="0" indent="0" algn="l" rtl="0">
              <a:spcBef>
                <a:spcPts val="0"/>
              </a:spcBef>
              <a:spcAft>
                <a:spcPts val="0"/>
              </a:spcAft>
              <a:buNone/>
            </a:pPr>
            <a:r>
              <a:rPr lang="en" b="0">
                <a:latin typeface="Arial"/>
                <a:ea typeface="Arial"/>
                <a:cs typeface="Arial"/>
                <a:sym typeface="Arial"/>
              </a:rPr>
              <a:t>Enterprise Solutions</a:t>
            </a:r>
            <a:endParaRPr b="0" dirty="0">
              <a:latin typeface="Arial"/>
              <a:ea typeface="Arial"/>
              <a:cs typeface="Arial"/>
              <a:sym typeface="Arial"/>
            </a:endParaRPr>
          </a:p>
          <a:p>
            <a:pPr marL="0" lvl="0" indent="0" algn="l" rtl="0">
              <a:spcBef>
                <a:spcPts val="0"/>
              </a:spcBef>
              <a:spcAft>
                <a:spcPts val="0"/>
              </a:spcAft>
              <a:buNone/>
            </a:pPr>
            <a:endParaRPr dirty="0"/>
          </a:p>
        </p:txBody>
      </p:sp>
      <p:sp>
        <p:nvSpPr>
          <p:cNvPr id="1279" name="Google Shape;1279;p196"/>
          <p:cNvSpPr txBox="1">
            <a:spLocks noGrp="1"/>
          </p:cNvSpPr>
          <p:nvPr>
            <p:ph type="body" idx="4294967295"/>
          </p:nvPr>
        </p:nvSpPr>
        <p:spPr>
          <a:xfrm>
            <a:off x="423950" y="1655850"/>
            <a:ext cx="4215000" cy="31830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SzPts val="1100"/>
              <a:buFont typeface="Arial"/>
              <a:buChar char="●"/>
            </a:pPr>
            <a:r>
              <a:rPr lang="en" b="1" u="sng">
                <a:latin typeface="Arial"/>
                <a:ea typeface="Arial"/>
                <a:cs typeface="Arial"/>
                <a:sym typeface="Arial"/>
              </a:rPr>
              <a:t>(Unrestricted Only)</a:t>
            </a:r>
            <a:r>
              <a:rPr lang="en">
                <a:latin typeface="Arial"/>
                <a:ea typeface="Arial"/>
                <a:cs typeface="Arial"/>
                <a:sym typeface="Arial"/>
              </a:rPr>
              <a:t> - Large, complex, </a:t>
            </a:r>
            <a:br>
              <a:rPr lang="en">
                <a:latin typeface="Arial"/>
                <a:ea typeface="Arial"/>
                <a:cs typeface="Arial"/>
                <a:sym typeface="Arial"/>
              </a:rPr>
            </a:br>
            <a:r>
              <a:rPr lang="en">
                <a:latin typeface="Arial"/>
                <a:ea typeface="Arial"/>
                <a:cs typeface="Arial"/>
                <a:sym typeface="Arial"/>
              </a:rPr>
              <a:t>integrated professional service requirements often spanning multiple disciplines and/or locations and requiring many different types </a:t>
            </a:r>
            <a:br>
              <a:rPr lang="en">
                <a:latin typeface="Arial"/>
                <a:ea typeface="Arial"/>
                <a:cs typeface="Arial"/>
                <a:sym typeface="Arial"/>
              </a:rPr>
            </a:br>
            <a:r>
              <a:rPr lang="en">
                <a:latin typeface="Arial"/>
                <a:ea typeface="Arial"/>
                <a:cs typeface="Arial"/>
                <a:sym typeface="Arial"/>
              </a:rPr>
              <a:t>of labor and expertise.</a:t>
            </a:r>
            <a:br>
              <a:rPr lang="en">
                <a:latin typeface="Arial"/>
                <a:ea typeface="Arial"/>
                <a:cs typeface="Arial"/>
                <a:sym typeface="Arial"/>
              </a:rPr>
            </a:br>
            <a:endParaRPr dirty="0">
              <a:latin typeface="Arial"/>
              <a:ea typeface="Arial"/>
              <a:cs typeface="Arial"/>
              <a:sym typeface="Arial"/>
            </a:endParaRPr>
          </a:p>
          <a:p>
            <a:pPr marL="457200" lvl="0" indent="-298450" algn="l" rtl="0">
              <a:lnSpc>
                <a:spcPct val="150000"/>
              </a:lnSpc>
              <a:spcBef>
                <a:spcPts val="0"/>
              </a:spcBef>
              <a:spcAft>
                <a:spcPts val="0"/>
              </a:spcAft>
              <a:buSzPts val="1100"/>
              <a:buChar char="●"/>
            </a:pPr>
            <a:r>
              <a:rPr lang="en" b="1">
                <a:latin typeface="Arial"/>
                <a:ea typeface="Arial"/>
                <a:cs typeface="Arial"/>
                <a:sym typeface="Arial"/>
              </a:rPr>
              <a:t>17</a:t>
            </a:r>
            <a:r>
              <a:rPr lang="en">
                <a:latin typeface="Arial"/>
                <a:ea typeface="Arial"/>
                <a:cs typeface="Arial"/>
                <a:sym typeface="Arial"/>
              </a:rPr>
              <a:t> NAICS codes</a:t>
            </a:r>
            <a:endParaRPr dirty="0">
              <a:latin typeface="Arial"/>
              <a:ea typeface="Arial"/>
              <a:cs typeface="Arial"/>
              <a:sym typeface="Arial"/>
            </a:endParaRPr>
          </a:p>
        </p:txBody>
      </p:sp>
      <p:pic>
        <p:nvPicPr>
          <p:cNvPr id="1280" name="Google Shape;1280;p196" descr="Decorative. Enterprise Services icon. "/>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4638813" y="700375"/>
            <a:ext cx="1200150" cy="1200150"/>
          </a:xfrm>
          <a:prstGeom prst="rect">
            <a:avLst/>
          </a:prstGeom>
          <a:noFill/>
          <a:ln>
            <a:noFill/>
          </a:ln>
        </p:spPr>
      </p:pic>
      <p:sp>
        <p:nvSpPr>
          <p:cNvPr id="1281" name="Google Shape;1281;p196"/>
          <p:cNvSpPr txBox="1"/>
          <p:nvPr/>
        </p:nvSpPr>
        <p:spPr>
          <a:xfrm>
            <a:off x="5993400" y="241650"/>
            <a:ext cx="2753400" cy="476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300" b="1">
                <a:solidFill>
                  <a:schemeClr val="lt1"/>
                </a:solidFill>
              </a:rPr>
              <a:t>Enterprise Solutions</a:t>
            </a:r>
            <a:endParaRPr sz="1300" b="1" dirty="0">
              <a:solidFill>
                <a:schemeClr val="lt1"/>
              </a:solidFill>
            </a:endParaRPr>
          </a:p>
          <a:p>
            <a:pPr marL="0" lvl="0" indent="0" algn="ctr" rtl="0">
              <a:spcBef>
                <a:spcPts val="0"/>
              </a:spcBef>
              <a:spcAft>
                <a:spcPts val="0"/>
              </a:spcAft>
              <a:buClr>
                <a:schemeClr val="dk1"/>
              </a:buClr>
              <a:buSzPts val="1100"/>
              <a:buFont typeface="Arial"/>
              <a:buNone/>
            </a:pPr>
            <a:r>
              <a:rPr lang="en" sz="1300" b="1">
                <a:solidFill>
                  <a:srgbClr val="EFE951"/>
                </a:solidFill>
              </a:rPr>
              <a:t>NAICS CODES</a:t>
            </a: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r>
              <a:rPr lang="en" sz="1500" b="1">
                <a:solidFill>
                  <a:srgbClr val="EFE951"/>
                </a:solidFill>
              </a:rPr>
              <a:t>336611</a:t>
            </a:r>
            <a:endParaRPr sz="1500" b="1" dirty="0">
              <a:solidFill>
                <a:srgbClr val="EFE951"/>
              </a:solidFill>
            </a:endParaRPr>
          </a:p>
          <a:p>
            <a:pPr marL="0" lvl="0" indent="0" algn="ctr" rtl="0">
              <a:spcBef>
                <a:spcPts val="0"/>
              </a:spcBef>
              <a:spcAft>
                <a:spcPts val="0"/>
              </a:spcAft>
              <a:buNone/>
            </a:pPr>
            <a:r>
              <a:rPr lang="en" sz="1500" b="1">
                <a:solidFill>
                  <a:srgbClr val="EFE951"/>
                </a:solidFill>
              </a:rPr>
              <a:t>541330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541330 Exception 1</a:t>
            </a:r>
            <a:endParaRPr sz="1500" b="1" dirty="0">
              <a:solidFill>
                <a:srgbClr val="EFE951"/>
              </a:solidFill>
            </a:endParaRPr>
          </a:p>
          <a:p>
            <a:pPr marL="0" lvl="0" indent="0" algn="ctr" rtl="0">
              <a:spcBef>
                <a:spcPts val="0"/>
              </a:spcBef>
              <a:spcAft>
                <a:spcPts val="0"/>
              </a:spcAft>
              <a:buNone/>
            </a:pPr>
            <a:r>
              <a:rPr lang="en" sz="1500" b="1">
                <a:solidFill>
                  <a:srgbClr val="EFE951"/>
                </a:solidFill>
              </a:rPr>
              <a:t>541330 Exception 2</a:t>
            </a:r>
            <a:endParaRPr sz="1500" b="1" dirty="0">
              <a:solidFill>
                <a:srgbClr val="EFE951"/>
              </a:solidFill>
            </a:endParaRPr>
          </a:p>
          <a:p>
            <a:pPr marL="0" lvl="0" indent="0" algn="ctr" rtl="0">
              <a:spcBef>
                <a:spcPts val="0"/>
              </a:spcBef>
              <a:spcAft>
                <a:spcPts val="0"/>
              </a:spcAft>
              <a:buNone/>
            </a:pPr>
            <a:r>
              <a:rPr lang="en" sz="1500" b="1">
                <a:solidFill>
                  <a:srgbClr val="EFE951"/>
                </a:solidFill>
              </a:rPr>
              <a:t>541330 Exception 3</a:t>
            </a:r>
            <a:endParaRPr sz="1500" b="1" dirty="0">
              <a:solidFill>
                <a:srgbClr val="EFE951"/>
              </a:solidFill>
            </a:endParaRPr>
          </a:p>
          <a:p>
            <a:pPr marL="0" lvl="0" indent="0" algn="ctr" rtl="0">
              <a:spcBef>
                <a:spcPts val="0"/>
              </a:spcBef>
              <a:spcAft>
                <a:spcPts val="0"/>
              </a:spcAft>
              <a:buNone/>
            </a:pPr>
            <a:r>
              <a:rPr lang="en" sz="1500" b="1">
                <a:solidFill>
                  <a:srgbClr val="EFE951"/>
                </a:solidFill>
              </a:rPr>
              <a:t>541611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541614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541620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541690 </a:t>
            </a:r>
            <a:endParaRPr sz="1500" b="1" dirty="0">
              <a:solidFill>
                <a:srgbClr val="EFE951"/>
              </a:solidFill>
            </a:endParaRPr>
          </a:p>
          <a:p>
            <a:pPr marL="0" lvl="0" indent="0" algn="ctr" rtl="0">
              <a:spcBef>
                <a:spcPts val="0"/>
              </a:spcBef>
              <a:spcAft>
                <a:spcPts val="0"/>
              </a:spcAft>
              <a:buNone/>
            </a:pPr>
            <a:r>
              <a:rPr lang="en" sz="1500" b="1">
                <a:solidFill>
                  <a:srgbClr val="EFE951"/>
                </a:solidFill>
              </a:rPr>
              <a:t>541715 </a:t>
            </a:r>
            <a:endParaRPr sz="1500" b="1" dirty="0">
              <a:solidFill>
                <a:srgbClr val="EFE951"/>
              </a:solidFill>
            </a:endParaRPr>
          </a:p>
          <a:p>
            <a:pPr marL="0" lvl="0" indent="0" algn="ctr" rtl="0">
              <a:spcBef>
                <a:spcPts val="0"/>
              </a:spcBef>
              <a:spcAft>
                <a:spcPts val="0"/>
              </a:spcAft>
              <a:buNone/>
            </a:pPr>
            <a:r>
              <a:rPr lang="en" sz="1500" b="1">
                <a:solidFill>
                  <a:srgbClr val="EFE951"/>
                </a:solidFill>
              </a:rPr>
              <a:t>541715 Exception 1</a:t>
            </a:r>
            <a:endParaRPr sz="1500" b="1" dirty="0">
              <a:solidFill>
                <a:srgbClr val="EFE951"/>
              </a:solidFill>
            </a:endParaRPr>
          </a:p>
          <a:p>
            <a:pPr marL="0" lvl="0" indent="0" algn="ctr" rtl="0">
              <a:spcBef>
                <a:spcPts val="0"/>
              </a:spcBef>
              <a:spcAft>
                <a:spcPts val="0"/>
              </a:spcAft>
              <a:buNone/>
            </a:pPr>
            <a:r>
              <a:rPr lang="en" sz="1500" b="1">
                <a:solidFill>
                  <a:srgbClr val="EFE951"/>
                </a:solidFill>
              </a:rPr>
              <a:t>541715 Exception 2</a:t>
            </a:r>
            <a:endParaRPr sz="1500" b="1" dirty="0">
              <a:solidFill>
                <a:srgbClr val="EFE951"/>
              </a:solidFill>
            </a:endParaRPr>
          </a:p>
          <a:p>
            <a:pPr marL="0" lvl="0" indent="0" algn="ctr" rtl="0">
              <a:spcBef>
                <a:spcPts val="0"/>
              </a:spcBef>
              <a:spcAft>
                <a:spcPts val="0"/>
              </a:spcAft>
              <a:buNone/>
            </a:pPr>
            <a:r>
              <a:rPr lang="en" sz="1500" b="1">
                <a:solidFill>
                  <a:srgbClr val="EFE951"/>
                </a:solidFill>
              </a:rPr>
              <a:t>541715 Exception 3</a:t>
            </a:r>
            <a:endParaRPr sz="1500" b="1" dirty="0">
              <a:solidFill>
                <a:srgbClr val="EFE951"/>
              </a:solidFill>
            </a:endParaRPr>
          </a:p>
          <a:p>
            <a:pPr marL="0" lvl="0" indent="0" algn="ctr" rtl="0">
              <a:spcBef>
                <a:spcPts val="0"/>
              </a:spcBef>
              <a:spcAft>
                <a:spcPts val="0"/>
              </a:spcAft>
              <a:buNone/>
            </a:pPr>
            <a:r>
              <a:rPr lang="en" sz="1500" b="1">
                <a:solidFill>
                  <a:srgbClr val="EFE951"/>
                </a:solidFill>
              </a:rPr>
              <a:t>541990 </a:t>
            </a:r>
            <a:endParaRPr sz="1500" b="1" dirty="0">
              <a:solidFill>
                <a:srgbClr val="EFE951"/>
              </a:solidFill>
            </a:endParaRPr>
          </a:p>
          <a:p>
            <a:pPr marL="0" lvl="0" indent="0" algn="ctr" rtl="0">
              <a:spcBef>
                <a:spcPts val="0"/>
              </a:spcBef>
              <a:spcAft>
                <a:spcPts val="0"/>
              </a:spcAft>
              <a:buNone/>
            </a:pPr>
            <a:r>
              <a:rPr lang="en" sz="1500" b="1">
                <a:solidFill>
                  <a:srgbClr val="EFE951"/>
                </a:solidFill>
              </a:rPr>
              <a:t>561210 </a:t>
            </a:r>
            <a:endParaRPr sz="1500" b="1" dirty="0">
              <a:solidFill>
                <a:srgbClr val="EFE951"/>
              </a:solidFill>
            </a:endParaRPr>
          </a:p>
          <a:p>
            <a:pPr marL="0" lvl="0" indent="0" algn="ctr" rtl="0">
              <a:spcBef>
                <a:spcPts val="0"/>
              </a:spcBef>
              <a:spcAft>
                <a:spcPts val="0"/>
              </a:spcAft>
              <a:buNone/>
            </a:pPr>
            <a:r>
              <a:rPr lang="en" sz="1500" b="1">
                <a:solidFill>
                  <a:srgbClr val="EFE951"/>
                </a:solidFill>
              </a:rPr>
              <a:t>562910 </a:t>
            </a:r>
            <a:endParaRPr sz="1500" b="1" dirty="0">
              <a:solidFill>
                <a:srgbClr val="EFE951"/>
              </a:solidFill>
            </a:endParaRPr>
          </a:p>
          <a:p>
            <a:pPr marL="0" lvl="0" indent="0" algn="ctr" rtl="0">
              <a:spcBef>
                <a:spcPts val="0"/>
              </a:spcBef>
              <a:spcAft>
                <a:spcPts val="0"/>
              </a:spcAft>
              <a:buNone/>
            </a:pPr>
            <a:r>
              <a:rPr lang="en" sz="1500" b="1">
                <a:solidFill>
                  <a:srgbClr val="EFE951"/>
                </a:solidFill>
              </a:rPr>
              <a:t>562910 Exception 1</a:t>
            </a:r>
            <a:endParaRPr sz="1500" b="1" dirty="0">
              <a:solidFill>
                <a:srgbClr val="EFE951"/>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000" b="1" dirty="0">
              <a:solidFill>
                <a:srgbClr val="EBF5FD"/>
              </a:solidFill>
            </a:endParaRPr>
          </a:p>
        </p:txBody>
      </p:sp>
      <p:sp>
        <p:nvSpPr>
          <p:cNvPr id="1282" name="Google Shape;1282;p1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fontScale="77500" lnSpcReduction="20000"/>
          </a:bodyPr>
          <a:lstStyle/>
          <a:p>
            <a:pPr marL="0" lvl="0" indent="0" algn="r" rtl="0">
              <a:spcBef>
                <a:spcPts val="0"/>
              </a:spcBef>
              <a:spcAft>
                <a:spcPts val="0"/>
              </a:spcAft>
              <a:buNone/>
            </a:pPr>
            <a:fld id="{00000000-1234-1234-1234-123412341234}" type="slidenum">
              <a:rPr lang="en"/>
              <a:t>19</a:t>
            </a:fld>
            <a:r>
              <a:rPr lang="en"/>
              <a:t>	</a:t>
            </a:r>
            <a:endParaRPr dirty="0"/>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2" name="Title 1">
            <a:extLst>
              <a:ext uri="{FF2B5EF4-FFF2-40B4-BE49-F238E27FC236}">
                <a16:creationId xmlns:a16="http://schemas.microsoft.com/office/drawing/2014/main" id="{0E785CAA-24D4-4818-90DF-0F0B4250CCC5}"/>
              </a:ext>
            </a:extLst>
          </p:cNvPr>
          <p:cNvSpPr>
            <a:spLocks noGrp="1"/>
          </p:cNvSpPr>
          <p:nvPr>
            <p:ph type="title" idx="4294967295"/>
          </p:nvPr>
        </p:nvSpPr>
        <p:spPr>
          <a:xfrm>
            <a:off x="628650" y="-993775"/>
            <a:ext cx="7886700" cy="993775"/>
          </a:xfrm>
          <a:prstGeom prst="rect">
            <a:avLst/>
          </a:prstGeom>
        </p:spPr>
        <p:txBody>
          <a:bodyPr anchor="b"/>
          <a:lstStyle/>
          <a:p>
            <a:r>
              <a:rPr lang="en-US" dirty="0"/>
              <a:t>OASIS Plus Presenter</a:t>
            </a:r>
          </a:p>
        </p:txBody>
      </p:sp>
      <p:sp>
        <p:nvSpPr>
          <p:cNvPr id="1109" name="Google Shape;1109;p179" descr="This image is a highlighted golden box around Brian Booth's picture."/>
          <p:cNvSpPr/>
          <p:nvPr/>
        </p:nvSpPr>
        <p:spPr>
          <a:xfrm>
            <a:off x="990300" y="1789725"/>
            <a:ext cx="2733600" cy="27336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1110" name="Google Shape;1110;p179" descr="This image is of Brian Booth, the Professional Service Advisor for the Professional Services category."/>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1066500" y="1865925"/>
            <a:ext cx="2581200" cy="2581200"/>
          </a:xfrm>
          <a:prstGeom prst="roundRect">
            <a:avLst>
              <a:gd name="adj" fmla="val 16667"/>
            </a:avLst>
          </a:prstGeom>
          <a:noFill/>
          <a:ln>
            <a:noFill/>
          </a:ln>
        </p:spPr>
      </p:pic>
      <p:sp>
        <p:nvSpPr>
          <p:cNvPr id="1108" name="Google Shape;1108;p179"/>
          <p:cNvSpPr txBox="1"/>
          <p:nvPr/>
        </p:nvSpPr>
        <p:spPr>
          <a:xfrm>
            <a:off x="3925675" y="2580825"/>
            <a:ext cx="4762500" cy="11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FFFFFF"/>
                </a:solidFill>
              </a:rPr>
              <a:t>Brian Boothe</a:t>
            </a:r>
            <a:endParaRPr sz="2000" b="1" dirty="0">
              <a:solidFill>
                <a:srgbClr val="FFFFFF"/>
              </a:solidFill>
            </a:endParaRPr>
          </a:p>
          <a:p>
            <a:pPr marL="0" lvl="0" indent="0" algn="l" rtl="0">
              <a:spcBef>
                <a:spcPts val="0"/>
              </a:spcBef>
              <a:spcAft>
                <a:spcPts val="0"/>
              </a:spcAft>
              <a:buNone/>
            </a:pPr>
            <a:r>
              <a:rPr lang="en" sz="2000" b="1" dirty="0">
                <a:solidFill>
                  <a:srgbClr val="FFFFFF"/>
                </a:solidFill>
              </a:rPr>
              <a:t>Professional Services Advisor</a:t>
            </a:r>
            <a:endParaRPr sz="2000" b="1" dirty="0">
              <a:solidFill>
                <a:srgbClr val="FFFFFF"/>
              </a:solidFill>
            </a:endParaRPr>
          </a:p>
          <a:p>
            <a:pPr marL="0" lvl="0" indent="0" algn="l" rtl="0">
              <a:spcBef>
                <a:spcPts val="0"/>
              </a:spcBef>
              <a:spcAft>
                <a:spcPts val="0"/>
              </a:spcAft>
              <a:buNone/>
            </a:pPr>
            <a:r>
              <a:rPr lang="en" sz="2000" b="1" dirty="0">
                <a:solidFill>
                  <a:srgbClr val="FFFFFF"/>
                </a:solidFill>
              </a:rPr>
              <a:t>brian.boothe@gsa.gov</a:t>
            </a:r>
            <a:endParaRPr sz="2000" b="1" dirty="0">
              <a:solidFill>
                <a:srgbClr val="FFFFFF"/>
              </a:solidFill>
            </a:endParaRPr>
          </a:p>
        </p:txBody>
      </p:sp>
      <p:sp>
        <p:nvSpPr>
          <p:cNvPr id="1107" name="Google Shape;1107;p1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dirty="0"/>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197"/>
          <p:cNvSpPr txBox="1">
            <a:spLocks noGrp="1"/>
          </p:cNvSpPr>
          <p:nvPr>
            <p:ph type="title"/>
          </p:nvPr>
        </p:nvSpPr>
        <p:spPr>
          <a:xfrm>
            <a:off x="311700" y="279100"/>
            <a:ext cx="4875900" cy="127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Domains</a:t>
            </a:r>
            <a:br>
              <a:rPr lang="en"/>
            </a:br>
            <a:endParaRPr dirty="0"/>
          </a:p>
          <a:p>
            <a:pPr marL="0" lvl="0" indent="0" algn="l" rtl="0">
              <a:spcBef>
                <a:spcPts val="0"/>
              </a:spcBef>
              <a:spcAft>
                <a:spcPts val="0"/>
              </a:spcAft>
              <a:buNone/>
            </a:pPr>
            <a:r>
              <a:rPr lang="en" b="0">
                <a:latin typeface="Arial"/>
                <a:ea typeface="Arial"/>
                <a:cs typeface="Arial"/>
                <a:sym typeface="Arial"/>
              </a:rPr>
              <a:t>Business Administration</a:t>
            </a:r>
            <a:endParaRPr b="0" dirty="0">
              <a:latin typeface="Arial"/>
              <a:ea typeface="Arial"/>
              <a:cs typeface="Arial"/>
              <a:sym typeface="Arial"/>
            </a:endParaRPr>
          </a:p>
          <a:p>
            <a:pPr marL="0" lvl="0" indent="0" algn="l" rtl="0">
              <a:spcBef>
                <a:spcPts val="0"/>
              </a:spcBef>
              <a:spcAft>
                <a:spcPts val="0"/>
              </a:spcAft>
              <a:buNone/>
            </a:pPr>
            <a:endParaRPr dirty="0"/>
          </a:p>
        </p:txBody>
      </p:sp>
      <p:sp>
        <p:nvSpPr>
          <p:cNvPr id="1288" name="Google Shape;1288;p197"/>
          <p:cNvSpPr txBox="1">
            <a:spLocks noGrp="1"/>
          </p:cNvSpPr>
          <p:nvPr>
            <p:ph type="body" idx="4294967295"/>
          </p:nvPr>
        </p:nvSpPr>
        <p:spPr>
          <a:xfrm>
            <a:off x="423950" y="1655850"/>
            <a:ext cx="4215000" cy="31830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Font typeface="Arial"/>
              <a:buChar char="●"/>
            </a:pPr>
            <a:r>
              <a:rPr lang="en">
                <a:latin typeface="Arial"/>
                <a:ea typeface="Arial"/>
                <a:cs typeface="Arial"/>
                <a:sym typeface="Arial"/>
              </a:rPr>
              <a:t>This Domain includes requirements to provide assistance with administrative, clerical, and business management services. This includes an array of language services, document management, administrative support, and </a:t>
            </a:r>
            <a:br>
              <a:rPr lang="en">
                <a:latin typeface="Arial"/>
                <a:ea typeface="Arial"/>
                <a:cs typeface="Arial"/>
                <a:sym typeface="Arial"/>
              </a:rPr>
            </a:br>
            <a:r>
              <a:rPr lang="en">
                <a:latin typeface="Arial"/>
                <a:ea typeface="Arial"/>
                <a:cs typeface="Arial"/>
                <a:sym typeface="Arial"/>
              </a:rPr>
              <a:t>data services.</a:t>
            </a:r>
            <a:endParaRPr dirty="0">
              <a:latin typeface="Arial"/>
              <a:ea typeface="Arial"/>
              <a:cs typeface="Arial"/>
              <a:sym typeface="Arial"/>
            </a:endParaRPr>
          </a:p>
          <a:p>
            <a:pPr marL="457200" lvl="0" indent="0" algn="l" rtl="0">
              <a:lnSpc>
                <a:spcPct val="150000"/>
              </a:lnSpc>
              <a:spcBef>
                <a:spcPts val="0"/>
              </a:spcBef>
              <a:spcAft>
                <a:spcPts val="0"/>
              </a:spcAft>
              <a:buNone/>
            </a:pPr>
            <a:endParaRPr dirty="0">
              <a:latin typeface="Arial"/>
              <a:ea typeface="Arial"/>
              <a:cs typeface="Arial"/>
              <a:sym typeface="Arial"/>
            </a:endParaRPr>
          </a:p>
          <a:p>
            <a:pPr marL="457200" lvl="0" indent="-298450" algn="l" rtl="0">
              <a:lnSpc>
                <a:spcPct val="150000"/>
              </a:lnSpc>
              <a:spcBef>
                <a:spcPts val="600"/>
              </a:spcBef>
              <a:spcAft>
                <a:spcPts val="0"/>
              </a:spcAft>
              <a:buSzPts val="1100"/>
              <a:buChar char="●"/>
            </a:pPr>
            <a:r>
              <a:rPr lang="en" b="1">
                <a:latin typeface="Arial"/>
                <a:ea typeface="Arial"/>
                <a:cs typeface="Arial"/>
                <a:sym typeface="Arial"/>
              </a:rPr>
              <a:t>16</a:t>
            </a:r>
            <a:r>
              <a:rPr lang="en">
                <a:latin typeface="Arial"/>
                <a:ea typeface="Arial"/>
                <a:cs typeface="Arial"/>
                <a:sym typeface="Arial"/>
              </a:rPr>
              <a:t> NAICS codes</a:t>
            </a:r>
            <a:endParaRPr dirty="0">
              <a:latin typeface="Arial"/>
              <a:ea typeface="Arial"/>
              <a:cs typeface="Arial"/>
              <a:sym typeface="Arial"/>
            </a:endParaRPr>
          </a:p>
        </p:txBody>
      </p:sp>
      <p:pic>
        <p:nvPicPr>
          <p:cNvPr id="1289" name="Google Shape;1289;p197" descr="Decorative. Business Administration icon. " title="OASIS+ DOMAIN Business Administration Services.png"/>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4638813" y="700375"/>
            <a:ext cx="1178317" cy="1200148"/>
          </a:xfrm>
          <a:prstGeom prst="rect">
            <a:avLst/>
          </a:prstGeom>
          <a:noFill/>
          <a:ln>
            <a:noFill/>
          </a:ln>
        </p:spPr>
      </p:pic>
      <p:sp>
        <p:nvSpPr>
          <p:cNvPr id="1290" name="Google Shape;1290;p197"/>
          <p:cNvSpPr txBox="1"/>
          <p:nvPr/>
        </p:nvSpPr>
        <p:spPr>
          <a:xfrm>
            <a:off x="5993400" y="241650"/>
            <a:ext cx="2767200" cy="476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lt1"/>
                </a:solidFill>
              </a:rPr>
              <a:t>Business Administration</a:t>
            </a:r>
            <a:endParaRPr sz="1300" b="1" dirty="0">
              <a:solidFill>
                <a:schemeClr val="lt1"/>
              </a:solidFill>
            </a:endParaRPr>
          </a:p>
          <a:p>
            <a:pPr marL="0" lvl="0" indent="0" algn="ctr" rtl="0">
              <a:spcBef>
                <a:spcPts val="0"/>
              </a:spcBef>
              <a:spcAft>
                <a:spcPts val="0"/>
              </a:spcAft>
              <a:buNone/>
            </a:pPr>
            <a:r>
              <a:rPr lang="en" sz="1300" b="1">
                <a:solidFill>
                  <a:srgbClr val="EFE951"/>
                </a:solidFill>
              </a:rPr>
              <a:t>NAICS CODES</a:t>
            </a:r>
            <a:endParaRPr sz="1300" b="1" dirty="0">
              <a:solidFill>
                <a:srgbClr val="EFE951"/>
              </a:solidFill>
            </a:endParaRPr>
          </a:p>
          <a:p>
            <a:pPr marL="0" lvl="0" indent="0" algn="ctr" rtl="0">
              <a:spcBef>
                <a:spcPts val="0"/>
              </a:spcBef>
              <a:spcAft>
                <a:spcPts val="0"/>
              </a:spcAft>
              <a:buNone/>
            </a:pPr>
            <a:endParaRPr sz="13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541110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541199</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541214</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541611</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541930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541990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561110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561320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561410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561439</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561499</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561611</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561920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561990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611430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611699</a:t>
            </a:r>
            <a:endParaRPr sz="1500" b="1" dirty="0">
              <a:solidFill>
                <a:srgbClr val="EFE951"/>
              </a:solidFill>
            </a:endParaRPr>
          </a:p>
          <a:p>
            <a:pPr marL="0" marR="0" lvl="0" indent="0" algn="ctr" rtl="0">
              <a:lnSpc>
                <a:spcPct val="100000"/>
              </a:lnSpc>
              <a:spcBef>
                <a:spcPts val="0"/>
              </a:spcBef>
              <a:spcAft>
                <a:spcPts val="0"/>
              </a:spcAft>
              <a:buNone/>
            </a:pPr>
            <a:endParaRPr sz="1500" b="1" dirty="0">
              <a:solidFill>
                <a:srgbClr val="EFE951"/>
              </a:solidFill>
            </a:endParaRPr>
          </a:p>
          <a:p>
            <a:pPr marL="0" marR="0" lvl="0" indent="0" algn="ctr" rtl="0">
              <a:lnSpc>
                <a:spcPct val="100000"/>
              </a:lnSpc>
              <a:spcBef>
                <a:spcPts val="0"/>
              </a:spcBef>
              <a:spcAft>
                <a:spcPts val="0"/>
              </a:spcAft>
              <a:buNone/>
            </a:pPr>
            <a:endParaRPr sz="1500" b="1" dirty="0">
              <a:solidFill>
                <a:srgbClr val="EFE951"/>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000" b="1" dirty="0">
              <a:solidFill>
                <a:srgbClr val="EBF5FD"/>
              </a:solidFill>
            </a:endParaRPr>
          </a:p>
        </p:txBody>
      </p:sp>
      <p:sp>
        <p:nvSpPr>
          <p:cNvPr id="1291" name="Google Shape;1291;p1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fontScale="77500" lnSpcReduction="20000"/>
          </a:bodyPr>
          <a:lstStyle/>
          <a:p>
            <a:pPr marL="0" lvl="0" indent="0" algn="r" rtl="0">
              <a:spcBef>
                <a:spcPts val="0"/>
              </a:spcBef>
              <a:spcAft>
                <a:spcPts val="0"/>
              </a:spcAft>
              <a:buNone/>
            </a:pPr>
            <a:fld id="{00000000-1234-1234-1234-123412341234}" type="slidenum">
              <a:rPr lang="en"/>
              <a:t>20</a:t>
            </a:fld>
            <a:r>
              <a:rPr lang="en"/>
              <a:t>	</a:t>
            </a:r>
            <a:endParaRPr dirty="0"/>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198"/>
          <p:cNvSpPr txBox="1">
            <a:spLocks noGrp="1"/>
          </p:cNvSpPr>
          <p:nvPr>
            <p:ph type="title"/>
          </p:nvPr>
        </p:nvSpPr>
        <p:spPr>
          <a:xfrm>
            <a:off x="311700" y="279100"/>
            <a:ext cx="4875900" cy="129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Domains</a:t>
            </a:r>
            <a:br>
              <a:rPr lang="en"/>
            </a:br>
            <a:endParaRPr dirty="0"/>
          </a:p>
          <a:p>
            <a:pPr marL="0" lvl="0" indent="0" algn="l" rtl="0">
              <a:spcBef>
                <a:spcPts val="0"/>
              </a:spcBef>
              <a:spcAft>
                <a:spcPts val="0"/>
              </a:spcAft>
              <a:buNone/>
            </a:pPr>
            <a:r>
              <a:rPr lang="en" b="0">
                <a:latin typeface="Arial"/>
                <a:ea typeface="Arial"/>
                <a:cs typeface="Arial"/>
                <a:sym typeface="Arial"/>
              </a:rPr>
              <a:t>Financial Services</a:t>
            </a:r>
            <a:endParaRPr b="0" dirty="0">
              <a:latin typeface="Arial"/>
              <a:ea typeface="Arial"/>
              <a:cs typeface="Arial"/>
              <a:sym typeface="Arial"/>
            </a:endParaRPr>
          </a:p>
          <a:p>
            <a:pPr marL="0" lvl="0" indent="0" algn="l" rtl="0">
              <a:spcBef>
                <a:spcPts val="0"/>
              </a:spcBef>
              <a:spcAft>
                <a:spcPts val="0"/>
              </a:spcAft>
              <a:buNone/>
            </a:pPr>
            <a:endParaRPr dirty="0"/>
          </a:p>
        </p:txBody>
      </p:sp>
      <p:sp>
        <p:nvSpPr>
          <p:cNvPr id="1297" name="Google Shape;1297;p198"/>
          <p:cNvSpPr txBox="1">
            <a:spLocks noGrp="1"/>
          </p:cNvSpPr>
          <p:nvPr>
            <p:ph type="body" idx="4294967295"/>
          </p:nvPr>
        </p:nvSpPr>
        <p:spPr>
          <a:xfrm>
            <a:off x="423950" y="1655850"/>
            <a:ext cx="4215000" cy="31830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Font typeface="Arial"/>
              <a:buChar char="●"/>
            </a:pPr>
            <a:r>
              <a:rPr lang="en">
                <a:latin typeface="Arial"/>
                <a:ea typeface="Arial"/>
                <a:cs typeface="Arial"/>
                <a:sym typeface="Arial"/>
              </a:rPr>
              <a:t>This Domain includes requirements designed to support financial objectives, such as accounting, budgeting, financial advising, loan servicing, asset management services and complementary financial services.</a:t>
            </a:r>
            <a:endParaRPr dirty="0">
              <a:latin typeface="Arial"/>
              <a:ea typeface="Arial"/>
              <a:cs typeface="Arial"/>
              <a:sym typeface="Arial"/>
            </a:endParaRPr>
          </a:p>
          <a:p>
            <a:pPr marL="0" lvl="0" indent="0" algn="l" rtl="0">
              <a:lnSpc>
                <a:spcPct val="115000"/>
              </a:lnSpc>
              <a:spcBef>
                <a:spcPts val="0"/>
              </a:spcBef>
              <a:spcAft>
                <a:spcPts val="0"/>
              </a:spcAft>
              <a:buNone/>
            </a:pPr>
            <a:endParaRPr dirty="0">
              <a:latin typeface="Arial"/>
              <a:ea typeface="Arial"/>
              <a:cs typeface="Arial"/>
              <a:sym typeface="Arial"/>
            </a:endParaRPr>
          </a:p>
          <a:p>
            <a:pPr marL="457200" lvl="0" indent="-298450" algn="l" rtl="0">
              <a:lnSpc>
                <a:spcPct val="150000"/>
              </a:lnSpc>
              <a:spcBef>
                <a:spcPts val="0"/>
              </a:spcBef>
              <a:spcAft>
                <a:spcPts val="0"/>
              </a:spcAft>
              <a:buSzPts val="1100"/>
              <a:buChar char="●"/>
            </a:pPr>
            <a:r>
              <a:rPr lang="en" b="1">
                <a:latin typeface="Arial"/>
                <a:ea typeface="Arial"/>
                <a:cs typeface="Arial"/>
                <a:sym typeface="Arial"/>
              </a:rPr>
              <a:t>15</a:t>
            </a:r>
            <a:r>
              <a:rPr lang="en">
                <a:latin typeface="Arial"/>
                <a:ea typeface="Arial"/>
                <a:cs typeface="Arial"/>
                <a:sym typeface="Arial"/>
              </a:rPr>
              <a:t> NAICS codes</a:t>
            </a:r>
            <a:endParaRPr dirty="0">
              <a:latin typeface="Arial"/>
              <a:ea typeface="Arial"/>
              <a:cs typeface="Arial"/>
              <a:sym typeface="Arial"/>
            </a:endParaRPr>
          </a:p>
        </p:txBody>
      </p:sp>
      <p:pic>
        <p:nvPicPr>
          <p:cNvPr id="1298" name="Google Shape;1298;p198" descr="Decorative. Financial Services icon. " title="OASIS+ DOMAIN Financial Services.png"/>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4638813" y="700375"/>
            <a:ext cx="1178317" cy="1200148"/>
          </a:xfrm>
          <a:prstGeom prst="rect">
            <a:avLst/>
          </a:prstGeom>
          <a:noFill/>
          <a:ln>
            <a:noFill/>
          </a:ln>
        </p:spPr>
      </p:pic>
      <p:sp>
        <p:nvSpPr>
          <p:cNvPr id="1299" name="Google Shape;1299;p198"/>
          <p:cNvSpPr txBox="1"/>
          <p:nvPr/>
        </p:nvSpPr>
        <p:spPr>
          <a:xfrm>
            <a:off x="5993400" y="241650"/>
            <a:ext cx="2767200" cy="476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lt1"/>
                </a:solidFill>
              </a:rPr>
              <a:t>Financial Services</a:t>
            </a:r>
            <a:endParaRPr sz="1300" b="1" dirty="0">
              <a:solidFill>
                <a:schemeClr val="lt1"/>
              </a:solidFill>
            </a:endParaRPr>
          </a:p>
          <a:p>
            <a:pPr marL="0" lvl="0" indent="0" algn="ctr" rtl="0">
              <a:spcBef>
                <a:spcPts val="0"/>
              </a:spcBef>
              <a:spcAft>
                <a:spcPts val="0"/>
              </a:spcAft>
              <a:buNone/>
            </a:pPr>
            <a:r>
              <a:rPr lang="en" sz="1300" b="1">
                <a:solidFill>
                  <a:srgbClr val="EFE951"/>
                </a:solidFill>
              </a:rPr>
              <a:t>NAICS CODES</a:t>
            </a:r>
            <a:endParaRPr sz="1300" b="1" dirty="0">
              <a:solidFill>
                <a:srgbClr val="EFE951"/>
              </a:solidFill>
            </a:endParaRPr>
          </a:p>
          <a:p>
            <a:pPr marL="0" lvl="0" indent="0" algn="ctr" rtl="0">
              <a:spcBef>
                <a:spcPts val="0"/>
              </a:spcBef>
              <a:spcAft>
                <a:spcPts val="0"/>
              </a:spcAft>
              <a:buNone/>
            </a:pPr>
            <a:endParaRPr sz="13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522320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522390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524210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531210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531320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531390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541211</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541213</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541214</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541219</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541611</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541990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561440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561450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813219</a:t>
            </a:r>
            <a:endParaRPr sz="1500" b="1" dirty="0">
              <a:solidFill>
                <a:srgbClr val="EFE951"/>
              </a:solidFill>
            </a:endParaRPr>
          </a:p>
          <a:p>
            <a:pPr marL="0" marR="0" lvl="0" indent="0" algn="ctr" rtl="0">
              <a:lnSpc>
                <a:spcPct val="100000"/>
              </a:lnSpc>
              <a:spcBef>
                <a:spcPts val="0"/>
              </a:spcBef>
              <a:spcAft>
                <a:spcPts val="0"/>
              </a:spcAft>
              <a:buNone/>
            </a:pPr>
            <a:endParaRPr sz="1500" b="1" dirty="0">
              <a:solidFill>
                <a:srgbClr val="EFE951"/>
              </a:solidFill>
            </a:endParaRPr>
          </a:p>
          <a:p>
            <a:pPr marL="0" marR="0" lvl="0" indent="0" algn="ctr" rtl="0">
              <a:lnSpc>
                <a:spcPct val="100000"/>
              </a:lnSpc>
              <a:spcBef>
                <a:spcPts val="0"/>
              </a:spcBef>
              <a:spcAft>
                <a:spcPts val="0"/>
              </a:spcAft>
              <a:buNone/>
            </a:pPr>
            <a:endParaRPr sz="1500" b="1" dirty="0">
              <a:solidFill>
                <a:srgbClr val="EFE951"/>
              </a:solidFill>
            </a:endParaRPr>
          </a:p>
          <a:p>
            <a:pPr marL="0" marR="0" lvl="0" indent="0" algn="ctr" rtl="0">
              <a:lnSpc>
                <a:spcPct val="100000"/>
              </a:lnSpc>
              <a:spcBef>
                <a:spcPts val="0"/>
              </a:spcBef>
              <a:spcAft>
                <a:spcPts val="0"/>
              </a:spcAft>
              <a:buNone/>
            </a:pPr>
            <a:endParaRPr sz="1500" b="1" dirty="0">
              <a:solidFill>
                <a:srgbClr val="EFE951"/>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000" b="1" dirty="0">
              <a:solidFill>
                <a:srgbClr val="EBF5FD"/>
              </a:solidFill>
            </a:endParaRPr>
          </a:p>
        </p:txBody>
      </p:sp>
      <p:sp>
        <p:nvSpPr>
          <p:cNvPr id="1300" name="Google Shape;1300;p1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fontScale="77500" lnSpcReduction="20000"/>
          </a:bodyPr>
          <a:lstStyle/>
          <a:p>
            <a:pPr marL="0" lvl="0" indent="0" algn="r" rtl="0">
              <a:spcBef>
                <a:spcPts val="0"/>
              </a:spcBef>
              <a:spcAft>
                <a:spcPts val="0"/>
              </a:spcAft>
              <a:buNone/>
            </a:pPr>
            <a:fld id="{00000000-1234-1234-1234-123412341234}" type="slidenum">
              <a:rPr lang="en"/>
              <a:t>21</a:t>
            </a:fld>
            <a:r>
              <a:rPr lang="en"/>
              <a:t>	</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199"/>
          <p:cNvSpPr txBox="1">
            <a:spLocks noGrp="1"/>
          </p:cNvSpPr>
          <p:nvPr>
            <p:ph type="title"/>
          </p:nvPr>
        </p:nvSpPr>
        <p:spPr>
          <a:xfrm>
            <a:off x="311700" y="279100"/>
            <a:ext cx="4875900" cy="142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Domains</a:t>
            </a:r>
            <a:br>
              <a:rPr lang="en"/>
            </a:br>
            <a:endParaRPr dirty="0"/>
          </a:p>
          <a:p>
            <a:pPr marL="0" lvl="0" indent="0" algn="l" rtl="0">
              <a:spcBef>
                <a:spcPts val="0"/>
              </a:spcBef>
              <a:spcAft>
                <a:spcPts val="0"/>
              </a:spcAft>
              <a:buNone/>
            </a:pPr>
            <a:r>
              <a:rPr lang="en" b="0">
                <a:latin typeface="Arial"/>
                <a:ea typeface="Arial"/>
                <a:cs typeface="Arial"/>
                <a:sym typeface="Arial"/>
              </a:rPr>
              <a:t>Human Capital</a:t>
            </a:r>
            <a:endParaRPr b="0" dirty="0">
              <a:latin typeface="Arial"/>
              <a:ea typeface="Arial"/>
              <a:cs typeface="Arial"/>
              <a:sym typeface="Arial"/>
            </a:endParaRPr>
          </a:p>
          <a:p>
            <a:pPr marL="0" lvl="0" indent="0" algn="l" rtl="0">
              <a:spcBef>
                <a:spcPts val="0"/>
              </a:spcBef>
              <a:spcAft>
                <a:spcPts val="0"/>
              </a:spcAft>
              <a:buNone/>
            </a:pPr>
            <a:endParaRPr dirty="0"/>
          </a:p>
        </p:txBody>
      </p:sp>
      <p:sp>
        <p:nvSpPr>
          <p:cNvPr id="1306" name="Google Shape;1306;p199"/>
          <p:cNvSpPr txBox="1">
            <a:spLocks noGrp="1"/>
          </p:cNvSpPr>
          <p:nvPr>
            <p:ph type="body" idx="4294967295"/>
          </p:nvPr>
        </p:nvSpPr>
        <p:spPr>
          <a:xfrm>
            <a:off x="423950" y="1655850"/>
            <a:ext cx="4215000" cy="31830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Font typeface="Arial"/>
              <a:buChar char="●"/>
            </a:pPr>
            <a:r>
              <a:rPr lang="en">
                <a:latin typeface="Arial"/>
                <a:ea typeface="Arial"/>
                <a:cs typeface="Arial"/>
                <a:sym typeface="Arial"/>
              </a:rPr>
              <a:t>This Domain includes training and development services, human capital strategy services, and organizational performance improvement. Services aim to support human capital objectives through hiring and talent acquisition, proper background investigations, and career and leadership development. Additionally, this functional area includes career services in employee monetary disbursement management, including those related to payroll, benefits, and retirement management. </a:t>
            </a:r>
            <a:endParaRPr dirty="0">
              <a:latin typeface="Arial"/>
              <a:ea typeface="Arial"/>
              <a:cs typeface="Arial"/>
              <a:sym typeface="Arial"/>
            </a:endParaRPr>
          </a:p>
          <a:p>
            <a:pPr marL="0" lvl="0" indent="0" algn="l" rtl="0">
              <a:lnSpc>
                <a:spcPct val="115000"/>
              </a:lnSpc>
              <a:spcBef>
                <a:spcPts val="0"/>
              </a:spcBef>
              <a:spcAft>
                <a:spcPts val="0"/>
              </a:spcAft>
              <a:buNone/>
            </a:pPr>
            <a:endParaRPr dirty="0">
              <a:latin typeface="Arial"/>
              <a:ea typeface="Arial"/>
              <a:cs typeface="Arial"/>
              <a:sym typeface="Arial"/>
            </a:endParaRPr>
          </a:p>
          <a:p>
            <a:pPr marL="457200" lvl="0" indent="-298450" algn="l" rtl="0">
              <a:lnSpc>
                <a:spcPct val="150000"/>
              </a:lnSpc>
              <a:spcBef>
                <a:spcPts val="0"/>
              </a:spcBef>
              <a:spcAft>
                <a:spcPts val="0"/>
              </a:spcAft>
              <a:buSzPts val="1100"/>
              <a:buChar char="●"/>
            </a:pPr>
            <a:r>
              <a:rPr lang="en" b="1">
                <a:latin typeface="Arial"/>
                <a:ea typeface="Arial"/>
                <a:cs typeface="Arial"/>
                <a:sym typeface="Arial"/>
              </a:rPr>
              <a:t>14</a:t>
            </a:r>
            <a:r>
              <a:rPr lang="en">
                <a:latin typeface="Arial"/>
                <a:ea typeface="Arial"/>
                <a:cs typeface="Arial"/>
                <a:sym typeface="Arial"/>
              </a:rPr>
              <a:t> NAICS codes</a:t>
            </a:r>
            <a:endParaRPr dirty="0">
              <a:latin typeface="Arial"/>
              <a:ea typeface="Arial"/>
              <a:cs typeface="Arial"/>
              <a:sym typeface="Arial"/>
            </a:endParaRPr>
          </a:p>
        </p:txBody>
      </p:sp>
      <p:pic>
        <p:nvPicPr>
          <p:cNvPr id="1307" name="Google Shape;1307;p199" descr="Decorative. Human Capital icon. " title="OASIS+ DOMAIN Human Capital Services.png"/>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4638813" y="700375"/>
            <a:ext cx="1178317" cy="1200148"/>
          </a:xfrm>
          <a:prstGeom prst="rect">
            <a:avLst/>
          </a:prstGeom>
          <a:noFill/>
          <a:ln>
            <a:noFill/>
          </a:ln>
        </p:spPr>
      </p:pic>
      <p:sp>
        <p:nvSpPr>
          <p:cNvPr id="1308" name="Google Shape;1308;p199"/>
          <p:cNvSpPr txBox="1"/>
          <p:nvPr/>
        </p:nvSpPr>
        <p:spPr>
          <a:xfrm>
            <a:off x="5993400" y="241650"/>
            <a:ext cx="2767200" cy="476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lt1"/>
                </a:solidFill>
              </a:rPr>
              <a:t>Human Capital</a:t>
            </a:r>
            <a:endParaRPr sz="1300" b="1" dirty="0">
              <a:solidFill>
                <a:schemeClr val="lt1"/>
              </a:solidFill>
            </a:endParaRPr>
          </a:p>
          <a:p>
            <a:pPr marL="0" lvl="0" indent="0" algn="ctr" rtl="0">
              <a:spcBef>
                <a:spcPts val="0"/>
              </a:spcBef>
              <a:spcAft>
                <a:spcPts val="0"/>
              </a:spcAft>
              <a:buNone/>
            </a:pPr>
            <a:r>
              <a:rPr lang="en" sz="1300" b="1">
                <a:solidFill>
                  <a:srgbClr val="EFE951"/>
                </a:solidFill>
              </a:rPr>
              <a:t>NAICS CODES</a:t>
            </a:r>
            <a:endParaRPr sz="1300" b="1" dirty="0">
              <a:solidFill>
                <a:srgbClr val="EFE951"/>
              </a:solidFill>
            </a:endParaRPr>
          </a:p>
          <a:p>
            <a:pPr marL="0" lvl="0" indent="0" algn="ctr" rtl="0">
              <a:spcBef>
                <a:spcPts val="0"/>
              </a:spcBef>
              <a:spcAft>
                <a:spcPts val="0"/>
              </a:spcAft>
              <a:buNone/>
            </a:pPr>
            <a:endParaRPr sz="13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541611</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541612</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541613</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541618</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541990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561311</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561312</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611310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611430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611513</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611519</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611699</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611710</a:t>
            </a:r>
            <a:endParaRPr sz="1500" b="1" dirty="0">
              <a:solidFill>
                <a:srgbClr val="EFE951"/>
              </a:solidFill>
            </a:endParaRPr>
          </a:p>
          <a:p>
            <a:pPr marL="0" marR="0" lvl="0" indent="0" algn="ctr" rtl="0">
              <a:lnSpc>
                <a:spcPct val="100000"/>
              </a:lnSpc>
              <a:spcBef>
                <a:spcPts val="0"/>
              </a:spcBef>
              <a:spcAft>
                <a:spcPts val="0"/>
              </a:spcAft>
              <a:buNone/>
            </a:pPr>
            <a:r>
              <a:rPr lang="en" sz="1500" b="1">
                <a:solidFill>
                  <a:srgbClr val="EFE951"/>
                </a:solidFill>
              </a:rPr>
              <a:t>624310</a:t>
            </a:r>
            <a:endParaRPr sz="1500" b="1" dirty="0">
              <a:solidFill>
                <a:srgbClr val="EFE951"/>
              </a:solidFill>
            </a:endParaRPr>
          </a:p>
          <a:p>
            <a:pPr marL="0" marR="0" lvl="0" indent="0" algn="ctr" rtl="0">
              <a:lnSpc>
                <a:spcPct val="100000"/>
              </a:lnSpc>
              <a:spcBef>
                <a:spcPts val="0"/>
              </a:spcBef>
              <a:spcAft>
                <a:spcPts val="0"/>
              </a:spcAft>
              <a:buNone/>
            </a:pPr>
            <a:endParaRPr sz="1500" b="1" dirty="0">
              <a:solidFill>
                <a:srgbClr val="EFE951"/>
              </a:solidFill>
            </a:endParaRPr>
          </a:p>
          <a:p>
            <a:pPr marL="0" marR="0" lvl="0" indent="0" algn="ctr" rtl="0">
              <a:lnSpc>
                <a:spcPct val="100000"/>
              </a:lnSpc>
              <a:spcBef>
                <a:spcPts val="0"/>
              </a:spcBef>
              <a:spcAft>
                <a:spcPts val="0"/>
              </a:spcAft>
              <a:buNone/>
            </a:pPr>
            <a:endParaRPr sz="1500" b="1" dirty="0">
              <a:solidFill>
                <a:srgbClr val="EFE951"/>
              </a:solidFill>
            </a:endParaRPr>
          </a:p>
          <a:p>
            <a:pPr marL="0" lvl="0" indent="0" algn="ctr" rtl="0">
              <a:spcBef>
                <a:spcPts val="0"/>
              </a:spcBef>
              <a:spcAft>
                <a:spcPts val="0"/>
              </a:spcAft>
              <a:buNone/>
            </a:pPr>
            <a:endParaRPr sz="1100" dirty="0">
              <a:solidFill>
                <a:schemeClr val="dk1"/>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000" b="1" dirty="0">
              <a:solidFill>
                <a:srgbClr val="EBF5FD"/>
              </a:solidFill>
            </a:endParaRPr>
          </a:p>
        </p:txBody>
      </p:sp>
      <p:sp>
        <p:nvSpPr>
          <p:cNvPr id="1309" name="Google Shape;1309;p1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fontScale="77500" lnSpcReduction="20000"/>
          </a:bodyPr>
          <a:lstStyle/>
          <a:p>
            <a:pPr marL="0" lvl="0" indent="0" algn="r" rtl="0">
              <a:spcBef>
                <a:spcPts val="0"/>
              </a:spcBef>
              <a:spcAft>
                <a:spcPts val="0"/>
              </a:spcAft>
              <a:buNone/>
            </a:pPr>
            <a:fld id="{00000000-1234-1234-1234-123412341234}" type="slidenum">
              <a:rPr lang="en"/>
              <a:t>22</a:t>
            </a:fld>
            <a:r>
              <a:rPr lang="en"/>
              <a:t>	</a:t>
            </a:r>
            <a:endParaRPr dirty="0"/>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200"/>
          <p:cNvSpPr txBox="1">
            <a:spLocks noGrp="1"/>
          </p:cNvSpPr>
          <p:nvPr>
            <p:ph type="title"/>
          </p:nvPr>
        </p:nvSpPr>
        <p:spPr>
          <a:xfrm>
            <a:off x="311700" y="279100"/>
            <a:ext cx="4875900" cy="137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Domains</a:t>
            </a:r>
            <a:br>
              <a:rPr lang="en"/>
            </a:br>
            <a:endParaRPr dirty="0"/>
          </a:p>
          <a:p>
            <a:pPr marL="0" lvl="0" indent="0" algn="l" rtl="0">
              <a:spcBef>
                <a:spcPts val="0"/>
              </a:spcBef>
              <a:spcAft>
                <a:spcPts val="0"/>
              </a:spcAft>
              <a:buNone/>
            </a:pPr>
            <a:r>
              <a:rPr lang="en" b="0">
                <a:latin typeface="Arial"/>
                <a:ea typeface="Arial"/>
                <a:cs typeface="Arial"/>
                <a:sym typeface="Arial"/>
              </a:rPr>
              <a:t>Marketing and Public Relations</a:t>
            </a:r>
            <a:endParaRPr b="0" dirty="0">
              <a:latin typeface="Arial"/>
              <a:ea typeface="Arial"/>
              <a:cs typeface="Arial"/>
              <a:sym typeface="Arial"/>
            </a:endParaRPr>
          </a:p>
          <a:p>
            <a:pPr marL="0" lvl="0" indent="0" algn="l" rtl="0">
              <a:spcBef>
                <a:spcPts val="0"/>
              </a:spcBef>
              <a:spcAft>
                <a:spcPts val="0"/>
              </a:spcAft>
              <a:buNone/>
            </a:pPr>
            <a:endParaRPr dirty="0"/>
          </a:p>
        </p:txBody>
      </p:sp>
      <p:sp>
        <p:nvSpPr>
          <p:cNvPr id="1315" name="Google Shape;1315;p200"/>
          <p:cNvSpPr txBox="1">
            <a:spLocks noGrp="1"/>
          </p:cNvSpPr>
          <p:nvPr>
            <p:ph type="body" idx="4294967295"/>
          </p:nvPr>
        </p:nvSpPr>
        <p:spPr>
          <a:xfrm>
            <a:off x="423950" y="1655850"/>
            <a:ext cx="4215000" cy="31830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Font typeface="Arial"/>
              <a:buChar char="●"/>
            </a:pPr>
            <a:r>
              <a:rPr lang="en">
                <a:latin typeface="Arial"/>
                <a:ea typeface="Arial"/>
                <a:cs typeface="Arial"/>
                <a:sym typeface="Arial"/>
              </a:rPr>
              <a:t>This Domain includes marketing &amp; public relations services that span advertising, marketing, production and media services</a:t>
            </a:r>
            <a:r>
              <a:rPr lang="en" sz="1000">
                <a:latin typeface="Arial"/>
                <a:ea typeface="Arial"/>
                <a:cs typeface="Arial"/>
                <a:sym typeface="Arial"/>
              </a:rPr>
              <a:t>. </a:t>
            </a:r>
            <a:br>
              <a:rPr lang="en">
                <a:latin typeface="Arial"/>
                <a:ea typeface="Arial"/>
                <a:cs typeface="Arial"/>
                <a:sym typeface="Arial"/>
              </a:rPr>
            </a:br>
            <a:endParaRPr dirty="0">
              <a:latin typeface="Arial"/>
              <a:ea typeface="Arial"/>
              <a:cs typeface="Arial"/>
              <a:sym typeface="Arial"/>
            </a:endParaRPr>
          </a:p>
          <a:p>
            <a:pPr marL="457200" lvl="0" indent="-298450" algn="l" rtl="0">
              <a:lnSpc>
                <a:spcPct val="150000"/>
              </a:lnSpc>
              <a:spcBef>
                <a:spcPts val="0"/>
              </a:spcBef>
              <a:spcAft>
                <a:spcPts val="0"/>
              </a:spcAft>
              <a:buSzPts val="1100"/>
              <a:buChar char="●"/>
            </a:pPr>
            <a:r>
              <a:rPr lang="en" b="1">
                <a:latin typeface="Arial"/>
                <a:ea typeface="Arial"/>
                <a:cs typeface="Arial"/>
                <a:sym typeface="Arial"/>
              </a:rPr>
              <a:t>27</a:t>
            </a:r>
            <a:r>
              <a:rPr lang="en">
                <a:latin typeface="Arial"/>
                <a:ea typeface="Arial"/>
                <a:cs typeface="Arial"/>
                <a:sym typeface="Arial"/>
              </a:rPr>
              <a:t> NAICS codes</a:t>
            </a:r>
            <a:endParaRPr dirty="0">
              <a:latin typeface="Arial"/>
              <a:ea typeface="Arial"/>
              <a:cs typeface="Arial"/>
              <a:sym typeface="Arial"/>
            </a:endParaRPr>
          </a:p>
        </p:txBody>
      </p:sp>
      <p:pic>
        <p:nvPicPr>
          <p:cNvPr id="1316" name="Google Shape;1316;p200" descr="Decorative. Marketing and Public relations icon. " title="OASIS+ DOMAIN Marketing and Public Relations Services.png"/>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4638813" y="700375"/>
            <a:ext cx="1178317" cy="1200148"/>
          </a:xfrm>
          <a:prstGeom prst="rect">
            <a:avLst/>
          </a:prstGeom>
          <a:noFill/>
          <a:ln>
            <a:noFill/>
          </a:ln>
        </p:spPr>
      </p:pic>
      <p:sp>
        <p:nvSpPr>
          <p:cNvPr id="1317" name="Google Shape;1317;p200"/>
          <p:cNvSpPr txBox="1"/>
          <p:nvPr/>
        </p:nvSpPr>
        <p:spPr>
          <a:xfrm>
            <a:off x="5638550" y="241650"/>
            <a:ext cx="3154500" cy="65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300" b="1">
                <a:solidFill>
                  <a:schemeClr val="lt1"/>
                </a:solidFill>
              </a:rPr>
              <a:t>Marketing and Public Relations</a:t>
            </a:r>
            <a:endParaRPr sz="1300" b="1" dirty="0">
              <a:solidFill>
                <a:schemeClr val="lt1"/>
              </a:solidFill>
            </a:endParaRPr>
          </a:p>
          <a:p>
            <a:pPr marL="0" lvl="0" indent="0" algn="ctr" rtl="0">
              <a:spcBef>
                <a:spcPts val="0"/>
              </a:spcBef>
              <a:spcAft>
                <a:spcPts val="0"/>
              </a:spcAft>
              <a:buClr>
                <a:schemeClr val="dk1"/>
              </a:buClr>
              <a:buSzPts val="1100"/>
              <a:buFont typeface="Arial"/>
              <a:buNone/>
            </a:pPr>
            <a:r>
              <a:rPr lang="en" sz="1300" b="1">
                <a:solidFill>
                  <a:srgbClr val="EFE951"/>
                </a:solidFill>
              </a:rPr>
              <a:t>NAICS CODES</a:t>
            </a:r>
            <a:endParaRPr dirty="0">
              <a:solidFill>
                <a:schemeClr val="dk1"/>
              </a:solidFill>
            </a:endParaRPr>
          </a:p>
          <a:p>
            <a:pPr marL="0" lvl="0" indent="0" algn="ctr" rtl="0">
              <a:spcBef>
                <a:spcPts val="0"/>
              </a:spcBef>
              <a:spcAft>
                <a:spcPts val="0"/>
              </a:spcAft>
              <a:buClr>
                <a:schemeClr val="dk1"/>
              </a:buClr>
              <a:buSzPts val="1100"/>
              <a:buFont typeface="Arial"/>
              <a:buNone/>
            </a:pPr>
            <a:endParaRPr sz="1300" b="1" dirty="0">
              <a:solidFill>
                <a:schemeClr val="lt1"/>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000" b="1" dirty="0">
              <a:solidFill>
                <a:srgbClr val="EBF5FD"/>
              </a:solidFill>
            </a:endParaRPr>
          </a:p>
        </p:txBody>
      </p:sp>
      <p:sp>
        <p:nvSpPr>
          <p:cNvPr id="1318" name="Google Shape;1318;p200"/>
          <p:cNvSpPr txBox="1"/>
          <p:nvPr/>
        </p:nvSpPr>
        <p:spPr>
          <a:xfrm>
            <a:off x="6272800" y="895900"/>
            <a:ext cx="1072500" cy="350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500" b="1">
                <a:solidFill>
                  <a:srgbClr val="EFE951"/>
                </a:solidFill>
              </a:rPr>
              <a:t>512110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512120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512191</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513130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513140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516110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516120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517410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519210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519290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541430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541611</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541613</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541810</a:t>
            </a:r>
            <a:endParaRPr sz="1500" b="1" dirty="0">
              <a:solidFill>
                <a:srgbClr val="EFE951"/>
              </a:solidFill>
            </a:endParaRPr>
          </a:p>
          <a:p>
            <a:pPr marL="0" lvl="0" indent="0" algn="ctr" rtl="0">
              <a:spcBef>
                <a:spcPts val="0"/>
              </a:spcBef>
              <a:spcAft>
                <a:spcPts val="0"/>
              </a:spcAft>
              <a:buClr>
                <a:schemeClr val="dk1"/>
              </a:buClr>
              <a:buSzPts val="1100"/>
              <a:buFont typeface="Arial"/>
              <a:buNone/>
            </a:pPr>
            <a:endParaRPr sz="1500" b="1" dirty="0">
              <a:solidFill>
                <a:srgbClr val="EFE951"/>
              </a:solidFill>
            </a:endParaRPr>
          </a:p>
          <a:p>
            <a:pPr marL="0" lvl="0" indent="0" algn="ctr" rtl="0">
              <a:spcBef>
                <a:spcPts val="0"/>
              </a:spcBef>
              <a:spcAft>
                <a:spcPts val="0"/>
              </a:spcAft>
              <a:buNone/>
            </a:pPr>
            <a:endParaRPr sz="1000" b="1" dirty="0">
              <a:solidFill>
                <a:srgbClr val="EBF5FD"/>
              </a:solidFill>
            </a:endParaRPr>
          </a:p>
        </p:txBody>
      </p:sp>
      <p:sp>
        <p:nvSpPr>
          <p:cNvPr id="1319" name="Google Shape;1319;p200"/>
          <p:cNvSpPr txBox="1"/>
          <p:nvPr/>
        </p:nvSpPr>
        <p:spPr>
          <a:xfrm>
            <a:off x="7525050" y="914400"/>
            <a:ext cx="947400" cy="350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rgbClr val="EFE951"/>
                </a:solidFill>
              </a:rPr>
              <a:t>541820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541830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541840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541850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541860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541870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541890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541910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541921</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541922</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541990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561422</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561920</a:t>
            </a:r>
            <a:endParaRPr sz="1500" b="1" dirty="0">
              <a:solidFill>
                <a:srgbClr val="EFE951"/>
              </a:solidFill>
            </a:endParaRPr>
          </a:p>
          <a:p>
            <a:pPr marL="0" lvl="0" indent="0" algn="l"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000" b="1" dirty="0">
              <a:solidFill>
                <a:srgbClr val="EBF5FD"/>
              </a:solidFill>
            </a:endParaRPr>
          </a:p>
        </p:txBody>
      </p:sp>
      <p:sp>
        <p:nvSpPr>
          <p:cNvPr id="1320" name="Google Shape;1320;p2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fontScale="77500" lnSpcReduction="20000"/>
          </a:bodyPr>
          <a:lstStyle/>
          <a:p>
            <a:pPr marL="0" lvl="0" indent="0" algn="r" rtl="0">
              <a:spcBef>
                <a:spcPts val="0"/>
              </a:spcBef>
              <a:spcAft>
                <a:spcPts val="0"/>
              </a:spcAft>
              <a:buNone/>
            </a:pPr>
            <a:fld id="{00000000-1234-1234-1234-123412341234}" type="slidenum">
              <a:rPr lang="en"/>
              <a:t>23</a:t>
            </a:fld>
            <a:r>
              <a:rPr lang="en"/>
              <a:t>	</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201"/>
          <p:cNvSpPr txBox="1">
            <a:spLocks noGrp="1"/>
          </p:cNvSpPr>
          <p:nvPr>
            <p:ph type="title"/>
          </p:nvPr>
        </p:nvSpPr>
        <p:spPr>
          <a:xfrm>
            <a:off x="311700" y="279100"/>
            <a:ext cx="4875900" cy="132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Domains</a:t>
            </a:r>
            <a:br>
              <a:rPr lang="en"/>
            </a:br>
            <a:endParaRPr dirty="0"/>
          </a:p>
          <a:p>
            <a:pPr marL="0" lvl="0" indent="0" algn="l" rtl="0">
              <a:spcBef>
                <a:spcPts val="0"/>
              </a:spcBef>
              <a:spcAft>
                <a:spcPts val="0"/>
              </a:spcAft>
              <a:buNone/>
            </a:pPr>
            <a:r>
              <a:rPr lang="en" b="0">
                <a:latin typeface="Arial"/>
                <a:ea typeface="Arial"/>
                <a:cs typeface="Arial"/>
                <a:sym typeface="Arial"/>
              </a:rPr>
              <a:t>Social Services</a:t>
            </a:r>
            <a:endParaRPr b="0" dirty="0">
              <a:latin typeface="Arial"/>
              <a:ea typeface="Arial"/>
              <a:cs typeface="Arial"/>
              <a:sym typeface="Arial"/>
            </a:endParaRPr>
          </a:p>
          <a:p>
            <a:pPr marL="0" lvl="0" indent="0" algn="l" rtl="0">
              <a:spcBef>
                <a:spcPts val="0"/>
              </a:spcBef>
              <a:spcAft>
                <a:spcPts val="0"/>
              </a:spcAft>
              <a:buNone/>
            </a:pPr>
            <a:endParaRPr dirty="0"/>
          </a:p>
        </p:txBody>
      </p:sp>
      <p:sp>
        <p:nvSpPr>
          <p:cNvPr id="1326" name="Google Shape;1326;p201"/>
          <p:cNvSpPr txBox="1">
            <a:spLocks noGrp="1"/>
          </p:cNvSpPr>
          <p:nvPr>
            <p:ph type="body" idx="4294967295"/>
          </p:nvPr>
        </p:nvSpPr>
        <p:spPr>
          <a:xfrm>
            <a:off x="423950" y="1655850"/>
            <a:ext cx="4215000" cy="31830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Font typeface="Arial"/>
              <a:buChar char="●"/>
            </a:pPr>
            <a:r>
              <a:rPr lang="en">
                <a:latin typeface="Arial"/>
                <a:ea typeface="Arial"/>
                <a:cs typeface="Arial"/>
                <a:sym typeface="Arial"/>
              </a:rPr>
              <a:t>This Domain includes social services requirements. These requirements involve government services provided for the benefit of the community and society, such as education, medical care, and housing services. These public services aim to create more effective organizations, build stronger communities, and promote equality and opportunity.</a:t>
            </a:r>
            <a:r>
              <a:rPr lang="en" sz="1000">
                <a:latin typeface="Arial"/>
                <a:ea typeface="Arial"/>
                <a:cs typeface="Arial"/>
                <a:sym typeface="Arial"/>
              </a:rPr>
              <a:t> </a:t>
            </a:r>
            <a:endParaRPr dirty="0">
              <a:latin typeface="Arial"/>
              <a:ea typeface="Arial"/>
              <a:cs typeface="Arial"/>
              <a:sym typeface="Arial"/>
            </a:endParaRPr>
          </a:p>
          <a:p>
            <a:pPr marL="457200" lvl="0" indent="0" algn="l" rtl="0">
              <a:lnSpc>
                <a:spcPct val="150000"/>
              </a:lnSpc>
              <a:spcBef>
                <a:spcPts val="0"/>
              </a:spcBef>
              <a:spcAft>
                <a:spcPts val="0"/>
              </a:spcAft>
              <a:buNone/>
            </a:pPr>
            <a:endParaRPr dirty="0">
              <a:latin typeface="Arial"/>
              <a:ea typeface="Arial"/>
              <a:cs typeface="Arial"/>
              <a:sym typeface="Arial"/>
            </a:endParaRPr>
          </a:p>
          <a:p>
            <a:pPr marL="457200" lvl="0" indent="-298450" algn="l" rtl="0">
              <a:lnSpc>
                <a:spcPct val="150000"/>
              </a:lnSpc>
              <a:spcBef>
                <a:spcPts val="600"/>
              </a:spcBef>
              <a:spcAft>
                <a:spcPts val="0"/>
              </a:spcAft>
              <a:buSzPts val="1100"/>
              <a:buChar char="●"/>
            </a:pPr>
            <a:r>
              <a:rPr lang="en" b="1">
                <a:latin typeface="Arial"/>
                <a:ea typeface="Arial"/>
                <a:cs typeface="Arial"/>
                <a:sym typeface="Arial"/>
              </a:rPr>
              <a:t>19</a:t>
            </a:r>
            <a:r>
              <a:rPr lang="en">
                <a:latin typeface="Arial"/>
                <a:ea typeface="Arial"/>
                <a:cs typeface="Arial"/>
                <a:sym typeface="Arial"/>
              </a:rPr>
              <a:t> NAICS codes</a:t>
            </a:r>
            <a:endParaRPr dirty="0">
              <a:latin typeface="Arial"/>
              <a:ea typeface="Arial"/>
              <a:cs typeface="Arial"/>
              <a:sym typeface="Arial"/>
            </a:endParaRPr>
          </a:p>
        </p:txBody>
      </p:sp>
      <p:pic>
        <p:nvPicPr>
          <p:cNvPr id="1327" name="Google Shape;1327;p201" descr="Decorative. Social services icon" title="OASIS+ DOMAIN Social Services.png"/>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4638813" y="700375"/>
            <a:ext cx="1178317" cy="1200148"/>
          </a:xfrm>
          <a:prstGeom prst="rect">
            <a:avLst/>
          </a:prstGeom>
          <a:noFill/>
          <a:ln>
            <a:noFill/>
          </a:ln>
        </p:spPr>
      </p:pic>
      <p:sp>
        <p:nvSpPr>
          <p:cNvPr id="1328" name="Google Shape;1328;p201"/>
          <p:cNvSpPr txBox="1"/>
          <p:nvPr/>
        </p:nvSpPr>
        <p:spPr>
          <a:xfrm>
            <a:off x="5638550" y="241650"/>
            <a:ext cx="3154500" cy="65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300" b="1">
                <a:solidFill>
                  <a:schemeClr val="lt1"/>
                </a:solidFill>
              </a:rPr>
              <a:t>Social Services</a:t>
            </a:r>
            <a:endParaRPr sz="1300" b="1" dirty="0">
              <a:solidFill>
                <a:schemeClr val="lt1"/>
              </a:solidFill>
            </a:endParaRPr>
          </a:p>
          <a:p>
            <a:pPr marL="0" lvl="0" indent="0" algn="ctr" rtl="0">
              <a:spcBef>
                <a:spcPts val="0"/>
              </a:spcBef>
              <a:spcAft>
                <a:spcPts val="0"/>
              </a:spcAft>
              <a:buClr>
                <a:schemeClr val="dk1"/>
              </a:buClr>
              <a:buSzPts val="1100"/>
              <a:buFont typeface="Arial"/>
              <a:buNone/>
            </a:pPr>
            <a:r>
              <a:rPr lang="en" sz="1300" b="1">
                <a:solidFill>
                  <a:srgbClr val="EFE951"/>
                </a:solidFill>
              </a:rPr>
              <a:t>NAICS CODES</a:t>
            </a:r>
            <a:endParaRPr dirty="0">
              <a:solidFill>
                <a:schemeClr val="dk1"/>
              </a:solidFill>
            </a:endParaRPr>
          </a:p>
          <a:p>
            <a:pPr marL="0" lvl="0" indent="0" algn="ctr" rtl="0">
              <a:spcBef>
                <a:spcPts val="0"/>
              </a:spcBef>
              <a:spcAft>
                <a:spcPts val="0"/>
              </a:spcAft>
              <a:buClr>
                <a:schemeClr val="dk1"/>
              </a:buClr>
              <a:buSzPts val="1100"/>
              <a:buFont typeface="Arial"/>
              <a:buNone/>
            </a:pPr>
            <a:endParaRPr sz="1300" b="1" dirty="0">
              <a:solidFill>
                <a:schemeClr val="lt1"/>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000" b="1" dirty="0">
              <a:solidFill>
                <a:srgbClr val="EBF5FD"/>
              </a:solidFill>
            </a:endParaRPr>
          </a:p>
        </p:txBody>
      </p:sp>
      <p:sp>
        <p:nvSpPr>
          <p:cNvPr id="1329" name="Google Shape;1329;p201"/>
          <p:cNvSpPr txBox="1"/>
          <p:nvPr/>
        </p:nvSpPr>
        <p:spPr>
          <a:xfrm>
            <a:off x="6272800" y="895900"/>
            <a:ext cx="1072500" cy="394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500" b="1">
                <a:solidFill>
                  <a:srgbClr val="EFE951"/>
                </a:solidFill>
              </a:rPr>
              <a:t>524127</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524128</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524210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524291</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524298</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525120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525190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541219</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541611</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541930</a:t>
            </a:r>
            <a:endParaRPr sz="1500" b="1" dirty="0">
              <a:solidFill>
                <a:srgbClr val="EFE951"/>
              </a:solidFill>
            </a:endParaRPr>
          </a:p>
          <a:p>
            <a:pPr marL="0" lvl="0" indent="0" algn="ctr" rtl="0">
              <a:spcBef>
                <a:spcPts val="0"/>
              </a:spcBef>
              <a:spcAft>
                <a:spcPts val="0"/>
              </a:spcAft>
              <a:buClr>
                <a:schemeClr val="dk1"/>
              </a:buClr>
              <a:buSzPts val="1100"/>
              <a:buFont typeface="Arial"/>
              <a:buNone/>
            </a:pPr>
            <a:endParaRPr sz="1500" b="1" dirty="0">
              <a:solidFill>
                <a:srgbClr val="EFE951"/>
              </a:solidFill>
            </a:endParaRPr>
          </a:p>
          <a:p>
            <a:pPr marL="0" lvl="0" indent="0" algn="ctr" rtl="0">
              <a:spcBef>
                <a:spcPts val="0"/>
              </a:spcBef>
              <a:spcAft>
                <a:spcPts val="0"/>
              </a:spcAft>
              <a:buNone/>
            </a:pPr>
            <a:endParaRPr sz="1500" b="1" dirty="0">
              <a:solidFill>
                <a:srgbClr val="EFE951"/>
              </a:solidFill>
            </a:endParaRPr>
          </a:p>
          <a:p>
            <a:pPr marL="0" lvl="0" indent="0" algn="ctr" rtl="0">
              <a:spcBef>
                <a:spcPts val="0"/>
              </a:spcBef>
              <a:spcAft>
                <a:spcPts val="0"/>
              </a:spcAft>
              <a:buNone/>
            </a:pPr>
            <a:endParaRPr sz="1500" b="1" dirty="0">
              <a:solidFill>
                <a:srgbClr val="EFE951"/>
              </a:solidFill>
            </a:endParaRPr>
          </a:p>
          <a:p>
            <a:pPr marL="0" lvl="0" indent="0" algn="ctr" rtl="0">
              <a:spcBef>
                <a:spcPts val="0"/>
              </a:spcBef>
              <a:spcAft>
                <a:spcPts val="0"/>
              </a:spcAft>
              <a:buNone/>
            </a:pPr>
            <a:endParaRPr sz="1000" b="1" dirty="0">
              <a:solidFill>
                <a:srgbClr val="EBF5FD"/>
              </a:solidFill>
            </a:endParaRPr>
          </a:p>
        </p:txBody>
      </p:sp>
      <p:sp>
        <p:nvSpPr>
          <p:cNvPr id="1330" name="Google Shape;1330;p201"/>
          <p:cNvSpPr txBox="1"/>
          <p:nvPr/>
        </p:nvSpPr>
        <p:spPr>
          <a:xfrm>
            <a:off x="7525050" y="914400"/>
            <a:ext cx="947400" cy="350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500" b="1">
                <a:solidFill>
                  <a:srgbClr val="EFE951"/>
                </a:solidFill>
              </a:rPr>
              <a:t>541990</a:t>
            </a:r>
            <a:endParaRPr sz="1500" b="1" dirty="0">
              <a:solidFill>
                <a:srgbClr val="EFE951"/>
              </a:solidFill>
            </a:endParaRPr>
          </a:p>
          <a:p>
            <a:pPr marL="0" lvl="0" indent="0" algn="ctr" rtl="0">
              <a:spcBef>
                <a:spcPts val="0"/>
              </a:spcBef>
              <a:spcAft>
                <a:spcPts val="0"/>
              </a:spcAft>
              <a:buNone/>
            </a:pPr>
            <a:r>
              <a:rPr lang="en" sz="1500" b="1">
                <a:solidFill>
                  <a:srgbClr val="EFE951"/>
                </a:solidFill>
              </a:rPr>
              <a:t>611710</a:t>
            </a:r>
            <a:endParaRPr sz="1500" b="1" dirty="0">
              <a:solidFill>
                <a:srgbClr val="EFE951"/>
              </a:solidFill>
            </a:endParaRPr>
          </a:p>
          <a:p>
            <a:pPr marL="0" lvl="0" indent="0" algn="ctr" rtl="0">
              <a:spcBef>
                <a:spcPts val="0"/>
              </a:spcBef>
              <a:spcAft>
                <a:spcPts val="0"/>
              </a:spcAft>
              <a:buNone/>
            </a:pPr>
            <a:r>
              <a:rPr lang="en" sz="1500" b="1">
                <a:solidFill>
                  <a:srgbClr val="EFE951"/>
                </a:solidFill>
              </a:rPr>
              <a:t>624110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624120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624190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624221</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624230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624310</a:t>
            </a:r>
            <a:endParaRPr sz="1500" b="1" dirty="0">
              <a:solidFill>
                <a:srgbClr val="EFE951"/>
              </a:solidFill>
            </a:endParaRPr>
          </a:p>
          <a:p>
            <a:pPr marL="0" lvl="0" indent="0" algn="ctr" rtl="0">
              <a:spcBef>
                <a:spcPts val="0"/>
              </a:spcBef>
              <a:spcAft>
                <a:spcPts val="0"/>
              </a:spcAft>
              <a:buClr>
                <a:schemeClr val="dk1"/>
              </a:buClr>
              <a:buSzPts val="1100"/>
              <a:buFont typeface="Arial"/>
              <a:buNone/>
            </a:pPr>
            <a:r>
              <a:rPr lang="en" sz="1500" b="1">
                <a:solidFill>
                  <a:srgbClr val="EFE951"/>
                </a:solidFill>
              </a:rPr>
              <a:t>813110</a:t>
            </a:r>
            <a:endParaRPr sz="1500" b="1" dirty="0">
              <a:solidFill>
                <a:srgbClr val="EFE951"/>
              </a:solidFill>
            </a:endParaRPr>
          </a:p>
          <a:p>
            <a:pPr marL="0" lvl="0" indent="0" algn="l" rtl="0">
              <a:spcBef>
                <a:spcPts val="0"/>
              </a:spcBef>
              <a:spcAft>
                <a:spcPts val="0"/>
              </a:spcAft>
              <a:buNone/>
            </a:pPr>
            <a:endParaRPr sz="1300" b="1" dirty="0">
              <a:solidFill>
                <a:srgbClr val="EBF5FD"/>
              </a:solidFill>
            </a:endParaRPr>
          </a:p>
          <a:p>
            <a:pPr marL="0" lvl="0" indent="0" algn="ctr" rtl="0">
              <a:spcBef>
                <a:spcPts val="0"/>
              </a:spcBef>
              <a:spcAft>
                <a:spcPts val="0"/>
              </a:spcAft>
              <a:buNone/>
            </a:pPr>
            <a:endParaRPr sz="1000" b="1" dirty="0">
              <a:solidFill>
                <a:srgbClr val="EBF5FD"/>
              </a:solidFill>
            </a:endParaRPr>
          </a:p>
        </p:txBody>
      </p:sp>
      <p:sp>
        <p:nvSpPr>
          <p:cNvPr id="1331" name="Google Shape;1331;p2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fontScale="77500" lnSpcReduction="20000"/>
          </a:bodyPr>
          <a:lstStyle/>
          <a:p>
            <a:pPr marL="0" lvl="0" indent="0" algn="r" rtl="0">
              <a:spcBef>
                <a:spcPts val="0"/>
              </a:spcBef>
              <a:spcAft>
                <a:spcPts val="0"/>
              </a:spcAft>
              <a:buNone/>
            </a:pPr>
            <a:fld id="{00000000-1234-1234-1234-123412341234}" type="slidenum">
              <a:rPr lang="en"/>
              <a:t>24</a:t>
            </a:fld>
            <a:r>
              <a:rPr lang="en"/>
              <a:t>	</a:t>
            </a:r>
            <a:endParaRPr dirty="0"/>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5">
          <a:extLst>
            <a:ext uri="{FF2B5EF4-FFF2-40B4-BE49-F238E27FC236}">
              <a16:creationId xmlns:a16="http://schemas.microsoft.com/office/drawing/2014/main" id="{7C0788F1-3603-A450-D71A-F250D6D05C44}"/>
            </a:ext>
          </a:extLst>
        </p:cNvPr>
        <p:cNvGrpSpPr/>
        <p:nvPr/>
      </p:nvGrpSpPr>
      <p:grpSpPr>
        <a:xfrm>
          <a:off x="0" y="0"/>
          <a:ext cx="0" cy="0"/>
          <a:chOff x="0" y="0"/>
          <a:chExt cx="0" cy="0"/>
        </a:xfrm>
      </p:grpSpPr>
      <p:sp>
        <p:nvSpPr>
          <p:cNvPr id="1338" name="Google Shape;1338;p202">
            <a:extLst>
              <a:ext uri="{FF2B5EF4-FFF2-40B4-BE49-F238E27FC236}">
                <a16:creationId xmlns:a16="http://schemas.microsoft.com/office/drawing/2014/main" id="{D44C00F2-0B69-AA61-81E5-2E1D8452A901}"/>
              </a:ext>
            </a:extLst>
          </p:cNvPr>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Key Domain Takeaways</a:t>
            </a:r>
            <a:endParaRPr dirty="0"/>
          </a:p>
        </p:txBody>
      </p:sp>
      <p:sp>
        <p:nvSpPr>
          <p:cNvPr id="1345" name="Google Shape;1345;p202">
            <a:extLst>
              <a:ext uri="{FF2B5EF4-FFF2-40B4-BE49-F238E27FC236}">
                <a16:creationId xmlns:a16="http://schemas.microsoft.com/office/drawing/2014/main" id="{E4932B03-0F23-9E33-E212-E0AD92EACA57}"/>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dirty="0"/>
          </a:p>
        </p:txBody>
      </p:sp>
      <p:pic>
        <p:nvPicPr>
          <p:cNvPr id="3" name="Picture 2" descr="This image shows the 13 active domain by NAICS codes. ">
            <a:extLst>
              <a:ext uri="{FF2B5EF4-FFF2-40B4-BE49-F238E27FC236}">
                <a16:creationId xmlns:a16="http://schemas.microsoft.com/office/drawing/2014/main" id="{74DF07DA-CDAB-DE56-542E-C6BB4CACF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27218"/>
            <a:ext cx="9144000" cy="4316282"/>
          </a:xfrm>
          <a:prstGeom prst="rect">
            <a:avLst/>
          </a:prstGeom>
        </p:spPr>
      </p:pic>
    </p:spTree>
    <p:custDataLst>
      <p:tags r:id="rId1"/>
    </p:custDataLst>
    <p:extLst>
      <p:ext uri="{BB962C8B-B14F-4D97-AF65-F5344CB8AC3E}">
        <p14:creationId xmlns:p14="http://schemas.microsoft.com/office/powerpoint/2010/main" val="3556652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203"/>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3D85C6"/>
                </a:solidFill>
              </a:rPr>
              <a:t>OASIS</a:t>
            </a:r>
            <a:r>
              <a:rPr lang="en" baseline="30000">
                <a:solidFill>
                  <a:srgbClr val="3D85C6"/>
                </a:solidFill>
              </a:rPr>
              <a:t>+</a:t>
            </a:r>
            <a:r>
              <a:rPr lang="en"/>
              <a:t> Ordering Procedures</a:t>
            </a:r>
            <a:endParaRPr b="0" dirty="0"/>
          </a:p>
        </p:txBody>
      </p:sp>
      <p:graphicFrame>
        <p:nvGraphicFramePr>
          <p:cNvPr id="1352" name="Google Shape;1352;p203"/>
          <p:cNvGraphicFramePr/>
          <p:nvPr>
            <p:extLst>
              <p:ext uri="{D42A27DB-BD31-4B8C-83A1-F6EECF244321}">
                <p14:modId xmlns:p14="http://schemas.microsoft.com/office/powerpoint/2010/main" val="527198596"/>
              </p:ext>
            </p:extLst>
          </p:nvPr>
        </p:nvGraphicFramePr>
        <p:xfrm>
          <a:off x="425600" y="1036507"/>
          <a:ext cx="8518600" cy="3474660"/>
        </p:xfrm>
        <a:graphic>
          <a:graphicData uri="http://schemas.openxmlformats.org/drawingml/2006/table">
            <a:tbl>
              <a:tblPr firstRow="1">
                <a:noFill/>
                <a:tableStyleId>{0781738C-5D07-4022-8BFB-24C5C1899FE5}</a:tableStyleId>
              </a:tblPr>
              <a:tblGrid>
                <a:gridCol w="2625750">
                  <a:extLst>
                    <a:ext uri="{9D8B030D-6E8A-4147-A177-3AD203B41FA5}">
                      <a16:colId xmlns:a16="http://schemas.microsoft.com/office/drawing/2014/main" val="20000"/>
                    </a:ext>
                  </a:extLst>
                </a:gridCol>
                <a:gridCol w="1821725">
                  <a:extLst>
                    <a:ext uri="{9D8B030D-6E8A-4147-A177-3AD203B41FA5}">
                      <a16:colId xmlns:a16="http://schemas.microsoft.com/office/drawing/2014/main" val="20001"/>
                    </a:ext>
                  </a:extLst>
                </a:gridCol>
                <a:gridCol w="1833025">
                  <a:extLst>
                    <a:ext uri="{9D8B030D-6E8A-4147-A177-3AD203B41FA5}">
                      <a16:colId xmlns:a16="http://schemas.microsoft.com/office/drawing/2014/main" val="20002"/>
                    </a:ext>
                  </a:extLst>
                </a:gridCol>
                <a:gridCol w="2238100">
                  <a:extLst>
                    <a:ext uri="{9D8B030D-6E8A-4147-A177-3AD203B41FA5}">
                      <a16:colId xmlns:a16="http://schemas.microsoft.com/office/drawing/2014/main" val="20003"/>
                    </a:ext>
                  </a:extLst>
                </a:gridCol>
              </a:tblGrid>
              <a:tr h="643675">
                <a:tc>
                  <a:txBody>
                    <a:bodyPr/>
                    <a:lstStyle/>
                    <a:p>
                      <a:pPr marL="0" lvl="0" indent="0" algn="l" rtl="0">
                        <a:lnSpc>
                          <a:spcPct val="95000"/>
                        </a:lnSpc>
                        <a:spcBef>
                          <a:spcPts val="0"/>
                        </a:spcBef>
                        <a:spcAft>
                          <a:spcPts val="0"/>
                        </a:spcAft>
                        <a:buClr>
                          <a:schemeClr val="dk1"/>
                        </a:buClr>
                        <a:buSzPts val="1100"/>
                        <a:buFont typeface="Arial"/>
                        <a:buNone/>
                      </a:pPr>
                      <a:r>
                        <a:rPr lang="en" sz="1200" b="1">
                          <a:solidFill>
                            <a:schemeClr val="lt1"/>
                          </a:solidFill>
                        </a:rPr>
                        <a:t>             Acquisition Planning </a:t>
                      </a:r>
                      <a:endParaRPr sz="1600" dirty="0"/>
                    </a:p>
                  </a:txBody>
                  <a:tcPr marL="91425" marR="91425" marT="91425" marB="91425">
                    <a:solidFill>
                      <a:srgbClr val="1076BC"/>
                    </a:solidFill>
                  </a:tcPr>
                </a:tc>
                <a:tc>
                  <a:txBody>
                    <a:bodyPr/>
                    <a:lstStyle/>
                    <a:p>
                      <a:pPr marL="0" lvl="0" indent="0" algn="l" rtl="0">
                        <a:spcBef>
                          <a:spcPts val="0"/>
                        </a:spcBef>
                        <a:spcAft>
                          <a:spcPts val="0"/>
                        </a:spcAft>
                        <a:buClr>
                          <a:schemeClr val="dk1"/>
                        </a:buClr>
                        <a:buSzPts val="1100"/>
                        <a:buFont typeface="Arial"/>
                        <a:buNone/>
                      </a:pPr>
                      <a:r>
                        <a:rPr lang="en" sz="1200" b="1">
                          <a:solidFill>
                            <a:schemeClr val="lt1"/>
                          </a:solidFill>
                        </a:rPr>
                        <a:t>              Market</a:t>
                      </a:r>
                      <a:br>
                        <a:rPr lang="en" sz="1200" b="1">
                          <a:solidFill>
                            <a:schemeClr val="lt1"/>
                          </a:solidFill>
                        </a:rPr>
                      </a:br>
                      <a:r>
                        <a:rPr lang="en" sz="1200" b="1">
                          <a:solidFill>
                            <a:schemeClr val="lt1"/>
                          </a:solidFill>
                        </a:rPr>
                        <a:t>              Research</a:t>
                      </a:r>
                      <a:endParaRPr sz="1600" dirty="0"/>
                    </a:p>
                  </a:txBody>
                  <a:tcPr marL="91425" marR="91425" marT="91425" marB="91425">
                    <a:solidFill>
                      <a:srgbClr val="1076BC"/>
                    </a:solidFill>
                  </a:tcPr>
                </a:tc>
                <a:tc>
                  <a:txBody>
                    <a:bodyPr/>
                    <a:lstStyle/>
                    <a:p>
                      <a:pPr marL="0" lvl="0" indent="0" algn="l" rtl="0">
                        <a:lnSpc>
                          <a:spcPct val="110000"/>
                        </a:lnSpc>
                        <a:spcBef>
                          <a:spcPts val="0"/>
                        </a:spcBef>
                        <a:spcAft>
                          <a:spcPts val="0"/>
                        </a:spcAft>
                        <a:buClr>
                          <a:schemeClr val="dk1"/>
                        </a:buClr>
                        <a:buSzPts val="1100"/>
                        <a:buFont typeface="Arial"/>
                        <a:buNone/>
                      </a:pPr>
                      <a:r>
                        <a:rPr lang="en" sz="1200" b="1">
                          <a:solidFill>
                            <a:schemeClr val="lt1"/>
                          </a:solidFill>
                        </a:rPr>
                        <a:t>              Preparation</a:t>
                      </a:r>
                      <a:endParaRPr sz="1600" dirty="0"/>
                    </a:p>
                  </a:txBody>
                  <a:tcPr marL="91425" marR="91425" marT="91425" marB="91425">
                    <a:solidFill>
                      <a:srgbClr val="1076BC"/>
                    </a:solidFill>
                  </a:tcPr>
                </a:tc>
                <a:tc>
                  <a:txBody>
                    <a:bodyPr/>
                    <a:lstStyle/>
                    <a:p>
                      <a:pPr marL="0" lvl="0" indent="0" algn="l" rtl="0">
                        <a:spcBef>
                          <a:spcPts val="0"/>
                        </a:spcBef>
                        <a:spcAft>
                          <a:spcPts val="0"/>
                        </a:spcAft>
                        <a:buClr>
                          <a:schemeClr val="dk1"/>
                        </a:buClr>
                        <a:buSzPts val="1100"/>
                        <a:buFont typeface="Arial"/>
                        <a:buNone/>
                      </a:pPr>
                      <a:r>
                        <a:rPr lang="en" sz="1200" b="1">
                          <a:solidFill>
                            <a:schemeClr val="lt1"/>
                          </a:solidFill>
                        </a:rPr>
                        <a:t>              Solicitation,   </a:t>
                      </a:r>
                      <a:br>
                        <a:rPr lang="en" sz="1200" b="1">
                          <a:solidFill>
                            <a:schemeClr val="lt1"/>
                          </a:solidFill>
                        </a:rPr>
                      </a:br>
                      <a:r>
                        <a:rPr lang="en" sz="1200" b="1">
                          <a:solidFill>
                            <a:schemeClr val="lt1"/>
                          </a:solidFill>
                        </a:rPr>
                        <a:t>              Evaluation, &amp; Task</a:t>
                      </a:r>
                      <a:br>
                        <a:rPr lang="en" sz="1200" b="1">
                          <a:solidFill>
                            <a:schemeClr val="lt1"/>
                          </a:solidFill>
                        </a:rPr>
                      </a:br>
                      <a:r>
                        <a:rPr lang="en" sz="1200" b="1">
                          <a:solidFill>
                            <a:schemeClr val="lt1"/>
                          </a:solidFill>
                        </a:rPr>
                        <a:t>              Order Award</a:t>
                      </a:r>
                      <a:endParaRPr sz="1600" dirty="0"/>
                    </a:p>
                  </a:txBody>
                  <a:tcPr marL="91425" marR="91425" marT="91425" marB="91425">
                    <a:solidFill>
                      <a:srgbClr val="1076BC"/>
                    </a:solidFill>
                  </a:tcPr>
                </a:tc>
                <a:extLst>
                  <a:ext uri="{0D108BD9-81ED-4DB2-BD59-A6C34878D82A}">
                    <a16:rowId xmlns:a16="http://schemas.microsoft.com/office/drawing/2014/main" val="10000"/>
                  </a:ext>
                </a:extLst>
              </a:tr>
              <a:tr h="2703450">
                <a:tc>
                  <a:txBody>
                    <a:bodyPr/>
                    <a:lstStyle/>
                    <a:p>
                      <a:pPr marL="0" lvl="0" indent="0" algn="l" rtl="0">
                        <a:lnSpc>
                          <a:spcPct val="95000"/>
                        </a:lnSpc>
                        <a:spcBef>
                          <a:spcPts val="0"/>
                        </a:spcBef>
                        <a:spcAft>
                          <a:spcPts val="0"/>
                        </a:spcAft>
                        <a:buClr>
                          <a:schemeClr val="dk1"/>
                        </a:buClr>
                        <a:buSzPts val="1100"/>
                        <a:buFont typeface="Arial"/>
                        <a:buNone/>
                      </a:pPr>
                      <a:r>
                        <a:rPr lang="en" sz="1000" b="1">
                          <a:solidFill>
                            <a:schemeClr val="accent1"/>
                          </a:solidFill>
                        </a:rPr>
                        <a:t>Determine if OASIS+ </a:t>
                      </a:r>
                      <a:br>
                        <a:rPr lang="en" sz="1000" b="1">
                          <a:solidFill>
                            <a:schemeClr val="accent1"/>
                          </a:solidFill>
                        </a:rPr>
                      </a:br>
                      <a:r>
                        <a:rPr lang="en" sz="1000" b="1">
                          <a:solidFill>
                            <a:schemeClr val="accent1"/>
                          </a:solidFill>
                        </a:rPr>
                        <a:t>is the right fit</a:t>
                      </a:r>
                      <a:endParaRPr sz="1000" dirty="0">
                        <a:solidFill>
                          <a:schemeClr val="accent1"/>
                        </a:solidFill>
                      </a:endParaRPr>
                    </a:p>
                    <a:p>
                      <a:pPr marL="127000" lvl="0" indent="-139700" algn="l" rtl="0">
                        <a:lnSpc>
                          <a:spcPct val="95000"/>
                        </a:lnSpc>
                        <a:spcBef>
                          <a:spcPts val="0"/>
                        </a:spcBef>
                        <a:spcAft>
                          <a:spcPts val="0"/>
                        </a:spcAft>
                        <a:buClr>
                          <a:schemeClr val="accent1"/>
                        </a:buClr>
                        <a:buSzPts val="1000"/>
                        <a:buChar char="•"/>
                      </a:pPr>
                      <a:r>
                        <a:rPr lang="en" sz="1000">
                          <a:solidFill>
                            <a:schemeClr val="dk1"/>
                          </a:solidFill>
                        </a:rPr>
                        <a:t>Familiarize yourself with the OASIS+ scope, domains, labor categories, NAICS codes, and key features to fully understand the contracts.</a:t>
                      </a:r>
                      <a:endParaRPr sz="1000" dirty="0">
                        <a:solidFill>
                          <a:schemeClr val="dk1"/>
                        </a:solidFill>
                      </a:endParaRPr>
                    </a:p>
                    <a:p>
                      <a:pPr marL="0" lvl="0" indent="0" algn="l" rtl="0">
                        <a:lnSpc>
                          <a:spcPct val="80000"/>
                        </a:lnSpc>
                        <a:spcBef>
                          <a:spcPts val="0"/>
                        </a:spcBef>
                        <a:spcAft>
                          <a:spcPts val="0"/>
                        </a:spcAft>
                        <a:buClr>
                          <a:schemeClr val="dk1"/>
                        </a:buClr>
                        <a:buSzPts val="1100"/>
                        <a:buFont typeface="Arial"/>
                        <a:buNone/>
                      </a:pPr>
                      <a:endParaRPr sz="1000" dirty="0">
                        <a:solidFill>
                          <a:schemeClr val="dk1"/>
                        </a:solidFill>
                      </a:endParaRPr>
                    </a:p>
                    <a:p>
                      <a:pPr marL="0" lvl="0" indent="0" algn="l" rtl="0">
                        <a:lnSpc>
                          <a:spcPct val="95000"/>
                        </a:lnSpc>
                        <a:spcBef>
                          <a:spcPts val="0"/>
                        </a:spcBef>
                        <a:spcAft>
                          <a:spcPts val="0"/>
                        </a:spcAft>
                        <a:buClr>
                          <a:schemeClr val="dk1"/>
                        </a:buClr>
                        <a:buSzPts val="1100"/>
                        <a:buFont typeface="Arial"/>
                        <a:buNone/>
                      </a:pPr>
                      <a:r>
                        <a:rPr lang="en" sz="1000" b="1">
                          <a:solidFill>
                            <a:schemeClr val="accent1"/>
                          </a:solidFill>
                        </a:rPr>
                        <a:t>Research the OASIS+ </a:t>
                      </a:r>
                      <a:br>
                        <a:rPr lang="en" sz="1000" b="1">
                          <a:solidFill>
                            <a:schemeClr val="accent1"/>
                          </a:solidFill>
                        </a:rPr>
                      </a:br>
                      <a:r>
                        <a:rPr lang="en" sz="1000" b="1">
                          <a:solidFill>
                            <a:schemeClr val="accent1"/>
                          </a:solidFill>
                        </a:rPr>
                        <a:t>contract features</a:t>
                      </a:r>
                      <a:endParaRPr sz="1000" b="1" u="sng" dirty="0">
                        <a:solidFill>
                          <a:schemeClr val="accent1"/>
                        </a:solidFill>
                      </a:endParaRPr>
                    </a:p>
                    <a:p>
                      <a:pPr marL="127000" lvl="0" indent="-139700" algn="l" rtl="0">
                        <a:lnSpc>
                          <a:spcPct val="95000"/>
                        </a:lnSpc>
                        <a:spcBef>
                          <a:spcPts val="0"/>
                        </a:spcBef>
                        <a:spcAft>
                          <a:spcPts val="0"/>
                        </a:spcAft>
                        <a:buClr>
                          <a:schemeClr val="accent1"/>
                        </a:buClr>
                        <a:buSzPts val="1000"/>
                        <a:buChar char="•"/>
                      </a:pPr>
                      <a:r>
                        <a:rPr lang="en" sz="1000">
                          <a:solidFill>
                            <a:schemeClr val="dk1"/>
                          </a:solidFill>
                        </a:rPr>
                        <a:t>Explore the best contract for you by considering set-asides, contract types, performance periods, and order limits.</a:t>
                      </a:r>
                      <a:endParaRPr sz="1000" dirty="0">
                        <a:solidFill>
                          <a:schemeClr val="dk1"/>
                        </a:solidFill>
                      </a:endParaRPr>
                    </a:p>
                    <a:p>
                      <a:pPr marL="0" lvl="0" indent="0" algn="l" rtl="0">
                        <a:lnSpc>
                          <a:spcPct val="80000"/>
                        </a:lnSpc>
                        <a:spcBef>
                          <a:spcPts val="0"/>
                        </a:spcBef>
                        <a:spcAft>
                          <a:spcPts val="0"/>
                        </a:spcAft>
                        <a:buClr>
                          <a:schemeClr val="dk1"/>
                        </a:buClr>
                        <a:buSzPts val="1100"/>
                        <a:buFont typeface="Arial"/>
                        <a:buNone/>
                      </a:pPr>
                      <a:endParaRPr sz="1000" dirty="0">
                        <a:solidFill>
                          <a:schemeClr val="dk1"/>
                        </a:solidFill>
                      </a:endParaRPr>
                    </a:p>
                    <a:p>
                      <a:pPr marL="0" lvl="0" indent="0" algn="l" rtl="0">
                        <a:lnSpc>
                          <a:spcPct val="95000"/>
                        </a:lnSpc>
                        <a:spcBef>
                          <a:spcPts val="0"/>
                        </a:spcBef>
                        <a:spcAft>
                          <a:spcPts val="0"/>
                        </a:spcAft>
                        <a:buClr>
                          <a:schemeClr val="dk1"/>
                        </a:buClr>
                        <a:buSzPts val="1100"/>
                        <a:buFont typeface="Arial"/>
                        <a:buNone/>
                      </a:pPr>
                      <a:r>
                        <a:rPr lang="en" sz="1000" b="1">
                          <a:solidFill>
                            <a:schemeClr val="accent1"/>
                          </a:solidFill>
                        </a:rPr>
                        <a:t>Request a scope review</a:t>
                      </a:r>
                      <a:endParaRPr sz="1000" b="1" dirty="0">
                        <a:solidFill>
                          <a:schemeClr val="accent1"/>
                        </a:solidFill>
                      </a:endParaRPr>
                    </a:p>
                    <a:p>
                      <a:pPr marL="127000" lvl="0" indent="-139700" algn="l" rtl="0">
                        <a:lnSpc>
                          <a:spcPct val="95000"/>
                        </a:lnSpc>
                        <a:spcBef>
                          <a:spcPts val="0"/>
                        </a:spcBef>
                        <a:spcAft>
                          <a:spcPts val="0"/>
                        </a:spcAft>
                        <a:buClr>
                          <a:schemeClr val="accent1"/>
                        </a:buClr>
                        <a:buSzPts val="1000"/>
                        <a:buChar char="•"/>
                      </a:pPr>
                      <a:r>
                        <a:rPr lang="en" sz="1000">
                          <a:solidFill>
                            <a:schemeClr val="dk1"/>
                          </a:solidFill>
                        </a:rPr>
                        <a:t>GSA offers a free OASIS+ scope review to confirm if your requirement fits the contract scope.</a:t>
                      </a:r>
                      <a:endParaRPr dirty="0"/>
                    </a:p>
                  </a:txBody>
                  <a:tcPr marL="91425" marR="91425" marT="91425" marB="91425">
                    <a:solidFill>
                      <a:srgbClr val="F6F5DB"/>
                    </a:solidFill>
                  </a:tcPr>
                </a:tc>
                <a:tc>
                  <a:txBody>
                    <a:bodyPr/>
                    <a:lstStyle/>
                    <a:p>
                      <a:pPr marL="0" lvl="0" indent="0" algn="l" rtl="0">
                        <a:lnSpc>
                          <a:spcPct val="95000"/>
                        </a:lnSpc>
                        <a:spcBef>
                          <a:spcPts val="0"/>
                        </a:spcBef>
                        <a:spcAft>
                          <a:spcPts val="0"/>
                        </a:spcAft>
                        <a:buClr>
                          <a:schemeClr val="dk1"/>
                        </a:buClr>
                        <a:buSzPts val="1100"/>
                        <a:buFont typeface="Arial"/>
                        <a:buNone/>
                      </a:pPr>
                      <a:r>
                        <a:rPr lang="en" sz="1000" b="1">
                          <a:solidFill>
                            <a:schemeClr val="accent1"/>
                          </a:solidFill>
                        </a:rPr>
                        <a:t>Complete market research</a:t>
                      </a:r>
                      <a:endParaRPr sz="1000" dirty="0">
                        <a:solidFill>
                          <a:schemeClr val="accent1"/>
                        </a:solidFill>
                      </a:endParaRPr>
                    </a:p>
                    <a:p>
                      <a:pPr marL="127000" lvl="0" indent="-139700" algn="l" rtl="0">
                        <a:lnSpc>
                          <a:spcPct val="95000"/>
                        </a:lnSpc>
                        <a:spcBef>
                          <a:spcPts val="0"/>
                        </a:spcBef>
                        <a:spcAft>
                          <a:spcPts val="0"/>
                        </a:spcAft>
                        <a:buClr>
                          <a:srgbClr val="004074"/>
                        </a:buClr>
                        <a:buSzPts val="1000"/>
                        <a:buChar char="•"/>
                      </a:pPr>
                      <a:r>
                        <a:rPr lang="en" sz="1000">
                          <a:solidFill>
                            <a:schemeClr val="dk1"/>
                          </a:solidFill>
                        </a:rPr>
                        <a:t>Explore the Federal market.  Find data on business utilization, spending and use tools, and opportunities for subcontracting and joint ventures. </a:t>
                      </a:r>
                      <a:endParaRPr sz="1000" dirty="0">
                        <a:solidFill>
                          <a:schemeClr val="dk1"/>
                        </a:solidFill>
                      </a:endParaRPr>
                    </a:p>
                    <a:p>
                      <a:pPr marL="0" lvl="0" indent="0" algn="l" rtl="0">
                        <a:lnSpc>
                          <a:spcPct val="80000"/>
                        </a:lnSpc>
                        <a:spcBef>
                          <a:spcPts val="0"/>
                        </a:spcBef>
                        <a:spcAft>
                          <a:spcPts val="0"/>
                        </a:spcAft>
                        <a:buClr>
                          <a:schemeClr val="dk1"/>
                        </a:buClr>
                        <a:buSzPts val="1100"/>
                        <a:buFont typeface="Arial"/>
                        <a:buNone/>
                      </a:pPr>
                      <a:endParaRPr sz="1000" dirty="0">
                        <a:solidFill>
                          <a:schemeClr val="dk1"/>
                        </a:solidFill>
                      </a:endParaRPr>
                    </a:p>
                    <a:p>
                      <a:pPr marL="127000" lvl="0" indent="-139700" algn="l" rtl="0">
                        <a:lnSpc>
                          <a:spcPct val="95000"/>
                        </a:lnSpc>
                        <a:spcBef>
                          <a:spcPts val="0"/>
                        </a:spcBef>
                        <a:spcAft>
                          <a:spcPts val="0"/>
                        </a:spcAft>
                        <a:buClr>
                          <a:srgbClr val="004074"/>
                        </a:buClr>
                        <a:buSzPts val="1000"/>
                        <a:buChar char="•"/>
                      </a:pPr>
                      <a:r>
                        <a:rPr lang="en" sz="1000">
                          <a:solidFill>
                            <a:schemeClr val="dk1"/>
                          </a:solidFill>
                        </a:rPr>
                        <a:t>Learn about pricing intelligence, scope reviews, and using GSA’s free Market Research as a Service (MRAS) resources to conduct Requests for Information (RFIs).</a:t>
                      </a:r>
                      <a:endParaRPr dirty="0"/>
                    </a:p>
                  </a:txBody>
                  <a:tcPr marL="91425" marR="91425" marT="91425" marB="91425">
                    <a:solidFill>
                      <a:srgbClr val="F6F5DB"/>
                    </a:solidFill>
                  </a:tcPr>
                </a:tc>
                <a:tc>
                  <a:txBody>
                    <a:bodyPr/>
                    <a:lstStyle/>
                    <a:p>
                      <a:pPr marL="0" lvl="0" indent="0" algn="l" rtl="0">
                        <a:lnSpc>
                          <a:spcPct val="90000"/>
                        </a:lnSpc>
                        <a:spcBef>
                          <a:spcPts val="0"/>
                        </a:spcBef>
                        <a:spcAft>
                          <a:spcPts val="0"/>
                        </a:spcAft>
                        <a:buClr>
                          <a:schemeClr val="dk1"/>
                        </a:buClr>
                        <a:buSzPts val="1100"/>
                        <a:buFont typeface="Arial"/>
                        <a:buNone/>
                      </a:pPr>
                      <a:r>
                        <a:rPr lang="en" sz="1000" b="1">
                          <a:solidFill>
                            <a:schemeClr val="accent1"/>
                          </a:solidFill>
                        </a:rPr>
                        <a:t>Obtain a Delegation of Procurement Authority (DPA)</a:t>
                      </a:r>
                      <a:endParaRPr sz="1000" dirty="0">
                        <a:solidFill>
                          <a:schemeClr val="accent1"/>
                        </a:solidFill>
                      </a:endParaRPr>
                    </a:p>
                    <a:p>
                      <a:pPr marL="127000" lvl="0" indent="-139700" algn="l" rtl="0">
                        <a:lnSpc>
                          <a:spcPct val="95000"/>
                        </a:lnSpc>
                        <a:spcBef>
                          <a:spcPts val="0"/>
                        </a:spcBef>
                        <a:spcAft>
                          <a:spcPts val="0"/>
                        </a:spcAft>
                        <a:buClr>
                          <a:srgbClr val="004074"/>
                        </a:buClr>
                        <a:buSzPts val="1000"/>
                        <a:buChar char="•"/>
                      </a:pPr>
                      <a:r>
                        <a:rPr lang="en" sz="1000">
                          <a:solidFill>
                            <a:schemeClr val="dk1"/>
                          </a:solidFill>
                        </a:rPr>
                        <a:t>Be a warranted Contracting Officer as defined in FAR 2.101.</a:t>
                      </a:r>
                      <a:endParaRPr sz="1000" dirty="0">
                        <a:solidFill>
                          <a:schemeClr val="dk1"/>
                        </a:solidFill>
                      </a:endParaRPr>
                    </a:p>
                    <a:p>
                      <a:pPr marL="127000" lvl="0" indent="-139700" algn="l" rtl="0">
                        <a:lnSpc>
                          <a:spcPct val="95000"/>
                        </a:lnSpc>
                        <a:spcBef>
                          <a:spcPts val="0"/>
                        </a:spcBef>
                        <a:spcAft>
                          <a:spcPts val="0"/>
                        </a:spcAft>
                        <a:buClr>
                          <a:srgbClr val="004074"/>
                        </a:buClr>
                        <a:buSzPts val="1000"/>
                        <a:buChar char="•"/>
                      </a:pPr>
                      <a:r>
                        <a:rPr lang="en" sz="1000">
                          <a:solidFill>
                            <a:schemeClr val="dk1"/>
                          </a:solidFill>
                        </a:rPr>
                        <a:t>Register (online) and attend OASIS+ DPA Training.</a:t>
                      </a:r>
                      <a:endParaRPr sz="1000" dirty="0">
                        <a:solidFill>
                          <a:schemeClr val="dk1"/>
                        </a:solidFill>
                      </a:endParaRPr>
                    </a:p>
                    <a:p>
                      <a:pPr marL="127000" lvl="0" indent="-139700" algn="l" rtl="0">
                        <a:lnSpc>
                          <a:spcPct val="95000"/>
                        </a:lnSpc>
                        <a:spcBef>
                          <a:spcPts val="0"/>
                        </a:spcBef>
                        <a:spcAft>
                          <a:spcPts val="0"/>
                        </a:spcAft>
                        <a:buClr>
                          <a:srgbClr val="004074"/>
                        </a:buClr>
                        <a:buSzPts val="1000"/>
                        <a:buChar char="•"/>
                      </a:pPr>
                      <a:r>
                        <a:rPr lang="en" sz="1000">
                          <a:solidFill>
                            <a:schemeClr val="dk1"/>
                          </a:solidFill>
                        </a:rPr>
                        <a:t>Review the corresponding Delegation of Procurement Authority Ordering Guide </a:t>
                      </a:r>
                      <a:br>
                        <a:rPr lang="en" sz="1000">
                          <a:solidFill>
                            <a:schemeClr val="dk1"/>
                          </a:solidFill>
                        </a:rPr>
                      </a:br>
                      <a:r>
                        <a:rPr lang="en" sz="1000">
                          <a:solidFill>
                            <a:schemeClr val="dk1"/>
                          </a:solidFill>
                        </a:rPr>
                        <a:t>for OASIS+.</a:t>
                      </a:r>
                      <a:endParaRPr sz="1000" dirty="0">
                        <a:solidFill>
                          <a:schemeClr val="dk1"/>
                        </a:solidFill>
                      </a:endParaRPr>
                    </a:p>
                    <a:p>
                      <a:pPr marL="127000" lvl="0" indent="-139700" algn="l" rtl="0">
                        <a:lnSpc>
                          <a:spcPct val="95000"/>
                        </a:lnSpc>
                        <a:spcBef>
                          <a:spcPts val="0"/>
                        </a:spcBef>
                        <a:spcAft>
                          <a:spcPts val="0"/>
                        </a:spcAft>
                        <a:buClr>
                          <a:srgbClr val="004074"/>
                        </a:buClr>
                        <a:buSzPts val="1000"/>
                        <a:buChar char="•"/>
                      </a:pPr>
                      <a:r>
                        <a:rPr lang="en" sz="1000">
                          <a:solidFill>
                            <a:schemeClr val="dk1"/>
                          </a:solidFill>
                        </a:rPr>
                        <a:t>Submit documentation </a:t>
                      </a:r>
                      <a:br>
                        <a:rPr lang="en" sz="1000">
                          <a:solidFill>
                            <a:schemeClr val="dk1"/>
                          </a:solidFill>
                        </a:rPr>
                      </a:br>
                      <a:r>
                        <a:rPr lang="en" sz="1000">
                          <a:solidFill>
                            <a:schemeClr val="dk1"/>
                          </a:solidFill>
                        </a:rPr>
                        <a:t>to GSA.</a:t>
                      </a:r>
                      <a:endParaRPr sz="1000" dirty="0">
                        <a:solidFill>
                          <a:schemeClr val="dk1"/>
                        </a:solidFill>
                      </a:endParaRPr>
                    </a:p>
                    <a:p>
                      <a:pPr marL="127000" lvl="0" indent="-139700" algn="l" rtl="0">
                        <a:lnSpc>
                          <a:spcPct val="95000"/>
                        </a:lnSpc>
                        <a:spcBef>
                          <a:spcPts val="0"/>
                        </a:spcBef>
                        <a:spcAft>
                          <a:spcPts val="0"/>
                        </a:spcAft>
                        <a:buClr>
                          <a:srgbClr val="004074"/>
                        </a:buClr>
                        <a:buSzPts val="1000"/>
                        <a:buChar char="•"/>
                      </a:pPr>
                      <a:r>
                        <a:rPr lang="en" sz="1000">
                          <a:solidFill>
                            <a:schemeClr val="dk1"/>
                          </a:solidFill>
                        </a:rPr>
                        <a:t>Request DPA (online).</a:t>
                      </a:r>
                      <a:endParaRPr dirty="0"/>
                    </a:p>
                  </a:txBody>
                  <a:tcPr marL="91425" marR="91425" marT="91425" marB="91425">
                    <a:solidFill>
                      <a:srgbClr val="F6F5DB"/>
                    </a:solidFill>
                  </a:tcPr>
                </a:tc>
                <a:tc>
                  <a:txBody>
                    <a:bodyPr/>
                    <a:lstStyle/>
                    <a:p>
                      <a:pPr marL="0" lvl="0" indent="0" algn="l" rtl="0">
                        <a:lnSpc>
                          <a:spcPct val="95000"/>
                        </a:lnSpc>
                        <a:spcBef>
                          <a:spcPts val="0"/>
                        </a:spcBef>
                        <a:spcAft>
                          <a:spcPts val="0"/>
                        </a:spcAft>
                        <a:buClr>
                          <a:schemeClr val="dk1"/>
                        </a:buClr>
                        <a:buSzPts val="1100"/>
                        <a:buFont typeface="Arial"/>
                        <a:buNone/>
                      </a:pPr>
                      <a:r>
                        <a:rPr lang="en" sz="1000" b="1" dirty="0">
                          <a:solidFill>
                            <a:srgbClr val="1F5C99"/>
                          </a:solidFill>
                        </a:rPr>
                        <a:t>Develop and issue the solicitation</a:t>
                      </a:r>
                      <a:endParaRPr sz="1000" dirty="0">
                        <a:solidFill>
                          <a:srgbClr val="1F5C99"/>
                        </a:solidFill>
                      </a:endParaRPr>
                    </a:p>
                    <a:p>
                      <a:pPr marL="127000" lvl="0" indent="-139700" algn="l" rtl="0">
                        <a:lnSpc>
                          <a:spcPct val="95000"/>
                        </a:lnSpc>
                        <a:spcBef>
                          <a:spcPts val="0"/>
                        </a:spcBef>
                        <a:spcAft>
                          <a:spcPts val="0"/>
                        </a:spcAft>
                        <a:buClr>
                          <a:srgbClr val="004074"/>
                        </a:buClr>
                        <a:buSzPts val="1000"/>
                        <a:buChar char="•"/>
                      </a:pPr>
                      <a:r>
                        <a:rPr lang="en" sz="1000" dirty="0">
                          <a:solidFill>
                            <a:schemeClr val="dk1"/>
                          </a:solidFill>
                        </a:rPr>
                        <a:t>Review the OASIS+ Ordering Guide, confirm requirements, create the solicitation, and release it via GSA eBuy.</a:t>
                      </a:r>
                      <a:endParaRPr sz="1000" dirty="0">
                        <a:solidFill>
                          <a:schemeClr val="dk1"/>
                        </a:solidFill>
                      </a:endParaRPr>
                    </a:p>
                    <a:p>
                      <a:pPr marL="0" lvl="0" indent="0" algn="l" rtl="0">
                        <a:lnSpc>
                          <a:spcPct val="80000"/>
                        </a:lnSpc>
                        <a:spcBef>
                          <a:spcPts val="0"/>
                        </a:spcBef>
                        <a:spcAft>
                          <a:spcPts val="0"/>
                        </a:spcAft>
                        <a:buClr>
                          <a:schemeClr val="dk1"/>
                        </a:buClr>
                        <a:buSzPts val="1100"/>
                        <a:buFont typeface="Arial"/>
                        <a:buNone/>
                      </a:pPr>
                      <a:endParaRPr sz="1000" dirty="0">
                        <a:solidFill>
                          <a:schemeClr val="dk1"/>
                        </a:solidFill>
                      </a:endParaRPr>
                    </a:p>
                    <a:p>
                      <a:pPr marL="0" lvl="0" indent="0" algn="l" rtl="0">
                        <a:lnSpc>
                          <a:spcPct val="95000"/>
                        </a:lnSpc>
                        <a:spcBef>
                          <a:spcPts val="0"/>
                        </a:spcBef>
                        <a:spcAft>
                          <a:spcPts val="0"/>
                        </a:spcAft>
                        <a:buClr>
                          <a:schemeClr val="dk1"/>
                        </a:buClr>
                        <a:buSzPts val="1100"/>
                        <a:buFont typeface="Arial"/>
                        <a:buNone/>
                      </a:pPr>
                      <a:r>
                        <a:rPr lang="en" sz="1000" b="1" dirty="0">
                          <a:solidFill>
                            <a:schemeClr val="accent1"/>
                          </a:solidFill>
                        </a:rPr>
                        <a:t>Award the task order</a:t>
                      </a:r>
                      <a:endParaRPr sz="1000" dirty="0">
                        <a:solidFill>
                          <a:schemeClr val="accent1"/>
                        </a:solidFill>
                      </a:endParaRPr>
                    </a:p>
                    <a:p>
                      <a:pPr marL="127000" lvl="0" indent="-139700" algn="l" rtl="0">
                        <a:lnSpc>
                          <a:spcPct val="95000"/>
                        </a:lnSpc>
                        <a:spcBef>
                          <a:spcPts val="0"/>
                        </a:spcBef>
                        <a:spcAft>
                          <a:spcPts val="0"/>
                        </a:spcAft>
                        <a:buClr>
                          <a:srgbClr val="004074"/>
                        </a:buClr>
                        <a:buSzPts val="1000"/>
                        <a:buChar char="•"/>
                      </a:pPr>
                      <a:r>
                        <a:rPr lang="en" sz="1000" dirty="0">
                          <a:solidFill>
                            <a:schemeClr val="dk1"/>
                          </a:solidFill>
                        </a:rPr>
                        <a:t>Learn about the factors and requirements involved in proposal evaluation and task order award consideration.</a:t>
                      </a:r>
                      <a:endParaRPr sz="1000" dirty="0">
                        <a:solidFill>
                          <a:schemeClr val="dk1"/>
                        </a:solidFill>
                      </a:endParaRPr>
                    </a:p>
                    <a:p>
                      <a:pPr marL="0" lvl="0" indent="0" algn="l" rtl="0">
                        <a:lnSpc>
                          <a:spcPct val="80000"/>
                        </a:lnSpc>
                        <a:spcBef>
                          <a:spcPts val="0"/>
                        </a:spcBef>
                        <a:spcAft>
                          <a:spcPts val="0"/>
                        </a:spcAft>
                        <a:buClr>
                          <a:schemeClr val="dk1"/>
                        </a:buClr>
                        <a:buSzPts val="1100"/>
                        <a:buFont typeface="Arial"/>
                        <a:buNone/>
                      </a:pPr>
                      <a:endParaRPr sz="1000" dirty="0">
                        <a:solidFill>
                          <a:schemeClr val="dk1"/>
                        </a:solidFill>
                      </a:endParaRPr>
                    </a:p>
                    <a:p>
                      <a:pPr marL="0" lvl="0" indent="0" algn="l" rtl="0">
                        <a:lnSpc>
                          <a:spcPct val="95000"/>
                        </a:lnSpc>
                        <a:spcBef>
                          <a:spcPts val="0"/>
                        </a:spcBef>
                        <a:spcAft>
                          <a:spcPts val="0"/>
                        </a:spcAft>
                        <a:buClr>
                          <a:schemeClr val="dk1"/>
                        </a:buClr>
                        <a:buSzPts val="1100"/>
                        <a:buFont typeface="Arial"/>
                        <a:buNone/>
                      </a:pPr>
                      <a:r>
                        <a:rPr lang="en" sz="1000" b="1" dirty="0">
                          <a:solidFill>
                            <a:schemeClr val="accent1"/>
                          </a:solidFill>
                        </a:rPr>
                        <a:t>Manage the task order</a:t>
                      </a:r>
                      <a:endParaRPr sz="1000" dirty="0">
                        <a:solidFill>
                          <a:schemeClr val="dk1"/>
                        </a:solidFill>
                      </a:endParaRPr>
                    </a:p>
                    <a:p>
                      <a:pPr marL="127000" lvl="0" indent="-139700" algn="l" rtl="0">
                        <a:lnSpc>
                          <a:spcPct val="95000"/>
                        </a:lnSpc>
                        <a:spcBef>
                          <a:spcPts val="0"/>
                        </a:spcBef>
                        <a:spcAft>
                          <a:spcPts val="0"/>
                        </a:spcAft>
                        <a:buClr>
                          <a:srgbClr val="004074"/>
                        </a:buClr>
                        <a:buSzPts val="1000"/>
                        <a:buChar char="•"/>
                      </a:pPr>
                      <a:r>
                        <a:rPr lang="en" sz="1000" dirty="0">
                          <a:solidFill>
                            <a:schemeClr val="dk1"/>
                          </a:solidFill>
                        </a:rPr>
                        <a:t>Understand the process for reassigning task orders, </a:t>
                      </a:r>
                      <a:br>
                        <a:rPr lang="en" sz="1000" dirty="0">
                          <a:solidFill>
                            <a:schemeClr val="dk1"/>
                          </a:solidFill>
                        </a:rPr>
                      </a:br>
                      <a:r>
                        <a:rPr lang="en" sz="1000" dirty="0">
                          <a:solidFill>
                            <a:schemeClr val="dk1"/>
                          </a:solidFill>
                        </a:rPr>
                        <a:t>including admin, QA, subcontracting, evaluations, </a:t>
                      </a:r>
                      <a:br>
                        <a:rPr lang="en" sz="1000" dirty="0">
                          <a:solidFill>
                            <a:schemeClr val="dk1"/>
                          </a:solidFill>
                        </a:rPr>
                      </a:br>
                      <a:r>
                        <a:rPr lang="en" sz="1000" dirty="0">
                          <a:solidFill>
                            <a:schemeClr val="dk1"/>
                          </a:solidFill>
                        </a:rPr>
                        <a:t>and closeout.</a:t>
                      </a:r>
                      <a:endParaRPr dirty="0"/>
                    </a:p>
                  </a:txBody>
                  <a:tcPr marL="91425" marR="91425" marT="91425" marB="91425">
                    <a:solidFill>
                      <a:srgbClr val="F6F5DB"/>
                    </a:solidFill>
                  </a:tcPr>
                </a:tc>
                <a:extLst>
                  <a:ext uri="{0D108BD9-81ED-4DB2-BD59-A6C34878D82A}">
                    <a16:rowId xmlns:a16="http://schemas.microsoft.com/office/drawing/2014/main" val="10001"/>
                  </a:ext>
                </a:extLst>
              </a:tr>
            </a:tbl>
          </a:graphicData>
        </a:graphic>
      </p:graphicFrame>
      <p:sp>
        <p:nvSpPr>
          <p:cNvPr id="1353" name="Google Shape;1353;p203" descr="NUMBER 1 DECORATIVE"/>
          <p:cNvSpPr/>
          <p:nvPr/>
        </p:nvSpPr>
        <p:spPr>
          <a:xfrm>
            <a:off x="500875" y="890747"/>
            <a:ext cx="406800" cy="393600"/>
          </a:xfrm>
          <a:prstGeom prst="ellipse">
            <a:avLst/>
          </a:prstGeom>
          <a:solidFill>
            <a:srgbClr val="1F5C99"/>
          </a:solidFill>
          <a:ln w="76200" cap="flat" cmpd="sng">
            <a:solidFill>
              <a:srgbClr val="A3D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EAE565"/>
                </a:solidFill>
              </a:rPr>
              <a:t>1</a:t>
            </a:r>
            <a:endParaRPr sz="1900" b="1" dirty="0">
              <a:solidFill>
                <a:srgbClr val="EAE565"/>
              </a:solidFill>
            </a:endParaRPr>
          </a:p>
        </p:txBody>
      </p:sp>
      <p:sp>
        <p:nvSpPr>
          <p:cNvPr id="1354" name="Google Shape;1354;p203" descr="NUMBER 2 DECORATIVE"/>
          <p:cNvSpPr/>
          <p:nvPr/>
        </p:nvSpPr>
        <p:spPr>
          <a:xfrm>
            <a:off x="3171436" y="890747"/>
            <a:ext cx="406800" cy="393600"/>
          </a:xfrm>
          <a:prstGeom prst="ellipse">
            <a:avLst/>
          </a:prstGeom>
          <a:solidFill>
            <a:srgbClr val="1F5C99"/>
          </a:solidFill>
          <a:ln w="76200" cap="flat" cmpd="sng">
            <a:solidFill>
              <a:srgbClr val="A3D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EAE565"/>
                </a:solidFill>
              </a:rPr>
              <a:t>2</a:t>
            </a:r>
            <a:endParaRPr sz="1900" b="1" dirty="0">
              <a:solidFill>
                <a:srgbClr val="EAE565"/>
              </a:solidFill>
            </a:endParaRPr>
          </a:p>
        </p:txBody>
      </p:sp>
      <p:sp>
        <p:nvSpPr>
          <p:cNvPr id="1355" name="Google Shape;1355;p203" descr="NUMBER 3 DECORATIVE"/>
          <p:cNvSpPr/>
          <p:nvPr/>
        </p:nvSpPr>
        <p:spPr>
          <a:xfrm>
            <a:off x="5001493" y="890747"/>
            <a:ext cx="406800" cy="393600"/>
          </a:xfrm>
          <a:prstGeom prst="ellipse">
            <a:avLst/>
          </a:prstGeom>
          <a:solidFill>
            <a:srgbClr val="1F5C99"/>
          </a:solidFill>
          <a:ln w="76200" cap="flat" cmpd="sng">
            <a:solidFill>
              <a:srgbClr val="A3D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EAE565"/>
                </a:solidFill>
              </a:rPr>
              <a:t>3</a:t>
            </a:r>
            <a:endParaRPr sz="1900" b="1" dirty="0">
              <a:solidFill>
                <a:srgbClr val="EAE565"/>
              </a:solidFill>
            </a:endParaRPr>
          </a:p>
        </p:txBody>
      </p:sp>
      <p:sp>
        <p:nvSpPr>
          <p:cNvPr id="1356" name="Google Shape;1356;p203" descr="NUMBER 4 DECORATIVE"/>
          <p:cNvSpPr/>
          <p:nvPr/>
        </p:nvSpPr>
        <p:spPr>
          <a:xfrm>
            <a:off x="6844095" y="890747"/>
            <a:ext cx="406800" cy="393600"/>
          </a:xfrm>
          <a:prstGeom prst="ellipse">
            <a:avLst/>
          </a:prstGeom>
          <a:solidFill>
            <a:srgbClr val="1F5C99"/>
          </a:solidFill>
          <a:ln w="76200" cap="flat" cmpd="sng">
            <a:solidFill>
              <a:srgbClr val="A3D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EAE565"/>
                </a:solidFill>
              </a:rPr>
              <a:t>4</a:t>
            </a:r>
            <a:endParaRPr sz="1900" b="1" dirty="0">
              <a:solidFill>
                <a:srgbClr val="EAE565"/>
              </a:solidFill>
            </a:endParaRPr>
          </a:p>
        </p:txBody>
      </p:sp>
      <p:sp>
        <p:nvSpPr>
          <p:cNvPr id="1357" name="Google Shape;1357;p2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dirty="0"/>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3" name="Google Shape;1363;p204"/>
          <p:cNvSpPr txBox="1">
            <a:spLocks noGrp="1"/>
          </p:cNvSpPr>
          <p:nvPr>
            <p:ph type="title"/>
          </p:nvPr>
        </p:nvSpPr>
        <p:spPr>
          <a:xfrm>
            <a:off x="150" y="1368225"/>
            <a:ext cx="9144000" cy="250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100" b="0">
                <a:latin typeface="Arial"/>
                <a:ea typeface="Arial"/>
                <a:cs typeface="Arial"/>
                <a:sym typeface="Arial"/>
              </a:rPr>
              <a:t>A Comparison of </a:t>
            </a:r>
            <a:endParaRPr sz="5100" b="0" dirty="0">
              <a:latin typeface="Arial"/>
              <a:ea typeface="Arial"/>
              <a:cs typeface="Arial"/>
              <a:sym typeface="Arial"/>
            </a:endParaRPr>
          </a:p>
          <a:p>
            <a:pPr marL="0" lvl="0" indent="0" algn="ctr" rtl="0">
              <a:spcBef>
                <a:spcPts val="0"/>
              </a:spcBef>
              <a:spcAft>
                <a:spcPts val="0"/>
              </a:spcAft>
              <a:buNone/>
            </a:pPr>
            <a:r>
              <a:rPr lang="en" sz="5100">
                <a:latin typeface="Arial"/>
                <a:ea typeface="Arial"/>
                <a:cs typeface="Arial"/>
                <a:sym typeface="Arial"/>
              </a:rPr>
              <a:t>Choices</a:t>
            </a:r>
            <a:endParaRPr sz="5100" dirty="0">
              <a:latin typeface="Arial"/>
              <a:ea typeface="Arial"/>
              <a:cs typeface="Arial"/>
              <a:sym typeface="Arial"/>
            </a:endParaRPr>
          </a:p>
        </p:txBody>
      </p:sp>
      <p:sp>
        <p:nvSpPr>
          <p:cNvPr id="1362" name="Google Shape;1362;p2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dk2"/>
                </a:solidFill>
              </a:rPr>
              <a:t>27</a:t>
            </a:fld>
            <a:endParaRPr dirty="0">
              <a:solidFill>
                <a:schemeClr val="dk2"/>
              </a:solidFill>
            </a:endParaRPr>
          </a:p>
        </p:txBody>
      </p:sp>
      <p:sp>
        <p:nvSpPr>
          <p:cNvPr id="1364" name="Google Shape;1364;p204"/>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dirty="0"/>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205"/>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A Quick Comparison</a:t>
            </a:r>
            <a:endParaRPr b="0" dirty="0"/>
          </a:p>
        </p:txBody>
      </p:sp>
      <p:graphicFrame>
        <p:nvGraphicFramePr>
          <p:cNvPr id="1370" name="Google Shape;1370;p205"/>
          <p:cNvGraphicFramePr/>
          <p:nvPr>
            <p:extLst>
              <p:ext uri="{D42A27DB-BD31-4B8C-83A1-F6EECF244321}">
                <p14:modId xmlns:p14="http://schemas.microsoft.com/office/powerpoint/2010/main" val="3966034386"/>
              </p:ext>
            </p:extLst>
          </p:nvPr>
        </p:nvGraphicFramePr>
        <p:xfrm>
          <a:off x="387619" y="968482"/>
          <a:ext cx="8520150" cy="3370835"/>
        </p:xfrm>
        <a:graphic>
          <a:graphicData uri="http://schemas.openxmlformats.org/drawingml/2006/table">
            <a:tbl>
              <a:tblPr firstRow="1">
                <a:noFill/>
                <a:tableStyleId>{0781738C-5D07-4022-8BFB-24C5C1899FE5}</a:tableStyleId>
              </a:tblPr>
              <a:tblGrid>
                <a:gridCol w="2022300">
                  <a:extLst>
                    <a:ext uri="{9D8B030D-6E8A-4147-A177-3AD203B41FA5}">
                      <a16:colId xmlns:a16="http://schemas.microsoft.com/office/drawing/2014/main" val="20000"/>
                    </a:ext>
                  </a:extLst>
                </a:gridCol>
                <a:gridCol w="2088675">
                  <a:extLst>
                    <a:ext uri="{9D8B030D-6E8A-4147-A177-3AD203B41FA5}">
                      <a16:colId xmlns:a16="http://schemas.microsoft.com/office/drawing/2014/main" val="20001"/>
                    </a:ext>
                  </a:extLst>
                </a:gridCol>
                <a:gridCol w="4409175">
                  <a:extLst>
                    <a:ext uri="{9D8B030D-6E8A-4147-A177-3AD203B41FA5}">
                      <a16:colId xmlns:a16="http://schemas.microsoft.com/office/drawing/2014/main" val="20002"/>
                    </a:ext>
                  </a:extLst>
                </a:gridCol>
              </a:tblGrid>
              <a:tr h="353225">
                <a:tc>
                  <a:txBody>
                    <a:bodyPr/>
                    <a:lstStyle/>
                    <a:p>
                      <a:pPr marL="0" lvl="0" indent="0" algn="l" rtl="0">
                        <a:lnSpc>
                          <a:spcPct val="95000"/>
                        </a:lnSpc>
                        <a:spcBef>
                          <a:spcPts val="0"/>
                        </a:spcBef>
                        <a:spcAft>
                          <a:spcPts val="0"/>
                        </a:spcAft>
                        <a:buClr>
                          <a:schemeClr val="dk1"/>
                        </a:buClr>
                        <a:buSzPts val="1100"/>
                        <a:buFont typeface="Arial"/>
                        <a:buNone/>
                      </a:pPr>
                      <a:r>
                        <a:rPr lang="en" b="1">
                          <a:solidFill>
                            <a:schemeClr val="lt1"/>
                          </a:solidFill>
                        </a:rPr>
                        <a:t>Features </a:t>
                      </a:r>
                      <a:endParaRPr sz="1600" dirty="0"/>
                    </a:p>
                  </a:txBody>
                  <a:tcPr marL="91425" marR="91425" marT="91425" marB="91425">
                    <a:solidFill>
                      <a:srgbClr val="0082C8"/>
                    </a:solidFill>
                  </a:tcPr>
                </a:tc>
                <a:tc>
                  <a:txBody>
                    <a:bodyPr/>
                    <a:lstStyle/>
                    <a:p>
                      <a:pPr marL="0" lvl="0" indent="0" algn="l" rtl="0">
                        <a:spcBef>
                          <a:spcPts val="0"/>
                        </a:spcBef>
                        <a:spcAft>
                          <a:spcPts val="0"/>
                        </a:spcAft>
                        <a:buClr>
                          <a:schemeClr val="dk1"/>
                        </a:buClr>
                        <a:buSzPts val="1100"/>
                        <a:buFont typeface="Arial"/>
                        <a:buNone/>
                      </a:pPr>
                      <a:r>
                        <a:rPr lang="en" b="1">
                          <a:solidFill>
                            <a:schemeClr val="lt1"/>
                          </a:solidFill>
                        </a:rPr>
                        <a:t>MAS</a:t>
                      </a:r>
                      <a:endParaRPr sz="1600" dirty="0"/>
                    </a:p>
                  </a:txBody>
                  <a:tcPr marL="91425" marR="91425" marT="91425" marB="91425">
                    <a:solidFill>
                      <a:srgbClr val="0082C8"/>
                    </a:solidFill>
                  </a:tcPr>
                </a:tc>
                <a:tc>
                  <a:txBody>
                    <a:bodyPr/>
                    <a:lstStyle/>
                    <a:p>
                      <a:pPr marL="0" lvl="0" indent="0" algn="l" rtl="0">
                        <a:spcBef>
                          <a:spcPts val="0"/>
                        </a:spcBef>
                        <a:spcAft>
                          <a:spcPts val="0"/>
                        </a:spcAft>
                        <a:buClr>
                          <a:schemeClr val="dk1"/>
                        </a:buClr>
                        <a:buSzPts val="1100"/>
                        <a:buFont typeface="Arial"/>
                        <a:buNone/>
                      </a:pPr>
                      <a:r>
                        <a:rPr lang="en" b="1">
                          <a:solidFill>
                            <a:schemeClr val="lt1"/>
                          </a:solidFill>
                        </a:rPr>
                        <a:t>OASIS+</a:t>
                      </a:r>
                      <a:endParaRPr sz="1600" dirty="0"/>
                    </a:p>
                  </a:txBody>
                  <a:tcPr marL="91425" marR="91425" marT="91425" marB="91425">
                    <a:solidFill>
                      <a:srgbClr val="0082C8"/>
                    </a:solidFill>
                  </a:tcPr>
                </a:tc>
                <a:extLst>
                  <a:ext uri="{0D108BD9-81ED-4DB2-BD59-A6C34878D82A}">
                    <a16:rowId xmlns:a16="http://schemas.microsoft.com/office/drawing/2014/main" val="10000"/>
                  </a:ext>
                </a:extLst>
              </a:tr>
              <a:tr h="963600">
                <a:tc>
                  <a:txBody>
                    <a:bodyPr/>
                    <a:lstStyle/>
                    <a:p>
                      <a:pPr marL="0" lvl="0" indent="0" algn="l" rtl="0">
                        <a:lnSpc>
                          <a:spcPct val="95000"/>
                        </a:lnSpc>
                        <a:spcBef>
                          <a:spcPts val="0"/>
                        </a:spcBef>
                        <a:spcAft>
                          <a:spcPts val="0"/>
                        </a:spcAft>
                        <a:buClr>
                          <a:schemeClr val="dk1"/>
                        </a:buClr>
                        <a:buSzPts val="1100"/>
                        <a:buFont typeface="Arial"/>
                        <a:buNone/>
                      </a:pPr>
                      <a:r>
                        <a:rPr lang="en" sz="1100" b="1">
                          <a:solidFill>
                            <a:schemeClr val="accent1"/>
                          </a:solidFill>
                        </a:rPr>
                        <a:t>Solicitation Procedures at the Master Contract Level and Commerciality</a:t>
                      </a:r>
                      <a:endParaRPr sz="1500" b="1" dirty="0"/>
                    </a:p>
                  </a:txBody>
                  <a:tcPr marL="91425" marR="91425" marT="91425" marB="91425">
                    <a:solidFill>
                      <a:srgbClr val="F6F5DB"/>
                    </a:solidFill>
                  </a:tcPr>
                </a:tc>
                <a:tc>
                  <a:txBody>
                    <a:bodyPr/>
                    <a:lstStyle/>
                    <a:p>
                      <a:pPr marL="0" lvl="0" indent="0" algn="l" rtl="0">
                        <a:spcBef>
                          <a:spcPts val="0"/>
                        </a:spcBef>
                        <a:spcAft>
                          <a:spcPts val="0"/>
                        </a:spcAft>
                        <a:buNone/>
                      </a:pPr>
                      <a:r>
                        <a:rPr lang="en" sz="1000"/>
                        <a:t>FAR Part 12, Acquisition of Commercial Products and Services and FAR Part 15, Contracting by Negotiation. Commercial only.</a:t>
                      </a:r>
                      <a:endParaRPr sz="1000" dirty="0"/>
                    </a:p>
                  </a:txBody>
                  <a:tcPr marL="91425" marR="91425" marT="91425" marB="91425">
                    <a:solidFill>
                      <a:srgbClr val="F6F5DB"/>
                    </a:solidFill>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FAR 15, Contracting by Negotiation. Commercial and non-commercial services available.</a:t>
                      </a:r>
                      <a:endParaRPr sz="1000" dirty="0"/>
                    </a:p>
                  </a:txBody>
                  <a:tcPr marL="91425" marR="91425" marT="91425" marB="91425">
                    <a:solidFill>
                      <a:srgbClr val="F6F5DB"/>
                    </a:solidFill>
                  </a:tcPr>
                </a:tc>
                <a:extLst>
                  <a:ext uri="{0D108BD9-81ED-4DB2-BD59-A6C34878D82A}">
                    <a16:rowId xmlns:a16="http://schemas.microsoft.com/office/drawing/2014/main" val="10001"/>
                  </a:ext>
                </a:extLst>
              </a:tr>
              <a:tr h="761375">
                <a:tc>
                  <a:txBody>
                    <a:bodyPr/>
                    <a:lstStyle/>
                    <a:p>
                      <a:pPr marL="0" lvl="0" indent="0" algn="l" rtl="0">
                        <a:spcBef>
                          <a:spcPts val="0"/>
                        </a:spcBef>
                        <a:spcAft>
                          <a:spcPts val="0"/>
                        </a:spcAft>
                        <a:buClr>
                          <a:schemeClr val="dk1"/>
                        </a:buClr>
                        <a:buSzPts val="1100"/>
                        <a:buFont typeface="Arial"/>
                        <a:buNone/>
                      </a:pPr>
                      <a:r>
                        <a:rPr lang="en" sz="1100" b="1">
                          <a:solidFill>
                            <a:srgbClr val="004074"/>
                          </a:solidFill>
                        </a:rPr>
                        <a:t>Solicitation Closing Strategy &amp; On-ramping</a:t>
                      </a:r>
                      <a:endParaRPr sz="1500" dirty="0">
                        <a:solidFill>
                          <a:srgbClr val="004074"/>
                        </a:solidFill>
                      </a:endParaRPr>
                    </a:p>
                  </a:txBody>
                  <a:tcPr marL="91425" marR="91425" marT="91425" marB="91425">
                    <a:solidFill>
                      <a:srgbClr val="F6F5DB"/>
                    </a:solidFill>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Open continuously, always accepting offers.</a:t>
                      </a:r>
                      <a:endParaRPr sz="1000" dirty="0"/>
                    </a:p>
                  </a:txBody>
                  <a:tcPr marL="91425" marR="91425" marT="91425" marB="91425">
                    <a:solidFill>
                      <a:srgbClr val="F6F5DB"/>
                    </a:solidFill>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Solicitation closed after initial Phase 1 evaluations and awards.  Reopening continuously for Phases 1 &amp; 2 in Q2 FY2026.</a:t>
                      </a:r>
                      <a:endParaRPr sz="1000" dirty="0"/>
                    </a:p>
                  </a:txBody>
                  <a:tcPr marL="91425" marR="91425" marT="91425" marB="91425">
                    <a:solidFill>
                      <a:srgbClr val="F6F5DB"/>
                    </a:solidFill>
                  </a:tcPr>
                </a:tc>
                <a:extLst>
                  <a:ext uri="{0D108BD9-81ED-4DB2-BD59-A6C34878D82A}">
                    <a16:rowId xmlns:a16="http://schemas.microsoft.com/office/drawing/2014/main" val="10002"/>
                  </a:ext>
                </a:extLst>
              </a:tr>
              <a:tr h="415625">
                <a:tc>
                  <a:txBody>
                    <a:bodyPr/>
                    <a:lstStyle/>
                    <a:p>
                      <a:pPr marL="0" lvl="0" indent="0" algn="l" rtl="0">
                        <a:spcBef>
                          <a:spcPts val="0"/>
                        </a:spcBef>
                        <a:spcAft>
                          <a:spcPts val="0"/>
                        </a:spcAft>
                        <a:buClr>
                          <a:schemeClr val="dk1"/>
                        </a:buClr>
                        <a:buSzPts val="1100"/>
                        <a:buFont typeface="Arial"/>
                        <a:buNone/>
                      </a:pPr>
                      <a:r>
                        <a:rPr lang="en" sz="1100" b="1">
                          <a:solidFill>
                            <a:srgbClr val="004074"/>
                          </a:solidFill>
                        </a:rPr>
                        <a:t>Evaluation Methodology</a:t>
                      </a:r>
                      <a:endParaRPr sz="1500" dirty="0">
                        <a:solidFill>
                          <a:srgbClr val="004074"/>
                        </a:solidFill>
                      </a:endParaRPr>
                    </a:p>
                  </a:txBody>
                  <a:tcPr marL="91425" marR="91425" marT="91425" marB="91425">
                    <a:solidFill>
                      <a:srgbClr val="F6F5DB"/>
                    </a:solidFill>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Offers are awarded when the proposal is responsive to solicitation requirements, Offeror is technically capable, offerings are in scope of SINs proposed, and pricing is determined fair and reasonable. </a:t>
                      </a:r>
                      <a:endParaRPr sz="1000" dirty="0"/>
                    </a:p>
                  </a:txBody>
                  <a:tcPr marL="91425" marR="91425" marT="91425" marB="91425">
                    <a:solidFill>
                      <a:srgbClr val="F6F5DB"/>
                    </a:solidFill>
                  </a:tcPr>
                </a:tc>
                <a:tc>
                  <a:txBody>
                    <a:bodyPr/>
                    <a:lstStyle/>
                    <a:p>
                      <a:pPr marL="0" lvl="0" indent="0" algn="l" rtl="0">
                        <a:spcBef>
                          <a:spcPts val="0"/>
                        </a:spcBef>
                        <a:spcAft>
                          <a:spcPts val="0"/>
                        </a:spcAft>
                        <a:buClr>
                          <a:schemeClr val="dk1"/>
                        </a:buClr>
                        <a:buSzPts val="1100"/>
                        <a:buFont typeface="Arial"/>
                        <a:buNone/>
                      </a:pPr>
                      <a:r>
                        <a:rPr lang="en" sz="1000" b="1" dirty="0">
                          <a:solidFill>
                            <a:schemeClr val="dk1"/>
                          </a:solidFill>
                        </a:rPr>
                        <a:t>All Qualified Offerors, with a Fair and Reasonable Price</a:t>
                      </a:r>
                      <a:endParaRPr sz="1000" b="1" dirty="0">
                        <a:solidFill>
                          <a:schemeClr val="dk1"/>
                        </a:solidFill>
                      </a:endParaRPr>
                    </a:p>
                    <a:p>
                      <a:pPr marL="0" lvl="0" indent="0" algn="l" rtl="0">
                        <a:spcBef>
                          <a:spcPts val="0"/>
                        </a:spcBef>
                        <a:spcAft>
                          <a:spcPts val="0"/>
                        </a:spcAft>
                        <a:buClr>
                          <a:schemeClr val="dk1"/>
                        </a:buClr>
                        <a:buSzPts val="1100"/>
                        <a:buFont typeface="Arial"/>
                        <a:buNone/>
                      </a:pPr>
                      <a:endParaRPr sz="1000" dirty="0">
                        <a:solidFill>
                          <a:schemeClr val="dk1"/>
                        </a:solidFill>
                      </a:endParaRPr>
                    </a:p>
                    <a:p>
                      <a:pPr marL="0" lvl="0" indent="0" algn="l" rtl="0">
                        <a:spcBef>
                          <a:spcPts val="0"/>
                        </a:spcBef>
                        <a:spcAft>
                          <a:spcPts val="0"/>
                        </a:spcAft>
                        <a:buClr>
                          <a:schemeClr val="dk1"/>
                        </a:buClr>
                        <a:buSzPts val="1100"/>
                        <a:buFont typeface="Arial"/>
                        <a:buNone/>
                      </a:pPr>
                      <a:r>
                        <a:rPr lang="en" sz="1000" dirty="0">
                          <a:solidFill>
                            <a:schemeClr val="dk1"/>
                          </a:solidFill>
                        </a:rPr>
                        <a:t>Offer must meet qualifying threshold using a combination of project and corporate-level criteria. Unique evaluation factors on a domain-by-domain basis. Same point-based, self-scoring scheme as HTRFRP with the differences being a required minimum score (qualifying threshold) and no cap on the number of awards.</a:t>
                      </a:r>
                      <a:endParaRPr sz="1000" dirty="0"/>
                    </a:p>
                  </a:txBody>
                  <a:tcPr marL="91425" marR="91425" marT="91425" marB="91425">
                    <a:solidFill>
                      <a:srgbClr val="F6F5DB"/>
                    </a:solidFill>
                  </a:tcPr>
                </a:tc>
                <a:extLst>
                  <a:ext uri="{0D108BD9-81ED-4DB2-BD59-A6C34878D82A}">
                    <a16:rowId xmlns:a16="http://schemas.microsoft.com/office/drawing/2014/main" val="10003"/>
                  </a:ext>
                </a:extLst>
              </a:tr>
            </a:tbl>
          </a:graphicData>
        </a:graphic>
      </p:graphicFrame>
      <p:sp>
        <p:nvSpPr>
          <p:cNvPr id="1371" name="Google Shape;1371;p2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dirty="0"/>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2" name="Title 1">
            <a:extLst>
              <a:ext uri="{FF2B5EF4-FFF2-40B4-BE49-F238E27FC236}">
                <a16:creationId xmlns:a16="http://schemas.microsoft.com/office/drawing/2014/main" id="{B8BF80E9-8271-5350-47CC-7C77CE6DF87D}"/>
              </a:ext>
            </a:extLst>
          </p:cNvPr>
          <p:cNvSpPr txBox="1">
            <a:spLocks noGrp="1"/>
          </p:cNvSpPr>
          <p:nvPr>
            <p:ph type="title" idx="4294967295"/>
          </p:nvPr>
        </p:nvSpPr>
        <p:spPr>
          <a:xfrm>
            <a:off x="628650" y="-993775"/>
            <a:ext cx="7886700" cy="9937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600"/>
              <a:buFont typeface="Helvetica Neue"/>
              <a:buNone/>
              <a:defRPr sz="2600" b="0"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accent1"/>
              </a:buClr>
              <a:buSzPts val="2600"/>
              <a:buFont typeface="Helvetica Neue"/>
              <a:buNone/>
              <a:tabLst/>
              <a:defRPr/>
            </a:pPr>
            <a:r>
              <a:rPr kumimoji="0" lang="en-US" sz="2000" b="0" i="0" u="none" strike="noStrike" kern="0" cap="none" spc="0" normalizeH="0" baseline="0" noProof="0" dirty="0">
                <a:ln>
                  <a:noFill/>
                </a:ln>
                <a:solidFill>
                  <a:schemeClr val="accent1"/>
                </a:solidFill>
                <a:effectLst/>
                <a:uLnTx/>
                <a:uFillTx/>
                <a:latin typeface="Helvetica Neue"/>
                <a:ea typeface="Helvetica Neue"/>
                <a:cs typeface="Helvetica Neue"/>
                <a:sym typeface="Helvetica Neue"/>
              </a:rPr>
              <a:t>OASIS+ Comparison.</a:t>
            </a:r>
          </a:p>
        </p:txBody>
      </p:sp>
      <p:sp>
        <p:nvSpPr>
          <p:cNvPr id="1376" name="Google Shape;1376;p206"/>
          <p:cNvSpPr txBox="1">
            <a:spLocks/>
          </p:cNvSpPr>
          <p:nvPr/>
        </p:nvSpPr>
        <p:spPr>
          <a:xfrm>
            <a:off x="311700" y="279100"/>
            <a:ext cx="83268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chemeClr val="accent1"/>
              </a:buClr>
              <a:buSzPts val="2200"/>
              <a:buFont typeface="Arial"/>
              <a:buNone/>
              <a:tabLst/>
              <a:defRPr/>
            </a:pPr>
            <a:r>
              <a:rPr kumimoji="0" lang="en-US" sz="2200" b="1" i="0" u="none" strike="noStrike" kern="0" cap="none" spc="0" normalizeH="0" baseline="0" noProof="0" dirty="0">
                <a:ln>
                  <a:noFill/>
                </a:ln>
                <a:solidFill>
                  <a:srgbClr val="3D85C6"/>
                </a:solidFill>
                <a:effectLst/>
                <a:uLnTx/>
                <a:uFillTx/>
                <a:latin typeface="Arial Black"/>
                <a:ea typeface="Arial Black"/>
                <a:cs typeface="Arial Black"/>
                <a:sym typeface="Arial Black"/>
              </a:rPr>
              <a:t>OASIS</a:t>
            </a:r>
            <a:r>
              <a:rPr kumimoji="0" lang="en-US" sz="2200" b="1" i="0" u="none" strike="noStrike" kern="0" cap="none" spc="0" normalizeH="0" baseline="30000" noProof="0" dirty="0">
                <a:ln>
                  <a:noFill/>
                </a:ln>
                <a:solidFill>
                  <a:srgbClr val="3D85C6"/>
                </a:solidFill>
                <a:effectLst/>
                <a:uLnTx/>
                <a:uFillTx/>
                <a:latin typeface="Arial Black"/>
                <a:ea typeface="Arial Black"/>
                <a:cs typeface="Arial Black"/>
                <a:sym typeface="Arial Black"/>
              </a:rPr>
              <a:t>+</a:t>
            </a:r>
            <a:r>
              <a:rPr kumimoji="0" lang="en-US" sz="2200" b="1" i="0" u="none" strike="noStrike" kern="0" cap="none" spc="0" normalizeH="0" baseline="0" noProof="0" dirty="0">
                <a:ln>
                  <a:noFill/>
                </a:ln>
                <a:solidFill>
                  <a:schemeClr val="accent1"/>
                </a:solidFill>
                <a:effectLst/>
                <a:uLnTx/>
                <a:uFillTx/>
                <a:latin typeface="Arial"/>
                <a:ea typeface="Arial"/>
                <a:cs typeface="Arial"/>
                <a:sym typeface="Arial"/>
              </a:rPr>
              <a:t> A Quick Comparison</a:t>
            </a:r>
            <a:endParaRPr kumimoji="0" lang="en-US" sz="2200" b="0" i="0" u="none" strike="noStrike" kern="0" cap="none" spc="0" normalizeH="0" baseline="0" noProof="0" dirty="0">
              <a:ln>
                <a:noFill/>
              </a:ln>
              <a:solidFill>
                <a:schemeClr val="accent1"/>
              </a:solidFill>
              <a:effectLst/>
              <a:uLnTx/>
              <a:uFillTx/>
              <a:latin typeface="Arial"/>
              <a:ea typeface="Arial"/>
              <a:cs typeface="Arial"/>
              <a:sym typeface="Arial"/>
            </a:endParaRPr>
          </a:p>
        </p:txBody>
      </p:sp>
      <p:graphicFrame>
        <p:nvGraphicFramePr>
          <p:cNvPr id="1377" name="Google Shape;1377;p206"/>
          <p:cNvGraphicFramePr/>
          <p:nvPr>
            <p:extLst>
              <p:ext uri="{D42A27DB-BD31-4B8C-83A1-F6EECF244321}">
                <p14:modId xmlns:p14="http://schemas.microsoft.com/office/powerpoint/2010/main" val="4180200267"/>
              </p:ext>
            </p:extLst>
          </p:nvPr>
        </p:nvGraphicFramePr>
        <p:xfrm>
          <a:off x="387619" y="968482"/>
          <a:ext cx="8520150" cy="3480485"/>
        </p:xfrm>
        <a:graphic>
          <a:graphicData uri="http://schemas.openxmlformats.org/drawingml/2006/table">
            <a:tbl>
              <a:tblPr firstRow="1">
                <a:noFill/>
                <a:tableStyleId>{0781738C-5D07-4022-8BFB-24C5C1899FE5}</a:tableStyleId>
              </a:tblPr>
              <a:tblGrid>
                <a:gridCol w="2022300">
                  <a:extLst>
                    <a:ext uri="{9D8B030D-6E8A-4147-A177-3AD203B41FA5}">
                      <a16:colId xmlns:a16="http://schemas.microsoft.com/office/drawing/2014/main" val="20000"/>
                    </a:ext>
                  </a:extLst>
                </a:gridCol>
                <a:gridCol w="2088675">
                  <a:extLst>
                    <a:ext uri="{9D8B030D-6E8A-4147-A177-3AD203B41FA5}">
                      <a16:colId xmlns:a16="http://schemas.microsoft.com/office/drawing/2014/main" val="20001"/>
                    </a:ext>
                  </a:extLst>
                </a:gridCol>
                <a:gridCol w="4409175">
                  <a:extLst>
                    <a:ext uri="{9D8B030D-6E8A-4147-A177-3AD203B41FA5}">
                      <a16:colId xmlns:a16="http://schemas.microsoft.com/office/drawing/2014/main" val="20002"/>
                    </a:ext>
                  </a:extLst>
                </a:gridCol>
              </a:tblGrid>
              <a:tr h="353225">
                <a:tc>
                  <a:txBody>
                    <a:bodyPr/>
                    <a:lstStyle/>
                    <a:p>
                      <a:pPr marL="0" lvl="0" indent="0" algn="l" rtl="0">
                        <a:lnSpc>
                          <a:spcPct val="95000"/>
                        </a:lnSpc>
                        <a:spcBef>
                          <a:spcPts val="0"/>
                        </a:spcBef>
                        <a:spcAft>
                          <a:spcPts val="0"/>
                        </a:spcAft>
                        <a:buNone/>
                      </a:pPr>
                      <a:r>
                        <a:rPr lang="en" b="1">
                          <a:solidFill>
                            <a:schemeClr val="lt1"/>
                          </a:solidFill>
                        </a:rPr>
                        <a:t>Features </a:t>
                      </a:r>
                      <a:endParaRPr sz="1600" dirty="0"/>
                    </a:p>
                  </a:txBody>
                  <a:tcPr marL="91425" marR="91425" marT="91425" marB="91425">
                    <a:solidFill>
                      <a:srgbClr val="0082C8"/>
                    </a:solidFill>
                  </a:tcPr>
                </a:tc>
                <a:tc>
                  <a:txBody>
                    <a:bodyPr/>
                    <a:lstStyle/>
                    <a:p>
                      <a:pPr marL="0" lvl="0" indent="0" algn="l" rtl="0">
                        <a:spcBef>
                          <a:spcPts val="0"/>
                        </a:spcBef>
                        <a:spcAft>
                          <a:spcPts val="0"/>
                        </a:spcAft>
                        <a:buNone/>
                      </a:pPr>
                      <a:r>
                        <a:rPr lang="en" b="1">
                          <a:solidFill>
                            <a:schemeClr val="lt1"/>
                          </a:solidFill>
                        </a:rPr>
                        <a:t>MAS</a:t>
                      </a:r>
                      <a:endParaRPr sz="1600" dirty="0"/>
                    </a:p>
                  </a:txBody>
                  <a:tcPr marL="91425" marR="91425" marT="91425" marB="91425">
                    <a:solidFill>
                      <a:srgbClr val="0082C8"/>
                    </a:solidFill>
                  </a:tcPr>
                </a:tc>
                <a:tc>
                  <a:txBody>
                    <a:bodyPr/>
                    <a:lstStyle/>
                    <a:p>
                      <a:pPr marL="0" lvl="0" indent="0" algn="l" rtl="0">
                        <a:spcBef>
                          <a:spcPts val="0"/>
                        </a:spcBef>
                        <a:spcAft>
                          <a:spcPts val="0"/>
                        </a:spcAft>
                        <a:buNone/>
                      </a:pPr>
                      <a:r>
                        <a:rPr lang="en" b="1">
                          <a:solidFill>
                            <a:schemeClr val="lt1"/>
                          </a:solidFill>
                        </a:rPr>
                        <a:t>OASIS+</a:t>
                      </a:r>
                      <a:endParaRPr sz="1600" dirty="0"/>
                    </a:p>
                  </a:txBody>
                  <a:tcPr marL="91425" marR="91425" marT="91425" marB="91425">
                    <a:solidFill>
                      <a:srgbClr val="0082C8"/>
                    </a:solidFill>
                  </a:tcPr>
                </a:tc>
                <a:extLst>
                  <a:ext uri="{0D108BD9-81ED-4DB2-BD59-A6C34878D82A}">
                    <a16:rowId xmlns:a16="http://schemas.microsoft.com/office/drawing/2014/main" val="10000"/>
                  </a:ext>
                </a:extLst>
              </a:tr>
              <a:tr h="1346975">
                <a:tc>
                  <a:txBody>
                    <a:bodyPr/>
                    <a:lstStyle/>
                    <a:p>
                      <a:pPr marL="0" lvl="0" indent="0" algn="l" rtl="0">
                        <a:lnSpc>
                          <a:spcPct val="95000"/>
                        </a:lnSpc>
                        <a:spcBef>
                          <a:spcPts val="0"/>
                        </a:spcBef>
                        <a:spcAft>
                          <a:spcPts val="0"/>
                        </a:spcAft>
                        <a:buNone/>
                      </a:pPr>
                      <a:r>
                        <a:rPr lang="en" sz="1100" b="1">
                          <a:solidFill>
                            <a:schemeClr val="accent1"/>
                          </a:solidFill>
                        </a:rPr>
                        <a:t>NAICS code assignment at the master contract level - Small Business size status</a:t>
                      </a:r>
                      <a:endParaRPr sz="1500" b="1" dirty="0"/>
                    </a:p>
                  </a:txBody>
                  <a:tcPr marL="91425" marR="91425" marT="91425" marB="91425">
                    <a:solidFill>
                      <a:srgbClr val="F6F5DB"/>
                    </a:solidFill>
                  </a:tcPr>
                </a:tc>
                <a:tc>
                  <a:txBody>
                    <a:bodyPr/>
                    <a:lstStyle/>
                    <a:p>
                      <a:pPr marL="0" lvl="0" indent="0" algn="l" rtl="0">
                        <a:spcBef>
                          <a:spcPts val="0"/>
                        </a:spcBef>
                        <a:spcAft>
                          <a:spcPts val="0"/>
                        </a:spcAft>
                        <a:buNone/>
                      </a:pPr>
                      <a:r>
                        <a:rPr lang="en" sz="1000"/>
                        <a:t>One preponderance NAICS assigned per contractor, based on their core business.  Small Business size status reflective of that NAICS code.</a:t>
                      </a:r>
                      <a:endParaRPr sz="1000" dirty="0"/>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One primary NAICS code assigned per contractors’ contract, multiple Contract Line Items (CLINs) and corresponding NAICS codes within each Domain (CLINs/NAICS are the fair opportunity pools). </a:t>
                      </a:r>
                      <a:endParaRPr sz="1000" dirty="0">
                        <a:solidFill>
                          <a:schemeClr val="dk1"/>
                        </a:solidFill>
                      </a:endParaRPr>
                    </a:p>
                    <a:p>
                      <a:pPr marL="0" lvl="0" indent="0" algn="l" rtl="0">
                        <a:spcBef>
                          <a:spcPts val="0"/>
                        </a:spcBef>
                        <a:spcAft>
                          <a:spcPts val="0"/>
                        </a:spcAft>
                        <a:buNone/>
                      </a:pPr>
                      <a:endParaRPr sz="1000" dirty="0">
                        <a:solidFill>
                          <a:schemeClr val="dk1"/>
                        </a:solidFill>
                      </a:endParaRPr>
                    </a:p>
                    <a:p>
                      <a:pPr marL="0" lvl="0" indent="0" algn="l" rtl="0">
                        <a:spcBef>
                          <a:spcPts val="0"/>
                        </a:spcBef>
                        <a:spcAft>
                          <a:spcPts val="0"/>
                        </a:spcAft>
                        <a:buNone/>
                      </a:pPr>
                      <a:r>
                        <a:rPr lang="en" sz="1000">
                          <a:solidFill>
                            <a:schemeClr val="dk1"/>
                          </a:solidFill>
                        </a:rPr>
                        <a:t>For Small Business (SB) IDIQs, Offerors only awarded CLINs where they represent as a SB concern for the size standard corresponding with each CLIN-associated NAICS code.</a:t>
                      </a:r>
                      <a:endParaRPr sz="1000" dirty="0">
                        <a:solidFill>
                          <a:schemeClr val="dk1"/>
                        </a:solidFill>
                      </a:endParaRPr>
                    </a:p>
                  </a:txBody>
                  <a:tcPr marL="91425" marR="91425" marT="91425" marB="91425">
                    <a:solidFill>
                      <a:srgbClr val="F6F5DB"/>
                    </a:solidFill>
                  </a:tcPr>
                </a:tc>
                <a:extLst>
                  <a:ext uri="{0D108BD9-81ED-4DB2-BD59-A6C34878D82A}">
                    <a16:rowId xmlns:a16="http://schemas.microsoft.com/office/drawing/2014/main" val="10001"/>
                  </a:ext>
                </a:extLst>
              </a:tr>
              <a:tr h="761375">
                <a:tc>
                  <a:txBody>
                    <a:bodyPr/>
                    <a:lstStyle/>
                    <a:p>
                      <a:pPr marL="0" lvl="0" indent="0" algn="l" rtl="0">
                        <a:spcBef>
                          <a:spcPts val="0"/>
                        </a:spcBef>
                        <a:spcAft>
                          <a:spcPts val="0"/>
                        </a:spcAft>
                        <a:buNone/>
                      </a:pPr>
                      <a:r>
                        <a:rPr lang="en" sz="1100" b="1">
                          <a:solidFill>
                            <a:srgbClr val="004074"/>
                          </a:solidFill>
                        </a:rPr>
                        <a:t>Scope</a:t>
                      </a:r>
                      <a:endParaRPr sz="1500" dirty="0">
                        <a:solidFill>
                          <a:srgbClr val="004074"/>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More than 250 available SINs, each with assigned NAICS associated with products/services offered under the SIN.</a:t>
                      </a:r>
                      <a:endParaRPr sz="1000" dirty="0"/>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Domains are functionally aligned groupings of related non-IT services (ex: Tech and Engineering, Logistics, Management and Advisory, etc.), that include multiple, related, individual NAICS codes, referred to as FAIR OPPORTUNITY CLINs. Scope is professional and other Service Contract Labor Standards (SCLS) covered services. Does not include major construction or principal-purpose A&amp;E services.</a:t>
                      </a:r>
                      <a:endParaRPr sz="1000" dirty="0"/>
                    </a:p>
                  </a:txBody>
                  <a:tcPr marL="91425" marR="91425" marT="91425" marB="91425">
                    <a:solidFill>
                      <a:srgbClr val="F6F5DB"/>
                    </a:solidFill>
                  </a:tcPr>
                </a:tc>
                <a:extLst>
                  <a:ext uri="{0D108BD9-81ED-4DB2-BD59-A6C34878D82A}">
                    <a16:rowId xmlns:a16="http://schemas.microsoft.com/office/drawing/2014/main" val="10002"/>
                  </a:ext>
                </a:extLst>
              </a:tr>
              <a:tr h="415625">
                <a:tc>
                  <a:txBody>
                    <a:bodyPr/>
                    <a:lstStyle/>
                    <a:p>
                      <a:pPr marL="0" lvl="0" indent="0" algn="l" rtl="0">
                        <a:spcBef>
                          <a:spcPts val="0"/>
                        </a:spcBef>
                        <a:spcAft>
                          <a:spcPts val="0"/>
                        </a:spcAft>
                        <a:buNone/>
                      </a:pPr>
                      <a:r>
                        <a:rPr lang="en" sz="1100" b="1">
                          <a:solidFill>
                            <a:srgbClr val="004074"/>
                          </a:solidFill>
                        </a:rPr>
                        <a:t>Contract Access Fee (CAF)</a:t>
                      </a:r>
                      <a:endParaRPr sz="1500" dirty="0">
                        <a:solidFill>
                          <a:srgbClr val="004074"/>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No direct CAF.  Industrial Funding Fee (IFF) of 0.75% integrated into established MAS rates</a:t>
                      </a:r>
                      <a:endParaRPr sz="1000" dirty="0"/>
                    </a:p>
                  </a:txBody>
                  <a:tcPr marL="91425" marR="91425" marT="91425" marB="91425">
                    <a:solidFill>
                      <a:srgbClr val="F6F5DB"/>
                    </a:solidFill>
                  </a:tcPr>
                </a:tc>
                <a:tc>
                  <a:txBody>
                    <a:bodyPr/>
                    <a:lstStyle/>
                    <a:p>
                      <a:pPr marL="0" lvl="0" indent="0" algn="l" rtl="0">
                        <a:spcBef>
                          <a:spcPts val="0"/>
                        </a:spcBef>
                        <a:spcAft>
                          <a:spcPts val="0"/>
                        </a:spcAft>
                        <a:buNone/>
                      </a:pPr>
                      <a:r>
                        <a:rPr lang="en" sz="1000" dirty="0">
                          <a:solidFill>
                            <a:schemeClr val="dk1"/>
                          </a:solidFill>
                        </a:rPr>
                        <a:t>0.15% for all federal agencies. No separate negotiated rates.</a:t>
                      </a:r>
                      <a:endParaRPr sz="1000" dirty="0"/>
                    </a:p>
                  </a:txBody>
                  <a:tcPr marL="91425" marR="91425" marT="91425" marB="91425">
                    <a:solidFill>
                      <a:srgbClr val="F6F5DB"/>
                    </a:solidFill>
                  </a:tcPr>
                </a:tc>
                <a:extLst>
                  <a:ext uri="{0D108BD9-81ED-4DB2-BD59-A6C34878D82A}">
                    <a16:rowId xmlns:a16="http://schemas.microsoft.com/office/drawing/2014/main" val="10003"/>
                  </a:ext>
                </a:extLst>
              </a:tr>
            </a:tbl>
          </a:graphicData>
        </a:graphic>
      </p:graphicFrame>
      <p:sp>
        <p:nvSpPr>
          <p:cNvPr id="1378" name="Google Shape;1378;p2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dirty="0"/>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80"/>
          <p:cNvSpPr txBox="1">
            <a:spLocks noGrp="1"/>
          </p:cNvSpPr>
          <p:nvPr>
            <p:ph type="title"/>
          </p:nvPr>
        </p:nvSpPr>
        <p:spPr>
          <a:xfrm>
            <a:off x="150" y="1368225"/>
            <a:ext cx="9144000" cy="250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100">
                <a:solidFill>
                  <a:srgbClr val="F2ED7F"/>
                </a:solidFill>
                <a:latin typeface="Arial"/>
                <a:ea typeface="Arial"/>
                <a:cs typeface="Arial"/>
                <a:sym typeface="Arial"/>
              </a:rPr>
              <a:t>OASIS</a:t>
            </a:r>
            <a:r>
              <a:rPr lang="en" sz="5100" baseline="30000">
                <a:solidFill>
                  <a:srgbClr val="F2ED7F"/>
                </a:solidFill>
                <a:latin typeface="Arial"/>
                <a:ea typeface="Arial"/>
                <a:cs typeface="Arial"/>
                <a:sym typeface="Arial"/>
              </a:rPr>
              <a:t>+ </a:t>
            </a:r>
            <a:br>
              <a:rPr lang="en" sz="5100" baseline="30000">
                <a:solidFill>
                  <a:srgbClr val="F2ED7F"/>
                </a:solidFill>
                <a:latin typeface="Arial"/>
                <a:ea typeface="Arial"/>
                <a:cs typeface="Arial"/>
                <a:sym typeface="Arial"/>
              </a:rPr>
            </a:br>
            <a:r>
              <a:rPr lang="en" sz="5100" b="0">
                <a:latin typeface="Arial"/>
                <a:ea typeface="Arial"/>
                <a:cs typeface="Arial"/>
                <a:sym typeface="Arial"/>
              </a:rPr>
              <a:t>Multiple Award Contract</a:t>
            </a:r>
            <a:endParaRPr sz="5100" baseline="30000" dirty="0">
              <a:solidFill>
                <a:srgbClr val="F2ED7F"/>
              </a:solidFill>
              <a:latin typeface="Arial"/>
              <a:ea typeface="Arial"/>
              <a:cs typeface="Arial"/>
              <a:sym typeface="Arial"/>
            </a:endParaRPr>
          </a:p>
        </p:txBody>
      </p:sp>
      <p:sp>
        <p:nvSpPr>
          <p:cNvPr id="1116" name="Google Shape;1116;p180"/>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dirty="0"/>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2" name="Title 1">
            <a:extLst>
              <a:ext uri="{FF2B5EF4-FFF2-40B4-BE49-F238E27FC236}">
                <a16:creationId xmlns:a16="http://schemas.microsoft.com/office/drawing/2014/main" id="{8BA39B49-CE29-B89C-4E76-3AA2B79B1BBF}"/>
              </a:ext>
            </a:extLst>
          </p:cNvPr>
          <p:cNvSpPr txBox="1">
            <a:spLocks noGrp="1"/>
          </p:cNvSpPr>
          <p:nvPr>
            <p:ph type="title" idx="4294967295"/>
          </p:nvPr>
        </p:nvSpPr>
        <p:spPr>
          <a:xfrm>
            <a:off x="628650" y="-993775"/>
            <a:ext cx="7886700" cy="9937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600"/>
              <a:buFont typeface="Helvetica Neue"/>
              <a:buNone/>
              <a:defRPr sz="2600" b="0"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accent1"/>
              </a:buClr>
              <a:buSzPts val="2600"/>
              <a:buFont typeface="Helvetica Neue"/>
              <a:buNone/>
              <a:tabLst/>
              <a:defRPr/>
            </a:pPr>
            <a:r>
              <a:rPr kumimoji="0" lang="en-US" sz="2000" b="0" i="0" u="none" strike="noStrike" kern="0" cap="none" spc="0" normalizeH="0" baseline="0" noProof="0" dirty="0">
                <a:ln>
                  <a:noFill/>
                </a:ln>
                <a:solidFill>
                  <a:schemeClr val="accent1"/>
                </a:solidFill>
                <a:effectLst/>
                <a:uLnTx/>
                <a:uFillTx/>
                <a:latin typeface="Helvetica Neue"/>
                <a:ea typeface="Helvetica Neue"/>
                <a:cs typeface="Helvetica Neue"/>
                <a:sym typeface="Helvetica Neue"/>
              </a:rPr>
              <a:t>OASIS+ Comparison..</a:t>
            </a:r>
          </a:p>
        </p:txBody>
      </p:sp>
      <p:sp>
        <p:nvSpPr>
          <p:cNvPr id="1383" name="Google Shape;1383;p207"/>
          <p:cNvSpPr txBox="1">
            <a:spLocks/>
          </p:cNvSpPr>
          <p:nvPr/>
        </p:nvSpPr>
        <p:spPr>
          <a:xfrm>
            <a:off x="311700" y="279100"/>
            <a:ext cx="83268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chemeClr val="accent1"/>
              </a:buClr>
              <a:buSzPts val="2200"/>
              <a:buFont typeface="Arial"/>
              <a:buNone/>
              <a:tabLst/>
              <a:defRPr/>
            </a:pPr>
            <a:r>
              <a:rPr kumimoji="0" lang="en-US" sz="2200" b="1" i="0" u="none" strike="noStrike" kern="0" cap="none" spc="0" normalizeH="0" baseline="0" noProof="0" dirty="0">
                <a:ln>
                  <a:noFill/>
                </a:ln>
                <a:solidFill>
                  <a:srgbClr val="3D85C6"/>
                </a:solidFill>
                <a:effectLst/>
                <a:uLnTx/>
                <a:uFillTx/>
                <a:latin typeface="Arial Black"/>
                <a:ea typeface="Arial Black"/>
                <a:cs typeface="Arial Black"/>
                <a:sym typeface="Arial Black"/>
              </a:rPr>
              <a:t>OASIS</a:t>
            </a:r>
            <a:r>
              <a:rPr kumimoji="0" lang="en-US" sz="2200" b="1" i="0" u="none" strike="noStrike" kern="0" cap="none" spc="0" normalizeH="0" baseline="30000" noProof="0" dirty="0">
                <a:ln>
                  <a:noFill/>
                </a:ln>
                <a:solidFill>
                  <a:srgbClr val="3D85C6"/>
                </a:solidFill>
                <a:effectLst/>
                <a:uLnTx/>
                <a:uFillTx/>
                <a:latin typeface="Arial Black"/>
                <a:ea typeface="Arial Black"/>
                <a:cs typeface="Arial Black"/>
                <a:sym typeface="Arial Black"/>
              </a:rPr>
              <a:t>+</a:t>
            </a:r>
            <a:r>
              <a:rPr kumimoji="0" lang="en-US" sz="2200" b="1" i="0" u="none" strike="noStrike" kern="0" cap="none" spc="0" normalizeH="0" baseline="0" noProof="0" dirty="0">
                <a:ln>
                  <a:noFill/>
                </a:ln>
                <a:solidFill>
                  <a:schemeClr val="accent1"/>
                </a:solidFill>
                <a:effectLst/>
                <a:uLnTx/>
                <a:uFillTx/>
                <a:latin typeface="Arial"/>
                <a:ea typeface="Arial"/>
                <a:cs typeface="Arial"/>
                <a:sym typeface="Arial"/>
              </a:rPr>
              <a:t> A Quick Comparison</a:t>
            </a:r>
            <a:endParaRPr kumimoji="0" lang="en-US" sz="2200" b="0" i="0" u="none" strike="noStrike" kern="0" cap="none" spc="0" normalizeH="0" baseline="0" noProof="0" dirty="0">
              <a:ln>
                <a:noFill/>
              </a:ln>
              <a:solidFill>
                <a:schemeClr val="accent1"/>
              </a:solidFill>
              <a:effectLst/>
              <a:uLnTx/>
              <a:uFillTx/>
              <a:latin typeface="Arial"/>
              <a:ea typeface="Arial"/>
              <a:cs typeface="Arial"/>
              <a:sym typeface="Arial"/>
            </a:endParaRPr>
          </a:p>
        </p:txBody>
      </p:sp>
      <p:graphicFrame>
        <p:nvGraphicFramePr>
          <p:cNvPr id="1384" name="Google Shape;1384;p207"/>
          <p:cNvGraphicFramePr/>
          <p:nvPr>
            <p:extLst>
              <p:ext uri="{D42A27DB-BD31-4B8C-83A1-F6EECF244321}">
                <p14:modId xmlns:p14="http://schemas.microsoft.com/office/powerpoint/2010/main" val="2097212391"/>
              </p:ext>
            </p:extLst>
          </p:nvPr>
        </p:nvGraphicFramePr>
        <p:xfrm>
          <a:off x="387619" y="968482"/>
          <a:ext cx="8520150" cy="3139320"/>
        </p:xfrm>
        <a:graphic>
          <a:graphicData uri="http://schemas.openxmlformats.org/drawingml/2006/table">
            <a:tbl>
              <a:tblPr firstRow="1">
                <a:noFill/>
                <a:tableStyleId>{0781738C-5D07-4022-8BFB-24C5C1899FE5}</a:tableStyleId>
              </a:tblPr>
              <a:tblGrid>
                <a:gridCol w="2022300">
                  <a:extLst>
                    <a:ext uri="{9D8B030D-6E8A-4147-A177-3AD203B41FA5}">
                      <a16:colId xmlns:a16="http://schemas.microsoft.com/office/drawing/2014/main" val="20000"/>
                    </a:ext>
                  </a:extLst>
                </a:gridCol>
                <a:gridCol w="3534025">
                  <a:extLst>
                    <a:ext uri="{9D8B030D-6E8A-4147-A177-3AD203B41FA5}">
                      <a16:colId xmlns:a16="http://schemas.microsoft.com/office/drawing/2014/main" val="20001"/>
                    </a:ext>
                  </a:extLst>
                </a:gridCol>
                <a:gridCol w="2963825">
                  <a:extLst>
                    <a:ext uri="{9D8B030D-6E8A-4147-A177-3AD203B41FA5}">
                      <a16:colId xmlns:a16="http://schemas.microsoft.com/office/drawing/2014/main" val="20002"/>
                    </a:ext>
                  </a:extLst>
                </a:gridCol>
              </a:tblGrid>
              <a:tr h="353225">
                <a:tc>
                  <a:txBody>
                    <a:bodyPr/>
                    <a:lstStyle/>
                    <a:p>
                      <a:pPr marL="0" lvl="0" indent="0" algn="l" rtl="0">
                        <a:lnSpc>
                          <a:spcPct val="95000"/>
                        </a:lnSpc>
                        <a:spcBef>
                          <a:spcPts val="0"/>
                        </a:spcBef>
                        <a:spcAft>
                          <a:spcPts val="0"/>
                        </a:spcAft>
                        <a:buNone/>
                      </a:pPr>
                      <a:r>
                        <a:rPr lang="en" b="1">
                          <a:solidFill>
                            <a:schemeClr val="lt1"/>
                          </a:solidFill>
                        </a:rPr>
                        <a:t>Features </a:t>
                      </a:r>
                      <a:endParaRPr sz="1600" dirty="0"/>
                    </a:p>
                  </a:txBody>
                  <a:tcPr marL="91425" marR="91425" marT="91425" marB="91425">
                    <a:solidFill>
                      <a:srgbClr val="0082C8"/>
                    </a:solidFill>
                  </a:tcPr>
                </a:tc>
                <a:tc>
                  <a:txBody>
                    <a:bodyPr/>
                    <a:lstStyle/>
                    <a:p>
                      <a:pPr marL="0" lvl="0" indent="0" algn="l" rtl="0">
                        <a:spcBef>
                          <a:spcPts val="0"/>
                        </a:spcBef>
                        <a:spcAft>
                          <a:spcPts val="0"/>
                        </a:spcAft>
                        <a:buNone/>
                      </a:pPr>
                      <a:r>
                        <a:rPr lang="en" b="1">
                          <a:solidFill>
                            <a:schemeClr val="lt1"/>
                          </a:solidFill>
                        </a:rPr>
                        <a:t>MAS</a:t>
                      </a:r>
                      <a:endParaRPr sz="1600" dirty="0"/>
                    </a:p>
                  </a:txBody>
                  <a:tcPr marL="91425" marR="91425" marT="91425" marB="91425">
                    <a:solidFill>
                      <a:srgbClr val="0082C8"/>
                    </a:solidFill>
                  </a:tcPr>
                </a:tc>
                <a:tc>
                  <a:txBody>
                    <a:bodyPr/>
                    <a:lstStyle/>
                    <a:p>
                      <a:pPr marL="0" lvl="0" indent="0" algn="l" rtl="0">
                        <a:spcBef>
                          <a:spcPts val="0"/>
                        </a:spcBef>
                        <a:spcAft>
                          <a:spcPts val="0"/>
                        </a:spcAft>
                        <a:buNone/>
                      </a:pPr>
                      <a:r>
                        <a:rPr lang="en" b="1">
                          <a:solidFill>
                            <a:schemeClr val="lt1"/>
                          </a:solidFill>
                        </a:rPr>
                        <a:t>OASIS+</a:t>
                      </a:r>
                      <a:endParaRPr sz="1600" dirty="0"/>
                    </a:p>
                  </a:txBody>
                  <a:tcPr marL="91425" marR="91425" marT="91425" marB="91425">
                    <a:solidFill>
                      <a:srgbClr val="0082C8"/>
                    </a:solidFill>
                  </a:tcPr>
                </a:tc>
                <a:extLst>
                  <a:ext uri="{0D108BD9-81ED-4DB2-BD59-A6C34878D82A}">
                    <a16:rowId xmlns:a16="http://schemas.microsoft.com/office/drawing/2014/main" val="10000"/>
                  </a:ext>
                </a:extLst>
              </a:tr>
              <a:tr h="1346975">
                <a:tc>
                  <a:txBody>
                    <a:bodyPr/>
                    <a:lstStyle/>
                    <a:p>
                      <a:pPr marL="0" lvl="0" indent="0" algn="l" rtl="0">
                        <a:lnSpc>
                          <a:spcPct val="95000"/>
                        </a:lnSpc>
                        <a:spcBef>
                          <a:spcPts val="0"/>
                        </a:spcBef>
                        <a:spcAft>
                          <a:spcPts val="0"/>
                        </a:spcAft>
                        <a:buNone/>
                      </a:pPr>
                      <a:r>
                        <a:rPr lang="en" sz="1100" b="1">
                          <a:solidFill>
                            <a:schemeClr val="accent1"/>
                          </a:solidFill>
                        </a:rPr>
                        <a:t>Period of Performance Structure</a:t>
                      </a:r>
                      <a:endParaRPr sz="1500" b="1" dirty="0"/>
                    </a:p>
                  </a:txBody>
                  <a:tcPr marL="91425" marR="91425" marT="91425" marB="91425">
                    <a:solidFill>
                      <a:srgbClr val="F6F5DB"/>
                    </a:solidFill>
                  </a:tcPr>
                </a:tc>
                <a:tc>
                  <a:txBody>
                    <a:bodyPr/>
                    <a:lstStyle/>
                    <a:p>
                      <a:pPr marL="0" lvl="0" indent="0" algn="l" rtl="0">
                        <a:spcBef>
                          <a:spcPts val="0"/>
                        </a:spcBef>
                        <a:spcAft>
                          <a:spcPts val="0"/>
                        </a:spcAft>
                        <a:buNone/>
                      </a:pPr>
                      <a:r>
                        <a:rPr lang="en" sz="1000"/>
                        <a:t>Base of 5 years with three 5 year-options, and performance allowed on TOs for up to 5 years after master contract expiration.</a:t>
                      </a:r>
                      <a:endParaRPr sz="1000" dirty="0"/>
                    </a:p>
                    <a:p>
                      <a:pPr marL="0" lvl="0" indent="0" algn="l" rtl="0">
                        <a:spcBef>
                          <a:spcPts val="0"/>
                        </a:spcBef>
                        <a:spcAft>
                          <a:spcPts val="0"/>
                        </a:spcAft>
                        <a:buNone/>
                      </a:pPr>
                      <a:endParaRPr sz="1000" dirty="0"/>
                    </a:p>
                    <a:p>
                      <a:pPr marL="0" lvl="0" indent="0" algn="l" rtl="0">
                        <a:spcBef>
                          <a:spcPts val="0"/>
                        </a:spcBef>
                        <a:spcAft>
                          <a:spcPts val="0"/>
                        </a:spcAft>
                        <a:buNone/>
                      </a:pPr>
                      <a:r>
                        <a:rPr lang="en" sz="1000"/>
                        <a:t>Orders may be placed up to the contract end date and are valid up to 60 months (including options) following the contract end date per clause 52.216-22 Indefinite Quantity. </a:t>
                      </a:r>
                      <a:endParaRPr sz="1000" dirty="0"/>
                    </a:p>
                    <a:p>
                      <a:pPr marL="0" lvl="0" indent="0" algn="l" rtl="0">
                        <a:spcBef>
                          <a:spcPts val="0"/>
                        </a:spcBef>
                        <a:spcAft>
                          <a:spcPts val="0"/>
                        </a:spcAft>
                        <a:buNone/>
                      </a:pPr>
                      <a:endParaRPr sz="1000" dirty="0"/>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Base of 5 years and one 5-year (or less) option. Task order PoP can extend up to 5 years and 6 months beyond the ordering period of the master contracts. IDIQ contract family end dates are coterminous. </a:t>
                      </a:r>
                      <a:endParaRPr sz="1000" dirty="0">
                        <a:solidFill>
                          <a:schemeClr val="dk1"/>
                        </a:solidFill>
                      </a:endParaRPr>
                    </a:p>
                  </a:txBody>
                  <a:tcPr marL="91425" marR="91425" marT="91425" marB="91425">
                    <a:solidFill>
                      <a:srgbClr val="F6F5DB"/>
                    </a:solidFill>
                  </a:tcPr>
                </a:tc>
                <a:extLst>
                  <a:ext uri="{0D108BD9-81ED-4DB2-BD59-A6C34878D82A}">
                    <a16:rowId xmlns:a16="http://schemas.microsoft.com/office/drawing/2014/main" val="10001"/>
                  </a:ext>
                </a:extLst>
              </a:tr>
              <a:tr h="761375">
                <a:tc>
                  <a:txBody>
                    <a:bodyPr/>
                    <a:lstStyle/>
                    <a:p>
                      <a:pPr marL="0" lvl="0" indent="0" algn="l" rtl="0">
                        <a:spcBef>
                          <a:spcPts val="0"/>
                        </a:spcBef>
                        <a:spcAft>
                          <a:spcPts val="0"/>
                        </a:spcAft>
                        <a:buNone/>
                      </a:pPr>
                      <a:r>
                        <a:rPr lang="en" sz="1100" b="1">
                          <a:solidFill>
                            <a:srgbClr val="004074"/>
                          </a:solidFill>
                        </a:rPr>
                        <a:t>Small Business Re-Representation Requirements at the </a:t>
                      </a:r>
                      <a:br>
                        <a:rPr lang="en" sz="1100" b="1">
                          <a:solidFill>
                            <a:srgbClr val="004074"/>
                          </a:solidFill>
                        </a:rPr>
                      </a:br>
                      <a:r>
                        <a:rPr lang="en" sz="1100" b="1">
                          <a:solidFill>
                            <a:srgbClr val="004074"/>
                          </a:solidFill>
                        </a:rPr>
                        <a:t>Master Contract Level</a:t>
                      </a:r>
                      <a:endParaRPr sz="1500" dirty="0">
                        <a:solidFill>
                          <a:srgbClr val="004074"/>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Required by 52.219-28 60 to 120 days prior to the exercising of the option or for a novation or merger.</a:t>
                      </a:r>
                      <a:endParaRPr sz="1000" dirty="0"/>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Required for the NAICS code corresponding with each awarded CLIN IAW 52.219-28, 60 to 120 days prior to the 5 year anniversary of the individual contract or for a novation or merger.</a:t>
                      </a:r>
                      <a:endParaRPr sz="1000" dirty="0"/>
                    </a:p>
                  </a:txBody>
                  <a:tcPr marL="91425" marR="91425" marT="91425" marB="91425">
                    <a:solidFill>
                      <a:srgbClr val="F6F5DB"/>
                    </a:solidFill>
                  </a:tcPr>
                </a:tc>
                <a:extLst>
                  <a:ext uri="{0D108BD9-81ED-4DB2-BD59-A6C34878D82A}">
                    <a16:rowId xmlns:a16="http://schemas.microsoft.com/office/drawing/2014/main" val="10002"/>
                  </a:ext>
                </a:extLst>
              </a:tr>
              <a:tr h="415625">
                <a:tc>
                  <a:txBody>
                    <a:bodyPr/>
                    <a:lstStyle/>
                    <a:p>
                      <a:pPr marL="0" lvl="0" indent="0" algn="l" rtl="0">
                        <a:spcBef>
                          <a:spcPts val="0"/>
                        </a:spcBef>
                        <a:spcAft>
                          <a:spcPts val="0"/>
                        </a:spcAft>
                        <a:buNone/>
                      </a:pPr>
                      <a:r>
                        <a:rPr lang="en" sz="1100" b="1">
                          <a:solidFill>
                            <a:srgbClr val="004074"/>
                          </a:solidFill>
                        </a:rPr>
                        <a:t>Dormant Status</a:t>
                      </a:r>
                      <a:endParaRPr sz="1500" dirty="0">
                        <a:solidFill>
                          <a:srgbClr val="004074"/>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Not applicable; cancellation clause is in the contract.</a:t>
                      </a:r>
                      <a:endParaRPr sz="1000" dirty="0"/>
                    </a:p>
                  </a:txBody>
                  <a:tcPr marL="91425" marR="91425" marT="91425" marB="91425">
                    <a:solidFill>
                      <a:srgbClr val="F6F5DB"/>
                    </a:solidFill>
                  </a:tcPr>
                </a:tc>
                <a:tc>
                  <a:txBody>
                    <a:bodyPr/>
                    <a:lstStyle/>
                    <a:p>
                      <a:pPr marL="0" lvl="0" indent="0" algn="l" rtl="0">
                        <a:spcBef>
                          <a:spcPts val="0"/>
                        </a:spcBef>
                        <a:spcAft>
                          <a:spcPts val="0"/>
                        </a:spcAft>
                        <a:buNone/>
                      </a:pPr>
                      <a:r>
                        <a:rPr lang="en" sz="1000" dirty="0">
                          <a:solidFill>
                            <a:schemeClr val="dk1"/>
                          </a:solidFill>
                        </a:rPr>
                        <a:t>Dormant status and a cancellation clause are part of the contract terms and conditions.</a:t>
                      </a:r>
                      <a:endParaRPr sz="1000" dirty="0"/>
                    </a:p>
                  </a:txBody>
                  <a:tcPr marL="91425" marR="91425" marT="91425" marB="91425">
                    <a:solidFill>
                      <a:srgbClr val="F6F5DB"/>
                    </a:solidFill>
                  </a:tcPr>
                </a:tc>
                <a:extLst>
                  <a:ext uri="{0D108BD9-81ED-4DB2-BD59-A6C34878D82A}">
                    <a16:rowId xmlns:a16="http://schemas.microsoft.com/office/drawing/2014/main" val="10003"/>
                  </a:ext>
                </a:extLst>
              </a:tr>
            </a:tbl>
          </a:graphicData>
        </a:graphic>
      </p:graphicFrame>
      <p:sp>
        <p:nvSpPr>
          <p:cNvPr id="1385" name="Google Shape;1385;p2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dirty="0"/>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2" name="Title 1">
            <a:extLst>
              <a:ext uri="{FF2B5EF4-FFF2-40B4-BE49-F238E27FC236}">
                <a16:creationId xmlns:a16="http://schemas.microsoft.com/office/drawing/2014/main" id="{9FEBF528-1674-F12F-08A9-1481D30D77B0}"/>
              </a:ext>
            </a:extLst>
          </p:cNvPr>
          <p:cNvSpPr txBox="1">
            <a:spLocks noGrp="1"/>
          </p:cNvSpPr>
          <p:nvPr>
            <p:ph type="title" idx="4294967295"/>
          </p:nvPr>
        </p:nvSpPr>
        <p:spPr>
          <a:xfrm>
            <a:off x="628650" y="-993775"/>
            <a:ext cx="7886700" cy="9937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600"/>
              <a:buFont typeface="Helvetica Neue"/>
              <a:buNone/>
              <a:defRPr sz="2600" b="0"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accent1"/>
              </a:buClr>
              <a:buSzPts val="2600"/>
              <a:buFont typeface="Helvetica Neue"/>
              <a:buNone/>
              <a:tabLst/>
              <a:defRPr/>
            </a:pPr>
            <a:r>
              <a:rPr kumimoji="0" lang="en-US" sz="2000" b="0" i="0" u="none" strike="noStrike" kern="0" cap="none" spc="0" normalizeH="0" baseline="0" noProof="0" dirty="0">
                <a:ln>
                  <a:noFill/>
                </a:ln>
                <a:solidFill>
                  <a:schemeClr val="accent1"/>
                </a:solidFill>
                <a:effectLst/>
                <a:uLnTx/>
                <a:uFillTx/>
                <a:latin typeface="Helvetica Neue"/>
                <a:ea typeface="Helvetica Neue"/>
                <a:cs typeface="Helvetica Neue"/>
                <a:sym typeface="Helvetica Neue"/>
              </a:rPr>
              <a:t>OASIS+ Comparison…</a:t>
            </a:r>
          </a:p>
        </p:txBody>
      </p:sp>
      <p:sp>
        <p:nvSpPr>
          <p:cNvPr id="1390" name="Google Shape;1390;p208"/>
          <p:cNvSpPr txBox="1">
            <a:spLocks/>
          </p:cNvSpPr>
          <p:nvPr/>
        </p:nvSpPr>
        <p:spPr>
          <a:xfrm>
            <a:off x="311700" y="279100"/>
            <a:ext cx="83268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chemeClr val="accent1"/>
              </a:buClr>
              <a:buSzPts val="2200"/>
              <a:buFont typeface="Arial"/>
              <a:buNone/>
              <a:tabLst/>
              <a:defRPr/>
            </a:pPr>
            <a:r>
              <a:rPr kumimoji="0" lang="en-US" sz="2200" b="1" i="0" u="none" strike="noStrike" kern="0" cap="none" spc="0" normalizeH="0" baseline="0" noProof="0" dirty="0">
                <a:ln>
                  <a:noFill/>
                </a:ln>
                <a:solidFill>
                  <a:srgbClr val="3D85C6"/>
                </a:solidFill>
                <a:effectLst/>
                <a:uLnTx/>
                <a:uFillTx/>
                <a:latin typeface="Arial Black"/>
                <a:ea typeface="Arial Black"/>
                <a:cs typeface="Arial Black"/>
                <a:sym typeface="Arial Black"/>
              </a:rPr>
              <a:t>OASIS</a:t>
            </a:r>
            <a:r>
              <a:rPr kumimoji="0" lang="en-US" sz="2200" b="1" i="0" u="none" strike="noStrike" kern="0" cap="none" spc="0" normalizeH="0" baseline="30000" noProof="0" dirty="0">
                <a:ln>
                  <a:noFill/>
                </a:ln>
                <a:solidFill>
                  <a:srgbClr val="3D85C6"/>
                </a:solidFill>
                <a:effectLst/>
                <a:uLnTx/>
                <a:uFillTx/>
                <a:latin typeface="Arial Black"/>
                <a:ea typeface="Arial Black"/>
                <a:cs typeface="Arial Black"/>
                <a:sym typeface="Arial Black"/>
              </a:rPr>
              <a:t>+</a:t>
            </a:r>
            <a:r>
              <a:rPr kumimoji="0" lang="en-US" sz="2200" b="1" i="0" u="none" strike="noStrike" kern="0" cap="none" spc="0" normalizeH="0" baseline="0" noProof="0" dirty="0">
                <a:ln>
                  <a:noFill/>
                </a:ln>
                <a:solidFill>
                  <a:schemeClr val="accent1"/>
                </a:solidFill>
                <a:effectLst/>
                <a:uLnTx/>
                <a:uFillTx/>
                <a:latin typeface="Arial"/>
                <a:ea typeface="Arial"/>
                <a:cs typeface="Arial"/>
                <a:sym typeface="Arial"/>
              </a:rPr>
              <a:t> A Quick Comparison</a:t>
            </a:r>
            <a:endParaRPr kumimoji="0" lang="en-US" sz="2200" b="0" i="0" u="none" strike="noStrike" kern="0" cap="none" spc="0" normalizeH="0" baseline="0" noProof="0" dirty="0">
              <a:ln>
                <a:noFill/>
              </a:ln>
              <a:solidFill>
                <a:schemeClr val="accent1"/>
              </a:solidFill>
              <a:effectLst/>
              <a:uLnTx/>
              <a:uFillTx/>
              <a:latin typeface="Arial"/>
              <a:ea typeface="Arial"/>
              <a:cs typeface="Arial"/>
              <a:sym typeface="Arial"/>
            </a:endParaRPr>
          </a:p>
        </p:txBody>
      </p:sp>
      <p:graphicFrame>
        <p:nvGraphicFramePr>
          <p:cNvPr id="1391" name="Google Shape;1391;p208"/>
          <p:cNvGraphicFramePr/>
          <p:nvPr>
            <p:extLst>
              <p:ext uri="{D42A27DB-BD31-4B8C-83A1-F6EECF244321}">
                <p14:modId xmlns:p14="http://schemas.microsoft.com/office/powerpoint/2010/main" val="4252328604"/>
              </p:ext>
            </p:extLst>
          </p:nvPr>
        </p:nvGraphicFramePr>
        <p:xfrm>
          <a:off x="387619" y="807155"/>
          <a:ext cx="8520150" cy="3780845"/>
        </p:xfrm>
        <a:graphic>
          <a:graphicData uri="http://schemas.openxmlformats.org/drawingml/2006/table">
            <a:tbl>
              <a:tblPr firstRow="1">
                <a:noFill/>
                <a:tableStyleId>{0781738C-5D07-4022-8BFB-24C5C1899FE5}</a:tableStyleId>
              </a:tblPr>
              <a:tblGrid>
                <a:gridCol w="2022300">
                  <a:extLst>
                    <a:ext uri="{9D8B030D-6E8A-4147-A177-3AD203B41FA5}">
                      <a16:colId xmlns:a16="http://schemas.microsoft.com/office/drawing/2014/main" val="20000"/>
                    </a:ext>
                  </a:extLst>
                </a:gridCol>
                <a:gridCol w="3148050">
                  <a:extLst>
                    <a:ext uri="{9D8B030D-6E8A-4147-A177-3AD203B41FA5}">
                      <a16:colId xmlns:a16="http://schemas.microsoft.com/office/drawing/2014/main" val="20001"/>
                    </a:ext>
                  </a:extLst>
                </a:gridCol>
                <a:gridCol w="3349800">
                  <a:extLst>
                    <a:ext uri="{9D8B030D-6E8A-4147-A177-3AD203B41FA5}">
                      <a16:colId xmlns:a16="http://schemas.microsoft.com/office/drawing/2014/main" val="20002"/>
                    </a:ext>
                  </a:extLst>
                </a:gridCol>
              </a:tblGrid>
              <a:tr h="361525">
                <a:tc>
                  <a:txBody>
                    <a:bodyPr/>
                    <a:lstStyle/>
                    <a:p>
                      <a:pPr marL="0" lvl="0" indent="0" algn="l" rtl="0">
                        <a:lnSpc>
                          <a:spcPct val="95000"/>
                        </a:lnSpc>
                        <a:spcBef>
                          <a:spcPts val="0"/>
                        </a:spcBef>
                        <a:spcAft>
                          <a:spcPts val="0"/>
                        </a:spcAft>
                        <a:buNone/>
                      </a:pPr>
                      <a:r>
                        <a:rPr lang="en" b="1">
                          <a:solidFill>
                            <a:schemeClr val="lt1"/>
                          </a:solidFill>
                        </a:rPr>
                        <a:t>Features </a:t>
                      </a:r>
                      <a:endParaRPr sz="1600" dirty="0"/>
                    </a:p>
                  </a:txBody>
                  <a:tcPr marL="91425" marR="91425" marT="91425" marB="91425">
                    <a:solidFill>
                      <a:srgbClr val="0082C8"/>
                    </a:solidFill>
                  </a:tcPr>
                </a:tc>
                <a:tc>
                  <a:txBody>
                    <a:bodyPr/>
                    <a:lstStyle/>
                    <a:p>
                      <a:pPr marL="0" lvl="0" indent="0" algn="l" rtl="0">
                        <a:spcBef>
                          <a:spcPts val="0"/>
                        </a:spcBef>
                        <a:spcAft>
                          <a:spcPts val="0"/>
                        </a:spcAft>
                        <a:buNone/>
                      </a:pPr>
                      <a:r>
                        <a:rPr lang="en" b="1">
                          <a:solidFill>
                            <a:schemeClr val="lt1"/>
                          </a:solidFill>
                        </a:rPr>
                        <a:t>MAS</a:t>
                      </a:r>
                      <a:endParaRPr sz="1600" dirty="0"/>
                    </a:p>
                  </a:txBody>
                  <a:tcPr marL="91425" marR="91425" marT="91425" marB="91425">
                    <a:solidFill>
                      <a:srgbClr val="0082C8"/>
                    </a:solidFill>
                  </a:tcPr>
                </a:tc>
                <a:tc>
                  <a:txBody>
                    <a:bodyPr/>
                    <a:lstStyle/>
                    <a:p>
                      <a:pPr marL="0" lvl="0" indent="0" algn="l" rtl="0">
                        <a:spcBef>
                          <a:spcPts val="0"/>
                        </a:spcBef>
                        <a:spcAft>
                          <a:spcPts val="0"/>
                        </a:spcAft>
                        <a:buNone/>
                      </a:pPr>
                      <a:r>
                        <a:rPr lang="en" b="1">
                          <a:solidFill>
                            <a:schemeClr val="lt1"/>
                          </a:solidFill>
                        </a:rPr>
                        <a:t>OASIS+</a:t>
                      </a:r>
                      <a:endParaRPr sz="1600" dirty="0"/>
                    </a:p>
                  </a:txBody>
                  <a:tcPr marL="91425" marR="91425" marT="91425" marB="91425">
                    <a:solidFill>
                      <a:srgbClr val="0082C8"/>
                    </a:solidFill>
                  </a:tcPr>
                </a:tc>
                <a:extLst>
                  <a:ext uri="{0D108BD9-81ED-4DB2-BD59-A6C34878D82A}">
                    <a16:rowId xmlns:a16="http://schemas.microsoft.com/office/drawing/2014/main" val="10000"/>
                  </a:ext>
                </a:extLst>
              </a:tr>
              <a:tr h="1320650">
                <a:tc>
                  <a:txBody>
                    <a:bodyPr/>
                    <a:lstStyle/>
                    <a:p>
                      <a:pPr marL="0" lvl="0" indent="0" algn="l" rtl="0">
                        <a:lnSpc>
                          <a:spcPct val="95000"/>
                        </a:lnSpc>
                        <a:spcBef>
                          <a:spcPts val="0"/>
                        </a:spcBef>
                        <a:spcAft>
                          <a:spcPts val="0"/>
                        </a:spcAft>
                        <a:buNone/>
                      </a:pPr>
                      <a:r>
                        <a:rPr lang="en" sz="1100" b="1">
                          <a:solidFill>
                            <a:schemeClr val="accent1"/>
                          </a:solidFill>
                        </a:rPr>
                        <a:t>Contract Structure</a:t>
                      </a:r>
                      <a:endParaRPr sz="1500" b="1" dirty="0"/>
                    </a:p>
                  </a:txBody>
                  <a:tcPr marL="91425" marR="91425" marT="91425" marB="0">
                    <a:solidFill>
                      <a:srgbClr val="F6F5DB"/>
                    </a:solidFill>
                  </a:tcPr>
                </a:tc>
                <a:tc>
                  <a:txBody>
                    <a:bodyPr/>
                    <a:lstStyle/>
                    <a:p>
                      <a:pPr marL="0" lvl="0" indent="0" algn="l" rtl="0">
                        <a:spcBef>
                          <a:spcPts val="0"/>
                        </a:spcBef>
                        <a:spcAft>
                          <a:spcPts val="0"/>
                        </a:spcAft>
                        <a:buNone/>
                      </a:pPr>
                      <a:r>
                        <a:rPr lang="en" sz="1000"/>
                        <a:t>Unlimited contracts under the single MAS solicitation.</a:t>
                      </a:r>
                      <a:endParaRPr sz="1000" dirty="0"/>
                    </a:p>
                    <a:p>
                      <a:pPr marL="0" lvl="0" indent="0" algn="l" rtl="0">
                        <a:spcBef>
                          <a:spcPts val="0"/>
                        </a:spcBef>
                        <a:spcAft>
                          <a:spcPts val="0"/>
                        </a:spcAft>
                        <a:buNone/>
                      </a:pPr>
                      <a:endParaRPr sz="1000" dirty="0"/>
                    </a:p>
                  </a:txBody>
                  <a:tcPr marL="91425" marR="91425" marT="91425" marB="0">
                    <a:solidFill>
                      <a:srgbClr val="F6F5DB"/>
                    </a:solidFill>
                  </a:tcPr>
                </a:tc>
                <a:tc>
                  <a:txBody>
                    <a:bodyPr/>
                    <a:lstStyle/>
                    <a:p>
                      <a:pPr marL="0" lvl="0" indent="0" algn="l" rtl="0">
                        <a:spcBef>
                          <a:spcPts val="0"/>
                        </a:spcBef>
                        <a:spcAft>
                          <a:spcPts val="0"/>
                        </a:spcAft>
                        <a:buNone/>
                      </a:pPr>
                      <a:r>
                        <a:rPr lang="en" sz="1000" b="1">
                          <a:solidFill>
                            <a:schemeClr val="dk1"/>
                          </a:solidFill>
                        </a:rPr>
                        <a:t>6 IDIQ Contracts: </a:t>
                      </a:r>
                      <a:endParaRPr sz="1000" b="1" dirty="0">
                        <a:solidFill>
                          <a:schemeClr val="dk1"/>
                        </a:solidFill>
                      </a:endParaRPr>
                    </a:p>
                    <a:p>
                      <a:pPr marL="274320" lvl="0" indent="-109220" algn="l" rtl="0">
                        <a:spcBef>
                          <a:spcPts val="0"/>
                        </a:spcBef>
                        <a:spcAft>
                          <a:spcPts val="0"/>
                        </a:spcAft>
                        <a:buClr>
                          <a:srgbClr val="01528E"/>
                        </a:buClr>
                        <a:buSzPts val="1000"/>
                        <a:buChar char="●"/>
                      </a:pPr>
                      <a:r>
                        <a:rPr lang="en" sz="1000">
                          <a:solidFill>
                            <a:schemeClr val="dk1"/>
                          </a:solidFill>
                        </a:rPr>
                        <a:t>Unrestricted</a:t>
                      </a:r>
                      <a:endParaRPr sz="1000" dirty="0">
                        <a:solidFill>
                          <a:schemeClr val="dk1"/>
                        </a:solidFill>
                      </a:endParaRPr>
                    </a:p>
                    <a:p>
                      <a:pPr marL="274320" lvl="0" indent="-109220" algn="l" rtl="0">
                        <a:spcBef>
                          <a:spcPts val="0"/>
                        </a:spcBef>
                        <a:spcAft>
                          <a:spcPts val="0"/>
                        </a:spcAft>
                        <a:buClr>
                          <a:srgbClr val="01528E"/>
                        </a:buClr>
                        <a:buSzPts val="1000"/>
                        <a:buChar char="●"/>
                      </a:pPr>
                      <a:r>
                        <a:rPr lang="en" sz="1000">
                          <a:solidFill>
                            <a:schemeClr val="dk1"/>
                          </a:solidFill>
                        </a:rPr>
                        <a:t>Small Business (SB)</a:t>
                      </a:r>
                      <a:endParaRPr sz="1000" dirty="0">
                        <a:solidFill>
                          <a:schemeClr val="dk1"/>
                        </a:solidFill>
                      </a:endParaRPr>
                    </a:p>
                    <a:p>
                      <a:pPr marL="274320" lvl="0" indent="-109220" algn="l" rtl="0">
                        <a:spcBef>
                          <a:spcPts val="0"/>
                        </a:spcBef>
                        <a:spcAft>
                          <a:spcPts val="0"/>
                        </a:spcAft>
                        <a:buClr>
                          <a:srgbClr val="01528E"/>
                        </a:buClr>
                        <a:buSzPts val="1000"/>
                        <a:buChar char="●"/>
                      </a:pPr>
                      <a:r>
                        <a:rPr lang="en" sz="1000">
                          <a:solidFill>
                            <a:schemeClr val="dk1"/>
                          </a:solidFill>
                        </a:rPr>
                        <a:t>SBA-Certified 8(a) SB</a:t>
                      </a:r>
                      <a:endParaRPr sz="1000" dirty="0">
                        <a:solidFill>
                          <a:schemeClr val="dk1"/>
                        </a:solidFill>
                      </a:endParaRPr>
                    </a:p>
                    <a:p>
                      <a:pPr marL="274320" lvl="0" indent="-109220" algn="l" rtl="0">
                        <a:spcBef>
                          <a:spcPts val="0"/>
                        </a:spcBef>
                        <a:spcAft>
                          <a:spcPts val="0"/>
                        </a:spcAft>
                        <a:buClr>
                          <a:srgbClr val="01528E"/>
                        </a:buClr>
                        <a:buSzPts val="1000"/>
                        <a:buChar char="●"/>
                      </a:pPr>
                      <a:r>
                        <a:rPr lang="en" sz="1000">
                          <a:solidFill>
                            <a:schemeClr val="dk1"/>
                          </a:solidFill>
                        </a:rPr>
                        <a:t>SBA-Certified HUBZone SB</a:t>
                      </a:r>
                      <a:endParaRPr sz="1000" dirty="0">
                        <a:solidFill>
                          <a:schemeClr val="dk1"/>
                        </a:solidFill>
                      </a:endParaRPr>
                    </a:p>
                    <a:p>
                      <a:pPr marL="274320" lvl="0" indent="-109220" algn="l" rtl="0">
                        <a:spcBef>
                          <a:spcPts val="0"/>
                        </a:spcBef>
                        <a:spcAft>
                          <a:spcPts val="0"/>
                        </a:spcAft>
                        <a:buClr>
                          <a:srgbClr val="01528E"/>
                        </a:buClr>
                        <a:buSzPts val="1000"/>
                        <a:buChar char="●"/>
                      </a:pPr>
                      <a:r>
                        <a:rPr lang="en" sz="1000">
                          <a:solidFill>
                            <a:schemeClr val="dk1"/>
                          </a:solidFill>
                        </a:rPr>
                        <a:t>SBA-Certified Service-Disabled Veteran-Owned SB</a:t>
                      </a:r>
                      <a:endParaRPr sz="1000" dirty="0">
                        <a:solidFill>
                          <a:schemeClr val="dk1"/>
                        </a:solidFill>
                      </a:endParaRPr>
                    </a:p>
                    <a:p>
                      <a:pPr marL="274320" lvl="0" indent="-109220" algn="l" rtl="0">
                        <a:spcBef>
                          <a:spcPts val="0"/>
                        </a:spcBef>
                        <a:spcAft>
                          <a:spcPts val="0"/>
                        </a:spcAft>
                        <a:buClr>
                          <a:srgbClr val="01528E"/>
                        </a:buClr>
                        <a:buSzPts val="1000"/>
                        <a:buChar char="●"/>
                      </a:pPr>
                      <a:r>
                        <a:rPr lang="en" sz="1000">
                          <a:solidFill>
                            <a:schemeClr val="dk1"/>
                          </a:solidFill>
                        </a:rPr>
                        <a:t>SBA-Certified Women-Owned SB</a:t>
                      </a:r>
                      <a:endParaRPr sz="1000" dirty="0">
                        <a:solidFill>
                          <a:schemeClr val="dk1"/>
                        </a:solidFill>
                      </a:endParaRPr>
                    </a:p>
                    <a:p>
                      <a:pPr marL="0" lvl="0" indent="0" algn="l" rtl="0">
                        <a:spcBef>
                          <a:spcPts val="0"/>
                        </a:spcBef>
                        <a:spcAft>
                          <a:spcPts val="0"/>
                        </a:spcAft>
                        <a:buNone/>
                      </a:pPr>
                      <a:endParaRPr sz="1000" dirty="0">
                        <a:solidFill>
                          <a:schemeClr val="dk1"/>
                        </a:solidFill>
                      </a:endParaRPr>
                    </a:p>
                  </a:txBody>
                  <a:tcPr marL="91425" marR="91425" marT="91425" marB="0">
                    <a:solidFill>
                      <a:srgbClr val="F6F5DB"/>
                    </a:solidFill>
                  </a:tcPr>
                </a:tc>
                <a:extLst>
                  <a:ext uri="{0D108BD9-81ED-4DB2-BD59-A6C34878D82A}">
                    <a16:rowId xmlns:a16="http://schemas.microsoft.com/office/drawing/2014/main" val="10001"/>
                  </a:ext>
                </a:extLst>
              </a:tr>
              <a:tr h="395050">
                <a:tc>
                  <a:txBody>
                    <a:bodyPr/>
                    <a:lstStyle/>
                    <a:p>
                      <a:pPr marL="0" lvl="0" indent="0" algn="l" rtl="0">
                        <a:spcBef>
                          <a:spcPts val="0"/>
                        </a:spcBef>
                        <a:spcAft>
                          <a:spcPts val="0"/>
                        </a:spcAft>
                        <a:buNone/>
                      </a:pPr>
                      <a:r>
                        <a:rPr lang="en" sz="1100" b="1">
                          <a:solidFill>
                            <a:srgbClr val="004074"/>
                          </a:solidFill>
                        </a:rPr>
                        <a:t>Order Types Allowed</a:t>
                      </a:r>
                      <a:endParaRPr sz="1500" dirty="0">
                        <a:solidFill>
                          <a:srgbClr val="004074"/>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FFP, LH, T&amp;M</a:t>
                      </a:r>
                      <a:endParaRPr sz="1000" dirty="0"/>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FFP, LH, T&amp;M, CR, Hybrids</a:t>
                      </a:r>
                      <a:endParaRPr sz="1000" dirty="0"/>
                    </a:p>
                  </a:txBody>
                  <a:tcPr marL="91425" marR="91425" marT="91425" marB="91425">
                    <a:solidFill>
                      <a:srgbClr val="F6F5DB"/>
                    </a:solidFill>
                  </a:tcPr>
                </a:tc>
                <a:extLst>
                  <a:ext uri="{0D108BD9-81ED-4DB2-BD59-A6C34878D82A}">
                    <a16:rowId xmlns:a16="http://schemas.microsoft.com/office/drawing/2014/main" val="10002"/>
                  </a:ext>
                </a:extLst>
              </a:tr>
              <a:tr h="512175">
                <a:tc>
                  <a:txBody>
                    <a:bodyPr/>
                    <a:lstStyle/>
                    <a:p>
                      <a:pPr marL="0" lvl="0" indent="0" algn="l" rtl="0">
                        <a:spcBef>
                          <a:spcPts val="0"/>
                        </a:spcBef>
                        <a:spcAft>
                          <a:spcPts val="0"/>
                        </a:spcAft>
                        <a:buNone/>
                      </a:pPr>
                      <a:r>
                        <a:rPr lang="en" sz="1100" b="1">
                          <a:solidFill>
                            <a:srgbClr val="004074"/>
                          </a:solidFill>
                        </a:rPr>
                        <a:t>Spend Under Management (SUM)</a:t>
                      </a:r>
                      <a:endParaRPr sz="1500" dirty="0">
                        <a:solidFill>
                          <a:srgbClr val="004074"/>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Tier 2, Multi-Agency Solution. Certain SINs and MAS BPAs are rated Tier 3 (BIC)</a:t>
                      </a:r>
                      <a:endParaRPr sz="1000" dirty="0"/>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Tier 3, BIC solution</a:t>
                      </a:r>
                      <a:endParaRPr sz="1000" dirty="0"/>
                    </a:p>
                  </a:txBody>
                  <a:tcPr marL="91425" marR="91425" marT="91425" marB="91425">
                    <a:solidFill>
                      <a:srgbClr val="F6F5DB"/>
                    </a:solidFill>
                  </a:tcPr>
                </a:tc>
                <a:extLst>
                  <a:ext uri="{0D108BD9-81ED-4DB2-BD59-A6C34878D82A}">
                    <a16:rowId xmlns:a16="http://schemas.microsoft.com/office/drawing/2014/main" val="10003"/>
                  </a:ext>
                </a:extLst>
              </a:tr>
              <a:tr h="512175">
                <a:tc>
                  <a:txBody>
                    <a:bodyPr/>
                    <a:lstStyle/>
                    <a:p>
                      <a:pPr marL="0" lvl="0" indent="0" algn="l" rtl="0">
                        <a:spcBef>
                          <a:spcPts val="0"/>
                        </a:spcBef>
                        <a:spcAft>
                          <a:spcPts val="0"/>
                        </a:spcAft>
                        <a:buNone/>
                      </a:pPr>
                      <a:r>
                        <a:rPr lang="en" sz="1100" b="1">
                          <a:solidFill>
                            <a:srgbClr val="004074"/>
                          </a:solidFill>
                        </a:rPr>
                        <a:t>Protests</a:t>
                      </a:r>
                      <a:endParaRPr sz="1100" b="1" dirty="0">
                        <a:solidFill>
                          <a:srgbClr val="004074"/>
                        </a:solidFill>
                      </a:endParaRPr>
                    </a:p>
                    <a:p>
                      <a:pPr marL="0" lvl="0" indent="0" algn="l" rtl="0">
                        <a:spcBef>
                          <a:spcPts val="0"/>
                        </a:spcBef>
                        <a:spcAft>
                          <a:spcPts val="0"/>
                        </a:spcAft>
                        <a:buNone/>
                      </a:pPr>
                      <a:endParaRPr sz="1100" b="1" dirty="0">
                        <a:solidFill>
                          <a:srgbClr val="004074"/>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Protests allowed at any order dollar value.</a:t>
                      </a:r>
                      <a:endParaRPr sz="1000" dirty="0">
                        <a:solidFill>
                          <a:schemeClr val="dk1"/>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Not allowed for in-scope orders less than $10 million.</a:t>
                      </a:r>
                      <a:endParaRPr sz="1000" dirty="0">
                        <a:solidFill>
                          <a:schemeClr val="dk1"/>
                        </a:solidFill>
                      </a:endParaRPr>
                    </a:p>
                  </a:txBody>
                  <a:tcPr marL="91425" marR="91425" marT="91425" marB="91425">
                    <a:solidFill>
                      <a:srgbClr val="F6F5DB"/>
                    </a:solidFill>
                  </a:tcPr>
                </a:tc>
                <a:extLst>
                  <a:ext uri="{0D108BD9-81ED-4DB2-BD59-A6C34878D82A}">
                    <a16:rowId xmlns:a16="http://schemas.microsoft.com/office/drawing/2014/main" val="10004"/>
                  </a:ext>
                </a:extLst>
              </a:tr>
              <a:tr h="632675">
                <a:tc>
                  <a:txBody>
                    <a:bodyPr/>
                    <a:lstStyle/>
                    <a:p>
                      <a:pPr marL="0" lvl="0" indent="0" algn="l" rtl="0">
                        <a:spcBef>
                          <a:spcPts val="0"/>
                        </a:spcBef>
                        <a:spcAft>
                          <a:spcPts val="0"/>
                        </a:spcAft>
                        <a:buNone/>
                      </a:pPr>
                      <a:r>
                        <a:rPr lang="en" sz="1100" b="1">
                          <a:solidFill>
                            <a:srgbClr val="004074"/>
                          </a:solidFill>
                        </a:rPr>
                        <a:t>Blanket Purchase Agreements</a:t>
                      </a:r>
                      <a:endParaRPr sz="1100" b="1" dirty="0">
                        <a:solidFill>
                          <a:srgbClr val="004074"/>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Allowed per GSAR 538.71 (prev. FAR 8.405-3)</a:t>
                      </a:r>
                      <a:endParaRPr sz="1000" dirty="0">
                        <a:solidFill>
                          <a:schemeClr val="dk1"/>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dirty="0">
                          <a:solidFill>
                            <a:schemeClr val="dk1"/>
                          </a:solidFill>
                        </a:rPr>
                        <a:t>Per RFO Guidance, OASIS+ now permits BPAs  (16.507-2(c)(3)).  (prev. Not allowed)</a:t>
                      </a:r>
                      <a:endParaRPr sz="1000" dirty="0">
                        <a:solidFill>
                          <a:schemeClr val="dk1"/>
                        </a:solidFill>
                      </a:endParaRPr>
                    </a:p>
                  </a:txBody>
                  <a:tcPr marL="91425" marR="91425" marT="91425" marB="91425">
                    <a:solidFill>
                      <a:srgbClr val="F6F5DB"/>
                    </a:solidFill>
                  </a:tcPr>
                </a:tc>
                <a:extLst>
                  <a:ext uri="{0D108BD9-81ED-4DB2-BD59-A6C34878D82A}">
                    <a16:rowId xmlns:a16="http://schemas.microsoft.com/office/drawing/2014/main" val="10005"/>
                  </a:ext>
                </a:extLst>
              </a:tr>
            </a:tbl>
          </a:graphicData>
        </a:graphic>
      </p:graphicFrame>
      <p:sp>
        <p:nvSpPr>
          <p:cNvPr id="1392" name="Google Shape;1392;p2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dirty="0"/>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209"/>
          <p:cNvSpPr txBox="1">
            <a:spLocks noGrp="1"/>
          </p:cNvSpPr>
          <p:nvPr>
            <p:ph type="title"/>
          </p:nvPr>
        </p:nvSpPr>
        <p:spPr>
          <a:xfrm>
            <a:off x="150" y="1368225"/>
            <a:ext cx="9144000" cy="250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100">
                <a:solidFill>
                  <a:srgbClr val="F2ED7F"/>
                </a:solidFill>
                <a:latin typeface="Arial"/>
                <a:ea typeface="Arial"/>
                <a:cs typeface="Arial"/>
                <a:sym typeface="Arial"/>
              </a:rPr>
              <a:t>OASIS</a:t>
            </a:r>
            <a:r>
              <a:rPr lang="en" sz="5100" baseline="30000">
                <a:solidFill>
                  <a:srgbClr val="F2ED7F"/>
                </a:solidFill>
                <a:latin typeface="Arial"/>
                <a:ea typeface="Arial"/>
                <a:cs typeface="Arial"/>
                <a:sym typeface="Arial"/>
              </a:rPr>
              <a:t>+ </a:t>
            </a:r>
            <a:br>
              <a:rPr lang="en" sz="5100" baseline="30000">
                <a:solidFill>
                  <a:srgbClr val="F2ED7F"/>
                </a:solidFill>
                <a:latin typeface="Arial"/>
                <a:ea typeface="Arial"/>
                <a:cs typeface="Arial"/>
                <a:sym typeface="Arial"/>
              </a:rPr>
            </a:br>
            <a:r>
              <a:rPr lang="en" sz="5100" b="0">
                <a:latin typeface="Arial"/>
                <a:ea typeface="Arial"/>
                <a:cs typeface="Arial"/>
                <a:sym typeface="Arial"/>
              </a:rPr>
              <a:t>Scope Reviews</a:t>
            </a:r>
            <a:endParaRPr sz="5100" baseline="30000" dirty="0">
              <a:solidFill>
                <a:srgbClr val="F2ED7F"/>
              </a:solidFill>
              <a:latin typeface="Arial"/>
              <a:ea typeface="Arial"/>
              <a:cs typeface="Arial"/>
              <a:sym typeface="Arial"/>
            </a:endParaRPr>
          </a:p>
        </p:txBody>
      </p:sp>
      <p:sp>
        <p:nvSpPr>
          <p:cNvPr id="1398" name="Google Shape;1398;p209"/>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dirty="0"/>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210"/>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Scope Reviews</a:t>
            </a:r>
            <a:endParaRPr b="0" dirty="0"/>
          </a:p>
        </p:txBody>
      </p:sp>
      <p:sp>
        <p:nvSpPr>
          <p:cNvPr id="1404" name="Google Shape;1404;p210"/>
          <p:cNvSpPr txBox="1">
            <a:spLocks noGrp="1"/>
          </p:cNvSpPr>
          <p:nvPr>
            <p:ph type="body" idx="1"/>
          </p:nvPr>
        </p:nvSpPr>
        <p:spPr>
          <a:xfrm>
            <a:off x="904550" y="1028700"/>
            <a:ext cx="7734000" cy="3634500"/>
          </a:xfrm>
          <a:prstGeom prst="rect">
            <a:avLst/>
          </a:prstGeom>
        </p:spPr>
        <p:txBody>
          <a:bodyPr spcFirstLastPara="1" wrap="square" lIns="91425" tIns="91425" rIns="91425" bIns="91425" anchor="t" anchorCtr="0">
            <a:noAutofit/>
          </a:bodyPr>
          <a:lstStyle/>
          <a:p>
            <a:pPr marL="457200" lvl="0" indent="-317500" algn="l" rtl="0">
              <a:spcBef>
                <a:spcPts val="900"/>
              </a:spcBef>
              <a:spcAft>
                <a:spcPts val="0"/>
              </a:spcAft>
              <a:buSzPts val="1400"/>
              <a:buChar char="●"/>
            </a:pPr>
            <a:r>
              <a:rPr lang="en" sz="1400"/>
              <a:t>GSA offers complimentary order level pre-solicitation scope reviews as part of </a:t>
            </a:r>
            <a:br>
              <a:rPr lang="en" sz="1400"/>
            </a:br>
            <a:r>
              <a:rPr lang="en" sz="1400"/>
              <a:t>our OASIS+ Program</a:t>
            </a:r>
            <a:endParaRPr sz="1400" dirty="0"/>
          </a:p>
          <a:p>
            <a:pPr marL="457200" lvl="0" indent="-317500" algn="l" rtl="0">
              <a:spcBef>
                <a:spcPts val="900"/>
              </a:spcBef>
              <a:spcAft>
                <a:spcPts val="0"/>
              </a:spcAft>
              <a:buSzPts val="1400"/>
              <a:buChar char="●"/>
            </a:pPr>
            <a:r>
              <a:rPr lang="en" sz="1400"/>
              <a:t>Strongly recommended but not required</a:t>
            </a:r>
            <a:endParaRPr sz="1400" dirty="0"/>
          </a:p>
          <a:p>
            <a:pPr marL="457200" lvl="0" indent="-317500" algn="l" rtl="0">
              <a:spcBef>
                <a:spcPts val="900"/>
              </a:spcBef>
              <a:spcAft>
                <a:spcPts val="0"/>
              </a:spcAft>
              <a:buSzPts val="1400"/>
              <a:buChar char="●"/>
            </a:pPr>
            <a:r>
              <a:rPr lang="en" sz="1400"/>
              <a:t>Helps ensure requirements are being placed under the appropriate contract vehicle</a:t>
            </a:r>
            <a:endParaRPr sz="1400" dirty="0"/>
          </a:p>
          <a:p>
            <a:pPr marL="457200" lvl="0" indent="-317500" algn="l" rtl="0">
              <a:spcBef>
                <a:spcPts val="900"/>
              </a:spcBef>
              <a:spcAft>
                <a:spcPts val="0"/>
              </a:spcAft>
              <a:buSzPts val="1400"/>
              <a:buChar char="●"/>
            </a:pPr>
            <a:r>
              <a:rPr lang="en" sz="1400"/>
              <a:t>Scope Review </a:t>
            </a:r>
            <a:r>
              <a:rPr lang="en" sz="1400" u="sng">
                <a:solidFill>
                  <a:schemeClr val="hlink"/>
                </a:solidFill>
                <a:hlinkClick r:id="rId4"/>
              </a:rPr>
              <a:t>Request Form</a:t>
            </a:r>
            <a:endParaRPr sz="1400" dirty="0"/>
          </a:p>
          <a:p>
            <a:pPr marL="457200" lvl="0" indent="0" algn="l" rtl="0">
              <a:lnSpc>
                <a:spcPct val="200000"/>
              </a:lnSpc>
              <a:spcBef>
                <a:spcPts val="0"/>
              </a:spcBef>
              <a:spcAft>
                <a:spcPts val="0"/>
              </a:spcAft>
              <a:buNone/>
            </a:pPr>
            <a:endParaRPr dirty="0"/>
          </a:p>
          <a:p>
            <a:pPr marL="457200" lvl="0" indent="0" algn="l" rtl="0">
              <a:lnSpc>
                <a:spcPct val="200000"/>
              </a:lnSpc>
              <a:spcBef>
                <a:spcPts val="600"/>
              </a:spcBef>
              <a:spcAft>
                <a:spcPts val="600"/>
              </a:spcAft>
              <a:buNone/>
            </a:pPr>
            <a:endParaRPr dirty="0"/>
          </a:p>
        </p:txBody>
      </p:sp>
      <p:sp>
        <p:nvSpPr>
          <p:cNvPr id="1405" name="Google Shape;1405;p2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dirty="0"/>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Google Shape;1410;p211"/>
          <p:cNvSpPr txBox="1">
            <a:spLocks noGrp="1"/>
          </p:cNvSpPr>
          <p:nvPr>
            <p:ph type="title"/>
          </p:nvPr>
        </p:nvSpPr>
        <p:spPr>
          <a:xfrm>
            <a:off x="150" y="1368225"/>
            <a:ext cx="9144000" cy="250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100">
                <a:solidFill>
                  <a:srgbClr val="F2ED7F"/>
                </a:solidFill>
                <a:latin typeface="Arial"/>
                <a:ea typeface="Arial"/>
                <a:cs typeface="Arial"/>
                <a:sym typeface="Arial"/>
              </a:rPr>
              <a:t>OASIS</a:t>
            </a:r>
            <a:r>
              <a:rPr lang="en" sz="5100" baseline="30000">
                <a:solidFill>
                  <a:srgbClr val="F2ED7F"/>
                </a:solidFill>
                <a:latin typeface="Arial"/>
                <a:ea typeface="Arial"/>
                <a:cs typeface="Arial"/>
                <a:sym typeface="Arial"/>
              </a:rPr>
              <a:t>+ </a:t>
            </a:r>
            <a:br>
              <a:rPr lang="en" sz="5100" baseline="30000">
                <a:solidFill>
                  <a:srgbClr val="F2ED7F"/>
                </a:solidFill>
                <a:latin typeface="Arial"/>
                <a:ea typeface="Arial"/>
                <a:cs typeface="Arial"/>
                <a:sym typeface="Arial"/>
              </a:rPr>
            </a:br>
            <a:r>
              <a:rPr lang="en" sz="5100" b="0">
                <a:latin typeface="Arial"/>
                <a:ea typeface="Arial"/>
                <a:cs typeface="Arial"/>
                <a:sym typeface="Arial"/>
              </a:rPr>
              <a:t>Buying Authority</a:t>
            </a:r>
            <a:endParaRPr sz="5100" baseline="30000" dirty="0">
              <a:solidFill>
                <a:srgbClr val="F2ED7F"/>
              </a:solidFill>
              <a:latin typeface="Arial"/>
              <a:ea typeface="Arial"/>
              <a:cs typeface="Arial"/>
              <a:sym typeface="Arial"/>
            </a:endParaRPr>
          </a:p>
        </p:txBody>
      </p:sp>
      <p:sp>
        <p:nvSpPr>
          <p:cNvPr id="1411" name="Google Shape;1411;p211"/>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2" name="Title 1">
            <a:extLst>
              <a:ext uri="{FF2B5EF4-FFF2-40B4-BE49-F238E27FC236}">
                <a16:creationId xmlns:a16="http://schemas.microsoft.com/office/drawing/2014/main" id="{6D5130F7-3D6D-AA27-2CAB-1D64CF3229F8}"/>
              </a:ext>
            </a:extLst>
          </p:cNvPr>
          <p:cNvSpPr txBox="1">
            <a:spLocks noGrp="1"/>
          </p:cNvSpPr>
          <p:nvPr>
            <p:ph type="title" idx="4294967295"/>
          </p:nvPr>
        </p:nvSpPr>
        <p:spPr>
          <a:xfrm>
            <a:off x="628650" y="-993775"/>
            <a:ext cx="7886700" cy="9937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600"/>
              <a:buFont typeface="Helvetica Neue"/>
              <a:buNone/>
              <a:defRPr sz="2600" b="0"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accent1"/>
              </a:buClr>
              <a:buSzPts val="2600"/>
              <a:buFont typeface="Helvetica Neue"/>
              <a:buNone/>
              <a:tabLst/>
              <a:defRPr/>
            </a:pPr>
            <a:r>
              <a:rPr kumimoji="0" lang="en-US" sz="2000" b="0" i="0" u="none" strike="noStrike" kern="0" cap="none" spc="0" normalizeH="0" baseline="0" noProof="0" dirty="0">
                <a:ln>
                  <a:noFill/>
                </a:ln>
                <a:solidFill>
                  <a:schemeClr val="accent1"/>
                </a:solidFill>
                <a:effectLst/>
                <a:uLnTx/>
                <a:uFillTx/>
                <a:latin typeface="Helvetica Neue"/>
                <a:ea typeface="Helvetica Neue"/>
                <a:cs typeface="Helvetica Neue"/>
                <a:sym typeface="Helvetica Neue"/>
              </a:rPr>
              <a:t>OASIS+ Buy Authority.</a:t>
            </a:r>
          </a:p>
        </p:txBody>
      </p:sp>
      <p:sp>
        <p:nvSpPr>
          <p:cNvPr id="1416" name="Google Shape;1416;p212"/>
          <p:cNvSpPr txBox="1">
            <a:spLocks/>
          </p:cNvSpPr>
          <p:nvPr/>
        </p:nvSpPr>
        <p:spPr>
          <a:xfrm>
            <a:off x="311700" y="279100"/>
            <a:ext cx="83268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chemeClr val="accent1"/>
              </a:buClr>
              <a:buSzPts val="2200"/>
              <a:buFont typeface="Arial"/>
              <a:buNone/>
              <a:tabLst/>
              <a:defRPr/>
            </a:pPr>
            <a:r>
              <a:rPr kumimoji="0" lang="en-US" sz="2200" b="1" i="0" u="none" strike="noStrike" kern="0" cap="none" spc="0" normalizeH="0" baseline="0" noProof="0" dirty="0">
                <a:ln>
                  <a:noFill/>
                </a:ln>
                <a:solidFill>
                  <a:srgbClr val="3D85C6"/>
                </a:solidFill>
                <a:effectLst/>
                <a:uLnTx/>
                <a:uFillTx/>
                <a:latin typeface="Arial Black"/>
                <a:ea typeface="Arial Black"/>
                <a:cs typeface="Arial Black"/>
                <a:sym typeface="Arial Black"/>
              </a:rPr>
              <a:t>OASIS</a:t>
            </a:r>
            <a:r>
              <a:rPr kumimoji="0" lang="en-US" sz="2200" b="1" i="0" u="none" strike="noStrike" kern="0" cap="none" spc="0" normalizeH="0" baseline="30000" noProof="0" dirty="0">
                <a:ln>
                  <a:noFill/>
                </a:ln>
                <a:solidFill>
                  <a:srgbClr val="3D85C6"/>
                </a:solidFill>
                <a:effectLst/>
                <a:uLnTx/>
                <a:uFillTx/>
                <a:latin typeface="Arial Black"/>
                <a:ea typeface="Arial Black"/>
                <a:cs typeface="Arial Black"/>
                <a:sym typeface="Arial Black"/>
              </a:rPr>
              <a:t>+</a:t>
            </a:r>
            <a:r>
              <a:rPr kumimoji="0" lang="en-US" sz="2200" b="1" i="0" u="none" strike="noStrike" kern="0" cap="none" spc="0" normalizeH="0" baseline="0" noProof="0" dirty="0">
                <a:ln>
                  <a:noFill/>
                </a:ln>
                <a:solidFill>
                  <a:schemeClr val="accent1"/>
                </a:solidFill>
                <a:effectLst/>
                <a:uLnTx/>
                <a:uFillTx/>
                <a:latin typeface="Arial"/>
                <a:ea typeface="Arial"/>
                <a:cs typeface="Arial"/>
                <a:sym typeface="Arial"/>
              </a:rPr>
              <a:t> Buying Authority</a:t>
            </a:r>
            <a:endParaRPr kumimoji="0" lang="en-US" sz="2200" b="0" i="0" u="none" strike="noStrike" kern="0" cap="none" spc="0" normalizeH="0" baseline="0" noProof="0" dirty="0">
              <a:ln>
                <a:noFill/>
              </a:ln>
              <a:solidFill>
                <a:schemeClr val="accent1"/>
              </a:solidFill>
              <a:effectLst/>
              <a:uLnTx/>
              <a:uFillTx/>
              <a:latin typeface="Arial"/>
              <a:ea typeface="Arial"/>
              <a:cs typeface="Arial"/>
              <a:sym typeface="Arial"/>
            </a:endParaRPr>
          </a:p>
        </p:txBody>
      </p:sp>
      <p:sp>
        <p:nvSpPr>
          <p:cNvPr id="1417" name="Google Shape;1417;p212"/>
          <p:cNvSpPr txBox="1"/>
          <p:nvPr/>
        </p:nvSpPr>
        <p:spPr>
          <a:xfrm>
            <a:off x="311700" y="676275"/>
            <a:ext cx="85962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50" b="1">
                <a:solidFill>
                  <a:schemeClr val="accent1"/>
                </a:solidFill>
              </a:rPr>
              <a:t>Orders placed under FAR 16.506 &amp; 16.507 authority (GSA Class Deviation RFO 2025-16)</a:t>
            </a:r>
            <a:endParaRPr sz="1350" b="1" dirty="0"/>
          </a:p>
        </p:txBody>
      </p:sp>
      <p:graphicFrame>
        <p:nvGraphicFramePr>
          <p:cNvPr id="1418" name="Google Shape;1418;p212"/>
          <p:cNvGraphicFramePr/>
          <p:nvPr>
            <p:extLst>
              <p:ext uri="{D42A27DB-BD31-4B8C-83A1-F6EECF244321}">
                <p14:modId xmlns:p14="http://schemas.microsoft.com/office/powerpoint/2010/main" val="3941328210"/>
              </p:ext>
            </p:extLst>
          </p:nvPr>
        </p:nvGraphicFramePr>
        <p:xfrm>
          <a:off x="387619" y="1197864"/>
          <a:ext cx="8520150" cy="3520495"/>
        </p:xfrm>
        <a:graphic>
          <a:graphicData uri="http://schemas.openxmlformats.org/drawingml/2006/table">
            <a:tbl>
              <a:tblPr firstRow="1">
                <a:noFill/>
                <a:tableStyleId>{0781738C-5D07-4022-8BFB-24C5C1899FE5}</a:tableStyleId>
              </a:tblPr>
              <a:tblGrid>
                <a:gridCol w="2022300">
                  <a:extLst>
                    <a:ext uri="{9D8B030D-6E8A-4147-A177-3AD203B41FA5}">
                      <a16:colId xmlns:a16="http://schemas.microsoft.com/office/drawing/2014/main" val="20000"/>
                    </a:ext>
                  </a:extLst>
                </a:gridCol>
                <a:gridCol w="2796625">
                  <a:extLst>
                    <a:ext uri="{9D8B030D-6E8A-4147-A177-3AD203B41FA5}">
                      <a16:colId xmlns:a16="http://schemas.microsoft.com/office/drawing/2014/main" val="20001"/>
                    </a:ext>
                  </a:extLst>
                </a:gridCol>
                <a:gridCol w="3701225">
                  <a:extLst>
                    <a:ext uri="{9D8B030D-6E8A-4147-A177-3AD203B41FA5}">
                      <a16:colId xmlns:a16="http://schemas.microsoft.com/office/drawing/2014/main" val="20002"/>
                    </a:ext>
                  </a:extLst>
                </a:gridCol>
              </a:tblGrid>
              <a:tr h="394000">
                <a:tc>
                  <a:txBody>
                    <a:bodyPr/>
                    <a:lstStyle/>
                    <a:p>
                      <a:pPr marL="0" lvl="0" indent="0" algn="l" rtl="0">
                        <a:lnSpc>
                          <a:spcPct val="95000"/>
                        </a:lnSpc>
                        <a:spcBef>
                          <a:spcPts val="0"/>
                        </a:spcBef>
                        <a:spcAft>
                          <a:spcPts val="0"/>
                        </a:spcAft>
                        <a:buNone/>
                      </a:pPr>
                      <a:endParaRPr dirty="0"/>
                    </a:p>
                  </a:txBody>
                  <a:tcPr marL="91425" marR="91425" marT="91425" marB="91425">
                    <a:solidFill>
                      <a:srgbClr val="0082C8"/>
                    </a:solidFill>
                  </a:tcPr>
                </a:tc>
                <a:tc>
                  <a:txBody>
                    <a:bodyPr/>
                    <a:lstStyle/>
                    <a:p>
                      <a:pPr marL="0" lvl="0" indent="0" algn="l" rtl="0">
                        <a:spcBef>
                          <a:spcPts val="0"/>
                        </a:spcBef>
                        <a:spcAft>
                          <a:spcPts val="0"/>
                        </a:spcAft>
                        <a:buNone/>
                      </a:pPr>
                      <a:r>
                        <a:rPr lang="en" b="1">
                          <a:solidFill>
                            <a:schemeClr val="lt1"/>
                          </a:solidFill>
                        </a:rPr>
                        <a:t>FAR Part 16.5 (OASIS+)</a:t>
                      </a:r>
                      <a:endParaRPr sz="1600" dirty="0"/>
                    </a:p>
                  </a:txBody>
                  <a:tcPr marL="91425" marR="91425" marT="91425" marB="91425">
                    <a:solidFill>
                      <a:srgbClr val="0082C8"/>
                    </a:solidFill>
                  </a:tcPr>
                </a:tc>
                <a:tc>
                  <a:txBody>
                    <a:bodyPr/>
                    <a:lstStyle/>
                    <a:p>
                      <a:pPr marL="0" lvl="0" indent="0" algn="l" rtl="0">
                        <a:spcBef>
                          <a:spcPts val="0"/>
                        </a:spcBef>
                        <a:spcAft>
                          <a:spcPts val="0"/>
                        </a:spcAft>
                        <a:buNone/>
                      </a:pPr>
                      <a:r>
                        <a:rPr lang="en" b="1">
                          <a:solidFill>
                            <a:schemeClr val="lt1"/>
                          </a:solidFill>
                        </a:rPr>
                        <a:t>FAR Part 15</a:t>
                      </a:r>
                      <a:endParaRPr sz="1600" dirty="0"/>
                    </a:p>
                  </a:txBody>
                  <a:tcPr marL="91425" marR="91425" marT="91425" marB="91425">
                    <a:solidFill>
                      <a:srgbClr val="0082C8"/>
                    </a:solidFill>
                  </a:tcPr>
                </a:tc>
                <a:extLst>
                  <a:ext uri="{0D108BD9-81ED-4DB2-BD59-A6C34878D82A}">
                    <a16:rowId xmlns:a16="http://schemas.microsoft.com/office/drawing/2014/main" val="10000"/>
                  </a:ext>
                </a:extLst>
              </a:tr>
              <a:tr h="655525">
                <a:tc>
                  <a:txBody>
                    <a:bodyPr/>
                    <a:lstStyle/>
                    <a:p>
                      <a:pPr marL="0" lvl="0" indent="0" algn="l" rtl="0">
                        <a:lnSpc>
                          <a:spcPct val="95000"/>
                        </a:lnSpc>
                        <a:spcBef>
                          <a:spcPts val="0"/>
                        </a:spcBef>
                        <a:spcAft>
                          <a:spcPts val="0"/>
                        </a:spcAft>
                        <a:buNone/>
                      </a:pPr>
                      <a:r>
                        <a:rPr lang="en" sz="1100" b="1">
                          <a:solidFill>
                            <a:schemeClr val="accent1"/>
                          </a:solidFill>
                        </a:rPr>
                        <a:t>Solicitation Threshold</a:t>
                      </a:r>
                      <a:endParaRPr sz="1500" b="1" dirty="0"/>
                    </a:p>
                  </a:txBody>
                  <a:tcPr marL="91425" marR="91425" marT="91425" marB="91425">
                    <a:solidFill>
                      <a:srgbClr val="F6F5DB"/>
                    </a:solidFill>
                  </a:tcPr>
                </a:tc>
                <a:tc>
                  <a:txBody>
                    <a:bodyPr/>
                    <a:lstStyle/>
                    <a:p>
                      <a:pPr marL="0" lvl="0" indent="0" algn="l" rtl="0">
                        <a:spcBef>
                          <a:spcPts val="0"/>
                        </a:spcBef>
                        <a:spcAft>
                          <a:spcPts val="0"/>
                        </a:spcAft>
                        <a:buNone/>
                      </a:pPr>
                      <a:r>
                        <a:rPr lang="en" sz="1000"/>
                        <a:t>No limits; however, the recommended minimum order is the SAT ($350,000)</a:t>
                      </a:r>
                      <a:endParaRPr sz="1000" dirty="0"/>
                    </a:p>
                    <a:p>
                      <a:pPr marL="0" lvl="0" indent="0" algn="l" rtl="0">
                        <a:spcBef>
                          <a:spcPts val="0"/>
                        </a:spcBef>
                        <a:spcAft>
                          <a:spcPts val="0"/>
                        </a:spcAft>
                        <a:buNone/>
                      </a:pPr>
                      <a:endParaRPr sz="1000" dirty="0"/>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&gt; SAT ($350,000)</a:t>
                      </a:r>
                      <a:endParaRPr sz="1000" dirty="0">
                        <a:solidFill>
                          <a:schemeClr val="dk1"/>
                        </a:solidFill>
                      </a:endParaRPr>
                    </a:p>
                    <a:p>
                      <a:pPr marL="0" lvl="0" indent="0" algn="l" rtl="0">
                        <a:spcBef>
                          <a:spcPts val="0"/>
                        </a:spcBef>
                        <a:spcAft>
                          <a:spcPts val="0"/>
                        </a:spcAft>
                        <a:buNone/>
                      </a:pPr>
                      <a:r>
                        <a:rPr lang="en" sz="1000">
                          <a:solidFill>
                            <a:schemeClr val="dk1"/>
                          </a:solidFill>
                        </a:rPr>
                        <a:t>&gt; $9M for commercial</a:t>
                      </a:r>
                      <a:endParaRPr sz="1000" b="1" dirty="0">
                        <a:solidFill>
                          <a:schemeClr val="dk1"/>
                        </a:solidFill>
                      </a:endParaRPr>
                    </a:p>
                    <a:p>
                      <a:pPr marL="0" lvl="0" indent="0" algn="l" rtl="0">
                        <a:spcBef>
                          <a:spcPts val="0"/>
                        </a:spcBef>
                        <a:spcAft>
                          <a:spcPts val="0"/>
                        </a:spcAft>
                        <a:buNone/>
                      </a:pPr>
                      <a:endParaRPr sz="1000" dirty="0">
                        <a:solidFill>
                          <a:schemeClr val="dk1"/>
                        </a:solidFill>
                      </a:endParaRPr>
                    </a:p>
                  </a:txBody>
                  <a:tcPr marL="91425" marR="91425" marT="91425" marB="91425">
                    <a:solidFill>
                      <a:srgbClr val="F6F5DB"/>
                    </a:solidFill>
                  </a:tcPr>
                </a:tc>
                <a:extLst>
                  <a:ext uri="{0D108BD9-81ED-4DB2-BD59-A6C34878D82A}">
                    <a16:rowId xmlns:a16="http://schemas.microsoft.com/office/drawing/2014/main" val="10001"/>
                  </a:ext>
                </a:extLst>
              </a:tr>
              <a:tr h="484925">
                <a:tc>
                  <a:txBody>
                    <a:bodyPr/>
                    <a:lstStyle/>
                    <a:p>
                      <a:pPr marL="0" lvl="0" indent="0" algn="l" rtl="0">
                        <a:spcBef>
                          <a:spcPts val="0"/>
                        </a:spcBef>
                        <a:spcAft>
                          <a:spcPts val="0"/>
                        </a:spcAft>
                        <a:buNone/>
                      </a:pPr>
                      <a:r>
                        <a:rPr lang="en" sz="1100" b="1">
                          <a:solidFill>
                            <a:srgbClr val="004074"/>
                          </a:solidFill>
                        </a:rPr>
                        <a:t>Solicitation Period</a:t>
                      </a:r>
                      <a:endParaRPr sz="1500" dirty="0">
                        <a:solidFill>
                          <a:srgbClr val="004074"/>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No minimum required*</a:t>
                      </a:r>
                      <a:endParaRPr sz="1000" dirty="0">
                        <a:solidFill>
                          <a:schemeClr val="dk1"/>
                        </a:solidFill>
                      </a:endParaRPr>
                    </a:p>
                    <a:p>
                      <a:pPr marL="0" lvl="0" indent="0" algn="l" rtl="0">
                        <a:spcBef>
                          <a:spcPts val="0"/>
                        </a:spcBef>
                        <a:spcAft>
                          <a:spcPts val="0"/>
                        </a:spcAft>
                        <a:buNone/>
                      </a:pPr>
                      <a:r>
                        <a:rPr lang="en" sz="1000" i="1">
                          <a:solidFill>
                            <a:schemeClr val="dk1"/>
                          </a:solidFill>
                        </a:rPr>
                        <a:t>Agency policy may differ</a:t>
                      </a:r>
                      <a:endParaRPr sz="1000" i="1" dirty="0">
                        <a:solidFill>
                          <a:schemeClr val="dk1"/>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30 days (non-commercial)</a:t>
                      </a:r>
                      <a:endParaRPr sz="1000" dirty="0"/>
                    </a:p>
                  </a:txBody>
                  <a:tcPr marL="91425" marR="91425" marT="91425" marB="91425">
                    <a:solidFill>
                      <a:srgbClr val="F6F5DB"/>
                    </a:solidFill>
                  </a:tcPr>
                </a:tc>
                <a:extLst>
                  <a:ext uri="{0D108BD9-81ED-4DB2-BD59-A6C34878D82A}">
                    <a16:rowId xmlns:a16="http://schemas.microsoft.com/office/drawing/2014/main" val="10002"/>
                  </a:ext>
                </a:extLst>
              </a:tr>
              <a:tr h="484925">
                <a:tc>
                  <a:txBody>
                    <a:bodyPr/>
                    <a:lstStyle/>
                    <a:p>
                      <a:pPr marL="0" lvl="0" indent="0" algn="l" rtl="0">
                        <a:spcBef>
                          <a:spcPts val="0"/>
                        </a:spcBef>
                        <a:spcAft>
                          <a:spcPts val="0"/>
                        </a:spcAft>
                        <a:buNone/>
                      </a:pPr>
                      <a:r>
                        <a:rPr lang="en" sz="1100" b="1">
                          <a:solidFill>
                            <a:srgbClr val="004074"/>
                          </a:solidFill>
                        </a:rPr>
                        <a:t>Synopsizing Required</a:t>
                      </a:r>
                      <a:endParaRPr sz="1500" dirty="0">
                        <a:solidFill>
                          <a:srgbClr val="004074"/>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Not required under RFO.</a:t>
                      </a:r>
                      <a:endParaRPr sz="1000" dirty="0"/>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Yes, a synopsis is required under traditional FAR rules.  Not required under RFO.</a:t>
                      </a:r>
                      <a:endParaRPr sz="1000" dirty="0"/>
                    </a:p>
                  </a:txBody>
                  <a:tcPr marL="91425" marR="91425" marT="91425" marB="91425">
                    <a:solidFill>
                      <a:srgbClr val="F6F5DB"/>
                    </a:solidFill>
                  </a:tcPr>
                </a:tc>
                <a:extLst>
                  <a:ext uri="{0D108BD9-81ED-4DB2-BD59-A6C34878D82A}">
                    <a16:rowId xmlns:a16="http://schemas.microsoft.com/office/drawing/2014/main" val="10003"/>
                  </a:ext>
                </a:extLst>
              </a:tr>
              <a:tr h="848650">
                <a:tc>
                  <a:txBody>
                    <a:bodyPr/>
                    <a:lstStyle/>
                    <a:p>
                      <a:pPr marL="0" lvl="0" indent="0" algn="l" rtl="0">
                        <a:spcBef>
                          <a:spcPts val="0"/>
                        </a:spcBef>
                        <a:spcAft>
                          <a:spcPts val="0"/>
                        </a:spcAft>
                        <a:buNone/>
                      </a:pPr>
                      <a:r>
                        <a:rPr lang="en" sz="1100" b="1">
                          <a:solidFill>
                            <a:srgbClr val="004074"/>
                          </a:solidFill>
                        </a:rPr>
                        <a:t>Formal Source Selection Evaluation Board (SSEB) Required</a:t>
                      </a:r>
                      <a:endParaRPr sz="1100" b="1" dirty="0">
                        <a:solidFill>
                          <a:srgbClr val="004074"/>
                        </a:solidFill>
                      </a:endParaRPr>
                    </a:p>
                    <a:p>
                      <a:pPr marL="0" lvl="0" indent="0" algn="l" rtl="0">
                        <a:spcBef>
                          <a:spcPts val="0"/>
                        </a:spcBef>
                        <a:spcAft>
                          <a:spcPts val="0"/>
                        </a:spcAft>
                        <a:buNone/>
                      </a:pPr>
                      <a:endParaRPr sz="1100" b="1" dirty="0">
                        <a:solidFill>
                          <a:srgbClr val="004074"/>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No</a:t>
                      </a:r>
                      <a:endParaRPr sz="1000" dirty="0">
                        <a:solidFill>
                          <a:schemeClr val="dk1"/>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Yes, a formal SSEB is required under traditional FAR rules.  Not required under RFO.</a:t>
                      </a:r>
                      <a:endParaRPr sz="1000" dirty="0">
                        <a:solidFill>
                          <a:schemeClr val="dk1"/>
                        </a:solidFill>
                      </a:endParaRPr>
                    </a:p>
                  </a:txBody>
                  <a:tcPr marL="91425" marR="91425" marT="91425" marB="91425">
                    <a:solidFill>
                      <a:srgbClr val="F6F5DB"/>
                    </a:solidFill>
                  </a:tcPr>
                </a:tc>
                <a:extLst>
                  <a:ext uri="{0D108BD9-81ED-4DB2-BD59-A6C34878D82A}">
                    <a16:rowId xmlns:a16="http://schemas.microsoft.com/office/drawing/2014/main" val="10004"/>
                  </a:ext>
                </a:extLst>
              </a:tr>
              <a:tr h="515250">
                <a:tc>
                  <a:txBody>
                    <a:bodyPr/>
                    <a:lstStyle/>
                    <a:p>
                      <a:pPr marL="0" lvl="0" indent="0" algn="l" rtl="0">
                        <a:spcBef>
                          <a:spcPts val="0"/>
                        </a:spcBef>
                        <a:spcAft>
                          <a:spcPts val="0"/>
                        </a:spcAft>
                        <a:buNone/>
                      </a:pPr>
                      <a:r>
                        <a:rPr lang="en" sz="1100" b="1">
                          <a:solidFill>
                            <a:srgbClr val="004074"/>
                          </a:solidFill>
                        </a:rPr>
                        <a:t>Conduct Discussions / Negotiations</a:t>
                      </a:r>
                      <a:endParaRPr sz="1100" b="1" dirty="0">
                        <a:solidFill>
                          <a:srgbClr val="004074"/>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Not required to set a competitive range and conduct formal “discussions” under 16.5, but negotiations are always encouraged!</a:t>
                      </a:r>
                      <a:endParaRPr sz="1000" dirty="0">
                        <a:solidFill>
                          <a:schemeClr val="dk1"/>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dirty="0">
                          <a:solidFill>
                            <a:schemeClr val="dk1"/>
                          </a:solidFill>
                        </a:rPr>
                        <a:t>Yes, discussions / negotiations required when establishing a competitive range.</a:t>
                      </a:r>
                      <a:endParaRPr sz="1000" dirty="0">
                        <a:solidFill>
                          <a:schemeClr val="dk1"/>
                        </a:solidFill>
                      </a:endParaRPr>
                    </a:p>
                  </a:txBody>
                  <a:tcPr marL="91425" marR="91425" marT="91425" marB="91425">
                    <a:solidFill>
                      <a:srgbClr val="F6F5DB"/>
                    </a:solidFill>
                  </a:tcPr>
                </a:tc>
                <a:extLst>
                  <a:ext uri="{0D108BD9-81ED-4DB2-BD59-A6C34878D82A}">
                    <a16:rowId xmlns:a16="http://schemas.microsoft.com/office/drawing/2014/main" val="10005"/>
                  </a:ext>
                </a:extLst>
              </a:tr>
            </a:tbl>
          </a:graphicData>
        </a:graphic>
      </p:graphicFrame>
      <p:sp>
        <p:nvSpPr>
          <p:cNvPr id="1419" name="Google Shape;1419;p2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dirty="0"/>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213"/>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Buying Authority</a:t>
            </a:r>
            <a:endParaRPr b="0" dirty="0"/>
          </a:p>
        </p:txBody>
      </p:sp>
      <p:graphicFrame>
        <p:nvGraphicFramePr>
          <p:cNvPr id="1425" name="Google Shape;1425;p213"/>
          <p:cNvGraphicFramePr/>
          <p:nvPr>
            <p:extLst>
              <p:ext uri="{D42A27DB-BD31-4B8C-83A1-F6EECF244321}">
                <p14:modId xmlns:p14="http://schemas.microsoft.com/office/powerpoint/2010/main" val="3237560746"/>
              </p:ext>
            </p:extLst>
          </p:nvPr>
        </p:nvGraphicFramePr>
        <p:xfrm>
          <a:off x="399288" y="915924"/>
          <a:ext cx="8520150" cy="3804135"/>
        </p:xfrm>
        <a:graphic>
          <a:graphicData uri="http://schemas.openxmlformats.org/drawingml/2006/table">
            <a:tbl>
              <a:tblPr firstRow="1">
                <a:noFill/>
                <a:tableStyleId>{0781738C-5D07-4022-8BFB-24C5C1899FE5}</a:tableStyleId>
              </a:tblPr>
              <a:tblGrid>
                <a:gridCol w="1317450">
                  <a:extLst>
                    <a:ext uri="{9D8B030D-6E8A-4147-A177-3AD203B41FA5}">
                      <a16:colId xmlns:a16="http://schemas.microsoft.com/office/drawing/2014/main" val="20000"/>
                    </a:ext>
                  </a:extLst>
                </a:gridCol>
                <a:gridCol w="3720550">
                  <a:extLst>
                    <a:ext uri="{9D8B030D-6E8A-4147-A177-3AD203B41FA5}">
                      <a16:colId xmlns:a16="http://schemas.microsoft.com/office/drawing/2014/main" val="20001"/>
                    </a:ext>
                  </a:extLst>
                </a:gridCol>
                <a:gridCol w="3482150">
                  <a:extLst>
                    <a:ext uri="{9D8B030D-6E8A-4147-A177-3AD203B41FA5}">
                      <a16:colId xmlns:a16="http://schemas.microsoft.com/office/drawing/2014/main" val="20002"/>
                    </a:ext>
                  </a:extLst>
                </a:gridCol>
              </a:tblGrid>
              <a:tr h="394000">
                <a:tc>
                  <a:txBody>
                    <a:bodyPr/>
                    <a:lstStyle/>
                    <a:p>
                      <a:pPr marL="0" lvl="0" indent="0" algn="l" rtl="0">
                        <a:lnSpc>
                          <a:spcPct val="95000"/>
                        </a:lnSpc>
                        <a:spcBef>
                          <a:spcPts val="0"/>
                        </a:spcBef>
                        <a:spcAft>
                          <a:spcPts val="0"/>
                        </a:spcAft>
                        <a:buNone/>
                      </a:pPr>
                      <a:endParaRPr dirty="0"/>
                    </a:p>
                  </a:txBody>
                  <a:tcPr marL="91425" marR="91425" marT="91425" marB="91425">
                    <a:solidFill>
                      <a:srgbClr val="0082C8"/>
                    </a:solidFill>
                  </a:tcPr>
                </a:tc>
                <a:tc>
                  <a:txBody>
                    <a:bodyPr/>
                    <a:lstStyle/>
                    <a:p>
                      <a:pPr marL="0" lvl="0" indent="0" algn="l" rtl="0">
                        <a:spcBef>
                          <a:spcPts val="0"/>
                        </a:spcBef>
                        <a:spcAft>
                          <a:spcPts val="0"/>
                        </a:spcAft>
                        <a:buNone/>
                      </a:pPr>
                      <a:r>
                        <a:rPr lang="en" b="1">
                          <a:solidFill>
                            <a:schemeClr val="lt1"/>
                          </a:solidFill>
                        </a:rPr>
                        <a:t>FAR Part 16.5 (OASIS+)</a:t>
                      </a:r>
                      <a:endParaRPr sz="1600" dirty="0"/>
                    </a:p>
                  </a:txBody>
                  <a:tcPr marL="91425" marR="91425" marT="91425" marB="91425">
                    <a:solidFill>
                      <a:srgbClr val="0082C8"/>
                    </a:solidFill>
                  </a:tcPr>
                </a:tc>
                <a:tc>
                  <a:txBody>
                    <a:bodyPr/>
                    <a:lstStyle/>
                    <a:p>
                      <a:pPr marL="0" lvl="0" indent="0" algn="l" rtl="0">
                        <a:spcBef>
                          <a:spcPts val="0"/>
                        </a:spcBef>
                        <a:spcAft>
                          <a:spcPts val="0"/>
                        </a:spcAft>
                        <a:buNone/>
                      </a:pPr>
                      <a:r>
                        <a:rPr lang="en" b="1">
                          <a:solidFill>
                            <a:schemeClr val="lt1"/>
                          </a:solidFill>
                        </a:rPr>
                        <a:t>FAR Part 15</a:t>
                      </a:r>
                      <a:endParaRPr sz="1600" dirty="0"/>
                    </a:p>
                  </a:txBody>
                  <a:tcPr marL="91425" marR="91425" marT="91425" marB="91425">
                    <a:solidFill>
                      <a:srgbClr val="0082C8"/>
                    </a:solidFill>
                  </a:tcPr>
                </a:tc>
                <a:extLst>
                  <a:ext uri="{0D108BD9-81ED-4DB2-BD59-A6C34878D82A}">
                    <a16:rowId xmlns:a16="http://schemas.microsoft.com/office/drawing/2014/main" val="10000"/>
                  </a:ext>
                </a:extLst>
              </a:tr>
              <a:tr h="344775">
                <a:tc>
                  <a:txBody>
                    <a:bodyPr/>
                    <a:lstStyle/>
                    <a:p>
                      <a:pPr marL="0" lvl="0" indent="0" algn="l" rtl="0">
                        <a:lnSpc>
                          <a:spcPct val="95000"/>
                        </a:lnSpc>
                        <a:spcBef>
                          <a:spcPts val="0"/>
                        </a:spcBef>
                        <a:spcAft>
                          <a:spcPts val="0"/>
                        </a:spcAft>
                        <a:buNone/>
                      </a:pPr>
                      <a:r>
                        <a:rPr lang="en" sz="1100" b="1">
                          <a:solidFill>
                            <a:schemeClr val="accent1"/>
                          </a:solidFill>
                        </a:rPr>
                        <a:t>Source Selection</a:t>
                      </a:r>
                      <a:endParaRPr sz="1500" b="1" dirty="0"/>
                    </a:p>
                  </a:txBody>
                  <a:tcPr marL="91425" marR="91425" marT="91425" marB="91425">
                    <a:solidFill>
                      <a:srgbClr val="F6F5DB"/>
                    </a:solidFill>
                  </a:tcPr>
                </a:tc>
                <a:tc>
                  <a:txBody>
                    <a:bodyPr/>
                    <a:lstStyle/>
                    <a:p>
                      <a:pPr marL="0" lvl="0" indent="0" algn="l" rtl="0">
                        <a:spcBef>
                          <a:spcPts val="0"/>
                        </a:spcBef>
                        <a:spcAft>
                          <a:spcPts val="0"/>
                        </a:spcAft>
                        <a:buNone/>
                      </a:pPr>
                      <a:r>
                        <a:rPr lang="en" sz="1000"/>
                        <a:t>Agency discretion IAW FAR </a:t>
                      </a:r>
                      <a:r>
                        <a:rPr lang="en" sz="1000" u="sng">
                          <a:solidFill>
                            <a:schemeClr val="hlink"/>
                          </a:solidFill>
                          <a:hlinkClick r:id="rId4"/>
                        </a:rPr>
                        <a:t>16.507-2(a)(2)</a:t>
                      </a:r>
                      <a:endParaRPr sz="1000" dirty="0"/>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Best Value Continuum</a:t>
                      </a:r>
                      <a:endParaRPr sz="1000" dirty="0">
                        <a:solidFill>
                          <a:schemeClr val="dk1"/>
                        </a:solidFill>
                      </a:endParaRPr>
                    </a:p>
                  </a:txBody>
                  <a:tcPr marL="91425" marR="91425" marT="91425" marB="91425">
                    <a:solidFill>
                      <a:srgbClr val="F6F5DB"/>
                    </a:solidFill>
                  </a:tcPr>
                </a:tc>
                <a:extLst>
                  <a:ext uri="{0D108BD9-81ED-4DB2-BD59-A6C34878D82A}">
                    <a16:rowId xmlns:a16="http://schemas.microsoft.com/office/drawing/2014/main" val="10001"/>
                  </a:ext>
                </a:extLst>
              </a:tr>
              <a:tr h="484925">
                <a:tc>
                  <a:txBody>
                    <a:bodyPr/>
                    <a:lstStyle/>
                    <a:p>
                      <a:pPr marL="0" lvl="0" indent="0" algn="l" rtl="0">
                        <a:spcBef>
                          <a:spcPts val="0"/>
                        </a:spcBef>
                        <a:spcAft>
                          <a:spcPts val="0"/>
                        </a:spcAft>
                        <a:buNone/>
                      </a:pPr>
                      <a:r>
                        <a:rPr lang="en" sz="1100" b="1">
                          <a:solidFill>
                            <a:srgbClr val="004074"/>
                          </a:solidFill>
                        </a:rPr>
                        <a:t>Contract formats</a:t>
                      </a:r>
                      <a:endParaRPr sz="1500" dirty="0">
                        <a:solidFill>
                          <a:srgbClr val="004074"/>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Task Order</a:t>
                      </a:r>
                      <a:endParaRPr sz="1000" i="1" dirty="0">
                        <a:solidFill>
                          <a:schemeClr val="dk1"/>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Uniform Contract Format (UCF) required under traditional FAR rules. UCF is recommended, but not required under RFO.</a:t>
                      </a:r>
                      <a:endParaRPr sz="1000" dirty="0"/>
                    </a:p>
                  </a:txBody>
                  <a:tcPr marL="91425" marR="91425" marT="91425" marB="91425">
                    <a:solidFill>
                      <a:srgbClr val="F6F5DB"/>
                    </a:solidFill>
                  </a:tcPr>
                </a:tc>
                <a:extLst>
                  <a:ext uri="{0D108BD9-81ED-4DB2-BD59-A6C34878D82A}">
                    <a16:rowId xmlns:a16="http://schemas.microsoft.com/office/drawing/2014/main" val="10002"/>
                  </a:ext>
                </a:extLst>
              </a:tr>
              <a:tr h="484925">
                <a:tc>
                  <a:txBody>
                    <a:bodyPr/>
                    <a:lstStyle/>
                    <a:p>
                      <a:pPr marL="0" lvl="0" indent="0" algn="l" rtl="0">
                        <a:spcBef>
                          <a:spcPts val="0"/>
                        </a:spcBef>
                        <a:spcAft>
                          <a:spcPts val="0"/>
                        </a:spcAft>
                        <a:buNone/>
                      </a:pPr>
                      <a:r>
                        <a:rPr lang="en" sz="1100" b="1">
                          <a:solidFill>
                            <a:srgbClr val="004074"/>
                          </a:solidFill>
                        </a:rPr>
                        <a:t>Protests</a:t>
                      </a:r>
                      <a:endParaRPr sz="1500" dirty="0">
                        <a:solidFill>
                          <a:srgbClr val="004074"/>
                        </a:solidFill>
                      </a:endParaRPr>
                    </a:p>
                  </a:txBody>
                  <a:tcPr marL="91425" marR="91425" marT="91425" marB="91425">
                    <a:solidFill>
                      <a:srgbClr val="F6F5DB"/>
                    </a:solidFill>
                  </a:tcPr>
                </a:tc>
                <a:tc>
                  <a:txBody>
                    <a:bodyPr/>
                    <a:lstStyle/>
                    <a:p>
                      <a:pPr marL="0" lvl="0" indent="0" algn="l" rtl="0">
                        <a:spcBef>
                          <a:spcPts val="0"/>
                        </a:spcBef>
                        <a:spcAft>
                          <a:spcPts val="0"/>
                        </a:spcAft>
                        <a:buClr>
                          <a:schemeClr val="dk1"/>
                        </a:buClr>
                        <a:buSzPts val="1100"/>
                        <a:buFont typeface="Arial"/>
                        <a:buNone/>
                      </a:pPr>
                      <a:r>
                        <a:rPr lang="en" sz="1000"/>
                        <a:t>Per </a:t>
                      </a:r>
                      <a:r>
                        <a:rPr lang="en" sz="1000" u="sng">
                          <a:solidFill>
                            <a:schemeClr val="hlink"/>
                          </a:solidFill>
                          <a:hlinkClick r:id="rId5"/>
                        </a:rPr>
                        <a:t>FAR 16.508 </a:t>
                      </a:r>
                      <a:r>
                        <a:rPr lang="en" sz="1000"/>
                        <a:t>Not authorized unless</a:t>
                      </a:r>
                      <a:endParaRPr sz="1000" dirty="0"/>
                    </a:p>
                    <a:p>
                      <a:pPr marL="228600" lvl="0" indent="-171450" algn="l" rtl="0">
                        <a:spcBef>
                          <a:spcPts val="0"/>
                        </a:spcBef>
                        <a:spcAft>
                          <a:spcPts val="0"/>
                        </a:spcAft>
                        <a:buClr>
                          <a:schemeClr val="dk1"/>
                        </a:buClr>
                        <a:buSzPts val="900"/>
                        <a:buFont typeface="Proxima Nova"/>
                        <a:buAutoNum type="alphaLcParenBoth"/>
                      </a:pPr>
                      <a:r>
                        <a:rPr lang="en" sz="1000"/>
                        <a:t>Order increases scope, period or maximum value of the contract or</a:t>
                      </a:r>
                      <a:endParaRPr sz="1000" dirty="0"/>
                    </a:p>
                    <a:p>
                      <a:pPr marL="228600" lvl="0" indent="-171450" algn="l" rtl="0">
                        <a:spcBef>
                          <a:spcPts val="200"/>
                        </a:spcBef>
                        <a:spcAft>
                          <a:spcPts val="0"/>
                        </a:spcAft>
                        <a:buClr>
                          <a:schemeClr val="dk1"/>
                        </a:buClr>
                        <a:buSzPts val="900"/>
                        <a:buFont typeface="Proxima Nova"/>
                        <a:buAutoNum type="alphaLcParenBoth"/>
                      </a:pPr>
                      <a:r>
                        <a:rPr lang="en" sz="1000"/>
                        <a:t>Order value is in excess of $10 million**</a:t>
                      </a:r>
                      <a:endParaRPr sz="1000" dirty="0"/>
                    </a:p>
                    <a:p>
                      <a:pPr marL="228600" lvl="0" indent="-171450" algn="l" rtl="0">
                        <a:spcBef>
                          <a:spcPts val="200"/>
                        </a:spcBef>
                        <a:spcAft>
                          <a:spcPts val="0"/>
                        </a:spcAft>
                        <a:buClr>
                          <a:schemeClr val="dk1"/>
                        </a:buClr>
                        <a:buSzPts val="900"/>
                        <a:buFont typeface="Proxima Nova"/>
                        <a:buAutoNum type="alphaLcParenBoth"/>
                      </a:pPr>
                      <a:r>
                        <a:rPr lang="en" sz="1000"/>
                        <a:t>May only be filed with GAO IAW </a:t>
                      </a:r>
                      <a:r>
                        <a:rPr lang="en" sz="1000" u="sng">
                          <a:solidFill>
                            <a:schemeClr val="hlink"/>
                          </a:solidFill>
                          <a:hlinkClick r:id="rId6"/>
                        </a:rPr>
                        <a:t>FAR 33.105</a:t>
                      </a:r>
                      <a:endParaRPr sz="1000" dirty="0"/>
                    </a:p>
                    <a:p>
                      <a:pPr marL="228600" lvl="0" indent="-171450" algn="l" rtl="0">
                        <a:spcBef>
                          <a:spcPts val="200"/>
                        </a:spcBef>
                        <a:spcAft>
                          <a:spcPts val="200"/>
                        </a:spcAft>
                        <a:buClr>
                          <a:schemeClr val="dk1"/>
                        </a:buClr>
                        <a:buSzPts val="900"/>
                        <a:buFont typeface="Proxima Nova"/>
                        <a:buAutoNum type="alphaLcParenBoth"/>
                      </a:pPr>
                      <a:r>
                        <a:rPr lang="en" sz="1000"/>
                        <a:t>Small business size status for set-aside orders (IAW </a:t>
                      </a:r>
                      <a:r>
                        <a:rPr lang="en" sz="1000" u="sng">
                          <a:solidFill>
                            <a:schemeClr val="hlink"/>
                          </a:solidFill>
                          <a:hlinkClick r:id="rId7"/>
                        </a:rPr>
                        <a:t>FAR 19.201-2</a:t>
                      </a:r>
                      <a:r>
                        <a:rPr lang="en" sz="1000"/>
                        <a:t>)</a:t>
                      </a:r>
                      <a:endParaRPr sz="1000" dirty="0"/>
                    </a:p>
                  </a:txBody>
                  <a:tcPr marL="91425" marR="91425" marT="91425" marB="91425">
                    <a:solidFill>
                      <a:srgbClr val="F6F5DB"/>
                    </a:solidFill>
                  </a:tcPr>
                </a:tc>
                <a:tc>
                  <a:txBody>
                    <a:bodyPr/>
                    <a:lstStyle/>
                    <a:p>
                      <a:pPr marL="0" lvl="0" indent="0" algn="l" rtl="0">
                        <a:spcBef>
                          <a:spcPts val="0"/>
                        </a:spcBef>
                        <a:spcAft>
                          <a:spcPts val="0"/>
                        </a:spcAft>
                        <a:buNone/>
                      </a:pPr>
                      <a:r>
                        <a:rPr lang="en" sz="1000">
                          <a:solidFill>
                            <a:schemeClr val="dk1"/>
                          </a:solidFill>
                        </a:rPr>
                        <a:t>Authorized IAW </a:t>
                      </a:r>
                      <a:r>
                        <a:rPr lang="en" sz="1000" b="1" u="sng">
                          <a:solidFill>
                            <a:schemeClr val="hlink"/>
                          </a:solidFill>
                          <a:hlinkClick r:id="rId8"/>
                        </a:rPr>
                        <a:t>FAR Part 33</a:t>
                      </a:r>
                      <a:endParaRPr sz="1000" b="1" dirty="0"/>
                    </a:p>
                  </a:txBody>
                  <a:tcPr marL="91425" marR="91425" marT="91425" marB="91425">
                    <a:solidFill>
                      <a:srgbClr val="F6F5DB"/>
                    </a:solidFill>
                  </a:tcPr>
                </a:tc>
                <a:extLst>
                  <a:ext uri="{0D108BD9-81ED-4DB2-BD59-A6C34878D82A}">
                    <a16:rowId xmlns:a16="http://schemas.microsoft.com/office/drawing/2014/main" val="10003"/>
                  </a:ext>
                </a:extLst>
              </a:tr>
              <a:tr h="848650">
                <a:tc>
                  <a:txBody>
                    <a:bodyPr/>
                    <a:lstStyle/>
                    <a:p>
                      <a:pPr marL="0" lvl="0" indent="0" algn="l" rtl="0">
                        <a:spcBef>
                          <a:spcPts val="0"/>
                        </a:spcBef>
                        <a:spcAft>
                          <a:spcPts val="0"/>
                        </a:spcAft>
                        <a:buNone/>
                      </a:pPr>
                      <a:r>
                        <a:rPr lang="en" sz="1100" b="1">
                          <a:solidFill>
                            <a:srgbClr val="004074"/>
                          </a:solidFill>
                        </a:rPr>
                        <a:t>Post Award</a:t>
                      </a:r>
                      <a:endParaRPr sz="1100" b="1" dirty="0">
                        <a:solidFill>
                          <a:srgbClr val="004074"/>
                        </a:solidFill>
                      </a:endParaRPr>
                    </a:p>
                    <a:p>
                      <a:pPr marL="0" lvl="0" indent="0" algn="l" rtl="0">
                        <a:spcBef>
                          <a:spcPts val="0"/>
                        </a:spcBef>
                        <a:spcAft>
                          <a:spcPts val="0"/>
                        </a:spcAft>
                        <a:buNone/>
                      </a:pPr>
                      <a:endParaRPr sz="1100" b="1" dirty="0">
                        <a:solidFill>
                          <a:srgbClr val="004074"/>
                        </a:solidFill>
                      </a:endParaRPr>
                    </a:p>
                  </a:txBody>
                  <a:tcPr marL="91425" marR="91425" marT="91425" marB="91425">
                    <a:solidFill>
                      <a:srgbClr val="F6F5DB"/>
                    </a:solidFill>
                  </a:tcPr>
                </a:tc>
                <a:tc>
                  <a:txBody>
                    <a:bodyPr/>
                    <a:lstStyle/>
                    <a:p>
                      <a:pPr marL="0" lvl="0" indent="0" algn="l" rtl="0">
                        <a:spcBef>
                          <a:spcPts val="0"/>
                        </a:spcBef>
                        <a:spcAft>
                          <a:spcPts val="0"/>
                        </a:spcAft>
                        <a:buNone/>
                      </a:pPr>
                      <a:r>
                        <a:rPr lang="en" sz="1000" u="sng" dirty="0">
                          <a:solidFill>
                            <a:schemeClr val="tx1"/>
                          </a:solidFill>
                          <a:hlinkClick r:id="rId9">
                            <a:extLst>
                              <a:ext uri="{A12FA001-AC4F-418D-AE19-62706E023703}">
                                <ahyp:hlinkClr xmlns:ahyp="http://schemas.microsoft.com/office/drawing/2018/hyperlinkcolor" val="tx"/>
                              </a:ext>
                            </a:extLst>
                          </a:hlinkClick>
                        </a:rPr>
                        <a:t>FAR 16.507-5(c)</a:t>
                      </a:r>
                      <a:r>
                        <a:rPr lang="en" sz="1000" dirty="0">
                          <a:solidFill>
                            <a:schemeClr val="tx1"/>
                          </a:solidFill>
                        </a:rPr>
                        <a:t> – for orders &gt;$7.5 million</a:t>
                      </a:r>
                      <a:endParaRPr sz="1000" dirty="0">
                        <a:solidFill>
                          <a:schemeClr val="tx1"/>
                        </a:solidFill>
                      </a:endParaRPr>
                    </a:p>
                    <a:p>
                      <a:pPr marL="0" lvl="0" indent="0" algn="l" rtl="0">
                        <a:spcBef>
                          <a:spcPts val="0"/>
                        </a:spcBef>
                        <a:spcAft>
                          <a:spcPts val="0"/>
                        </a:spcAft>
                        <a:buNone/>
                      </a:pPr>
                      <a:r>
                        <a:rPr lang="en" sz="1000" dirty="0">
                          <a:solidFill>
                            <a:schemeClr val="tx1"/>
                          </a:solidFill>
                        </a:rPr>
                        <a:t>Notifications and debriefings according to part 15</a:t>
                      </a:r>
                      <a:endParaRPr sz="1000" dirty="0">
                        <a:solidFill>
                          <a:schemeClr val="tx1"/>
                        </a:solidFill>
                      </a:endParaRPr>
                    </a:p>
                  </a:txBody>
                  <a:tcPr marL="91425" marR="91425" marT="91425" marB="91425">
                    <a:solidFill>
                      <a:srgbClr val="F6F5DB"/>
                    </a:solidFill>
                  </a:tcPr>
                </a:tc>
                <a:tc>
                  <a:txBody>
                    <a:bodyPr/>
                    <a:lstStyle/>
                    <a:p>
                      <a:pPr marL="91440" lvl="0" indent="-109220" algn="l" rtl="0">
                        <a:spcBef>
                          <a:spcPts val="0"/>
                        </a:spcBef>
                        <a:spcAft>
                          <a:spcPts val="0"/>
                        </a:spcAft>
                        <a:buClr>
                          <a:srgbClr val="004074"/>
                        </a:buClr>
                        <a:buSzPts val="1000"/>
                        <a:buChar char="●"/>
                      </a:pPr>
                      <a:r>
                        <a:rPr lang="en" sz="1000" dirty="0">
                          <a:solidFill>
                            <a:schemeClr val="dk1"/>
                          </a:solidFill>
                        </a:rPr>
                        <a:t>Notifications IAW FAR Part </a:t>
                      </a:r>
                      <a:r>
                        <a:rPr lang="en" sz="1000" b="1" u="sng" dirty="0">
                          <a:solidFill>
                            <a:schemeClr val="hlink"/>
                          </a:solidFill>
                          <a:hlinkClick r:id="rId10"/>
                        </a:rPr>
                        <a:t>15.503</a:t>
                      </a:r>
                      <a:endParaRPr sz="1000" b="1" dirty="0">
                        <a:solidFill>
                          <a:schemeClr val="dk1"/>
                        </a:solidFill>
                      </a:endParaRPr>
                    </a:p>
                    <a:p>
                      <a:pPr marL="91440" lvl="0" indent="-109220" algn="l" rtl="0">
                        <a:spcBef>
                          <a:spcPts val="0"/>
                        </a:spcBef>
                        <a:spcAft>
                          <a:spcPts val="0"/>
                        </a:spcAft>
                        <a:buClr>
                          <a:srgbClr val="004074"/>
                        </a:buClr>
                        <a:buSzPts val="1000"/>
                        <a:buChar char="●"/>
                      </a:pPr>
                      <a:r>
                        <a:rPr lang="en" sz="1000" dirty="0">
                          <a:solidFill>
                            <a:schemeClr val="dk1"/>
                          </a:solidFill>
                        </a:rPr>
                        <a:t>Pre-Award Debriefings IAW FAR Part </a:t>
                      </a:r>
                      <a:r>
                        <a:rPr lang="en" sz="1000" b="1" u="sng" dirty="0">
                          <a:solidFill>
                            <a:schemeClr val="hlink"/>
                          </a:solidFill>
                          <a:hlinkClick r:id="rId11"/>
                        </a:rPr>
                        <a:t>15.505</a:t>
                      </a:r>
                      <a:endParaRPr sz="1000" b="1" dirty="0">
                        <a:solidFill>
                          <a:schemeClr val="dk1"/>
                        </a:solidFill>
                      </a:endParaRPr>
                    </a:p>
                    <a:p>
                      <a:pPr marL="91440" lvl="0" indent="-109220" algn="l" rtl="0">
                        <a:spcBef>
                          <a:spcPts val="0"/>
                        </a:spcBef>
                        <a:spcAft>
                          <a:spcPts val="0"/>
                        </a:spcAft>
                        <a:buClr>
                          <a:srgbClr val="004074"/>
                        </a:buClr>
                        <a:buSzPts val="1000"/>
                        <a:buChar char="●"/>
                      </a:pPr>
                      <a:r>
                        <a:rPr lang="en" sz="1000" dirty="0">
                          <a:solidFill>
                            <a:schemeClr val="dk1"/>
                          </a:solidFill>
                        </a:rPr>
                        <a:t>Post-Award Debriefings IAW FAR Part </a:t>
                      </a:r>
                      <a:r>
                        <a:rPr lang="en" sz="1000" b="1" u="sng" dirty="0">
                          <a:solidFill>
                            <a:schemeClr val="hlink"/>
                          </a:solidFill>
                          <a:hlinkClick r:id="rId12"/>
                        </a:rPr>
                        <a:t>15.506</a:t>
                      </a:r>
                      <a:endParaRPr sz="1000" b="1" dirty="0">
                        <a:solidFill>
                          <a:schemeClr val="dk1"/>
                        </a:solidFill>
                      </a:endParaRPr>
                    </a:p>
                    <a:p>
                      <a:pPr marL="91440" lvl="0" indent="-109220" algn="l" rtl="0">
                        <a:spcBef>
                          <a:spcPts val="0"/>
                        </a:spcBef>
                        <a:spcAft>
                          <a:spcPts val="0"/>
                        </a:spcAft>
                        <a:buClr>
                          <a:srgbClr val="004074"/>
                        </a:buClr>
                        <a:buSzPts val="1000"/>
                        <a:buChar char="●"/>
                      </a:pPr>
                      <a:r>
                        <a:rPr lang="en" sz="1000" dirty="0">
                          <a:solidFill>
                            <a:schemeClr val="dk1"/>
                          </a:solidFill>
                        </a:rPr>
                        <a:t>RFO Pre-Award Notifications &amp; Debriefings IAW </a:t>
                      </a:r>
                      <a:r>
                        <a:rPr lang="en" sz="1000" u="sng" dirty="0">
                          <a:solidFill>
                            <a:schemeClr val="hlink"/>
                          </a:solidFill>
                          <a:hlinkClick r:id="rId13"/>
                        </a:rPr>
                        <a:t>15.206</a:t>
                      </a:r>
                      <a:endParaRPr sz="1000" dirty="0">
                        <a:solidFill>
                          <a:schemeClr val="dk1"/>
                        </a:solidFill>
                      </a:endParaRPr>
                    </a:p>
                    <a:p>
                      <a:pPr marL="91440" lvl="0" indent="-109220" algn="l" rtl="0">
                        <a:spcBef>
                          <a:spcPts val="0"/>
                        </a:spcBef>
                        <a:spcAft>
                          <a:spcPts val="0"/>
                        </a:spcAft>
                        <a:buClr>
                          <a:srgbClr val="004074"/>
                        </a:buClr>
                        <a:buSzPts val="1000"/>
                        <a:buChar char="●"/>
                      </a:pPr>
                      <a:r>
                        <a:rPr lang="en" sz="1000" dirty="0">
                          <a:solidFill>
                            <a:schemeClr val="dk1"/>
                          </a:solidFill>
                        </a:rPr>
                        <a:t>RFO Post-Award Notifications IAW </a:t>
                      </a:r>
                      <a:r>
                        <a:rPr lang="en" sz="1000" u="sng" dirty="0">
                          <a:solidFill>
                            <a:schemeClr val="hlink"/>
                          </a:solidFill>
                          <a:hlinkClick r:id="rId14"/>
                        </a:rPr>
                        <a:t>15.207-2</a:t>
                      </a:r>
                      <a:endParaRPr sz="1000" dirty="0">
                        <a:solidFill>
                          <a:schemeClr val="dk1"/>
                        </a:solidFill>
                      </a:endParaRPr>
                    </a:p>
                    <a:p>
                      <a:pPr marL="91440" lvl="0" indent="-109220" algn="l" rtl="0">
                        <a:spcBef>
                          <a:spcPts val="0"/>
                        </a:spcBef>
                        <a:spcAft>
                          <a:spcPts val="0"/>
                        </a:spcAft>
                        <a:buClr>
                          <a:srgbClr val="004074"/>
                        </a:buClr>
                        <a:buSzPts val="1000"/>
                        <a:buChar char="●"/>
                      </a:pPr>
                      <a:r>
                        <a:rPr lang="en" sz="1000" dirty="0">
                          <a:solidFill>
                            <a:schemeClr val="dk1"/>
                          </a:solidFill>
                        </a:rPr>
                        <a:t>RFO Post-Award Debriefings IAW </a:t>
                      </a:r>
                      <a:r>
                        <a:rPr lang="en" sz="1000" u="sng" dirty="0">
                          <a:solidFill>
                            <a:schemeClr val="hlink"/>
                          </a:solidFill>
                          <a:hlinkClick r:id="rId15"/>
                        </a:rPr>
                        <a:t>15.301</a:t>
                      </a:r>
                      <a:endParaRPr sz="1000" dirty="0">
                        <a:solidFill>
                          <a:schemeClr val="dk1"/>
                        </a:solidFill>
                      </a:endParaRPr>
                    </a:p>
                  </a:txBody>
                  <a:tcPr marL="91425" marR="91425" marT="91425" marB="91425">
                    <a:solidFill>
                      <a:srgbClr val="F6F5DB"/>
                    </a:solidFill>
                  </a:tcPr>
                </a:tc>
                <a:extLst>
                  <a:ext uri="{0D108BD9-81ED-4DB2-BD59-A6C34878D82A}">
                    <a16:rowId xmlns:a16="http://schemas.microsoft.com/office/drawing/2014/main" val="10004"/>
                  </a:ext>
                </a:extLst>
              </a:tr>
            </a:tbl>
          </a:graphicData>
        </a:graphic>
      </p:graphicFrame>
      <p:sp>
        <p:nvSpPr>
          <p:cNvPr id="1426" name="Google Shape;1426;p213"/>
          <p:cNvSpPr txBox="1"/>
          <p:nvPr/>
        </p:nvSpPr>
        <p:spPr>
          <a:xfrm>
            <a:off x="311700" y="4643775"/>
            <a:ext cx="5394000" cy="63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b="1" i="1">
                <a:solidFill>
                  <a:schemeClr val="dk2"/>
                </a:solidFill>
              </a:rPr>
              <a:t>** </a:t>
            </a:r>
            <a:r>
              <a:rPr lang="en" sz="800" i="1">
                <a:solidFill>
                  <a:schemeClr val="dk2"/>
                </a:solidFill>
              </a:rPr>
              <a:t>The $25M / $35M protest limit does </a:t>
            </a:r>
            <a:r>
              <a:rPr lang="en" sz="800" b="1" i="1" u="sng">
                <a:solidFill>
                  <a:schemeClr val="dk2"/>
                </a:solidFill>
              </a:rPr>
              <a:t>not</a:t>
            </a:r>
            <a:r>
              <a:rPr lang="en" sz="800" i="1">
                <a:solidFill>
                  <a:schemeClr val="dk2"/>
                </a:solidFill>
              </a:rPr>
              <a:t> apply to orders placed under OASIS+ by any agency since GSA is the agency awarding the IDIQ contracts.  OASIS+ orders are subject to the $10M threshold.</a:t>
            </a:r>
            <a:endParaRPr sz="1300" i="1" dirty="0">
              <a:solidFill>
                <a:schemeClr val="dk1"/>
              </a:solidFill>
              <a:latin typeface="Helvetica Neue"/>
              <a:ea typeface="Helvetica Neue"/>
              <a:cs typeface="Helvetica Neue"/>
              <a:sym typeface="Helvetica Neue"/>
            </a:endParaRPr>
          </a:p>
        </p:txBody>
      </p:sp>
      <p:sp>
        <p:nvSpPr>
          <p:cNvPr id="1427" name="Google Shape;1427;p2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36</a:t>
            </a:fld>
            <a:endParaRPr dirty="0"/>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214"/>
          <p:cNvSpPr txBox="1">
            <a:spLocks noGrp="1"/>
          </p:cNvSpPr>
          <p:nvPr>
            <p:ph type="title" idx="4294967295"/>
          </p:nvPr>
        </p:nvSpPr>
        <p:spPr>
          <a:xfrm>
            <a:off x="311700" y="279100"/>
            <a:ext cx="83268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3D85C6"/>
                </a:solidFill>
                <a:effectLst/>
                <a:uLnTx/>
                <a:uFillTx/>
                <a:latin typeface="Arial Black"/>
                <a:ea typeface="Arial Black"/>
                <a:cs typeface="Arial Black"/>
                <a:sym typeface="Arial Black"/>
              </a:rPr>
              <a:t>OASIS</a:t>
            </a:r>
            <a:r>
              <a:rPr kumimoji="0" lang="en-US" sz="2200" b="1" i="0" u="none" strike="noStrike" kern="0" cap="none" spc="0" normalizeH="0" baseline="30000" noProof="0" dirty="0">
                <a:ln>
                  <a:noFill/>
                </a:ln>
                <a:solidFill>
                  <a:srgbClr val="3D85C6"/>
                </a:solidFill>
                <a:effectLst/>
                <a:uLnTx/>
                <a:uFillTx/>
                <a:latin typeface="Arial Black"/>
                <a:ea typeface="Arial Black"/>
                <a:cs typeface="Arial Black"/>
                <a:sym typeface="Arial Black"/>
              </a:rPr>
              <a:t>+</a:t>
            </a:r>
            <a:r>
              <a:rPr kumimoji="0" lang="en-US" sz="2200" b="1" i="0" u="none" strike="noStrike" kern="0" cap="none" spc="0" normalizeH="0" baseline="0" noProof="0" dirty="0">
                <a:ln>
                  <a:noFill/>
                </a:ln>
                <a:solidFill>
                  <a:srgbClr val="005087"/>
                </a:solidFill>
                <a:effectLst/>
                <a:uLnTx/>
                <a:uFillTx/>
                <a:latin typeface="Arial"/>
                <a:ea typeface="Arial"/>
                <a:cs typeface="Arial"/>
                <a:sym typeface="Arial"/>
              </a:rPr>
              <a:t> Awards by Contract &amp; Domain</a:t>
            </a:r>
            <a:endParaRPr kumimoji="0" lang="en-US" sz="2200" b="0" i="0" u="none" strike="noStrike" kern="0" cap="none" spc="0" normalizeH="0" baseline="0" noProof="0" dirty="0">
              <a:ln>
                <a:noFill/>
              </a:ln>
              <a:solidFill>
                <a:srgbClr val="005087"/>
              </a:solidFill>
              <a:effectLst/>
              <a:uLnTx/>
              <a:uFillTx/>
              <a:latin typeface="Arial"/>
              <a:ea typeface="Arial"/>
              <a:cs typeface="Arial"/>
              <a:sym typeface="Arial"/>
            </a:endParaRPr>
          </a:p>
        </p:txBody>
      </p:sp>
      <p:sp>
        <p:nvSpPr>
          <p:cNvPr id="1434" name="Google Shape;1434;p214"/>
          <p:cNvSpPr txBox="1"/>
          <p:nvPr/>
        </p:nvSpPr>
        <p:spPr>
          <a:xfrm>
            <a:off x="392475" y="4690675"/>
            <a:ext cx="6174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i="1">
                <a:solidFill>
                  <a:srgbClr val="3D85C6"/>
                </a:solidFill>
              </a:rPr>
              <a:t>Note:</a:t>
            </a:r>
            <a:r>
              <a:rPr lang="en" sz="1000" i="1">
                <a:solidFill>
                  <a:srgbClr val="3D85C6"/>
                </a:solidFill>
              </a:rPr>
              <a:t> OASIS+ Awardees have one or more Domains on their contract.</a:t>
            </a:r>
            <a:endParaRPr i="1" dirty="0">
              <a:solidFill>
                <a:srgbClr val="3D85C6"/>
              </a:solidFill>
            </a:endParaRPr>
          </a:p>
        </p:txBody>
      </p:sp>
      <p:sp>
        <p:nvSpPr>
          <p:cNvPr id="1435" name="Google Shape;1435;p2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37</a:t>
            </a:fld>
            <a:endParaRPr dirty="0"/>
          </a:p>
        </p:txBody>
      </p:sp>
      <p:pic>
        <p:nvPicPr>
          <p:cNvPr id="3" name="Picture 2" descr="This image shows the OASIS plus rolling awards to date.">
            <a:extLst>
              <a:ext uri="{FF2B5EF4-FFF2-40B4-BE49-F238E27FC236}">
                <a16:creationId xmlns:a16="http://schemas.microsoft.com/office/drawing/2014/main" id="{2903619F-9925-76D5-F987-8292FA8E1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1800"/>
            <a:ext cx="9144000" cy="3677669"/>
          </a:xfrm>
          <a:prstGeom prst="rect">
            <a:avLst/>
          </a:prstGeom>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215"/>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3D85C6"/>
                </a:solidFill>
                <a:latin typeface="Arial Black"/>
                <a:ea typeface="Arial Black"/>
                <a:cs typeface="Arial Black"/>
                <a:sym typeface="Arial Black"/>
              </a:rPr>
              <a:t>OASIS</a:t>
            </a:r>
            <a:r>
              <a:rPr lang="en" baseline="30000">
                <a:solidFill>
                  <a:srgbClr val="3D85C6"/>
                </a:solidFill>
                <a:latin typeface="Arial Black"/>
                <a:ea typeface="Arial Black"/>
                <a:cs typeface="Arial Black"/>
                <a:sym typeface="Arial Black"/>
              </a:rPr>
              <a:t>+</a:t>
            </a:r>
            <a:r>
              <a:rPr lang="en"/>
              <a:t> Delegation of Procurement Authority (DPA)</a:t>
            </a:r>
            <a:endParaRPr b="0" dirty="0"/>
          </a:p>
        </p:txBody>
      </p:sp>
      <p:sp>
        <p:nvSpPr>
          <p:cNvPr id="1441" name="Google Shape;1441;p215"/>
          <p:cNvSpPr txBox="1">
            <a:spLocks noGrp="1"/>
          </p:cNvSpPr>
          <p:nvPr>
            <p:ph type="body" idx="1"/>
          </p:nvPr>
        </p:nvSpPr>
        <p:spPr>
          <a:xfrm>
            <a:off x="904550" y="1028700"/>
            <a:ext cx="7734000" cy="3634500"/>
          </a:xfrm>
          <a:prstGeom prst="rect">
            <a:avLst/>
          </a:prstGeom>
        </p:spPr>
        <p:txBody>
          <a:bodyPr spcFirstLastPara="1" wrap="square" lIns="91425" tIns="91425" rIns="91425" bIns="91425" anchor="t" anchorCtr="0">
            <a:noAutofit/>
          </a:bodyPr>
          <a:lstStyle/>
          <a:p>
            <a:pPr marL="457200" lvl="0" indent="-311150" algn="l" rtl="0">
              <a:spcBef>
                <a:spcPts val="900"/>
              </a:spcBef>
              <a:spcAft>
                <a:spcPts val="0"/>
              </a:spcAft>
              <a:buSzPts val="1300"/>
              <a:buChar char="●"/>
            </a:pPr>
            <a:r>
              <a:rPr lang="en"/>
              <a:t>Ordering Contracting Officers (OCOs) must obtain a DPA prior to issuing task order solicitations under the OASIS+ Contract Vehicle. Ordering Contract Specialists assisting with solicitations in the OASIS+ task order management system must also attend DPA training. To obtain a DPA, the OCO must:</a:t>
            </a:r>
            <a:endParaRPr dirty="0"/>
          </a:p>
          <a:p>
            <a:pPr marL="914400" lvl="1" indent="-304800" algn="l" rtl="0">
              <a:spcBef>
                <a:spcPts val="900"/>
              </a:spcBef>
              <a:spcAft>
                <a:spcPts val="0"/>
              </a:spcAft>
              <a:buSzPts val="1200"/>
              <a:buChar char="○"/>
            </a:pPr>
            <a:r>
              <a:rPr lang="en"/>
              <a:t>Attend OASIS+ DPA Training</a:t>
            </a:r>
            <a:endParaRPr dirty="0"/>
          </a:p>
          <a:p>
            <a:pPr marL="914400" lvl="1" indent="-304800" algn="l" rtl="0">
              <a:spcBef>
                <a:spcPts val="900"/>
              </a:spcBef>
              <a:spcAft>
                <a:spcPts val="0"/>
              </a:spcAft>
              <a:buSzPts val="1200"/>
              <a:buChar char="○"/>
            </a:pPr>
            <a:r>
              <a:rPr lang="en"/>
              <a:t>Be a warranted Federal Contracting Officer per FAR 2.101</a:t>
            </a:r>
            <a:endParaRPr dirty="0"/>
          </a:p>
          <a:p>
            <a:pPr marL="914400" lvl="1" indent="-304800" algn="l" rtl="0">
              <a:spcBef>
                <a:spcPts val="900"/>
              </a:spcBef>
              <a:spcAft>
                <a:spcPts val="0"/>
              </a:spcAft>
              <a:buSzPts val="1200"/>
              <a:buChar char="○"/>
            </a:pPr>
            <a:r>
              <a:rPr lang="en"/>
              <a:t>Formally apply for a DPA by providing the OCO Warrant Number and DPA Training certificate to GSA</a:t>
            </a:r>
            <a:endParaRPr dirty="0"/>
          </a:p>
          <a:p>
            <a:pPr marL="457200" lvl="0" indent="-311150" algn="l" rtl="0">
              <a:spcBef>
                <a:spcPts val="900"/>
              </a:spcBef>
              <a:spcAft>
                <a:spcPts val="0"/>
              </a:spcAft>
              <a:buSzPts val="1300"/>
              <a:buChar char="●"/>
            </a:pPr>
            <a:r>
              <a:rPr lang="en"/>
              <a:t>Live OASIS+ DPA Training registration is available on OASIS+ website (</a:t>
            </a:r>
            <a:r>
              <a:rPr lang="en" u="sng">
                <a:solidFill>
                  <a:schemeClr val="hlink"/>
                </a:solidFill>
                <a:hlinkClick r:id="rId4"/>
              </a:rPr>
              <a:t>Events and Training</a:t>
            </a:r>
            <a:r>
              <a:rPr lang="en"/>
              <a:t>)</a:t>
            </a:r>
            <a:endParaRPr dirty="0"/>
          </a:p>
          <a:p>
            <a:pPr marL="457200" lvl="0" indent="-311150" algn="l" rtl="0">
              <a:spcBef>
                <a:spcPts val="900"/>
              </a:spcBef>
              <a:spcAft>
                <a:spcPts val="0"/>
              </a:spcAft>
              <a:buSzPts val="1300"/>
              <a:buChar char="●"/>
            </a:pPr>
            <a:r>
              <a:rPr lang="en"/>
              <a:t>On Demand DPA Training is available through DAU/FAI CSOD under FAC 154</a:t>
            </a:r>
            <a:endParaRPr dirty="0"/>
          </a:p>
          <a:p>
            <a:pPr marL="457200" lvl="0" indent="-311150" algn="l" rtl="0">
              <a:spcBef>
                <a:spcPts val="900"/>
              </a:spcBef>
              <a:spcAft>
                <a:spcPts val="0"/>
              </a:spcAft>
              <a:buSzPts val="1300"/>
              <a:buChar char="●"/>
            </a:pPr>
            <a:r>
              <a:rPr lang="en"/>
              <a:t>OASIS+ DPA Training also includes the link to the published </a:t>
            </a:r>
            <a:r>
              <a:rPr lang="en" u="sng">
                <a:solidFill>
                  <a:schemeClr val="hlink"/>
                </a:solidFill>
                <a:hlinkClick r:id="rId5"/>
              </a:rPr>
              <a:t>OASIS+ Ordering Guide</a:t>
            </a:r>
            <a:r>
              <a:rPr lang="en"/>
              <a:t> </a:t>
            </a:r>
            <a:br>
              <a:rPr lang="en"/>
            </a:br>
            <a:r>
              <a:rPr lang="en"/>
              <a:t>available on the OASIS+ website</a:t>
            </a:r>
            <a:endParaRPr dirty="0"/>
          </a:p>
          <a:p>
            <a:pPr marL="457200" lvl="0" indent="-311150" algn="l" rtl="0">
              <a:spcBef>
                <a:spcPts val="900"/>
              </a:spcBef>
              <a:spcAft>
                <a:spcPts val="0"/>
              </a:spcAft>
              <a:buSzPts val="1300"/>
              <a:buChar char="●"/>
            </a:pPr>
            <a:r>
              <a:rPr lang="en"/>
              <a:t>All OASIS+ DPA Questions - Contact -</a:t>
            </a:r>
            <a:r>
              <a:rPr lang="en" u="sng">
                <a:solidFill>
                  <a:schemeClr val="hlink"/>
                </a:solidFill>
                <a:hlinkClick r:id="rId6"/>
              </a:rPr>
              <a:t> OASISPLUSDPA@GSA.GOV</a:t>
            </a:r>
            <a:endParaRPr dirty="0"/>
          </a:p>
          <a:p>
            <a:pPr marL="457200" lvl="0" indent="0" algn="l" rtl="0">
              <a:spcBef>
                <a:spcPts val="900"/>
              </a:spcBef>
              <a:spcAft>
                <a:spcPts val="0"/>
              </a:spcAft>
              <a:buNone/>
            </a:pPr>
            <a:endParaRPr dirty="0"/>
          </a:p>
          <a:p>
            <a:pPr marL="457200" lvl="0" indent="0" algn="l" rtl="0">
              <a:lnSpc>
                <a:spcPct val="200000"/>
              </a:lnSpc>
              <a:spcBef>
                <a:spcPts val="0"/>
              </a:spcBef>
              <a:spcAft>
                <a:spcPts val="0"/>
              </a:spcAft>
              <a:buNone/>
            </a:pPr>
            <a:endParaRPr dirty="0"/>
          </a:p>
          <a:p>
            <a:pPr marL="457200" lvl="0" indent="0" algn="l" rtl="0">
              <a:lnSpc>
                <a:spcPct val="200000"/>
              </a:lnSpc>
              <a:spcBef>
                <a:spcPts val="600"/>
              </a:spcBef>
              <a:spcAft>
                <a:spcPts val="600"/>
              </a:spcAft>
              <a:buNone/>
            </a:pPr>
            <a:endParaRPr dirty="0"/>
          </a:p>
        </p:txBody>
      </p:sp>
      <p:sp>
        <p:nvSpPr>
          <p:cNvPr id="1442" name="Google Shape;1442;p2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38</a:t>
            </a:fld>
            <a:endParaRPr dirty="0"/>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216"/>
          <p:cNvSpPr txBox="1">
            <a:spLocks noGrp="1"/>
          </p:cNvSpPr>
          <p:nvPr>
            <p:ph type="title"/>
          </p:nvPr>
        </p:nvSpPr>
        <p:spPr>
          <a:xfrm>
            <a:off x="150" y="1546800"/>
            <a:ext cx="9144000" cy="232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100">
                <a:solidFill>
                  <a:srgbClr val="F2ED7F"/>
                </a:solidFill>
                <a:latin typeface="Arial"/>
                <a:ea typeface="Arial"/>
                <a:cs typeface="Arial"/>
                <a:sym typeface="Arial"/>
              </a:rPr>
              <a:t>Resources</a:t>
            </a:r>
            <a:endParaRPr sz="5100" baseline="30000" dirty="0">
              <a:solidFill>
                <a:srgbClr val="F2ED7F"/>
              </a:solidFill>
              <a:latin typeface="Arial"/>
              <a:ea typeface="Arial"/>
              <a:cs typeface="Arial"/>
              <a:sym typeface="Arial"/>
            </a:endParaRPr>
          </a:p>
        </p:txBody>
      </p:sp>
      <p:sp>
        <p:nvSpPr>
          <p:cNvPr id="1448" name="Google Shape;1448;p2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39</a:t>
            </a:fld>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181"/>
          <p:cNvSpPr txBox="1">
            <a:spLocks noGrp="1"/>
          </p:cNvSpPr>
          <p:nvPr>
            <p:ph type="title"/>
          </p:nvPr>
        </p:nvSpPr>
        <p:spPr>
          <a:xfrm>
            <a:off x="454950" y="279100"/>
            <a:ext cx="81837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240" b="1"/>
              <a:t>Agenda</a:t>
            </a:r>
            <a:endParaRPr sz="2240" b="1" dirty="0"/>
          </a:p>
        </p:txBody>
      </p:sp>
      <p:sp>
        <p:nvSpPr>
          <p:cNvPr id="1122" name="Google Shape;1122;p181"/>
          <p:cNvSpPr txBox="1"/>
          <p:nvPr/>
        </p:nvSpPr>
        <p:spPr>
          <a:xfrm>
            <a:off x="519950" y="992325"/>
            <a:ext cx="5909700" cy="39372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Clr>
                <a:schemeClr val="dk1"/>
              </a:buClr>
              <a:buSzPts val="1100"/>
              <a:buFont typeface="Arial"/>
              <a:buNone/>
            </a:pPr>
            <a:r>
              <a:rPr lang="en" sz="1600" b="1">
                <a:solidFill>
                  <a:srgbClr val="3D85C6"/>
                </a:solidFill>
                <a:latin typeface="Arial Black"/>
                <a:ea typeface="Arial Black"/>
                <a:cs typeface="Arial Black"/>
                <a:sym typeface="Arial Black"/>
              </a:rPr>
              <a:t>01</a:t>
            </a:r>
            <a:r>
              <a:rPr lang="en" sz="1600" b="1">
                <a:solidFill>
                  <a:srgbClr val="3D85C6"/>
                </a:solidFill>
              </a:rPr>
              <a:t>  	</a:t>
            </a:r>
            <a:r>
              <a:rPr lang="en" sz="1800">
                <a:solidFill>
                  <a:srgbClr val="595959"/>
                </a:solidFill>
              </a:rPr>
              <a:t>Welcoming Remarks/Objectives </a:t>
            </a:r>
            <a:endParaRPr sz="1800" dirty="0">
              <a:solidFill>
                <a:srgbClr val="595959"/>
              </a:solidFill>
            </a:endParaRPr>
          </a:p>
          <a:p>
            <a:pPr marL="0" lvl="0" indent="0" algn="l" rtl="0">
              <a:lnSpc>
                <a:spcPct val="130000"/>
              </a:lnSpc>
              <a:spcBef>
                <a:spcPts val="0"/>
              </a:spcBef>
              <a:spcAft>
                <a:spcPts val="0"/>
              </a:spcAft>
              <a:buClr>
                <a:schemeClr val="dk1"/>
              </a:buClr>
              <a:buSzPts val="1100"/>
              <a:buFont typeface="Arial"/>
              <a:buNone/>
            </a:pPr>
            <a:r>
              <a:rPr lang="en" sz="1600" b="1">
                <a:solidFill>
                  <a:srgbClr val="3D85C6"/>
                </a:solidFill>
                <a:latin typeface="Arial Black"/>
                <a:ea typeface="Arial Black"/>
                <a:cs typeface="Arial Black"/>
                <a:sym typeface="Arial Black"/>
              </a:rPr>
              <a:t>02</a:t>
            </a:r>
            <a:r>
              <a:rPr lang="en" sz="1600" b="1">
                <a:solidFill>
                  <a:srgbClr val="3D85C6"/>
                </a:solidFill>
              </a:rPr>
              <a:t>  	</a:t>
            </a:r>
            <a:r>
              <a:rPr lang="en" sz="1800">
                <a:solidFill>
                  <a:srgbClr val="595959"/>
                </a:solidFill>
              </a:rPr>
              <a:t>OASIS+ Contract Programs (6)</a:t>
            </a:r>
            <a:endParaRPr sz="1800" dirty="0">
              <a:solidFill>
                <a:srgbClr val="595959"/>
              </a:solidFill>
            </a:endParaRPr>
          </a:p>
          <a:p>
            <a:pPr marL="0" lvl="0" indent="0" algn="l" rtl="0">
              <a:lnSpc>
                <a:spcPct val="130000"/>
              </a:lnSpc>
              <a:spcBef>
                <a:spcPts val="0"/>
              </a:spcBef>
              <a:spcAft>
                <a:spcPts val="0"/>
              </a:spcAft>
              <a:buClr>
                <a:schemeClr val="dk1"/>
              </a:buClr>
              <a:buSzPts val="1100"/>
              <a:buFont typeface="Arial"/>
              <a:buNone/>
            </a:pPr>
            <a:r>
              <a:rPr lang="en" sz="1600" b="1">
                <a:solidFill>
                  <a:srgbClr val="3D85C6"/>
                </a:solidFill>
                <a:latin typeface="Arial Black"/>
                <a:ea typeface="Arial Black"/>
                <a:cs typeface="Arial Black"/>
                <a:sym typeface="Arial Black"/>
              </a:rPr>
              <a:t>03</a:t>
            </a:r>
            <a:r>
              <a:rPr lang="en" sz="1600" b="1">
                <a:solidFill>
                  <a:srgbClr val="3D85C6"/>
                </a:solidFill>
              </a:rPr>
              <a:t>  	</a:t>
            </a:r>
            <a:r>
              <a:rPr lang="en" sz="1800">
                <a:solidFill>
                  <a:srgbClr val="595959"/>
                </a:solidFill>
              </a:rPr>
              <a:t>OASIS+ Unique Features / Benefits</a:t>
            </a:r>
            <a:endParaRPr sz="1800" dirty="0">
              <a:solidFill>
                <a:srgbClr val="595959"/>
              </a:solidFill>
            </a:endParaRPr>
          </a:p>
          <a:p>
            <a:pPr marL="0" lvl="0" indent="0" algn="l" rtl="0">
              <a:lnSpc>
                <a:spcPct val="130000"/>
              </a:lnSpc>
              <a:spcBef>
                <a:spcPts val="0"/>
              </a:spcBef>
              <a:spcAft>
                <a:spcPts val="0"/>
              </a:spcAft>
              <a:buClr>
                <a:schemeClr val="dk1"/>
              </a:buClr>
              <a:buSzPts val="1100"/>
              <a:buFont typeface="Arial"/>
              <a:buNone/>
            </a:pPr>
            <a:r>
              <a:rPr lang="en" sz="1600" b="1">
                <a:solidFill>
                  <a:srgbClr val="3D85C6"/>
                </a:solidFill>
                <a:latin typeface="Arial Black"/>
                <a:ea typeface="Arial Black"/>
                <a:cs typeface="Arial Black"/>
                <a:sym typeface="Arial Black"/>
              </a:rPr>
              <a:t>04</a:t>
            </a:r>
            <a:r>
              <a:rPr lang="en" sz="1600" b="1">
                <a:solidFill>
                  <a:srgbClr val="3D85C6"/>
                </a:solidFill>
              </a:rPr>
              <a:t>  	</a:t>
            </a:r>
            <a:r>
              <a:rPr lang="en" sz="1800">
                <a:solidFill>
                  <a:schemeClr val="dk2"/>
                </a:solidFill>
              </a:rPr>
              <a:t>OASIS+ Domains (13)</a:t>
            </a:r>
            <a:endParaRPr sz="1800" dirty="0">
              <a:solidFill>
                <a:srgbClr val="595959"/>
              </a:solidFill>
            </a:endParaRPr>
          </a:p>
          <a:p>
            <a:pPr marL="0" lvl="0" indent="0" algn="l" rtl="0">
              <a:lnSpc>
                <a:spcPct val="130000"/>
              </a:lnSpc>
              <a:spcBef>
                <a:spcPts val="0"/>
              </a:spcBef>
              <a:spcAft>
                <a:spcPts val="0"/>
              </a:spcAft>
              <a:buNone/>
            </a:pPr>
            <a:r>
              <a:rPr lang="en" sz="1600" b="1">
                <a:solidFill>
                  <a:srgbClr val="3D85C6"/>
                </a:solidFill>
                <a:latin typeface="Arial Black"/>
                <a:ea typeface="Arial Black"/>
                <a:cs typeface="Arial Black"/>
                <a:sym typeface="Arial Black"/>
              </a:rPr>
              <a:t>05</a:t>
            </a:r>
            <a:r>
              <a:rPr lang="en" sz="1600" b="1">
                <a:solidFill>
                  <a:srgbClr val="3D85C6"/>
                </a:solidFill>
              </a:rPr>
              <a:t>  	</a:t>
            </a:r>
            <a:r>
              <a:rPr lang="en" sz="1800">
                <a:solidFill>
                  <a:srgbClr val="595959"/>
                </a:solidFill>
              </a:rPr>
              <a:t>OASIS+ Ordering Procedures</a:t>
            </a:r>
            <a:endParaRPr sz="1800" dirty="0">
              <a:solidFill>
                <a:srgbClr val="595959"/>
              </a:solidFill>
            </a:endParaRPr>
          </a:p>
          <a:p>
            <a:pPr marL="0" lvl="0" indent="0" algn="l" rtl="0">
              <a:lnSpc>
                <a:spcPct val="130000"/>
              </a:lnSpc>
              <a:spcBef>
                <a:spcPts val="0"/>
              </a:spcBef>
              <a:spcAft>
                <a:spcPts val="0"/>
              </a:spcAft>
              <a:buClr>
                <a:schemeClr val="dk1"/>
              </a:buClr>
              <a:buSzPts val="1100"/>
              <a:buFont typeface="Arial"/>
              <a:buNone/>
            </a:pPr>
            <a:r>
              <a:rPr lang="en" sz="1600" b="1">
                <a:solidFill>
                  <a:srgbClr val="3D85C6"/>
                </a:solidFill>
                <a:latin typeface="Arial Black"/>
                <a:ea typeface="Arial Black"/>
                <a:cs typeface="Arial Black"/>
                <a:sym typeface="Arial Black"/>
              </a:rPr>
              <a:t>06</a:t>
            </a:r>
            <a:r>
              <a:rPr lang="en" sz="1600" b="1">
                <a:solidFill>
                  <a:srgbClr val="3D85C6"/>
                </a:solidFill>
              </a:rPr>
              <a:t>  	</a:t>
            </a:r>
            <a:r>
              <a:rPr lang="en" sz="1800">
                <a:solidFill>
                  <a:srgbClr val="595959"/>
                </a:solidFill>
              </a:rPr>
              <a:t>Comparison of Choices – </a:t>
            </a:r>
            <a:endParaRPr sz="1800" dirty="0">
              <a:solidFill>
                <a:srgbClr val="595959"/>
              </a:solidFill>
            </a:endParaRPr>
          </a:p>
          <a:p>
            <a:pPr marL="0" lvl="0" indent="0" algn="l" rtl="0">
              <a:lnSpc>
                <a:spcPct val="130000"/>
              </a:lnSpc>
              <a:spcBef>
                <a:spcPts val="0"/>
              </a:spcBef>
              <a:spcAft>
                <a:spcPts val="0"/>
              </a:spcAft>
              <a:buClr>
                <a:schemeClr val="dk1"/>
              </a:buClr>
              <a:buSzPts val="1100"/>
              <a:buFont typeface="Arial"/>
              <a:buNone/>
            </a:pPr>
            <a:r>
              <a:rPr lang="en" sz="1800">
                <a:solidFill>
                  <a:srgbClr val="595959"/>
                </a:solidFill>
              </a:rPr>
              <a:t>	OASIS+ and MAS</a:t>
            </a:r>
            <a:endParaRPr sz="1800" dirty="0">
              <a:solidFill>
                <a:srgbClr val="595959"/>
              </a:solidFill>
            </a:endParaRPr>
          </a:p>
          <a:p>
            <a:pPr marL="0" lvl="0" indent="0" algn="l" rtl="0">
              <a:lnSpc>
                <a:spcPct val="130000"/>
              </a:lnSpc>
              <a:spcBef>
                <a:spcPts val="0"/>
              </a:spcBef>
              <a:spcAft>
                <a:spcPts val="0"/>
              </a:spcAft>
              <a:buNone/>
            </a:pPr>
            <a:r>
              <a:rPr lang="en" sz="1600" b="1">
                <a:solidFill>
                  <a:srgbClr val="3D85C6"/>
                </a:solidFill>
                <a:latin typeface="Arial Black"/>
                <a:ea typeface="Arial Black"/>
                <a:cs typeface="Arial Black"/>
                <a:sym typeface="Arial Black"/>
              </a:rPr>
              <a:t>07</a:t>
            </a:r>
            <a:r>
              <a:rPr lang="en" sz="1600" b="1">
                <a:solidFill>
                  <a:srgbClr val="3D85C6"/>
                </a:solidFill>
              </a:rPr>
              <a:t>  	</a:t>
            </a:r>
            <a:r>
              <a:rPr lang="en" sz="1800">
                <a:solidFill>
                  <a:srgbClr val="595959"/>
                </a:solidFill>
              </a:rPr>
              <a:t>OASIS+ Buying Authority</a:t>
            </a:r>
            <a:endParaRPr sz="1800" dirty="0">
              <a:solidFill>
                <a:srgbClr val="595959"/>
              </a:solidFill>
            </a:endParaRPr>
          </a:p>
          <a:p>
            <a:pPr marL="0" lvl="0" indent="0" algn="l" rtl="0">
              <a:lnSpc>
                <a:spcPct val="130000"/>
              </a:lnSpc>
              <a:spcBef>
                <a:spcPts val="0"/>
              </a:spcBef>
              <a:spcAft>
                <a:spcPts val="0"/>
              </a:spcAft>
              <a:buNone/>
            </a:pPr>
            <a:r>
              <a:rPr lang="en" sz="1600" b="1">
                <a:solidFill>
                  <a:srgbClr val="3D85C6"/>
                </a:solidFill>
                <a:latin typeface="Arial Black"/>
                <a:ea typeface="Arial Black"/>
                <a:cs typeface="Arial Black"/>
                <a:sym typeface="Arial Black"/>
              </a:rPr>
              <a:t>08</a:t>
            </a:r>
            <a:r>
              <a:rPr lang="en" sz="1600" b="1">
                <a:solidFill>
                  <a:srgbClr val="3D85C6"/>
                </a:solidFill>
              </a:rPr>
              <a:t>  	</a:t>
            </a:r>
            <a:r>
              <a:rPr lang="en" sz="1800">
                <a:solidFill>
                  <a:srgbClr val="595959"/>
                </a:solidFill>
              </a:rPr>
              <a:t>Other Information and Resources</a:t>
            </a:r>
            <a:endParaRPr sz="1800" dirty="0">
              <a:solidFill>
                <a:srgbClr val="595959"/>
              </a:solidFill>
            </a:endParaRPr>
          </a:p>
          <a:p>
            <a:pPr marL="0" lvl="0" indent="0" algn="l" rtl="0">
              <a:lnSpc>
                <a:spcPct val="100000"/>
              </a:lnSpc>
              <a:spcBef>
                <a:spcPts val="0"/>
              </a:spcBef>
              <a:spcAft>
                <a:spcPts val="0"/>
              </a:spcAft>
              <a:buClr>
                <a:schemeClr val="dk1"/>
              </a:buClr>
              <a:buSzPts val="1100"/>
              <a:buFont typeface="Arial"/>
              <a:buNone/>
            </a:pPr>
            <a:endParaRPr sz="1600" dirty="0">
              <a:solidFill>
                <a:schemeClr val="dk1"/>
              </a:solidFill>
              <a:latin typeface="Helvetica Neue"/>
              <a:ea typeface="Helvetica Neue"/>
              <a:cs typeface="Helvetica Neue"/>
              <a:sym typeface="Helvetica Neue"/>
            </a:endParaRPr>
          </a:p>
        </p:txBody>
      </p:sp>
      <p:pic>
        <p:nvPicPr>
          <p:cNvPr id="1123" name="Google Shape;1123;p181" descr="OASIS+ logo. decorative. One Acquisition Solution for Integrated Services Plus (OASIS+)" title="OASISplus logo-stacked.png"/>
          <p:cNvPicPr preferRelativeResize="0"/>
          <p:nvPr/>
        </p:nvPicPr>
        <p:blipFill>
          <a:blip r:embed="rId4" cstate="print">
            <a:alphaModFix/>
            <a:extLst>
              <a:ext uri="{28A0092B-C50C-407E-A947-70E740481C1C}">
                <a14:useLocalDpi xmlns:a14="http://schemas.microsoft.com/office/drawing/2010/main" val="0"/>
              </a:ext>
            </a:extLst>
          </a:blip>
          <a:stretch>
            <a:fillRect/>
          </a:stretch>
        </p:blipFill>
        <p:spPr>
          <a:xfrm>
            <a:off x="6095025" y="488650"/>
            <a:ext cx="2786999" cy="1721150"/>
          </a:xfrm>
          <a:prstGeom prst="rect">
            <a:avLst/>
          </a:prstGeom>
          <a:noFill/>
          <a:ln>
            <a:noFill/>
          </a:ln>
        </p:spPr>
      </p:pic>
      <p:sp>
        <p:nvSpPr>
          <p:cNvPr id="1124" name="Google Shape;1124;p1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dk2"/>
                </a:solidFill>
              </a:rPr>
              <a:t>4</a:t>
            </a:fld>
            <a:endParaRPr dirty="0">
              <a:solidFill>
                <a:schemeClr val="dk2"/>
              </a:solidFill>
            </a:endParaRPr>
          </a:p>
          <a:p>
            <a:pPr marL="0" lvl="0" indent="0" algn="r" rtl="0">
              <a:spcBef>
                <a:spcPts val="0"/>
              </a:spcBef>
              <a:spcAft>
                <a:spcPts val="0"/>
              </a:spcAft>
              <a:buNone/>
            </a:pPr>
            <a:endParaRPr dirty="0">
              <a:solidFill>
                <a:schemeClr val="dk1"/>
              </a:solidFill>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217"/>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GSA Resources</a:t>
            </a:r>
            <a:endParaRPr b="0" dirty="0"/>
          </a:p>
        </p:txBody>
      </p:sp>
      <p:sp>
        <p:nvSpPr>
          <p:cNvPr id="1454" name="Google Shape;1454;p217"/>
          <p:cNvSpPr txBox="1">
            <a:spLocks noGrp="1"/>
          </p:cNvSpPr>
          <p:nvPr>
            <p:ph type="body" idx="1"/>
          </p:nvPr>
        </p:nvSpPr>
        <p:spPr>
          <a:xfrm>
            <a:off x="1056950" y="851800"/>
            <a:ext cx="3891000" cy="4120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t>Acquisition Planning</a:t>
            </a:r>
            <a:r>
              <a:rPr lang="en" b="1">
                <a:solidFill>
                  <a:srgbClr val="FF0000"/>
                </a:solidFill>
              </a:rPr>
              <a:t> </a:t>
            </a:r>
            <a:endParaRPr b="1" dirty="0">
              <a:solidFill>
                <a:srgbClr val="FF0000"/>
              </a:solidFill>
            </a:endParaRPr>
          </a:p>
          <a:p>
            <a:pPr marL="457200" lvl="0" indent="-311150" algn="l" rtl="0">
              <a:lnSpc>
                <a:spcPct val="115000"/>
              </a:lnSpc>
              <a:spcBef>
                <a:spcPts val="600"/>
              </a:spcBef>
              <a:spcAft>
                <a:spcPts val="0"/>
              </a:spcAft>
              <a:buSzPts val="1300"/>
              <a:buChar char="●"/>
            </a:pPr>
            <a:r>
              <a:rPr lang="en" u="sng">
                <a:solidFill>
                  <a:schemeClr val="hlink"/>
                </a:solidFill>
                <a:hlinkClick r:id="rId4"/>
              </a:rPr>
              <a:t>OASIS+ Website</a:t>
            </a:r>
            <a:r>
              <a:rPr lang="en"/>
              <a:t> – one-stop shop!</a:t>
            </a:r>
            <a:endParaRPr dirty="0"/>
          </a:p>
          <a:p>
            <a:pPr marL="457200" lvl="0" indent="-311150" algn="l" rtl="0">
              <a:lnSpc>
                <a:spcPct val="115000"/>
              </a:lnSpc>
              <a:spcBef>
                <a:spcPts val="0"/>
              </a:spcBef>
              <a:spcAft>
                <a:spcPts val="0"/>
              </a:spcAft>
              <a:buSzPts val="1300"/>
              <a:buChar char="●"/>
            </a:pPr>
            <a:r>
              <a:rPr lang="en" u="sng">
                <a:solidFill>
                  <a:schemeClr val="hlink"/>
                </a:solidFill>
                <a:hlinkClick r:id="rId5"/>
              </a:rPr>
              <a:t>OASIS+ Blog (Interact)</a:t>
            </a:r>
            <a:r>
              <a:rPr lang="en"/>
              <a:t> – sign-up!</a:t>
            </a:r>
            <a:endParaRPr dirty="0"/>
          </a:p>
          <a:p>
            <a:pPr marL="457200" lvl="0" indent="-311150" algn="l" rtl="0">
              <a:lnSpc>
                <a:spcPct val="115000"/>
              </a:lnSpc>
              <a:spcBef>
                <a:spcPts val="0"/>
              </a:spcBef>
              <a:spcAft>
                <a:spcPts val="0"/>
              </a:spcAft>
              <a:buSzPts val="1300"/>
              <a:buChar char="●"/>
            </a:pPr>
            <a:r>
              <a:rPr lang="en" u="sng">
                <a:solidFill>
                  <a:schemeClr val="hlink"/>
                </a:solidFill>
                <a:hlinkClick r:id="rId6"/>
              </a:rPr>
              <a:t>OASIS+ Fact Sheet (PDF)</a:t>
            </a:r>
            <a:endParaRPr dirty="0"/>
          </a:p>
          <a:p>
            <a:pPr marL="457200" lvl="0" indent="-311150" algn="l" rtl="0">
              <a:lnSpc>
                <a:spcPct val="115000"/>
              </a:lnSpc>
              <a:spcBef>
                <a:spcPts val="0"/>
              </a:spcBef>
              <a:spcAft>
                <a:spcPts val="0"/>
              </a:spcAft>
              <a:buSzPts val="1300"/>
              <a:buChar char="●"/>
            </a:pPr>
            <a:r>
              <a:rPr lang="en" u="sng">
                <a:solidFill>
                  <a:schemeClr val="hlink"/>
                </a:solidFill>
                <a:hlinkClick r:id="rId7"/>
              </a:rPr>
              <a:t>OASIS+ Training</a:t>
            </a:r>
            <a:endParaRPr dirty="0"/>
          </a:p>
          <a:p>
            <a:pPr marL="457200" lvl="0" indent="-311150" algn="l" rtl="0">
              <a:lnSpc>
                <a:spcPct val="115000"/>
              </a:lnSpc>
              <a:spcBef>
                <a:spcPts val="0"/>
              </a:spcBef>
              <a:spcAft>
                <a:spcPts val="0"/>
              </a:spcAft>
              <a:buSzPts val="1300"/>
              <a:buChar char="●"/>
            </a:pPr>
            <a:r>
              <a:rPr lang="en" u="sng">
                <a:solidFill>
                  <a:schemeClr val="hlink"/>
                </a:solidFill>
                <a:hlinkClick r:id="rId8"/>
              </a:rPr>
              <a:t>Request a Scope Review</a:t>
            </a:r>
            <a:endParaRPr dirty="0"/>
          </a:p>
          <a:p>
            <a:pPr marL="0" lvl="0" indent="0" algn="l" rtl="0">
              <a:lnSpc>
                <a:spcPct val="100000"/>
              </a:lnSpc>
              <a:spcBef>
                <a:spcPts val="600"/>
              </a:spcBef>
              <a:spcAft>
                <a:spcPts val="0"/>
              </a:spcAft>
              <a:buNone/>
            </a:pPr>
            <a:r>
              <a:rPr lang="en" b="1"/>
              <a:t>Market Research Tools</a:t>
            </a:r>
            <a:endParaRPr b="1" dirty="0"/>
          </a:p>
          <a:p>
            <a:pPr marL="457200" lvl="0" indent="-311150" algn="l" rtl="0">
              <a:lnSpc>
                <a:spcPct val="115000"/>
              </a:lnSpc>
              <a:spcBef>
                <a:spcPts val="600"/>
              </a:spcBef>
              <a:spcAft>
                <a:spcPts val="0"/>
              </a:spcAft>
              <a:buSzPts val="1300"/>
              <a:buChar char="●"/>
            </a:pPr>
            <a:r>
              <a:rPr lang="en" u="sng">
                <a:solidFill>
                  <a:schemeClr val="hlink"/>
                </a:solidFill>
                <a:hlinkClick r:id="rId9"/>
              </a:rPr>
              <a:t>Market Research as a Service (MRaS)</a:t>
            </a:r>
            <a:endParaRPr dirty="0"/>
          </a:p>
          <a:p>
            <a:pPr marL="457200" lvl="0" indent="-311150" algn="l" rtl="0">
              <a:lnSpc>
                <a:spcPct val="115000"/>
              </a:lnSpc>
              <a:spcBef>
                <a:spcPts val="0"/>
              </a:spcBef>
              <a:spcAft>
                <a:spcPts val="0"/>
              </a:spcAft>
              <a:buSzPts val="1300"/>
              <a:buChar char="●"/>
            </a:pPr>
            <a:r>
              <a:rPr lang="en" u="sng">
                <a:solidFill>
                  <a:schemeClr val="hlink"/>
                </a:solidFill>
                <a:hlinkClick r:id="rId10"/>
              </a:rPr>
              <a:t>CALC+ Pricing Intelligence Suite</a:t>
            </a:r>
            <a:endParaRPr dirty="0"/>
          </a:p>
          <a:p>
            <a:pPr marL="457200" lvl="0" indent="-311150" algn="l" rtl="0">
              <a:lnSpc>
                <a:spcPct val="115000"/>
              </a:lnSpc>
              <a:spcBef>
                <a:spcPts val="0"/>
              </a:spcBef>
              <a:spcAft>
                <a:spcPts val="0"/>
              </a:spcAft>
              <a:buSzPts val="1300"/>
              <a:buChar char="●"/>
            </a:pPr>
            <a:r>
              <a:rPr lang="en" u="sng">
                <a:solidFill>
                  <a:schemeClr val="hlink"/>
                </a:solidFill>
                <a:hlinkClick r:id="rId11"/>
              </a:rPr>
              <a:t>Data to Decision (D2D)</a:t>
            </a:r>
            <a:endParaRPr dirty="0"/>
          </a:p>
          <a:p>
            <a:pPr marL="0" lvl="0" indent="0" algn="l" rtl="0">
              <a:spcBef>
                <a:spcPts val="600"/>
              </a:spcBef>
              <a:spcAft>
                <a:spcPts val="0"/>
              </a:spcAft>
              <a:buNone/>
            </a:pPr>
            <a:r>
              <a:rPr lang="en" b="1"/>
              <a:t>Preparation</a:t>
            </a:r>
            <a:endParaRPr b="1" dirty="0"/>
          </a:p>
          <a:p>
            <a:pPr marL="457200" lvl="0" indent="-311150" algn="l" rtl="0">
              <a:lnSpc>
                <a:spcPct val="115000"/>
              </a:lnSpc>
              <a:spcBef>
                <a:spcPts val="600"/>
              </a:spcBef>
              <a:spcAft>
                <a:spcPts val="0"/>
              </a:spcAft>
              <a:buSzPts val="1300"/>
              <a:buChar char="●"/>
            </a:pPr>
            <a:r>
              <a:rPr lang="en" u="sng">
                <a:solidFill>
                  <a:schemeClr val="hlink"/>
                </a:solidFill>
                <a:hlinkClick r:id="rId12"/>
              </a:rPr>
              <a:t>Obtain an OASIS+ DPA</a:t>
            </a:r>
            <a:endParaRPr dirty="0"/>
          </a:p>
          <a:p>
            <a:pPr marL="0" lvl="0" indent="0" algn="l" rtl="0">
              <a:spcBef>
                <a:spcPts val="600"/>
              </a:spcBef>
              <a:spcAft>
                <a:spcPts val="0"/>
              </a:spcAft>
              <a:buNone/>
            </a:pPr>
            <a:r>
              <a:rPr lang="en" b="1"/>
              <a:t>Solicitation, Evaluation, &amp; Award</a:t>
            </a:r>
            <a:endParaRPr b="1" dirty="0"/>
          </a:p>
          <a:p>
            <a:pPr marL="457200" lvl="0" indent="-311150" algn="l" rtl="0">
              <a:lnSpc>
                <a:spcPct val="115000"/>
              </a:lnSpc>
              <a:spcBef>
                <a:spcPts val="600"/>
              </a:spcBef>
              <a:spcAft>
                <a:spcPts val="0"/>
              </a:spcAft>
              <a:buSzPts val="1300"/>
              <a:buChar char="●"/>
            </a:pPr>
            <a:r>
              <a:rPr lang="en" u="sng">
                <a:solidFill>
                  <a:schemeClr val="hlink"/>
                </a:solidFill>
                <a:hlinkClick r:id="rId13"/>
              </a:rPr>
              <a:t>Review the OASIS+ Ordering Guide</a:t>
            </a:r>
            <a:endParaRPr dirty="0"/>
          </a:p>
          <a:p>
            <a:pPr marL="457200" lvl="0" indent="0" algn="l" rtl="0">
              <a:lnSpc>
                <a:spcPct val="200000"/>
              </a:lnSpc>
              <a:spcBef>
                <a:spcPts val="600"/>
              </a:spcBef>
              <a:spcAft>
                <a:spcPts val="0"/>
              </a:spcAft>
              <a:buNone/>
            </a:pPr>
            <a:endParaRPr dirty="0"/>
          </a:p>
          <a:p>
            <a:pPr marL="457200" lvl="0" indent="0" algn="l" rtl="0">
              <a:lnSpc>
                <a:spcPct val="200000"/>
              </a:lnSpc>
              <a:spcBef>
                <a:spcPts val="600"/>
              </a:spcBef>
              <a:spcAft>
                <a:spcPts val="600"/>
              </a:spcAft>
              <a:buNone/>
            </a:pPr>
            <a:endParaRPr dirty="0"/>
          </a:p>
        </p:txBody>
      </p:sp>
      <p:cxnSp>
        <p:nvCxnSpPr>
          <p:cNvPr id="1457" name="Google Shape;1457;p217" descr="divider line"/>
          <p:cNvCxnSpPr/>
          <p:nvPr/>
        </p:nvCxnSpPr>
        <p:spPr>
          <a:xfrm>
            <a:off x="5970125" y="1054950"/>
            <a:ext cx="0" cy="3577800"/>
          </a:xfrm>
          <a:prstGeom prst="straightConnector1">
            <a:avLst/>
          </a:prstGeom>
          <a:noFill/>
          <a:ln w="9525" cap="flat" cmpd="sng">
            <a:solidFill>
              <a:srgbClr val="1F5C99"/>
            </a:solidFill>
            <a:prstDash val="solid"/>
            <a:round/>
            <a:headEnd type="none" w="med" len="med"/>
            <a:tailEnd type="none" w="med" len="med"/>
          </a:ln>
        </p:spPr>
      </p:cxnSp>
      <p:pic>
        <p:nvPicPr>
          <p:cNvPr id="1455" name="Google Shape;1455;p217" descr="QR code for the OASIS+ website"/>
          <p:cNvPicPr preferRelativeResize="0"/>
          <p:nvPr/>
        </p:nvPicPr>
        <p:blipFill rotWithShape="1">
          <a:blip r:embed="rId14" cstate="print">
            <a:alphaModFix/>
            <a:extLst>
              <a:ext uri="{28A0092B-C50C-407E-A947-70E740481C1C}">
                <a14:useLocalDpi xmlns:a14="http://schemas.microsoft.com/office/drawing/2010/main" val="0"/>
              </a:ext>
            </a:extLst>
          </a:blip>
          <a:srcRect/>
          <a:stretch/>
        </p:blipFill>
        <p:spPr>
          <a:xfrm>
            <a:off x="6235980" y="937203"/>
            <a:ext cx="935026" cy="960125"/>
          </a:xfrm>
          <a:prstGeom prst="rect">
            <a:avLst/>
          </a:prstGeom>
          <a:noFill/>
          <a:ln>
            <a:noFill/>
          </a:ln>
        </p:spPr>
      </p:pic>
      <p:sp>
        <p:nvSpPr>
          <p:cNvPr id="1456" name="Google Shape;1456;p217"/>
          <p:cNvSpPr txBox="1">
            <a:spLocks noGrp="1"/>
          </p:cNvSpPr>
          <p:nvPr>
            <p:ph type="body" idx="1"/>
          </p:nvPr>
        </p:nvSpPr>
        <p:spPr>
          <a:xfrm>
            <a:off x="6235983" y="1897328"/>
            <a:ext cx="2192700" cy="1283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i="1">
                <a:solidFill>
                  <a:srgbClr val="1F5C99"/>
                </a:solidFill>
              </a:rPr>
              <a:t>Scan the QR code to check out the OASIS+ website for more information about the program</a:t>
            </a:r>
            <a:endParaRPr sz="1100" i="1" dirty="0">
              <a:solidFill>
                <a:srgbClr val="1F5C99"/>
              </a:solidFill>
            </a:endParaRPr>
          </a:p>
          <a:p>
            <a:pPr marL="457200" lvl="0" indent="0" algn="l" rtl="0">
              <a:lnSpc>
                <a:spcPct val="200000"/>
              </a:lnSpc>
              <a:spcBef>
                <a:spcPts val="600"/>
              </a:spcBef>
              <a:spcAft>
                <a:spcPts val="0"/>
              </a:spcAft>
              <a:buNone/>
            </a:pPr>
            <a:endParaRPr dirty="0"/>
          </a:p>
          <a:p>
            <a:pPr marL="457200" lvl="0" indent="0" algn="l" rtl="0">
              <a:lnSpc>
                <a:spcPct val="200000"/>
              </a:lnSpc>
              <a:spcBef>
                <a:spcPts val="600"/>
              </a:spcBef>
              <a:spcAft>
                <a:spcPts val="600"/>
              </a:spcAft>
              <a:buNone/>
            </a:pPr>
            <a:endParaRPr dirty="0"/>
          </a:p>
        </p:txBody>
      </p:sp>
      <p:sp>
        <p:nvSpPr>
          <p:cNvPr id="1458" name="Google Shape;1458;p2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40</a:t>
            </a:fld>
            <a:endParaRPr dirty="0"/>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218"/>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Social Media</a:t>
            </a:r>
            <a:endParaRPr b="0" dirty="0"/>
          </a:p>
        </p:txBody>
      </p:sp>
      <p:sp>
        <p:nvSpPr>
          <p:cNvPr id="1464" name="Google Shape;1464;p218"/>
          <p:cNvSpPr txBox="1">
            <a:spLocks noGrp="1"/>
          </p:cNvSpPr>
          <p:nvPr>
            <p:ph type="body" idx="1"/>
          </p:nvPr>
        </p:nvSpPr>
        <p:spPr>
          <a:xfrm>
            <a:off x="1964400" y="851800"/>
            <a:ext cx="5613000" cy="3628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b="1" dirty="0">
              <a:solidFill>
                <a:srgbClr val="FF0000"/>
              </a:solidFill>
            </a:endParaRPr>
          </a:p>
          <a:p>
            <a:pPr marL="0" lvl="0" indent="0" algn="l" rtl="0">
              <a:lnSpc>
                <a:spcPct val="115000"/>
              </a:lnSpc>
              <a:spcBef>
                <a:spcPts val="600"/>
              </a:spcBef>
              <a:spcAft>
                <a:spcPts val="0"/>
              </a:spcAft>
              <a:buClr>
                <a:schemeClr val="dk1"/>
              </a:buClr>
              <a:buSzPts val="1100"/>
              <a:buFont typeface="Arial"/>
              <a:buNone/>
            </a:pPr>
            <a:r>
              <a:rPr lang="en" sz="1850">
                <a:solidFill>
                  <a:srgbClr val="B50909"/>
                </a:solidFill>
                <a:highlight>
                  <a:srgbClr val="FFFFFF"/>
                </a:highlight>
                <a:uFill>
                  <a:noFill/>
                </a:uFill>
                <a:hlinkClick r:id="rId4">
                  <a:extLst>
                    <a:ext uri="{A12FA001-AC4F-418D-AE19-62706E023703}">
                      <ahyp:hlinkClr xmlns:ahyp="http://schemas.microsoft.com/office/drawing/2018/hyperlinkcolor" val="tx"/>
                    </a:ext>
                  </a:extLst>
                </a:hlinkClick>
              </a:rPr>
              <a:t>BUY.GSA.GOV </a:t>
            </a:r>
            <a:r>
              <a:rPr lang="en" sz="1850">
                <a:highlight>
                  <a:srgbClr val="FFFFFF"/>
                </a:highlight>
                <a:uFill>
                  <a:noFill/>
                </a:uFill>
                <a:hlinkClick r:id="rId4"/>
              </a:rPr>
              <a:t>| Interact</a:t>
            </a:r>
            <a:endParaRPr sz="1850" u="sng" dirty="0">
              <a:solidFill>
                <a:srgbClr val="B50909"/>
              </a:solidFill>
              <a:highlight>
                <a:srgbClr val="FFFFFF"/>
              </a:highlight>
              <a:hlinkClick r:id="rId4">
                <a:extLst>
                  <a:ext uri="{A12FA001-AC4F-418D-AE19-62706E023703}">
                    <ahyp:hlinkClr xmlns:ahyp="http://schemas.microsoft.com/office/drawing/2018/hyperlinkcolor" val="tx"/>
                  </a:ext>
                </a:extLst>
              </a:hlinkClick>
            </a:endParaRPr>
          </a:p>
          <a:p>
            <a:pPr marL="0" lvl="0" indent="0" algn="l" rtl="0">
              <a:lnSpc>
                <a:spcPct val="115000"/>
              </a:lnSpc>
              <a:spcBef>
                <a:spcPts val="600"/>
              </a:spcBef>
              <a:spcAft>
                <a:spcPts val="0"/>
              </a:spcAft>
              <a:buNone/>
            </a:pPr>
            <a:r>
              <a:rPr lang="en" sz="1600"/>
              <a:t>Join the </a:t>
            </a:r>
            <a:r>
              <a:rPr lang="en" sz="1600" b="1" u="sng">
                <a:solidFill>
                  <a:schemeClr val="hlink"/>
                </a:solidFill>
                <a:hlinkClick r:id="rId5"/>
              </a:rPr>
              <a:t>OASIS+ Interact Community</a:t>
            </a:r>
            <a:endParaRPr sz="1600" b="1" dirty="0"/>
          </a:p>
          <a:p>
            <a:pPr marL="0" lvl="0" indent="0" algn="l" rtl="0">
              <a:lnSpc>
                <a:spcPct val="115000"/>
              </a:lnSpc>
              <a:spcBef>
                <a:spcPts val="600"/>
              </a:spcBef>
              <a:spcAft>
                <a:spcPts val="0"/>
              </a:spcAft>
              <a:buNone/>
            </a:pPr>
            <a:endParaRPr sz="1600" dirty="0"/>
          </a:p>
          <a:p>
            <a:pPr marL="0" lvl="0" indent="0" algn="l" rtl="0">
              <a:lnSpc>
                <a:spcPct val="125000"/>
              </a:lnSpc>
              <a:spcBef>
                <a:spcPts val="600"/>
              </a:spcBef>
              <a:spcAft>
                <a:spcPts val="0"/>
              </a:spcAft>
              <a:buNone/>
            </a:pPr>
            <a:r>
              <a:rPr lang="en" sz="1600"/>
              <a:t>Follow us on</a:t>
            </a:r>
            <a:r>
              <a:rPr lang="en" sz="1600" b="1"/>
              <a:t> </a:t>
            </a:r>
            <a:r>
              <a:rPr lang="en" sz="1600" b="1" u="sng">
                <a:solidFill>
                  <a:schemeClr val="hlink"/>
                </a:solidFill>
                <a:hlinkClick r:id="rId6"/>
              </a:rPr>
              <a:t>X</a:t>
            </a:r>
            <a:r>
              <a:rPr lang="en" sz="1600"/>
              <a:t> (formerly Twitter) @GSAProfServices</a:t>
            </a:r>
            <a:br>
              <a:rPr lang="en" sz="1600"/>
            </a:br>
            <a:endParaRPr sz="1600" dirty="0"/>
          </a:p>
          <a:p>
            <a:pPr marL="0" lvl="0" indent="0" algn="l" rtl="0">
              <a:lnSpc>
                <a:spcPct val="115000"/>
              </a:lnSpc>
              <a:spcBef>
                <a:spcPts val="600"/>
              </a:spcBef>
              <a:spcAft>
                <a:spcPts val="0"/>
              </a:spcAft>
              <a:buNone/>
            </a:pPr>
            <a:r>
              <a:rPr lang="en" sz="1600"/>
              <a:t>Follow us on </a:t>
            </a:r>
            <a:r>
              <a:rPr lang="en" sz="1600" b="1" u="sng">
                <a:solidFill>
                  <a:schemeClr val="hlink"/>
                </a:solidFill>
                <a:hlinkClick r:id="rId7"/>
              </a:rPr>
              <a:t>LinkedIn</a:t>
            </a:r>
            <a:br>
              <a:rPr lang="en" sz="1600"/>
            </a:br>
            <a:r>
              <a:rPr lang="en" sz="1600"/>
              <a:t>#gsaprofessionalservices</a:t>
            </a:r>
            <a:endParaRPr sz="1600" dirty="0"/>
          </a:p>
          <a:p>
            <a:pPr marL="0" lvl="0" indent="0" algn="l" rtl="0">
              <a:lnSpc>
                <a:spcPct val="115000"/>
              </a:lnSpc>
              <a:spcBef>
                <a:spcPts val="600"/>
              </a:spcBef>
              <a:spcAft>
                <a:spcPts val="0"/>
              </a:spcAft>
              <a:buNone/>
            </a:pPr>
            <a:endParaRPr dirty="0"/>
          </a:p>
          <a:p>
            <a:pPr marL="457200" lvl="0" indent="0" algn="l" rtl="0">
              <a:lnSpc>
                <a:spcPct val="200000"/>
              </a:lnSpc>
              <a:spcBef>
                <a:spcPts val="600"/>
              </a:spcBef>
              <a:spcAft>
                <a:spcPts val="0"/>
              </a:spcAft>
              <a:buNone/>
            </a:pPr>
            <a:endParaRPr dirty="0"/>
          </a:p>
          <a:p>
            <a:pPr marL="457200" lvl="0" indent="0" algn="l" rtl="0">
              <a:lnSpc>
                <a:spcPct val="200000"/>
              </a:lnSpc>
              <a:spcBef>
                <a:spcPts val="600"/>
              </a:spcBef>
              <a:spcAft>
                <a:spcPts val="600"/>
              </a:spcAft>
              <a:buNone/>
            </a:pPr>
            <a:endParaRPr dirty="0"/>
          </a:p>
        </p:txBody>
      </p:sp>
      <p:sp>
        <p:nvSpPr>
          <p:cNvPr id="1468" name="Google Shape;1468;p2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41</a:t>
            </a:fld>
            <a:endParaRPr dirty="0"/>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4" name="Google Shape;1474;p219"/>
          <p:cNvSpPr txBox="1">
            <a:spLocks noGrp="1"/>
          </p:cNvSpPr>
          <p:nvPr>
            <p:ph type="title" idx="4294967295"/>
          </p:nvPr>
        </p:nvSpPr>
        <p:spPr>
          <a:xfrm>
            <a:off x="1032750" y="1797207"/>
            <a:ext cx="7078500" cy="2662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FFFFFF"/>
                </a:solidFill>
                <a:effectLst/>
                <a:uLnTx/>
                <a:uFillTx/>
                <a:latin typeface="Arial"/>
                <a:ea typeface="Arial"/>
                <a:cs typeface="Arial"/>
                <a:sym typeface="Arial"/>
              </a:rPr>
              <a:t>Thank You!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FFFFFF"/>
                </a:solidFill>
                <a:effectLst/>
                <a:uLnTx/>
                <a:uFillTx/>
                <a:latin typeface="Arial"/>
                <a:ea typeface="Arial"/>
                <a:cs typeface="Arial"/>
                <a:sym typeface="Arial"/>
              </a:rPr>
              <a:t>Questions?</a:t>
            </a:r>
          </a:p>
        </p:txBody>
      </p:sp>
      <p:sp>
        <p:nvSpPr>
          <p:cNvPr id="1473" name="Google Shape;1473;p2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42</a:t>
            </a:fld>
            <a:endParaRPr dirty="0"/>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itle 1">
            <a:extLst>
              <a:ext uri="{FF2B5EF4-FFF2-40B4-BE49-F238E27FC236}">
                <a16:creationId xmlns:a16="http://schemas.microsoft.com/office/drawing/2014/main" id="{86F2006A-5B0E-575D-A6FE-2581E3CF0E28}"/>
              </a:ext>
            </a:extLst>
          </p:cNvPr>
          <p:cNvSpPr>
            <a:spLocks noGrp="1"/>
          </p:cNvSpPr>
          <p:nvPr>
            <p:ph type="title" idx="4294967295"/>
          </p:nvPr>
        </p:nvSpPr>
        <p:spPr>
          <a:xfrm>
            <a:off x="628650" y="-993775"/>
            <a:ext cx="7886700" cy="993775"/>
          </a:xfrm>
          <a:prstGeom prst="rect">
            <a:avLst/>
          </a:prstGeom>
        </p:spPr>
        <p:txBody>
          <a:bodyPr anchor="b"/>
          <a:lstStyle/>
          <a:p>
            <a:r>
              <a:rPr lang="en-US" dirty="0"/>
              <a:t>End of Presentation</a:t>
            </a:r>
          </a:p>
        </p:txBody>
      </p:sp>
      <p:sp>
        <p:nvSpPr>
          <p:cNvPr id="1479" name="Google Shape;1479;p2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43</a:t>
            </a:fld>
            <a:endParaRPr dirty="0">
              <a:solidFill>
                <a:srgbClr val="FFFFFF"/>
              </a:solidFill>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182"/>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Course Objectives</a:t>
            </a:r>
            <a:endParaRPr dirty="0"/>
          </a:p>
        </p:txBody>
      </p:sp>
      <p:sp>
        <p:nvSpPr>
          <p:cNvPr id="1130" name="Google Shape;1130;p182"/>
          <p:cNvSpPr txBox="1">
            <a:spLocks noGrp="1"/>
          </p:cNvSpPr>
          <p:nvPr>
            <p:ph type="body" idx="1"/>
          </p:nvPr>
        </p:nvSpPr>
        <p:spPr>
          <a:xfrm>
            <a:off x="904500" y="851800"/>
            <a:ext cx="7734000" cy="3540000"/>
          </a:xfrm>
          <a:prstGeom prst="rect">
            <a:avLst/>
          </a:prstGeom>
        </p:spPr>
        <p:txBody>
          <a:bodyPr spcFirstLastPara="1" wrap="square" lIns="91425" tIns="91425" rIns="91425" bIns="91425" anchor="t" anchorCtr="0">
            <a:noAutofit/>
          </a:bodyPr>
          <a:lstStyle/>
          <a:p>
            <a:pPr marL="457200" lvl="0" indent="-317500" algn="l" rtl="0">
              <a:lnSpc>
                <a:spcPct val="200000"/>
              </a:lnSpc>
              <a:spcBef>
                <a:spcPts val="0"/>
              </a:spcBef>
              <a:spcAft>
                <a:spcPts val="0"/>
              </a:spcAft>
              <a:buSzPts val="1400"/>
              <a:buChar char="●"/>
            </a:pPr>
            <a:r>
              <a:rPr lang="en" sz="1400"/>
              <a:t>To be able to </a:t>
            </a:r>
            <a:r>
              <a:rPr lang="en" sz="1400" b="1"/>
              <a:t>identify the services</a:t>
            </a:r>
            <a:r>
              <a:rPr lang="en" sz="1400"/>
              <a:t> available under the OASIS+ contract vehicle, how they are organized, and examples of what services can be procured</a:t>
            </a:r>
            <a:endParaRPr sz="1400" dirty="0"/>
          </a:p>
          <a:p>
            <a:pPr marL="457200" lvl="0" indent="-317500" algn="l" rtl="0">
              <a:lnSpc>
                <a:spcPct val="200000"/>
              </a:lnSpc>
              <a:spcBef>
                <a:spcPts val="0"/>
              </a:spcBef>
              <a:spcAft>
                <a:spcPts val="0"/>
              </a:spcAft>
              <a:buSzPts val="1400"/>
              <a:buChar char="●"/>
            </a:pPr>
            <a:r>
              <a:rPr lang="en" sz="1400"/>
              <a:t>To </a:t>
            </a:r>
            <a:r>
              <a:rPr lang="en" sz="1400" b="1"/>
              <a:t>understand the differences</a:t>
            </a:r>
            <a:r>
              <a:rPr lang="en" sz="1400"/>
              <a:t> between OASIS+, other similar contract vehicles that offer the same or similar services (e.g., MAS), and other acquisition methods</a:t>
            </a:r>
            <a:endParaRPr sz="1400" dirty="0"/>
          </a:p>
          <a:p>
            <a:pPr marL="457200" lvl="0" indent="-317500" algn="l" rtl="0">
              <a:lnSpc>
                <a:spcPct val="200000"/>
              </a:lnSpc>
              <a:spcBef>
                <a:spcPts val="0"/>
              </a:spcBef>
              <a:spcAft>
                <a:spcPts val="0"/>
              </a:spcAft>
              <a:buSzPts val="1400"/>
              <a:buChar char="●"/>
            </a:pPr>
            <a:r>
              <a:rPr lang="en" sz="1400"/>
              <a:t>To understand where to go for </a:t>
            </a:r>
            <a:r>
              <a:rPr lang="en" sz="1400" b="1"/>
              <a:t>more information</a:t>
            </a:r>
            <a:r>
              <a:rPr lang="en" sz="1400"/>
              <a:t> including updates on the program, </a:t>
            </a:r>
            <a:br>
              <a:rPr lang="en" sz="1400"/>
            </a:br>
            <a:r>
              <a:rPr lang="en" sz="1400"/>
              <a:t>next level of training (e.g. OASIS+ Delegation of Procurement Authority), and </a:t>
            </a:r>
            <a:br>
              <a:rPr lang="en" sz="1400"/>
            </a:br>
            <a:r>
              <a:rPr lang="en" sz="1400" b="1"/>
              <a:t>available resources</a:t>
            </a:r>
            <a:r>
              <a:rPr lang="en" sz="1400"/>
              <a:t>.</a:t>
            </a:r>
            <a:endParaRPr sz="1400" dirty="0"/>
          </a:p>
          <a:p>
            <a:pPr marL="457200" lvl="0" indent="0" algn="l" rtl="0">
              <a:lnSpc>
                <a:spcPct val="200000"/>
              </a:lnSpc>
              <a:spcBef>
                <a:spcPts val="600"/>
              </a:spcBef>
              <a:spcAft>
                <a:spcPts val="600"/>
              </a:spcAft>
              <a:buNone/>
            </a:pPr>
            <a:endParaRPr dirty="0"/>
          </a:p>
        </p:txBody>
      </p:sp>
      <p:sp>
        <p:nvSpPr>
          <p:cNvPr id="1131" name="Google Shape;1131;p1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dirty="0"/>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183"/>
          <p:cNvSpPr txBox="1">
            <a:spLocks noGrp="1"/>
          </p:cNvSpPr>
          <p:nvPr>
            <p:ph type="title"/>
          </p:nvPr>
        </p:nvSpPr>
        <p:spPr>
          <a:xfrm>
            <a:off x="150" y="1546800"/>
            <a:ext cx="9144000" cy="232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100" b="0">
                <a:latin typeface="Arial"/>
                <a:ea typeface="Arial"/>
                <a:cs typeface="Arial"/>
                <a:sym typeface="Arial"/>
              </a:rPr>
              <a:t>What is</a:t>
            </a:r>
            <a:r>
              <a:rPr lang="en" sz="5100">
                <a:latin typeface="Arial"/>
                <a:ea typeface="Arial"/>
                <a:cs typeface="Arial"/>
                <a:sym typeface="Arial"/>
              </a:rPr>
              <a:t> </a:t>
            </a:r>
            <a:r>
              <a:rPr lang="en" sz="5100">
                <a:solidFill>
                  <a:srgbClr val="F2ED7F"/>
                </a:solidFill>
                <a:latin typeface="Arial"/>
                <a:ea typeface="Arial"/>
                <a:cs typeface="Arial"/>
                <a:sym typeface="Arial"/>
              </a:rPr>
              <a:t>OASIS</a:t>
            </a:r>
            <a:r>
              <a:rPr lang="en" sz="5100" baseline="30000">
                <a:solidFill>
                  <a:srgbClr val="F2ED7F"/>
                </a:solidFill>
                <a:latin typeface="Arial"/>
                <a:ea typeface="Arial"/>
                <a:cs typeface="Arial"/>
                <a:sym typeface="Arial"/>
              </a:rPr>
              <a:t>+</a:t>
            </a:r>
            <a:r>
              <a:rPr lang="en" sz="5100" b="0">
                <a:latin typeface="Arial"/>
                <a:ea typeface="Arial"/>
                <a:cs typeface="Arial"/>
                <a:sym typeface="Arial"/>
              </a:rPr>
              <a:t>?</a:t>
            </a:r>
            <a:endParaRPr sz="5100" baseline="30000" dirty="0">
              <a:solidFill>
                <a:srgbClr val="F2ED7F"/>
              </a:solidFill>
              <a:latin typeface="Arial"/>
              <a:ea typeface="Arial"/>
              <a:cs typeface="Arial"/>
              <a:sym typeface="Arial"/>
            </a:endParaRPr>
          </a:p>
        </p:txBody>
      </p:sp>
      <p:sp>
        <p:nvSpPr>
          <p:cNvPr id="2" name="Title 1">
            <a:extLst>
              <a:ext uri="{FF2B5EF4-FFF2-40B4-BE49-F238E27FC236}">
                <a16:creationId xmlns:a16="http://schemas.microsoft.com/office/drawing/2014/main" id="{B888B3F1-823F-F200-D606-13FF28CBEA82}"/>
              </a:ext>
            </a:extLst>
          </p:cNvPr>
          <p:cNvSpPr txBox="1">
            <a:spLocks/>
          </p:cNvSpPr>
          <p:nvPr/>
        </p:nvSpPr>
        <p:spPr>
          <a:xfrm>
            <a:off x="628650" y="-993775"/>
            <a:ext cx="7886700" cy="993775"/>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600"/>
              <a:buFont typeface="Helvetica Neue"/>
              <a:buNone/>
              <a:defRPr sz="2600" b="0"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t>OASIS Plus Presenter</a:t>
            </a:r>
          </a:p>
        </p:txBody>
      </p:sp>
      <p:sp>
        <p:nvSpPr>
          <p:cNvPr id="1137" name="Google Shape;1137;p1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dk2"/>
                </a:solidFill>
              </a:rPr>
              <a:t>6</a:t>
            </a:fld>
            <a:endParaRPr dirty="0">
              <a:solidFill>
                <a:schemeClr val="dk2"/>
              </a:solidFill>
            </a:endParaRPr>
          </a:p>
        </p:txBody>
      </p:sp>
      <p:sp>
        <p:nvSpPr>
          <p:cNvPr id="1138" name="Google Shape;1138;p183"/>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dirty="0"/>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2" name="Title 1">
            <a:extLst>
              <a:ext uri="{FF2B5EF4-FFF2-40B4-BE49-F238E27FC236}">
                <a16:creationId xmlns:a16="http://schemas.microsoft.com/office/drawing/2014/main" id="{C8984951-8C7D-E549-3660-0F3E6236A753}"/>
              </a:ext>
            </a:extLst>
          </p:cNvPr>
          <p:cNvSpPr txBox="1">
            <a:spLocks noGrp="1"/>
          </p:cNvSpPr>
          <p:nvPr>
            <p:ph type="title" idx="4294967295"/>
          </p:nvPr>
        </p:nvSpPr>
        <p:spPr>
          <a:xfrm>
            <a:off x="628650" y="-993775"/>
            <a:ext cx="7886700" cy="9937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600"/>
              <a:buFont typeface="Helvetica Neue"/>
              <a:buNone/>
              <a:defRPr sz="2600" b="0"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accent1"/>
              </a:buClr>
              <a:buSzPts val="2600"/>
              <a:buFont typeface="Helvetica Neue"/>
              <a:buNone/>
              <a:tabLst/>
              <a:defRPr/>
            </a:pPr>
            <a:r>
              <a:rPr kumimoji="0" lang="en-US" sz="2600" b="0" i="0" u="none" strike="noStrike" kern="0" cap="none" spc="0" normalizeH="0" baseline="0" noProof="0" dirty="0">
                <a:ln>
                  <a:noFill/>
                </a:ln>
                <a:solidFill>
                  <a:schemeClr val="accent1"/>
                </a:solidFill>
                <a:effectLst/>
                <a:uLnTx/>
                <a:uFillTx/>
                <a:latin typeface="Helvetica Neue"/>
                <a:ea typeface="Helvetica Neue"/>
                <a:cs typeface="Helvetica Neue"/>
                <a:sym typeface="Helvetica Neue"/>
              </a:rPr>
              <a:t>OASIS+ Definition</a:t>
            </a:r>
          </a:p>
        </p:txBody>
      </p:sp>
      <p:sp>
        <p:nvSpPr>
          <p:cNvPr id="1143" name="Google Shape;1143;p184"/>
          <p:cNvSpPr txBox="1">
            <a:spLocks/>
          </p:cNvSpPr>
          <p:nvPr/>
        </p:nvSpPr>
        <p:spPr>
          <a:xfrm>
            <a:off x="311700" y="179000"/>
            <a:ext cx="83268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200" b="1" i="0" u="none" strike="noStrike" kern="0" cap="none" spc="0" normalizeH="0" baseline="0" noProof="0" dirty="0">
                <a:ln>
                  <a:noFill/>
                </a:ln>
                <a:solidFill>
                  <a:schemeClr val="accent1"/>
                </a:solidFill>
                <a:effectLst/>
                <a:uLnTx/>
                <a:uFillTx/>
                <a:latin typeface="Arial"/>
                <a:ea typeface="Arial"/>
                <a:cs typeface="Arial"/>
                <a:sym typeface="Arial"/>
              </a:rPr>
              <a:t>What is </a:t>
            </a:r>
            <a:r>
              <a:rPr kumimoji="0" lang="en-US" sz="2200" b="1" i="0" u="none" strike="noStrike" kern="0" cap="none" spc="0" normalizeH="0" baseline="0" noProof="0" dirty="0">
                <a:ln>
                  <a:noFill/>
                </a:ln>
                <a:solidFill>
                  <a:srgbClr val="3D85C6"/>
                </a:solidFill>
                <a:effectLst/>
                <a:uLnTx/>
                <a:uFillTx/>
                <a:latin typeface="Arial Black"/>
                <a:ea typeface="Arial Black"/>
                <a:cs typeface="Arial Black"/>
                <a:sym typeface="Arial Black"/>
              </a:rPr>
              <a:t>OASIS</a:t>
            </a:r>
            <a:r>
              <a:rPr kumimoji="0" lang="en-US" sz="2200" b="1" i="0" u="none" strike="noStrike" kern="0" cap="none" spc="0" normalizeH="0" baseline="30000" noProof="0" dirty="0">
                <a:ln>
                  <a:noFill/>
                </a:ln>
                <a:solidFill>
                  <a:srgbClr val="3D85C6"/>
                </a:solidFill>
                <a:effectLst/>
                <a:uLnTx/>
                <a:uFillTx/>
                <a:latin typeface="Arial Black"/>
                <a:ea typeface="Arial Black"/>
                <a:cs typeface="Arial Black"/>
                <a:sym typeface="Arial Black"/>
              </a:rPr>
              <a:t>+</a:t>
            </a:r>
            <a:r>
              <a:rPr kumimoji="0" lang="en-US" sz="2200" b="1" i="0" u="none" strike="noStrike" kern="0" cap="none" spc="0" normalizeH="0" baseline="0" noProof="0" dirty="0">
                <a:ln>
                  <a:noFill/>
                </a:ln>
                <a:solidFill>
                  <a:schemeClr val="accent1"/>
                </a:solidFill>
                <a:effectLst/>
                <a:uLnTx/>
                <a:uFillTx/>
                <a:latin typeface="Arial"/>
                <a:ea typeface="Arial"/>
                <a:cs typeface="Arial"/>
                <a:sym typeface="Arial"/>
              </a:rPr>
              <a:t>?</a:t>
            </a:r>
          </a:p>
        </p:txBody>
      </p:sp>
      <p:sp>
        <p:nvSpPr>
          <p:cNvPr id="1144" name="Google Shape;1144;p184"/>
          <p:cNvSpPr txBox="1">
            <a:spLocks noGrp="1"/>
          </p:cNvSpPr>
          <p:nvPr>
            <p:ph type="body" idx="1"/>
          </p:nvPr>
        </p:nvSpPr>
        <p:spPr>
          <a:xfrm>
            <a:off x="904500" y="851800"/>
            <a:ext cx="7734000" cy="3540000"/>
          </a:xfrm>
          <a:prstGeom prst="rect">
            <a:avLst/>
          </a:prstGeom>
        </p:spPr>
        <p:txBody>
          <a:bodyPr spcFirstLastPara="1" wrap="square" lIns="91425" tIns="91425" rIns="91425" bIns="91425" anchor="t" anchorCtr="0">
            <a:noAutofit/>
          </a:bodyPr>
          <a:lstStyle/>
          <a:p>
            <a:pPr marL="457200" lvl="0" indent="-311150" algn="l" rtl="0">
              <a:lnSpc>
                <a:spcPct val="200000"/>
              </a:lnSpc>
              <a:spcBef>
                <a:spcPts val="0"/>
              </a:spcBef>
              <a:spcAft>
                <a:spcPts val="0"/>
              </a:spcAft>
              <a:buSzPts val="1300"/>
              <a:buChar char="●"/>
            </a:pPr>
            <a:r>
              <a:rPr lang="en" b="1" dirty="0"/>
              <a:t>One Acquisition Solution for Integrated Services Plus</a:t>
            </a:r>
            <a:r>
              <a:rPr lang="en" dirty="0"/>
              <a:t> (OASIS+) is a government wide, multiple award, IDIQ acquisition program designed to address government agencies' mission needs for a full range of complex, non-IT service requirements that integrate multiple service disciplines and ancillary services and products.</a:t>
            </a:r>
            <a:br>
              <a:rPr lang="en" dirty="0"/>
            </a:br>
            <a:endParaRPr dirty="0"/>
          </a:p>
          <a:p>
            <a:pPr marL="457200" lvl="0" indent="-311150" algn="l" rtl="0">
              <a:lnSpc>
                <a:spcPct val="200000"/>
              </a:lnSpc>
              <a:spcBef>
                <a:spcPts val="0"/>
              </a:spcBef>
              <a:spcAft>
                <a:spcPts val="0"/>
              </a:spcAft>
              <a:buSzPts val="1300"/>
              <a:buChar char="●"/>
            </a:pPr>
            <a:r>
              <a:rPr lang="en" dirty="0"/>
              <a:t>This suite of contracts combines the scope of </a:t>
            </a:r>
            <a:r>
              <a:rPr lang="en" b="1" dirty="0"/>
              <a:t>legacy OASIS; Building, Maintenance &amp; Operations (BMO); and Human Capital &amp; Training Solutions (HCaTS)</a:t>
            </a:r>
            <a:r>
              <a:rPr lang="en" dirty="0"/>
              <a:t> under one program along with new areas of previously undefined services.</a:t>
            </a:r>
            <a:endParaRPr dirty="0"/>
          </a:p>
          <a:p>
            <a:pPr marL="457200" lvl="0" indent="0" algn="l" rtl="0">
              <a:lnSpc>
                <a:spcPct val="200000"/>
              </a:lnSpc>
              <a:spcBef>
                <a:spcPts val="600"/>
              </a:spcBef>
              <a:spcAft>
                <a:spcPts val="600"/>
              </a:spcAft>
              <a:buNone/>
            </a:pPr>
            <a:endParaRPr dirty="0"/>
          </a:p>
        </p:txBody>
      </p:sp>
      <p:sp>
        <p:nvSpPr>
          <p:cNvPr id="1145" name="Google Shape;1145;p1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dirty="0"/>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9">
          <a:extLst>
            <a:ext uri="{FF2B5EF4-FFF2-40B4-BE49-F238E27FC236}">
              <a16:creationId xmlns:a16="http://schemas.microsoft.com/office/drawing/2014/main" id="{FE5BCFB7-19F7-3EE1-A1A5-B49E7DA4E1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4A5AF95-9C38-7860-0512-A012AE8B73E2}"/>
              </a:ext>
            </a:extLst>
          </p:cNvPr>
          <p:cNvSpPr>
            <a:spLocks noGrp="1"/>
          </p:cNvSpPr>
          <p:nvPr>
            <p:ph type="title"/>
          </p:nvPr>
        </p:nvSpPr>
        <p:spPr>
          <a:xfrm>
            <a:off x="311700" y="-572700"/>
            <a:ext cx="8326800" cy="572700"/>
          </a:xfrm>
        </p:spPr>
        <p:txBody>
          <a:bodyPr spcFirstLastPara="1" wrap="square" lIns="91425" tIns="91425" rIns="91425" bIns="91425" anchor="b" anchorCtr="0">
            <a:normAutofit fontScale="90000"/>
          </a:bodyPr>
          <a:lstStyle/>
          <a:p>
            <a:r>
              <a:rPr lang="en-US" dirty="0"/>
              <a:t>OASIS+ Six Solicitation Categories</a:t>
            </a:r>
          </a:p>
        </p:txBody>
      </p:sp>
      <p:pic>
        <p:nvPicPr>
          <p:cNvPr id="1150" name="Google Shape;1150;p185" descr="OASIS+ logo. decorative. One Acquisition Solution for Integrated Services Plus (OASIS+)" title="OASIS+ logo_rev.png">
            <a:extLst>
              <a:ext uri="{FF2B5EF4-FFF2-40B4-BE49-F238E27FC236}">
                <a16:creationId xmlns:a16="http://schemas.microsoft.com/office/drawing/2014/main" id="{AFDF66AC-A344-50C3-CC26-5DDA972DCBBB}"/>
              </a:ext>
            </a:extLst>
          </p:cNvPr>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439150" y="233050"/>
            <a:ext cx="2524851" cy="1426699"/>
          </a:xfrm>
          <a:prstGeom prst="rect">
            <a:avLst/>
          </a:prstGeom>
          <a:noFill/>
          <a:ln>
            <a:noFill/>
          </a:ln>
        </p:spPr>
      </p:pic>
      <p:sp>
        <p:nvSpPr>
          <p:cNvPr id="1151" name="Google Shape;1151;p185">
            <a:extLst>
              <a:ext uri="{FF2B5EF4-FFF2-40B4-BE49-F238E27FC236}">
                <a16:creationId xmlns:a16="http://schemas.microsoft.com/office/drawing/2014/main" id="{61E8693A-2A5F-8AC4-5C93-0088EF7F6D99}"/>
              </a:ext>
            </a:extLst>
          </p:cNvPr>
          <p:cNvSpPr txBox="1"/>
          <p:nvPr/>
        </p:nvSpPr>
        <p:spPr>
          <a:xfrm>
            <a:off x="3200850" y="233050"/>
            <a:ext cx="57891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0B5394"/>
                </a:solidFill>
                <a:highlight>
                  <a:schemeClr val="lt1"/>
                </a:highlight>
              </a:rPr>
              <a:t>A suite of governmentwide, multi-award IDIQ contracts designed to support Federal agency procurement requirements for a full range of non-IT, services-based requirements. </a:t>
            </a:r>
            <a:br>
              <a:rPr lang="en" dirty="0">
                <a:solidFill>
                  <a:srgbClr val="0B5394"/>
                </a:solidFill>
                <a:highlight>
                  <a:schemeClr val="lt1"/>
                </a:highlight>
              </a:rPr>
            </a:br>
            <a:br>
              <a:rPr lang="en" dirty="0">
                <a:solidFill>
                  <a:srgbClr val="0B5394"/>
                </a:solidFill>
                <a:highlight>
                  <a:schemeClr val="lt1"/>
                </a:highlight>
              </a:rPr>
            </a:br>
            <a:r>
              <a:rPr lang="en" dirty="0">
                <a:solidFill>
                  <a:srgbClr val="0B5394"/>
                </a:solidFill>
                <a:highlight>
                  <a:schemeClr val="lt1"/>
                </a:highlight>
              </a:rPr>
              <a:t>The scope of each contract vehicle is categorized into “functional groupings” known as </a:t>
            </a:r>
            <a:r>
              <a:rPr lang="en" b="1" dirty="0">
                <a:solidFill>
                  <a:srgbClr val="0B5394"/>
                </a:solidFill>
                <a:highlight>
                  <a:schemeClr val="lt1"/>
                </a:highlight>
              </a:rPr>
              <a:t>DOMAINs.</a:t>
            </a:r>
            <a:endParaRPr sz="1600" b="1" dirty="0">
              <a:solidFill>
                <a:srgbClr val="0B5394"/>
              </a:solidFill>
            </a:endParaRPr>
          </a:p>
        </p:txBody>
      </p:sp>
      <p:pic>
        <p:nvPicPr>
          <p:cNvPr id="3" name="Picture 2" descr="Six Solicitation Categories images">
            <a:extLst>
              <a:ext uri="{FF2B5EF4-FFF2-40B4-BE49-F238E27FC236}">
                <a16:creationId xmlns:a16="http://schemas.microsoft.com/office/drawing/2014/main" id="{61E16782-3F3F-B3E0-2A19-2EEAC9C8D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 y="2107293"/>
            <a:ext cx="9143993" cy="1955607"/>
          </a:xfrm>
          <a:prstGeom prst="rect">
            <a:avLst/>
          </a:prstGeom>
        </p:spPr>
      </p:pic>
      <p:pic>
        <p:nvPicPr>
          <p:cNvPr id="4" name="Picture 3" descr="This image is displaying the text Five contracts for Small Businesses.">
            <a:extLst>
              <a:ext uri="{FF2B5EF4-FFF2-40B4-BE49-F238E27FC236}">
                <a16:creationId xmlns:a16="http://schemas.microsoft.com/office/drawing/2014/main" id="{C7D8AD77-3B42-7531-162C-A73474622D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36016"/>
            <a:ext cx="9144000" cy="1096429"/>
          </a:xfrm>
          <a:prstGeom prst="rect">
            <a:avLst/>
          </a:prstGeom>
        </p:spPr>
      </p:pic>
      <p:sp>
        <p:nvSpPr>
          <p:cNvPr id="1168" name="Google Shape;1168;p185">
            <a:extLst>
              <a:ext uri="{FF2B5EF4-FFF2-40B4-BE49-F238E27FC236}">
                <a16:creationId xmlns:a16="http://schemas.microsoft.com/office/drawing/2014/main" id="{1FD3CFE4-006B-D16D-271A-41AA66FD6202}"/>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dirty="0"/>
          </a:p>
        </p:txBody>
      </p:sp>
    </p:spTree>
    <p:custDataLst>
      <p:tags r:id="rId1"/>
    </p:custDataLst>
    <p:extLst>
      <p:ext uri="{BB962C8B-B14F-4D97-AF65-F5344CB8AC3E}">
        <p14:creationId xmlns:p14="http://schemas.microsoft.com/office/powerpoint/2010/main" val="1169516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186"/>
          <p:cNvSpPr txBox="1">
            <a:spLocks noGrp="1"/>
          </p:cNvSpPr>
          <p:nvPr>
            <p:ph type="title"/>
          </p:nvPr>
        </p:nvSpPr>
        <p:spPr>
          <a:xfrm>
            <a:off x="311700" y="279100"/>
            <a:ext cx="83268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3D85C6"/>
                </a:solidFill>
              </a:rPr>
              <a:t>OASIS</a:t>
            </a:r>
            <a:r>
              <a:rPr lang="en" baseline="30000">
                <a:solidFill>
                  <a:srgbClr val="3D85C6"/>
                </a:solidFill>
              </a:rPr>
              <a:t>+</a:t>
            </a:r>
            <a:r>
              <a:rPr lang="en"/>
              <a:t> Unique Features &amp; Benefits</a:t>
            </a:r>
            <a:endParaRPr dirty="0"/>
          </a:p>
        </p:txBody>
      </p:sp>
      <p:sp>
        <p:nvSpPr>
          <p:cNvPr id="1174" name="Google Shape;1174;p186"/>
          <p:cNvSpPr txBox="1">
            <a:spLocks noGrp="1"/>
          </p:cNvSpPr>
          <p:nvPr>
            <p:ph type="body" idx="1"/>
          </p:nvPr>
        </p:nvSpPr>
        <p:spPr>
          <a:xfrm>
            <a:off x="904500" y="851800"/>
            <a:ext cx="7734000" cy="3540000"/>
          </a:xfrm>
          <a:prstGeom prst="rect">
            <a:avLst/>
          </a:prstGeom>
        </p:spPr>
        <p:txBody>
          <a:bodyPr spcFirstLastPara="1" wrap="square" lIns="91425" tIns="91425" rIns="91425" bIns="91425" anchor="t" anchorCtr="0">
            <a:noAutofit/>
          </a:bodyPr>
          <a:lstStyle/>
          <a:p>
            <a:pPr marL="457200" lvl="0" indent="-311150" algn="l" rtl="0">
              <a:lnSpc>
                <a:spcPct val="125000"/>
              </a:lnSpc>
              <a:spcBef>
                <a:spcPts val="0"/>
              </a:spcBef>
              <a:spcAft>
                <a:spcPts val="0"/>
              </a:spcAft>
              <a:buSzPts val="1300"/>
              <a:buChar char="●"/>
            </a:pPr>
            <a:r>
              <a:rPr lang="en"/>
              <a:t>Flexible / Expandable Domain-Based Structure (i.e., the scope can grow)</a:t>
            </a:r>
            <a:endParaRPr dirty="0"/>
          </a:p>
          <a:p>
            <a:pPr marL="457200" lvl="0" indent="-311150" algn="l" rtl="0">
              <a:lnSpc>
                <a:spcPct val="125000"/>
              </a:lnSpc>
              <a:spcBef>
                <a:spcPts val="0"/>
              </a:spcBef>
              <a:spcAft>
                <a:spcPts val="0"/>
              </a:spcAft>
              <a:buSzPts val="1300"/>
              <a:buChar char="●"/>
            </a:pPr>
            <a:r>
              <a:rPr lang="en"/>
              <a:t>Global Access to Commercial and Noncommercial Non-IT Services</a:t>
            </a:r>
            <a:endParaRPr dirty="0"/>
          </a:p>
          <a:p>
            <a:pPr marL="457200" lvl="0" indent="-311150" algn="l" rtl="0">
              <a:lnSpc>
                <a:spcPct val="125000"/>
              </a:lnSpc>
              <a:spcBef>
                <a:spcPts val="0"/>
              </a:spcBef>
              <a:spcAft>
                <a:spcPts val="0"/>
              </a:spcAft>
              <a:buSzPts val="1300"/>
              <a:buChar char="●"/>
            </a:pPr>
            <a:r>
              <a:rPr lang="en"/>
              <a:t>No Contract Ceiling or Cap on Orders</a:t>
            </a:r>
            <a:endParaRPr dirty="0"/>
          </a:p>
          <a:p>
            <a:pPr marL="457200" lvl="0" indent="-311150" algn="l" rtl="0">
              <a:lnSpc>
                <a:spcPct val="125000"/>
              </a:lnSpc>
              <a:spcBef>
                <a:spcPts val="0"/>
              </a:spcBef>
              <a:spcAft>
                <a:spcPts val="0"/>
              </a:spcAft>
              <a:buSzPts val="1300"/>
              <a:buChar char="●"/>
            </a:pPr>
            <a:r>
              <a:rPr lang="en"/>
              <a:t>Industrial Base of Highly Qualified Contractors</a:t>
            </a:r>
            <a:endParaRPr dirty="0"/>
          </a:p>
          <a:p>
            <a:pPr marL="457200" lvl="0" indent="-311150" algn="l" rtl="0">
              <a:lnSpc>
                <a:spcPct val="125000"/>
              </a:lnSpc>
              <a:spcBef>
                <a:spcPts val="0"/>
              </a:spcBef>
              <a:spcAft>
                <a:spcPts val="0"/>
              </a:spcAft>
              <a:buSzPts val="1300"/>
              <a:buChar char="●"/>
            </a:pPr>
            <a:r>
              <a:rPr lang="en"/>
              <a:t>10-Year Order Period (Base of 5 + One 5 year option)</a:t>
            </a:r>
            <a:endParaRPr dirty="0"/>
          </a:p>
          <a:p>
            <a:pPr marL="457200" lvl="0" indent="-311150" algn="l" rtl="0">
              <a:lnSpc>
                <a:spcPct val="125000"/>
              </a:lnSpc>
              <a:spcBef>
                <a:spcPts val="0"/>
              </a:spcBef>
              <a:spcAft>
                <a:spcPts val="0"/>
              </a:spcAft>
              <a:buSzPts val="1300"/>
              <a:buChar char="●"/>
            </a:pPr>
            <a:r>
              <a:rPr lang="en"/>
              <a:t>On-Ramping After Initial Awards </a:t>
            </a:r>
            <a:endParaRPr dirty="0"/>
          </a:p>
          <a:p>
            <a:pPr marL="457200" lvl="0" indent="-311150" algn="l" rtl="0">
              <a:lnSpc>
                <a:spcPct val="125000"/>
              </a:lnSpc>
              <a:spcBef>
                <a:spcPts val="0"/>
              </a:spcBef>
              <a:spcAft>
                <a:spcPts val="0"/>
              </a:spcAft>
              <a:buSzPts val="1300"/>
              <a:buChar char="●"/>
            </a:pPr>
            <a:r>
              <a:rPr lang="en"/>
              <a:t>Price Evaluation at the Contract Level </a:t>
            </a:r>
            <a:endParaRPr dirty="0"/>
          </a:p>
          <a:p>
            <a:pPr marL="457200" lvl="0" indent="-311150" algn="l" rtl="0">
              <a:lnSpc>
                <a:spcPct val="125000"/>
              </a:lnSpc>
              <a:spcBef>
                <a:spcPts val="0"/>
              </a:spcBef>
              <a:spcAft>
                <a:spcPts val="0"/>
              </a:spcAft>
              <a:buSzPts val="1300"/>
              <a:buChar char="●"/>
            </a:pPr>
            <a:r>
              <a:rPr lang="en"/>
              <a:t>Best-in-Class (BIC) Tier 3 Spend Under Management (SUM) Credit</a:t>
            </a:r>
            <a:endParaRPr dirty="0"/>
          </a:p>
          <a:p>
            <a:pPr marL="457200" lvl="0" indent="-311150" algn="l" rtl="0">
              <a:lnSpc>
                <a:spcPct val="125000"/>
              </a:lnSpc>
              <a:spcBef>
                <a:spcPts val="0"/>
              </a:spcBef>
              <a:spcAft>
                <a:spcPts val="0"/>
              </a:spcAft>
              <a:buSzPts val="1300"/>
              <a:buChar char="●"/>
            </a:pPr>
            <a:r>
              <a:rPr lang="en"/>
              <a:t>Ancillary labor and Other Direct Costs (ODCs) are allowed, with no cap</a:t>
            </a:r>
            <a:endParaRPr dirty="0"/>
          </a:p>
          <a:p>
            <a:pPr marL="457200" lvl="0" indent="-311150" algn="l" rtl="0">
              <a:lnSpc>
                <a:spcPct val="125000"/>
              </a:lnSpc>
              <a:spcBef>
                <a:spcPts val="0"/>
              </a:spcBef>
              <a:spcAft>
                <a:spcPts val="0"/>
              </a:spcAft>
              <a:buSzPts val="1300"/>
              <a:buChar char="●"/>
            </a:pPr>
            <a:r>
              <a:rPr lang="en"/>
              <a:t>All contract types and hybrids are allowed</a:t>
            </a:r>
            <a:endParaRPr dirty="0"/>
          </a:p>
          <a:p>
            <a:pPr marL="457200" lvl="0" indent="-311150" algn="l" rtl="0">
              <a:lnSpc>
                <a:spcPct val="125000"/>
              </a:lnSpc>
              <a:spcBef>
                <a:spcPts val="0"/>
              </a:spcBef>
              <a:spcAft>
                <a:spcPts val="0"/>
              </a:spcAft>
              <a:buSzPts val="1300"/>
              <a:buChar char="●"/>
            </a:pPr>
            <a:r>
              <a:rPr lang="en"/>
              <a:t>Responsibility determinations, EEO clearances, subcontracting plan oversight, and congressional notifications conducted at the IDIQ level*</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600"/>
              </a:spcBef>
              <a:spcAft>
                <a:spcPts val="0"/>
              </a:spcAft>
              <a:buNone/>
            </a:pPr>
            <a:r>
              <a:rPr lang="en" sz="1000" i="1">
                <a:solidFill>
                  <a:srgbClr val="595959"/>
                </a:solidFill>
              </a:rPr>
              <a:t>*Refer to your agency policy regarding congressional notifications which may require additional procedures for orders.</a:t>
            </a:r>
            <a:endParaRPr sz="1000" i="1" dirty="0">
              <a:solidFill>
                <a:srgbClr val="595959"/>
              </a:solidFill>
            </a:endParaRPr>
          </a:p>
          <a:p>
            <a:pPr marL="457200" lvl="0" indent="0" algn="l" rtl="0">
              <a:lnSpc>
                <a:spcPct val="115000"/>
              </a:lnSpc>
              <a:spcBef>
                <a:spcPts val="600"/>
              </a:spcBef>
              <a:spcAft>
                <a:spcPts val="0"/>
              </a:spcAft>
              <a:buNone/>
            </a:pPr>
            <a:endParaRPr dirty="0"/>
          </a:p>
          <a:p>
            <a:pPr marL="457200" lvl="0" indent="0" algn="l" rtl="0">
              <a:lnSpc>
                <a:spcPct val="115000"/>
              </a:lnSpc>
              <a:spcBef>
                <a:spcPts val="600"/>
              </a:spcBef>
              <a:spcAft>
                <a:spcPts val="600"/>
              </a:spcAft>
              <a:buNone/>
            </a:pPr>
            <a:endParaRPr dirty="0"/>
          </a:p>
        </p:txBody>
      </p:sp>
      <p:sp>
        <p:nvSpPr>
          <p:cNvPr id="1175" name="Google Shape;1175;p1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dirty="0"/>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imple Light">
  <a:themeElements>
    <a:clrScheme name="Simple Light">
      <a:dk1>
        <a:srgbClr val="000000"/>
      </a:dk1>
      <a:lt1>
        <a:srgbClr val="F6F6F6"/>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ASIS+ ">
  <a:themeElements>
    <a:clrScheme name="Simple Light">
      <a:dk1>
        <a:srgbClr val="000000"/>
      </a:dk1>
      <a:lt1>
        <a:srgbClr val="FFFFFF"/>
      </a:lt1>
      <a:dk2>
        <a:srgbClr val="595959"/>
      </a:dk2>
      <a:lt2>
        <a:srgbClr val="EEEEEE"/>
      </a:lt2>
      <a:accent1>
        <a:srgbClr val="005087"/>
      </a:accent1>
      <a:accent2>
        <a:srgbClr val="F7941E"/>
      </a:accent2>
      <a:accent3>
        <a:srgbClr val="0095DA"/>
      </a:accent3>
      <a:accent4>
        <a:srgbClr val="ED1C24"/>
      </a:accent4>
      <a:accent5>
        <a:srgbClr val="007236"/>
      </a:accent5>
      <a:accent6>
        <a:srgbClr val="FFC000"/>
      </a:accent6>
      <a:hlink>
        <a:srgbClr val="0095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ASIS+ ">
  <a:themeElements>
    <a:clrScheme name="Simple Light">
      <a:dk1>
        <a:srgbClr val="000000"/>
      </a:dk1>
      <a:lt1>
        <a:srgbClr val="FFFFFF"/>
      </a:lt1>
      <a:dk2>
        <a:srgbClr val="595959"/>
      </a:dk2>
      <a:lt2>
        <a:srgbClr val="EEEEEE"/>
      </a:lt2>
      <a:accent1>
        <a:srgbClr val="005087"/>
      </a:accent1>
      <a:accent2>
        <a:srgbClr val="F7941E"/>
      </a:accent2>
      <a:accent3>
        <a:srgbClr val="0095DA"/>
      </a:accent3>
      <a:accent4>
        <a:srgbClr val="ED1C24"/>
      </a:accent4>
      <a:accent5>
        <a:srgbClr val="007236"/>
      </a:accent5>
      <a:accent6>
        <a:srgbClr val="FFC000"/>
      </a:accent6>
      <a:hlink>
        <a:srgbClr val="0095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ASIS+ Template">
  <a:themeElements>
    <a:clrScheme name="Simple Light">
      <a:dk1>
        <a:srgbClr val="000000"/>
      </a:dk1>
      <a:lt1>
        <a:srgbClr val="FFFFFF"/>
      </a:lt1>
      <a:dk2>
        <a:srgbClr val="595959"/>
      </a:dk2>
      <a:lt2>
        <a:srgbClr val="EEEEEE"/>
      </a:lt2>
      <a:accent1>
        <a:srgbClr val="005087"/>
      </a:accent1>
      <a:accent2>
        <a:srgbClr val="F7941E"/>
      </a:accent2>
      <a:accent3>
        <a:srgbClr val="0095DA"/>
      </a:accent3>
      <a:accent4>
        <a:srgbClr val="ED1C24"/>
      </a:accent4>
      <a:accent5>
        <a:srgbClr val="007236"/>
      </a:accent5>
      <a:accent6>
        <a:srgbClr val="FFC000"/>
      </a:accent6>
      <a:hlink>
        <a:srgbClr val="0095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4049</Words>
  <Application>Microsoft Office PowerPoint</Application>
  <PresentationFormat>On-screen Show (16:9)</PresentationFormat>
  <Paragraphs>755</Paragraphs>
  <Slides>43</Slides>
  <Notes>43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43</vt:i4>
      </vt:variant>
    </vt:vector>
  </HeadingPairs>
  <TitlesOfParts>
    <vt:vector size="53" baseType="lpstr">
      <vt:lpstr>Helvetica Neue Light</vt:lpstr>
      <vt:lpstr>Helvetica Neue</vt:lpstr>
      <vt:lpstr>Proxima Nova</vt:lpstr>
      <vt:lpstr>Arial Black</vt:lpstr>
      <vt:lpstr>Arial</vt:lpstr>
      <vt:lpstr>Roboto</vt:lpstr>
      <vt:lpstr>Simple Light</vt:lpstr>
      <vt:lpstr>OASIS+ </vt:lpstr>
      <vt:lpstr>OASIS+ </vt:lpstr>
      <vt:lpstr>OASIS+ Template</vt:lpstr>
      <vt:lpstr>Introduction to OASIS+</vt:lpstr>
      <vt:lpstr>OASIS Plus Presenter</vt:lpstr>
      <vt:lpstr>OASIS+  Multiple Award Contract</vt:lpstr>
      <vt:lpstr>Agenda</vt:lpstr>
      <vt:lpstr>Course Objectives</vt:lpstr>
      <vt:lpstr>What is OASIS+?</vt:lpstr>
      <vt:lpstr>OASIS+ Definition</vt:lpstr>
      <vt:lpstr>OASIS+ Six Solicitation Categories</vt:lpstr>
      <vt:lpstr>OASIS+ Unique Features &amp; Benefits</vt:lpstr>
      <vt:lpstr>OASIS+ Domains</vt:lpstr>
      <vt:lpstr>OASIS+ Description </vt:lpstr>
      <vt:lpstr>OASIS+ Domains  Management and Advisory  </vt:lpstr>
      <vt:lpstr>OASIS+ Domains  Technical &amp; Engineering  </vt:lpstr>
      <vt:lpstr>OASIS+ Domains  Research &amp; Development  </vt:lpstr>
      <vt:lpstr>OASIS+ Domains  Logistics </vt:lpstr>
      <vt:lpstr>OASIS+ Domains  Environmental  </vt:lpstr>
      <vt:lpstr>OASIS+ Domains  Intelligence Services </vt:lpstr>
      <vt:lpstr>OASIS+ Domains  Facilities </vt:lpstr>
      <vt:lpstr>OASIS+ Domains  Enterprise Solutions </vt:lpstr>
      <vt:lpstr>OASIS+ Domains  Business Administration </vt:lpstr>
      <vt:lpstr>OASIS+ Domains  Financial Services </vt:lpstr>
      <vt:lpstr>OASIS+ Domains  Human Capital </vt:lpstr>
      <vt:lpstr>OASIS+ Domains  Marketing and Public Relations </vt:lpstr>
      <vt:lpstr>OASIS+ Domains  Social Services </vt:lpstr>
      <vt:lpstr>OASIS+ Key Domain Takeaways</vt:lpstr>
      <vt:lpstr>OASIS+ Ordering Procedures</vt:lpstr>
      <vt:lpstr>A Comparison of  Choices</vt:lpstr>
      <vt:lpstr>OASIS+ A Quick Comparison</vt:lpstr>
      <vt:lpstr>OASIS+ Comparison.</vt:lpstr>
      <vt:lpstr>OASIS+ Comparison..</vt:lpstr>
      <vt:lpstr>OASIS+ Comparison…</vt:lpstr>
      <vt:lpstr>OASIS+  Scope Reviews</vt:lpstr>
      <vt:lpstr>OASIS+ Scope Reviews</vt:lpstr>
      <vt:lpstr>OASIS+  Buying Authority</vt:lpstr>
      <vt:lpstr>OASIS+ Buy Authority.</vt:lpstr>
      <vt:lpstr>OASIS+ Buying Authority</vt:lpstr>
      <vt:lpstr>OASIS+ Awards by Contract &amp; Domain</vt:lpstr>
      <vt:lpstr>OASIS+ Delegation of Procurement Authority (DPA)</vt:lpstr>
      <vt:lpstr>Resources</vt:lpstr>
      <vt:lpstr>GSA Resources</vt:lpstr>
      <vt:lpstr>Social Media</vt:lpstr>
      <vt:lpstr>Thank You!  Questions?</vt:lpstr>
      <vt:lpstr>End of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SherellLFuller</cp:lastModifiedBy>
  <cp:revision>4</cp:revision>
  <dcterms:modified xsi:type="dcterms:W3CDTF">2026-01-23T21:00:40Z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5681C889-AE93-483A-B1BD-40F301D43E77</vt:lpwstr>
  </property>
  <property fmtid="{D5CDD505-2E9C-101B-9397-08002B2CF9AE}" pid="3" name="ArticulatePath">
    <vt:lpwstr>OASIS+ Overview - ATRW 28Jan2026</vt:lpwstr>
  </property>
</Properties>
</file>