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 id="2147483697" r:id="rId3"/>
  </p:sldMasterIdLst>
  <p:notesMasterIdLst>
    <p:notesMasterId r:id="rId20"/>
  </p:notesMasterIdLst>
  <p:handoutMasterIdLst>
    <p:handoutMasterId r:id="rId21"/>
  </p:handoutMasterIdLst>
  <p:sldIdLst>
    <p:sldId id="256" r:id="rId4"/>
    <p:sldId id="257" r:id="rId5"/>
    <p:sldId id="258" r:id="rId6"/>
    <p:sldId id="259" r:id="rId7"/>
    <p:sldId id="260" r:id="rId8"/>
    <p:sldId id="272" r:id="rId9"/>
    <p:sldId id="262" r:id="rId10"/>
    <p:sldId id="273" r:id="rId11"/>
    <p:sldId id="264" r:id="rId12"/>
    <p:sldId id="265" r:id="rId13"/>
    <p:sldId id="266" r:id="rId14"/>
    <p:sldId id="267" r:id="rId15"/>
    <p:sldId id="274" r:id="rId16"/>
    <p:sldId id="269" r:id="rId17"/>
    <p:sldId id="270" r:id="rId18"/>
    <p:sldId id="271" r:id="rId19"/>
  </p:sldIdLst>
  <p:sldSz cx="9144000" cy="5143500" type="screen16x9"/>
  <p:notesSz cx="6858000" cy="9144000"/>
  <p:embeddedFontLst>
    <p:embeddedFont>
      <p:font typeface="Bebas Neue" panose="020B0606020202050201" pitchFamily="34" charset="0"/>
      <p:regular r:id="rId22"/>
    </p:embeddedFont>
    <p:embeddedFont>
      <p:font typeface="Catamaran" panose="020B0604020202020204" charset="0"/>
      <p:regular r:id="rId23"/>
      <p:bold r:id="rId24"/>
    </p:embeddedFont>
    <p:embeddedFont>
      <p:font typeface="Catamaran Medium" panose="020B0604020202020204" charset="0"/>
      <p:regular r:id="rId25"/>
      <p:bold r:id="rId26"/>
    </p:embeddedFont>
    <p:embeddedFont>
      <p:font typeface="Catamaran SemiBold" panose="020B0604020202020204" charset="0"/>
      <p:regular r:id="rId27"/>
      <p:bold r:id="rId28"/>
    </p:embeddedFont>
    <p:embeddedFont>
      <p:font typeface="Proxima Nova" panose="020B0604020202020204" charset="0"/>
      <p:regular r:id="rId29"/>
      <p:bold r:id="rId30"/>
      <p:italic r:id="rId31"/>
      <p:boldItalic r:id="rId32"/>
    </p:embeddedFont>
    <p:embeddedFont>
      <p:font typeface="Public Sans" panose="020B0604020202020204" charset="0"/>
      <p:regular r:id="rId33"/>
      <p:bold r:id="rId34"/>
      <p:italic r:id="rId35"/>
      <p:boldItalic r:id="rId36"/>
    </p:embeddedFont>
    <p:embeddedFont>
      <p:font typeface="Quattrocento Sans" panose="020B0502050000020003" pitchFamily="34" charset="0"/>
      <p:regular r:id="rId37"/>
      <p:bold r:id="rId38"/>
      <p:italic r:id="rId39"/>
      <p:boldItalic r:id="rId40"/>
    </p:embeddedFont>
    <p:embeddedFont>
      <p:font typeface="Questrial" pitchFamily="2" charset="0"/>
      <p:regular r:id="rId41"/>
    </p:embeddedFont>
    <p:embeddedFont>
      <p:font typeface="Roboto" panose="02000000000000000000" pitchFamily="2" charset="0"/>
      <p:regular r:id="rId42"/>
      <p:bold r:id="rId43"/>
      <p:italic r:id="rId44"/>
      <p:boldItalic r:id="rId45"/>
    </p:embeddedFont>
    <p:embeddedFont>
      <p:font typeface="Roboto Condensed" panose="02000000000000000000" pitchFamily="2" charset="0"/>
      <p:regular r:id="rId46"/>
      <p:bold r:id="rId47"/>
      <p:italic r:id="rId48"/>
      <p:boldItalic r:id="rId49"/>
    </p:embeddedFont>
  </p:embeddedFontLst>
  <p:custDataLst>
    <p:tags r:id="rId5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52"/>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8.fntdata"/><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notesMaster" Target="notesMasters/notesMaster1.xml"/><Relationship Id="rId41" Type="http://schemas.openxmlformats.org/officeDocument/2006/relationships/font" Target="fonts/font2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E860C5-9D66-8E76-3597-419BD50114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DD9EB8-98A5-2F31-E4CD-F70E703C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0D95AC-7BD9-4330-8C5C-F92E36DEB14F}" type="datetimeFigureOut">
              <a:rPr lang="en-US" smtClean="0"/>
              <a:t>1/23/2026</a:t>
            </a:fld>
            <a:endParaRPr lang="en-US"/>
          </a:p>
        </p:txBody>
      </p:sp>
      <p:sp>
        <p:nvSpPr>
          <p:cNvPr id="4" name="Footer Placeholder 3">
            <a:extLst>
              <a:ext uri="{FF2B5EF4-FFF2-40B4-BE49-F238E27FC236}">
                <a16:creationId xmlns:a16="http://schemas.microsoft.com/office/drawing/2014/main" id="{349F6259-AFCE-5A02-9D46-38C000D0BC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9D2A165-2F4C-0AC2-E5BC-9A5AC1392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25E51-BBD8-4E18-8C48-E4F3797A7CC7}" type="slidenum">
              <a:rPr lang="en-US" smtClean="0"/>
              <a:t>‹#›</a:t>
            </a:fld>
            <a:endParaRPr lang="en-US"/>
          </a:p>
        </p:txBody>
      </p:sp>
    </p:spTree>
    <p:extLst>
      <p:ext uri="{BB962C8B-B14F-4D97-AF65-F5344CB8AC3E}">
        <p14:creationId xmlns:p14="http://schemas.microsoft.com/office/powerpoint/2010/main" val="28095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36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ae7c4b0250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2" name="Google Shape;262;g3ae7c4b0250_0_92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Hello, and thank you for joining us. We’re here to talk about how GSA’s OneGov Strategy is helping agencies buy smarter, modernize faster, and get better value from their IT investments.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This session isn’t just about procurement—it’s about transformation. Across government, agencies are working to simplify how they buy and manage technology. OneGov is GSA’s framework to make that easier: one coordinated approach that reduces duplication, improves transparency, and strengthens results for every agency.</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When we act as one government instead of hundreds of separate buyers, we unlock real savings, stronger terms, and improved security. That’s what we mean when we say, Buy as One.</a:t>
            </a:r>
            <a:endParaRPr dirty="0">
              <a:latin typeface="Public Sans"/>
              <a:ea typeface="Public Sans"/>
              <a:cs typeface="Public Sans"/>
              <a:sym typeface="Public Sans"/>
            </a:endParaRPr>
          </a:p>
        </p:txBody>
      </p:sp>
      <p:sp>
        <p:nvSpPr>
          <p:cNvPr id="263" name="Google Shape;263;g3ae7c4b0250_0_92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ba1750687a_0_1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81" name="Google Shape;481;g3ba1750687a_0_147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The Multiple Award Schedule — or MAS — remains central to how OneGov works. It’s the foundation that makes this strategy possible.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By using MAS, we’re able to streamline and scale our agreements with OEMs while keeping the acquisition process familiar and accessible to agencies.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Under the OneGov model, MAS offers clear advantages for both government and industry.</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For agencies, it means:</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20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Stronger buying power</a:t>
            </a:r>
            <a:r>
              <a:rPr lang="en-US" dirty="0">
                <a:solidFill>
                  <a:schemeClr val="dk1"/>
                </a:solidFill>
                <a:latin typeface="Public Sans"/>
                <a:ea typeface="Public Sans"/>
                <a:cs typeface="Public Sans"/>
                <a:sym typeface="Public Sans"/>
              </a:rPr>
              <a:t> through coordinated, governmentwide negotiations that go beyond individual agency thresholds.</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Fair, consistent pricing</a:t>
            </a:r>
            <a:r>
              <a:rPr lang="en-US" dirty="0">
                <a:solidFill>
                  <a:schemeClr val="dk1"/>
                </a:solidFill>
                <a:latin typeface="Public Sans"/>
                <a:ea typeface="Public Sans"/>
                <a:cs typeface="Public Sans"/>
                <a:sym typeface="Public Sans"/>
              </a:rPr>
              <a:t> across agencies — no more paying different rates for the same product.</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Improved compliance and risk management</a:t>
            </a:r>
            <a:r>
              <a:rPr lang="en-US" dirty="0">
                <a:solidFill>
                  <a:schemeClr val="dk1"/>
                </a:solidFill>
                <a:latin typeface="Public Sans"/>
                <a:ea typeface="Public Sans"/>
                <a:cs typeface="Public Sans"/>
                <a:sym typeface="Public Sans"/>
              </a:rPr>
              <a:t> through standardized terms and conditions.</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Faster acquisition cycles</a:t>
            </a:r>
            <a:r>
              <a:rPr lang="en-US" dirty="0">
                <a:solidFill>
                  <a:schemeClr val="dk1"/>
                </a:solidFill>
                <a:latin typeface="Public Sans"/>
                <a:ea typeface="Public Sans"/>
                <a:cs typeface="Public Sans"/>
                <a:sym typeface="Public Sans"/>
              </a:rPr>
              <a:t> because the work of negotiating and vetting has already been done.</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Greater transparency</a:t>
            </a:r>
            <a:r>
              <a:rPr lang="en-US" dirty="0">
                <a:solidFill>
                  <a:schemeClr val="dk1"/>
                </a:solidFill>
                <a:latin typeface="Public Sans"/>
                <a:ea typeface="Public Sans"/>
                <a:cs typeface="Public Sans"/>
                <a:sym typeface="Public Sans"/>
              </a:rPr>
              <a:t> into pricing, vendor performance, and usage across government.</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And for industry, the MAS framework simplifies engagement.</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20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Fewer duplicative negotiations</a:t>
            </a:r>
            <a:r>
              <a:rPr lang="en-US" dirty="0">
                <a:solidFill>
                  <a:schemeClr val="dk1"/>
                </a:solidFill>
                <a:latin typeface="Public Sans"/>
                <a:ea typeface="Public Sans"/>
                <a:cs typeface="Public Sans"/>
                <a:sym typeface="Public Sans"/>
              </a:rPr>
              <a:t> — one unified set of terms instead of dozens of separate agreements.</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Predictable demand signals</a:t>
            </a:r>
            <a:r>
              <a:rPr lang="en-US" dirty="0">
                <a:solidFill>
                  <a:schemeClr val="dk1"/>
                </a:solidFill>
                <a:latin typeface="Public Sans"/>
                <a:ea typeface="Public Sans"/>
                <a:cs typeface="Public Sans"/>
                <a:sym typeface="Public Sans"/>
              </a:rPr>
              <a:t> based on the government’s consolidated buying power.</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A single, coordinated process</a:t>
            </a:r>
            <a:r>
              <a:rPr lang="en-US" dirty="0">
                <a:solidFill>
                  <a:schemeClr val="dk1"/>
                </a:solidFill>
                <a:latin typeface="Public Sans"/>
                <a:ea typeface="Public Sans"/>
                <a:cs typeface="Public Sans"/>
                <a:sym typeface="Public Sans"/>
              </a:rPr>
              <a:t> that reduces administrative burden and allows companies to focus on delivery and innovation.</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MAS is what allows OneGov to deliver scale with structure. It’s not reinventing federal procurement — it’s optimizing what already works, and using that platform to modernize how agencies and industry partner to achieve shared outcomes.</a:t>
            </a:r>
            <a:endParaRPr dirty="0">
              <a:solidFill>
                <a:schemeClr val="dk1"/>
              </a:solidFill>
              <a:latin typeface="Public Sans"/>
              <a:ea typeface="Public Sans"/>
              <a:cs typeface="Public Sans"/>
              <a:sym typeface="Public Sans"/>
            </a:endParaRPr>
          </a:p>
        </p:txBody>
      </p:sp>
      <p:sp>
        <p:nvSpPr>
          <p:cNvPr id="482" name="Google Shape;482;g3ba1750687a_0_147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b67c66c0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92" name="Google Shape;492;g3b67c66c045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Here’s what this strategy is delivering today.</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Through OneGov, agencies have already achieved more than </a:t>
            </a:r>
            <a:r>
              <a:rPr lang="en-US" b="1" dirty="0">
                <a:solidFill>
                  <a:schemeClr val="dk1"/>
                </a:solidFill>
                <a:latin typeface="Public Sans"/>
                <a:ea typeface="Public Sans"/>
                <a:cs typeface="Public Sans"/>
                <a:sym typeface="Public Sans"/>
              </a:rPr>
              <a:t>$500 million in cumulative savings</a:t>
            </a:r>
            <a:r>
              <a:rPr lang="en-US" dirty="0">
                <a:solidFill>
                  <a:schemeClr val="dk1"/>
                </a:solidFill>
                <a:latin typeface="Public Sans"/>
                <a:ea typeface="Public Sans"/>
                <a:cs typeface="Public Sans"/>
                <a:sym typeface="Public Sans"/>
              </a:rPr>
              <a:t> — real, measurable results from unified buying and direct OEM negotiations.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We now have </a:t>
            </a:r>
            <a:r>
              <a:rPr lang="en-US" b="1" dirty="0">
                <a:solidFill>
                  <a:schemeClr val="dk1"/>
                </a:solidFill>
                <a:latin typeface="Public Sans"/>
                <a:ea typeface="Public Sans"/>
                <a:cs typeface="Public Sans"/>
                <a:sym typeface="Public Sans"/>
              </a:rPr>
              <a:t>19 active offers</a:t>
            </a:r>
            <a:r>
              <a:rPr lang="en-US" dirty="0">
                <a:solidFill>
                  <a:schemeClr val="dk1"/>
                </a:solidFill>
                <a:latin typeface="Public Sans"/>
                <a:ea typeface="Public Sans"/>
                <a:cs typeface="Public Sans"/>
                <a:sym typeface="Public Sans"/>
              </a:rPr>
              <a:t> across major IT categories, including software, cloud services, cybersecurity, and digital tools. Each one represents negotiated terms and pricing that any agency can use right now.</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We’re also expanding awareness and adoption across government. The ITVMO team is working closely with CIOs, CAOs, and procurement leaders to make sure every agency knows how to take advantage of these offers.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We’re using GSA’s AI-powered data tools to analyze federal spending patterns and contract expirations across the 24 CFO Act agencies. That helps us identify where opportunities exist — and when agencies can time their transitions to maximize value and avoid duplication.</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This isn’t just about numbers on a slide. It’s about agencies getting what they need faster, for less, and with stronger performance guarantees. Every success strengthens the model and brings us closer to a truly unified federal IT marketplace.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endParaRPr dirty="0"/>
          </a:p>
        </p:txBody>
      </p:sp>
      <p:sp>
        <p:nvSpPr>
          <p:cNvPr id="493" name="Google Shape;493;g3b67c66c045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ae7c4b0250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8" name="Google Shape;508;g3ae7c4b0250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So where do we go from here?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This roadmap outlines how OneGov will continue to mature over the next four years — from early implementation to full governmentwide adoption.</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We launched the program in early 2025 with a clear focus on software — establishing our first direct OEM agreements and proving that unified buying works.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That launch phase was about setting the foundation: negotiating initial pricing and terms, testing the process, and showing quick wins.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From here, we move into broader engagement and consolidation.</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Agencies are now identifying requirements together, coordinating purchases, and timing renewals to align with existing OneGov agreements. This shift reduces duplication, smooths transitions, and maximizes savings potential.</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Over the next two years, we’ll continue onboarding additional OEMs, expanding coverage across platforms, infrastructure, and cybersecurity.</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By fiscal year 2028, the goal is a fully mature model — where federal IT buying operates as one coordinated ecosystem, supported by a consistent playbook and shared data.</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Each year brings greater efficiency and greater value.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We’re creating a marketplace where agencies don’t have to start from scratch each time they buy software or cloud services — they can plug into a proven framework that delivers speed, transparency, and accountability.</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a:extLst>
            <a:ext uri="{FF2B5EF4-FFF2-40B4-BE49-F238E27FC236}">
              <a16:creationId xmlns:a16="http://schemas.microsoft.com/office/drawing/2014/main" id="{C390DB0B-7E19-B673-979C-D1099E3F84AB}"/>
            </a:ext>
          </a:extLst>
        </p:cNvPr>
        <p:cNvGrpSpPr/>
        <p:nvPr/>
      </p:nvGrpSpPr>
      <p:grpSpPr>
        <a:xfrm>
          <a:off x="0" y="0"/>
          <a:ext cx="0" cy="0"/>
          <a:chOff x="0" y="0"/>
          <a:chExt cx="0" cy="0"/>
        </a:xfrm>
      </p:grpSpPr>
      <p:sp>
        <p:nvSpPr>
          <p:cNvPr id="516" name="Google Shape;516;g3ba1750687a_0_1836:notes">
            <a:extLst>
              <a:ext uri="{FF2B5EF4-FFF2-40B4-BE49-F238E27FC236}">
                <a16:creationId xmlns:a16="http://schemas.microsoft.com/office/drawing/2014/main" id="{5762E83C-C89F-7D79-4040-BAECCF918C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17" name="Google Shape;517;g3ba1750687a_0_1836:notes">
            <a:extLst>
              <a:ext uri="{FF2B5EF4-FFF2-40B4-BE49-F238E27FC236}">
                <a16:creationId xmlns:a16="http://schemas.microsoft.com/office/drawing/2014/main" id="{39BF76E4-8DC4-BEE7-7CF3-802F945440E7}"/>
              </a:ext>
            </a:extLst>
          </p:cNvPr>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Here’s a look at the growing lineup of OneGov agreements now available to agencies.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We’ve negotiated offers with more than a dozen leading technology providers — from productivity and collaboration platforms to cybersecurity, AI, and cloud solutions.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Each of these represents a direct negotiation between GSA and the OEM, with pricing and terms that any agency can use. These are not pilot projects — they’re live, operational offers delivering results today.</a:t>
            </a:r>
            <a:endParaRPr dirty="0">
              <a:solidFill>
                <a:schemeClr val="dk1"/>
              </a:solidFill>
              <a:latin typeface="Public Sans"/>
              <a:ea typeface="Public Sans"/>
              <a:cs typeface="Public Sans"/>
              <a:sym typeface="Public Sans"/>
            </a:endParaRPr>
          </a:p>
        </p:txBody>
      </p:sp>
      <p:sp>
        <p:nvSpPr>
          <p:cNvPr id="518" name="Google Shape;518;g3ba1750687a_0_1836:notes">
            <a:extLst>
              <a:ext uri="{FF2B5EF4-FFF2-40B4-BE49-F238E27FC236}">
                <a16:creationId xmlns:a16="http://schemas.microsoft.com/office/drawing/2014/main" id="{9657A7A5-842F-1DDF-3160-B726A39E6A46}"/>
              </a:ext>
            </a:extLst>
          </p:cNvPr>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16189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b0f8044ffc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49" name="Google Shape;549;g3b0f8044ffc_0_37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As we’ve implemented these offers, we’ve learned a lot about what’s working — and where there’s room to refine the model.</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On the limited-time offers, three things stand out:</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200"/>
              </a:spcBef>
              <a:spcAft>
                <a:spcPts val="0"/>
              </a:spcAft>
              <a:buClr>
                <a:schemeClr val="dk1"/>
              </a:buClr>
              <a:buSzPts val="1400"/>
              <a:buFont typeface="Public Sans"/>
              <a:buChar char="●"/>
            </a:pPr>
            <a:r>
              <a:rPr lang="en-US" dirty="0">
                <a:solidFill>
                  <a:schemeClr val="dk1"/>
                </a:solidFill>
                <a:latin typeface="Public Sans"/>
                <a:ea typeface="Public Sans"/>
                <a:cs typeface="Public Sans"/>
                <a:sym typeface="Public Sans"/>
              </a:rPr>
              <a:t>First, unbundling deals has increased agency participation. The goal is for agencies to buy only what they need, when they need it.</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000"/>
              </a:spcBef>
              <a:spcAft>
                <a:spcPts val="0"/>
              </a:spcAft>
              <a:buClr>
                <a:schemeClr val="dk1"/>
              </a:buClr>
              <a:buSzPts val="1400"/>
              <a:buFont typeface="Public Sans"/>
              <a:buChar char="●"/>
            </a:pPr>
            <a:r>
              <a:rPr lang="en-US" dirty="0">
                <a:solidFill>
                  <a:schemeClr val="dk1"/>
                </a:solidFill>
                <a:latin typeface="Public Sans"/>
                <a:ea typeface="Public Sans"/>
                <a:cs typeface="Public Sans"/>
                <a:sym typeface="Public Sans"/>
              </a:rPr>
              <a:t>Second, extending the availability period gives agencies more flexibility to plan purchases and renewals.</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200"/>
              </a:spcBef>
              <a:spcAft>
                <a:spcPts val="0"/>
              </a:spcAft>
              <a:buClr>
                <a:schemeClr val="dk1"/>
              </a:buClr>
              <a:buSzPts val="1400"/>
              <a:buFont typeface="Public Sans"/>
              <a:buChar char="●"/>
            </a:pPr>
            <a:r>
              <a:rPr lang="en-US" dirty="0">
                <a:solidFill>
                  <a:schemeClr val="dk1"/>
                </a:solidFill>
                <a:latin typeface="Public Sans"/>
                <a:ea typeface="Public Sans"/>
                <a:cs typeface="Public Sans"/>
                <a:sym typeface="Public Sans"/>
              </a:rPr>
              <a:t>And third, these offers are most successful when they focus on products that agencies already use — making the transition simple and the benefits immediate.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On the direct contract side, we’ve identified a few important lessons:</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200"/>
              </a:spcBef>
              <a:spcAft>
                <a:spcPts val="0"/>
              </a:spcAft>
              <a:buClr>
                <a:schemeClr val="dk1"/>
              </a:buClr>
              <a:buSzPts val="1400"/>
              <a:buFont typeface="Public Sans"/>
              <a:buChar char="●"/>
            </a:pPr>
            <a:r>
              <a:rPr lang="en-US" dirty="0">
                <a:solidFill>
                  <a:schemeClr val="dk1"/>
                </a:solidFill>
                <a:latin typeface="Public Sans"/>
                <a:ea typeface="Public Sans"/>
                <a:cs typeface="Public Sans"/>
                <a:sym typeface="Public Sans"/>
              </a:rPr>
              <a:t>We need to clearly define channel participation so that resellers and small businesses remain integral parts of the ecosystem.</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000"/>
              </a:spcBef>
              <a:spcAft>
                <a:spcPts val="0"/>
              </a:spcAft>
              <a:buClr>
                <a:schemeClr val="dk1"/>
              </a:buClr>
              <a:buSzPts val="1400"/>
              <a:buFont typeface="Public Sans"/>
              <a:buChar char="●"/>
            </a:pPr>
            <a:r>
              <a:rPr lang="en-US" dirty="0">
                <a:solidFill>
                  <a:schemeClr val="dk1"/>
                </a:solidFill>
                <a:latin typeface="Public Sans"/>
                <a:ea typeface="Public Sans"/>
                <a:cs typeface="Public Sans"/>
                <a:sym typeface="Public Sans"/>
              </a:rPr>
              <a:t>Many OEMs are still building the internal infrastructure to manage direct federal contracting. That’s a growing edge — not a roadblock.</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200"/>
              </a:spcBef>
              <a:spcAft>
                <a:spcPts val="0"/>
              </a:spcAft>
              <a:buClr>
                <a:schemeClr val="dk1"/>
              </a:buClr>
              <a:buSzPts val="1400"/>
              <a:buFont typeface="Public Sans"/>
              <a:buChar char="●"/>
            </a:pPr>
            <a:r>
              <a:rPr lang="en-US" dirty="0">
                <a:solidFill>
                  <a:schemeClr val="dk1"/>
                </a:solidFill>
                <a:latin typeface="Public Sans"/>
                <a:ea typeface="Public Sans"/>
                <a:cs typeface="Public Sans"/>
                <a:sym typeface="Public Sans"/>
              </a:rPr>
              <a:t>And there’s a real opportunity to strengthen alignment between OEM support, policy guidance, and agency adoption.</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None/>
            </a:pPr>
            <a:r>
              <a:rPr lang="en-US" dirty="0">
                <a:solidFill>
                  <a:schemeClr val="dk1"/>
                </a:solidFill>
                <a:latin typeface="Public Sans"/>
                <a:ea typeface="Public Sans"/>
                <a:cs typeface="Public Sans"/>
                <a:sym typeface="Public Sans"/>
              </a:rPr>
              <a:t>These insights are helping us fine-tune the approach, remove friction, and ensure the OneGov model continues to evolve in a way that works for agencies, industry, and taxpayers alike.</a:t>
            </a:r>
            <a:endParaRPr dirty="0">
              <a:solidFill>
                <a:schemeClr val="dk1"/>
              </a:solidFill>
              <a:latin typeface="Public Sans"/>
              <a:ea typeface="Public Sans"/>
              <a:cs typeface="Public Sans"/>
              <a:sym typeface="Public Sans"/>
            </a:endParaRPr>
          </a:p>
        </p:txBody>
      </p:sp>
      <p:sp>
        <p:nvSpPr>
          <p:cNvPr id="550" name="Google Shape;550;g3b0f8044ffc_0_37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b65e730a1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txBody>
          <a:bodyPr/>
          <a:lstStyle/>
          <a:p>
            <a:endParaRPr lang="en-US"/>
          </a:p>
        </p:txBody>
      </p:sp>
      <p:sp>
        <p:nvSpPr>
          <p:cNvPr id="557" name="Google Shape;557;g3b65e730a1f_0_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So, what’s next for OneGov?</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We’re continuing to expand the model — both in scope and in reach. Multiple new software OEMs are already in the pipeline, and we’re working closely with agencies to identify where the next set of agreements can have the biggest impact.</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Again, we’re also broadening beyond software. The same coordinated approach that’s proven successful here will extend to </a:t>
            </a:r>
            <a:r>
              <a:rPr lang="en-US" b="1" dirty="0">
                <a:solidFill>
                  <a:schemeClr val="dk1"/>
                </a:solidFill>
                <a:latin typeface="Public Sans"/>
                <a:ea typeface="Public Sans"/>
                <a:cs typeface="Public Sans"/>
                <a:sym typeface="Public Sans"/>
              </a:rPr>
              <a:t>hardware, infrastructure, and cybersecurity</a:t>
            </a:r>
            <a:r>
              <a:rPr lang="en-US" dirty="0">
                <a:solidFill>
                  <a:schemeClr val="dk1"/>
                </a:solidFill>
                <a:latin typeface="Public Sans"/>
                <a:ea typeface="Public Sans"/>
                <a:cs typeface="Public Sans"/>
                <a:sym typeface="Public Sans"/>
              </a:rPr>
              <a:t> — helping agencies modernize across the full IT landscape.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GSA is partnering with OMB to explore policy guidance that would make OneGov the standard approach for common IT buying across government. That means more consistency, more transparency, and more value for agencies of every size.</a:t>
            </a:r>
            <a:endParaRPr dirty="0">
              <a:solidFill>
                <a:schemeClr val="dk1"/>
              </a:solidFill>
              <a:latin typeface="Public Sans"/>
              <a:ea typeface="Public Sans"/>
              <a:cs typeface="Public Sans"/>
              <a:sym typeface="Public Sans"/>
            </a:endParaRPr>
          </a:p>
        </p:txBody>
      </p:sp>
      <p:sp>
        <p:nvSpPr>
          <p:cNvPr id="558" name="Google Shape;558;g3b65e730a1f_0_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ae7c4b0250_0_1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67" name="Google Shape;567;g3ae7c4b0250_0_105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dirty="0">
                <a:solidFill>
                  <a:schemeClr val="dk1"/>
                </a:solidFill>
                <a:latin typeface="Public Sans"/>
                <a:ea typeface="Public Sans"/>
                <a:cs typeface="Public Sans"/>
                <a:sym typeface="Public Sans"/>
              </a:rPr>
              <a:t>That brings us to your questions.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None/>
            </a:pPr>
            <a:r>
              <a:rPr lang="en-US" dirty="0">
                <a:solidFill>
                  <a:schemeClr val="dk1"/>
                </a:solidFill>
                <a:latin typeface="Public Sans"/>
                <a:ea typeface="Public Sans"/>
                <a:cs typeface="Public Sans"/>
                <a:sym typeface="Public Sans"/>
              </a:rPr>
              <a:t>OneGov is an ongoing, evolving effort — and your feedback is an important part of shaping where it goes next. We know every agency’s situation is a little different, so this is the time to ask about how these agreements or processes can support your specific needs.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None/>
            </a:pPr>
            <a:r>
              <a:rPr lang="en-US" dirty="0">
                <a:solidFill>
                  <a:schemeClr val="dk1"/>
                </a:solidFill>
                <a:latin typeface="Public Sans"/>
                <a:ea typeface="Public Sans"/>
                <a:cs typeface="Public Sans"/>
                <a:sym typeface="Public Sans"/>
              </a:rPr>
              <a:t>If you’d like to explore more after today’s session, you can visit </a:t>
            </a:r>
            <a:r>
              <a:rPr lang="en-US" b="1" dirty="0">
                <a:solidFill>
                  <a:schemeClr val="dk1"/>
                </a:solidFill>
                <a:latin typeface="Public Sans"/>
                <a:ea typeface="Public Sans"/>
                <a:cs typeface="Public Sans"/>
                <a:sym typeface="Public Sans"/>
              </a:rPr>
              <a:t>itvmo.gsa.gov/</a:t>
            </a:r>
            <a:r>
              <a:rPr lang="en-US" b="1" dirty="0" err="1">
                <a:solidFill>
                  <a:schemeClr val="dk1"/>
                </a:solidFill>
                <a:latin typeface="Public Sans"/>
                <a:ea typeface="Public Sans"/>
                <a:cs typeface="Public Sans"/>
                <a:sym typeface="Public Sans"/>
              </a:rPr>
              <a:t>onegov</a:t>
            </a:r>
            <a:r>
              <a:rPr lang="en-US" dirty="0">
                <a:solidFill>
                  <a:schemeClr val="dk1"/>
                </a:solidFill>
                <a:latin typeface="Public Sans"/>
                <a:ea typeface="Public Sans"/>
                <a:cs typeface="Public Sans"/>
                <a:sym typeface="Public Sans"/>
              </a:rPr>
              <a:t> for updates, active agreements, and resources.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None/>
            </a:pPr>
            <a:r>
              <a:rPr lang="en-US" dirty="0">
                <a:solidFill>
                  <a:schemeClr val="dk1"/>
                </a:solidFill>
                <a:latin typeface="Public Sans"/>
                <a:ea typeface="Public Sans"/>
                <a:cs typeface="Public Sans"/>
                <a:sym typeface="Public Sans"/>
              </a:rPr>
              <a:t>For deal-specific questions, reach out to </a:t>
            </a:r>
            <a:r>
              <a:rPr lang="en-US" b="1" dirty="0">
                <a:solidFill>
                  <a:schemeClr val="dk1"/>
                </a:solidFill>
                <a:latin typeface="Public Sans"/>
                <a:ea typeface="Public Sans"/>
                <a:cs typeface="Public Sans"/>
                <a:sym typeface="Public Sans"/>
              </a:rPr>
              <a:t>cloudinfo@gsa.gov</a:t>
            </a:r>
            <a:r>
              <a:rPr lang="en-US" dirty="0">
                <a:solidFill>
                  <a:schemeClr val="dk1"/>
                </a:solidFill>
                <a:latin typeface="Public Sans"/>
                <a:ea typeface="Public Sans"/>
                <a:cs typeface="Public Sans"/>
                <a:sym typeface="Public Sans"/>
              </a:rPr>
              <a:t>, and for general inquiries, </a:t>
            </a:r>
            <a:r>
              <a:rPr lang="en-US" b="1" dirty="0">
                <a:solidFill>
                  <a:schemeClr val="dk1"/>
                </a:solidFill>
                <a:latin typeface="Public Sans"/>
                <a:ea typeface="Public Sans"/>
                <a:cs typeface="Public Sans"/>
                <a:sym typeface="Public Sans"/>
              </a:rPr>
              <a:t>itvmo@gsa.gov</a:t>
            </a:r>
            <a:r>
              <a:rPr lang="en-US" dirty="0">
                <a:solidFill>
                  <a:schemeClr val="dk1"/>
                </a:solidFill>
                <a:latin typeface="Public Sans"/>
                <a:ea typeface="Public Sans"/>
                <a:cs typeface="Public Sans"/>
                <a:sym typeface="Public Sans"/>
              </a:rPr>
              <a:t> connects you directly with our team.</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None/>
            </a:pPr>
            <a:r>
              <a:rPr lang="en-US" dirty="0">
                <a:solidFill>
                  <a:schemeClr val="dk1"/>
                </a:solidFill>
                <a:latin typeface="Public Sans"/>
                <a:ea typeface="Public Sans"/>
                <a:cs typeface="Public Sans"/>
                <a:sym typeface="Public Sans"/>
              </a:rPr>
              <a:t>Whether you’re ready to adopt one of the current offers or just want to better understand how OneGov fits into your agency’s plans, we’re here to help make that process easier.</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Thank you again for taking the time to be part of this conversation — and for your role in helping government buy smarter and deliver better results for the public.</a:t>
            </a:r>
            <a:endParaRPr dirty="0">
              <a:solidFill>
                <a:schemeClr val="dk1"/>
              </a:solidFill>
              <a:latin typeface="Public Sans"/>
              <a:ea typeface="Public Sans"/>
              <a:cs typeface="Public Sans"/>
              <a:sym typeface="Public Sans"/>
            </a:endParaRPr>
          </a:p>
        </p:txBody>
      </p:sp>
      <p:sp>
        <p:nvSpPr>
          <p:cNvPr id="568" name="Google Shape;568;g3ae7c4b0250_0_105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txBody>
          <a:bodyPr/>
          <a:lstStyle/>
          <a:p>
            <a:endParaRPr lang="en-US"/>
          </a:p>
        </p:txBody>
      </p:sp>
      <p:sp>
        <p:nvSpPr>
          <p:cNvPr id="269" name="Google Shape;269;p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270" name="Google Shape;270;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b6e28e422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txBody>
          <a:bodyPr/>
          <a:lstStyle/>
          <a:p>
            <a:endParaRPr lang="en-US"/>
          </a:p>
        </p:txBody>
      </p:sp>
      <p:sp>
        <p:nvSpPr>
          <p:cNvPr id="285" name="Google Shape;285;g3b6e28e4228_0_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US" dirty="0">
                <a:solidFill>
                  <a:schemeClr val="dk1"/>
                </a:solidFill>
                <a:latin typeface="Public Sans"/>
                <a:ea typeface="Public Sans"/>
                <a:cs typeface="Public Sans"/>
                <a:sym typeface="Public Sans"/>
              </a:rPr>
              <a:t>Over the next few slides, we’ll walk through what the OneGov Strategy is, why it matters, and how it’s already producing results across government. We’ll also highlight where we’re headed next—and how your agency can take advantage of the agreements and resources now available through OneGov.</a:t>
            </a:r>
            <a:endParaRPr dirty="0"/>
          </a:p>
        </p:txBody>
      </p:sp>
      <p:sp>
        <p:nvSpPr>
          <p:cNvPr id="286" name="Google Shape;286;g3b6e28e4228_0_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ba1750687a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txBody>
          <a:bodyPr/>
          <a:lstStyle/>
          <a:p>
            <a:endParaRPr lang="en-US"/>
          </a:p>
        </p:txBody>
      </p:sp>
      <p:sp>
        <p:nvSpPr>
          <p:cNvPr id="300" name="Google Shape;300;g3ba1750687a_0_13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At its core, the OneGov Strategy is GSA’s governmentwide approach to modernizing how we buy and manage technology. It’s based on a simple idea: the federal government should act as one buyer when it comes to common IT needs.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Today, agencies often purchase the same software or services through separate contracts—each with different prices, terms, and performance requirements. That fragmentation drives up costs, limits visibility, and makes it harder to manage cybersecurity and industry partner accountability.</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OneGov changes that. It unifies IT buying power under one coordinated approach—one that delivers consistent terms, stronger security, and better value for every agency.</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We started with enterprise software—the area where duplication and inefficiency were most visible. From there, the model is expanding to include platforms, infrastructure, and cybersecurity.</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OneGov is more than a policy—it’s a practical framework. It helps agencies access modern, secure solutions faster, while giving industry a clearer, more predictable path to partner with government.</a:t>
            </a:r>
            <a:endParaRPr b="1"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It’s also about building trust. By buying as one, we send a unified demand signal to the market, making it easier for industry partners to offer their best pricing and performance up front—saving agencies time, money, and effort in the process.</a:t>
            </a:r>
            <a:endParaRPr dirty="0">
              <a:solidFill>
                <a:schemeClr val="dk1"/>
              </a:solidFill>
              <a:latin typeface="Public Sans"/>
              <a:ea typeface="Public Sans"/>
              <a:cs typeface="Public Sans"/>
              <a:sym typeface="Public Sans"/>
            </a:endParaRPr>
          </a:p>
        </p:txBody>
      </p:sp>
      <p:sp>
        <p:nvSpPr>
          <p:cNvPr id="301" name="Google Shape;301;g3ba1750687a_0_13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ba1750687a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txBody>
          <a:bodyPr/>
          <a:lstStyle/>
          <a:p>
            <a:endParaRPr lang="en-US"/>
          </a:p>
        </p:txBody>
      </p:sp>
      <p:sp>
        <p:nvSpPr>
          <p:cNvPr id="329" name="Google Shape;329;g3ba1750687a_0_39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When we say </a:t>
            </a:r>
            <a:r>
              <a:rPr lang="en-US" i="1" dirty="0">
                <a:solidFill>
                  <a:schemeClr val="dk1"/>
                </a:solidFill>
                <a:latin typeface="Public Sans"/>
                <a:ea typeface="Public Sans"/>
                <a:cs typeface="Public Sans"/>
                <a:sym typeface="Public Sans"/>
              </a:rPr>
              <a:t>Buy As One,</a:t>
            </a:r>
            <a:r>
              <a:rPr lang="en-US" dirty="0">
                <a:solidFill>
                  <a:schemeClr val="dk1"/>
                </a:solidFill>
                <a:latin typeface="Public Sans"/>
                <a:ea typeface="Public Sans"/>
                <a:cs typeface="Public Sans"/>
                <a:sym typeface="Public Sans"/>
              </a:rPr>
              <a:t> we’re talking about more than just contracts. It’s a shift in how government approaches technology acquisition—moving from fragmented and reactive to coordinated, data-driven, and strategic.</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For years, agencies have negotiated separate deals for the same software, often paying different prices for identical products. That’s not just inefficient—it makes it harder to plan and hold vendors accountable.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Under OneGov, the goal is to combine demand, share data, and negotiate directly with the Original Equipment Manufacturers who build and support the products we rely on.</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That unified approach delivers </a:t>
            </a:r>
            <a:r>
              <a:rPr lang="en-US" b="1" dirty="0">
                <a:solidFill>
                  <a:schemeClr val="dk1"/>
                </a:solidFill>
                <a:latin typeface="Public Sans"/>
                <a:ea typeface="Public Sans"/>
                <a:cs typeface="Public Sans"/>
                <a:sym typeface="Public Sans"/>
              </a:rPr>
              <a:t>four main advantages:</a:t>
            </a:r>
            <a:endParaRPr b="1" dirty="0">
              <a:solidFill>
                <a:schemeClr val="dk1"/>
              </a:solidFill>
              <a:latin typeface="Public Sans"/>
              <a:ea typeface="Public Sans"/>
              <a:cs typeface="Public Sans"/>
              <a:sym typeface="Public Sans"/>
            </a:endParaRPr>
          </a:p>
          <a:p>
            <a:pPr marL="457200" lvl="0" indent="-317500" algn="l" rtl="0">
              <a:lnSpc>
                <a:spcPct val="115000"/>
              </a:lnSpc>
              <a:spcBef>
                <a:spcPts val="120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Better pricing,</a:t>
            </a:r>
            <a:r>
              <a:rPr lang="en-US" dirty="0">
                <a:solidFill>
                  <a:schemeClr val="dk1"/>
                </a:solidFill>
                <a:latin typeface="Public Sans"/>
                <a:ea typeface="Public Sans"/>
                <a:cs typeface="Public Sans"/>
                <a:sym typeface="Public Sans"/>
              </a:rPr>
              <a:t> based on the government’s full buying power.</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1000"/>
              </a:spcBef>
              <a:spcAft>
                <a:spcPts val="0"/>
              </a:spcAft>
              <a:buClr>
                <a:schemeClr val="dk1"/>
              </a:buClr>
              <a:buSzPts val="1400"/>
              <a:buFont typeface="Public Sans"/>
              <a:buChar char="●"/>
            </a:pPr>
            <a:r>
              <a:rPr lang="en-US" dirty="0">
                <a:solidFill>
                  <a:schemeClr val="dk1"/>
                </a:solidFill>
                <a:latin typeface="Public Sans"/>
                <a:ea typeface="Public Sans"/>
                <a:cs typeface="Public Sans"/>
                <a:sym typeface="Public Sans"/>
              </a:rPr>
              <a:t>More </a:t>
            </a:r>
            <a:r>
              <a:rPr lang="en-US" b="1" dirty="0">
                <a:solidFill>
                  <a:schemeClr val="dk1"/>
                </a:solidFill>
                <a:latin typeface="Public Sans"/>
                <a:ea typeface="Public Sans"/>
                <a:cs typeface="Public Sans"/>
                <a:sym typeface="Public Sans"/>
              </a:rPr>
              <a:t>Consistent terms, </a:t>
            </a:r>
            <a:r>
              <a:rPr lang="en-US" dirty="0">
                <a:solidFill>
                  <a:schemeClr val="dk1"/>
                </a:solidFill>
                <a:latin typeface="Public Sans"/>
                <a:ea typeface="Public Sans"/>
                <a:cs typeface="Public Sans"/>
                <a:sym typeface="Public Sans"/>
              </a:rPr>
              <a:t>service performance, and accountability.</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00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Improved security,</a:t>
            </a:r>
            <a:r>
              <a:rPr lang="en-US" dirty="0">
                <a:solidFill>
                  <a:schemeClr val="dk1"/>
                </a:solidFill>
                <a:latin typeface="Public Sans"/>
                <a:ea typeface="Public Sans"/>
                <a:cs typeface="Public Sans"/>
                <a:sym typeface="Public Sans"/>
              </a:rPr>
              <a:t> through standardized protections and clearer vendor responsibilities.</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20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Simpler engagement,</a:t>
            </a:r>
            <a:r>
              <a:rPr lang="en-US" dirty="0">
                <a:solidFill>
                  <a:schemeClr val="dk1"/>
                </a:solidFill>
                <a:latin typeface="Public Sans"/>
                <a:ea typeface="Public Sans"/>
                <a:cs typeface="Public Sans"/>
                <a:sym typeface="Public Sans"/>
              </a:rPr>
              <a:t> saving time for both agencies and industry by reducing duplicative contracts and negotiations.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Buying as one gives us leverage and transparency. It ensures agencies of every size—whether a large department or a small commission—benefit from the same negotiated value.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And it strengthens accountability. When contracts are held directly with the OEM, responsibility for performance, security, and support sits where it belongs. That clarity builds confidence for both agencies and taxpayers.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The strategy directly supports Executive Order 14240, which calls on agencies to eliminate waste, consolidate procurement, and ensure commercial, cost-effective solutions. It’s GSA’s way of putting that directive into action.</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i="1" dirty="0">
                <a:solidFill>
                  <a:schemeClr val="dk1"/>
                </a:solidFill>
                <a:latin typeface="Public Sans"/>
                <a:ea typeface="Public Sans"/>
                <a:cs typeface="Public Sans"/>
                <a:sym typeface="Public Sans"/>
              </a:rPr>
              <a:t>Buy As One</a:t>
            </a:r>
            <a:r>
              <a:rPr lang="en-US" dirty="0">
                <a:solidFill>
                  <a:schemeClr val="dk1"/>
                </a:solidFill>
                <a:latin typeface="Public Sans"/>
                <a:ea typeface="Public Sans"/>
                <a:cs typeface="Public Sans"/>
                <a:sym typeface="Public Sans"/>
              </a:rPr>
              <a:t> is about efficiency, fairness, and stewardship—showing that government can use its scale wisely to deliver better outcomes for every mission.</a:t>
            </a:r>
            <a:endParaRPr dirty="0">
              <a:solidFill>
                <a:schemeClr val="dk1"/>
              </a:solidFill>
              <a:latin typeface="Public Sans"/>
              <a:ea typeface="Public Sans"/>
              <a:cs typeface="Public Sans"/>
              <a:sym typeface="Public Sans"/>
            </a:endParaRPr>
          </a:p>
          <a:p>
            <a:pPr marL="0" lvl="0" indent="0" algn="l" rtl="0">
              <a:spcBef>
                <a:spcPts val="1200"/>
              </a:spcBef>
              <a:spcAft>
                <a:spcPts val="1200"/>
              </a:spcAft>
              <a:buClr>
                <a:schemeClr val="dk1"/>
              </a:buClr>
              <a:buSzPts val="1100"/>
              <a:buFont typeface="Arial"/>
              <a:buNone/>
            </a:pPr>
            <a:endParaRPr dirty="0">
              <a:solidFill>
                <a:schemeClr val="dk1"/>
              </a:solidFill>
              <a:latin typeface="Public Sans"/>
              <a:ea typeface="Public Sans"/>
              <a:cs typeface="Public Sans"/>
              <a:sym typeface="Public Sans"/>
            </a:endParaRPr>
          </a:p>
        </p:txBody>
      </p:sp>
      <p:sp>
        <p:nvSpPr>
          <p:cNvPr id="330" name="Google Shape;330;g3ba1750687a_0_39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a:extLst>
            <a:ext uri="{FF2B5EF4-FFF2-40B4-BE49-F238E27FC236}">
              <a16:creationId xmlns:a16="http://schemas.microsoft.com/office/drawing/2014/main" id="{3D80DB38-915D-9E52-B025-65E049BEBA7D}"/>
            </a:ext>
          </a:extLst>
        </p:cNvPr>
        <p:cNvGrpSpPr/>
        <p:nvPr/>
      </p:nvGrpSpPr>
      <p:grpSpPr>
        <a:xfrm>
          <a:off x="0" y="0"/>
          <a:ext cx="0" cy="0"/>
          <a:chOff x="0" y="0"/>
          <a:chExt cx="0" cy="0"/>
        </a:xfrm>
      </p:grpSpPr>
      <p:sp>
        <p:nvSpPr>
          <p:cNvPr id="350" name="Google Shape;350;g3ba1750687a_0_639:notes">
            <a:extLst>
              <a:ext uri="{FF2B5EF4-FFF2-40B4-BE49-F238E27FC236}">
                <a16:creationId xmlns:a16="http://schemas.microsoft.com/office/drawing/2014/main" id="{EB343400-0262-0445-2489-A546E527BB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txBody>
          <a:bodyPr/>
          <a:lstStyle/>
          <a:p>
            <a:endParaRPr lang="en-US"/>
          </a:p>
        </p:txBody>
      </p:sp>
      <p:sp>
        <p:nvSpPr>
          <p:cNvPr id="351" name="Google Shape;351;g3ba1750687a_0_639:notes">
            <a:extLst>
              <a:ext uri="{FF2B5EF4-FFF2-40B4-BE49-F238E27FC236}">
                <a16:creationId xmlns:a16="http://schemas.microsoft.com/office/drawing/2014/main" id="{44F18FFD-9F1B-59F4-1B2E-0C8A86D98CF5}"/>
              </a:ext>
            </a:extLst>
          </p:cNvPr>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One of the clearest signs that this strategy is gaining momentum is the attention it’s getting across the federal IT and acquisition community.</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OneGov has been featured widely — in trade publications, agency spotlights, and leadership forums — as a model for how coordinated government buying can deliver real results. Each story helps raise awareness and encourages more agencies to participate.</a:t>
            </a:r>
            <a:endParaRPr dirty="0">
              <a:solidFill>
                <a:schemeClr val="dk1"/>
              </a:solidFill>
              <a:latin typeface="Public Sans"/>
              <a:ea typeface="Public Sans"/>
              <a:cs typeface="Public Sans"/>
              <a:sym typeface="Public Sans"/>
            </a:endParaRPr>
          </a:p>
        </p:txBody>
      </p:sp>
      <p:sp>
        <p:nvSpPr>
          <p:cNvPr id="352" name="Google Shape;352;g3ba1750687a_0_639:notes">
            <a:extLst>
              <a:ext uri="{FF2B5EF4-FFF2-40B4-BE49-F238E27FC236}">
                <a16:creationId xmlns:a16="http://schemas.microsoft.com/office/drawing/2014/main" id="{747A3DC1-B5D6-5DF8-6D83-931275F5EBB3}"/>
              </a:ext>
            </a:extLst>
          </p:cNvPr>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249164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ba1750687a_0_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txBody>
          <a:bodyPr/>
          <a:lstStyle/>
          <a:p>
            <a:endParaRPr lang="en-US"/>
          </a:p>
        </p:txBody>
      </p:sp>
      <p:sp>
        <p:nvSpPr>
          <p:cNvPr id="368" name="Google Shape;368;g3ba1750687a_0_87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You may have seen the coverage around DOT’s success with the Google Workspace agreement. That’s a great example of what’s possible when agencies tap into the OneGov framework.</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DOT secured a five-year, $89 million deal that achieved a 71% discount — and they did it fast. The first users were live in 30 days, and full access was available in 60.</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Leaders at DOT have said that OneGov gave them the scale and structure to “get to the finish line.” It shows how a coordinated, data-driven approach can translate directly into mission outcomes — saving money, accelerating modernization, and improving service delivery.</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And that’s just one example. Every agreement we add, and every agency that participates, strengthens the case for OneGov and helps build the foundation for smarter, more unified buying across government.</a:t>
            </a:r>
            <a:endParaRPr dirty="0">
              <a:solidFill>
                <a:schemeClr val="dk1"/>
              </a:solidFill>
              <a:latin typeface="Public Sans"/>
              <a:ea typeface="Public Sans"/>
              <a:cs typeface="Public Sans"/>
              <a:sym typeface="Public Sans"/>
            </a:endParaRPr>
          </a:p>
        </p:txBody>
      </p:sp>
      <p:sp>
        <p:nvSpPr>
          <p:cNvPr id="369" name="Google Shape;369;g3ba1750687a_0_87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CABC28B9-8BB0-F384-2827-C837653350A2}"/>
            </a:ext>
          </a:extLst>
        </p:cNvPr>
        <p:cNvGrpSpPr/>
        <p:nvPr/>
      </p:nvGrpSpPr>
      <p:grpSpPr>
        <a:xfrm>
          <a:off x="0" y="0"/>
          <a:ext cx="0" cy="0"/>
          <a:chOff x="0" y="0"/>
          <a:chExt cx="0" cy="0"/>
        </a:xfrm>
      </p:grpSpPr>
      <p:sp>
        <p:nvSpPr>
          <p:cNvPr id="380" name="Google Shape;380;g3b9380ecc17_0_3:notes">
            <a:extLst>
              <a:ext uri="{FF2B5EF4-FFF2-40B4-BE49-F238E27FC236}">
                <a16:creationId xmlns:a16="http://schemas.microsoft.com/office/drawing/2014/main" id="{554A51D4-F2E3-ABED-FB2D-B6421C76AE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81" name="Google Shape;381;g3b9380ecc17_0_3:notes">
            <a:extLst>
              <a:ext uri="{FF2B5EF4-FFF2-40B4-BE49-F238E27FC236}">
                <a16:creationId xmlns:a16="http://schemas.microsoft.com/office/drawing/2014/main" id="{11AAE7D9-5874-ADAC-151C-E73D42EE3A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The next piece of the OneGov framework is how we focus our efforts — what we call our </a:t>
            </a:r>
            <a:r>
              <a:rPr lang="en-US" b="1" dirty="0">
                <a:solidFill>
                  <a:schemeClr val="dk1"/>
                </a:solidFill>
                <a:latin typeface="Public Sans"/>
                <a:ea typeface="Public Sans"/>
                <a:cs typeface="Public Sans"/>
                <a:sym typeface="Public Sans"/>
              </a:rPr>
              <a:t>tiered engagement model.</a:t>
            </a:r>
            <a:endParaRPr b="1" dirty="0">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The federal IT marketplace is vast, and not every software provider has the same governmentwide footprint or strategic importance. The tiered model helps us prioritize where to engage first, ensuring our resources are concentrated where they can deliver the </a:t>
            </a:r>
            <a:r>
              <a:rPr lang="en-US" b="1" dirty="0">
                <a:solidFill>
                  <a:schemeClr val="dk1"/>
                </a:solidFill>
                <a:latin typeface="Public Sans"/>
                <a:ea typeface="Public Sans"/>
                <a:cs typeface="Public Sans"/>
                <a:sym typeface="Public Sans"/>
              </a:rPr>
              <a:t>greatest enterprise value.</a:t>
            </a:r>
            <a:endParaRPr b="1" dirty="0">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Here’s how it works.</a:t>
            </a:r>
            <a:endParaRPr dirty="0">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We’ve structured OneGov engagement into </a:t>
            </a:r>
            <a:r>
              <a:rPr lang="en-US" b="1" dirty="0">
                <a:solidFill>
                  <a:schemeClr val="dk1"/>
                </a:solidFill>
                <a:latin typeface="Public Sans"/>
                <a:ea typeface="Public Sans"/>
                <a:cs typeface="Public Sans"/>
                <a:sym typeface="Public Sans"/>
              </a:rPr>
              <a:t>four tiers</a:t>
            </a:r>
            <a:r>
              <a:rPr lang="en-US" dirty="0">
                <a:solidFill>
                  <a:schemeClr val="dk1"/>
                </a:solidFill>
                <a:latin typeface="Public Sans"/>
                <a:ea typeface="Public Sans"/>
                <a:cs typeface="Public Sans"/>
                <a:sym typeface="Public Sans"/>
              </a:rPr>
              <a:t>, based on overall government spend, agency reach, and impact on federal operations.</a:t>
            </a:r>
            <a:endParaRPr dirty="0">
              <a:solidFill>
                <a:schemeClr val="dk1"/>
              </a:solidFill>
              <a:latin typeface="Public Sans"/>
              <a:ea typeface="Public Sans"/>
              <a:cs typeface="Public Sans"/>
              <a:sym typeface="Public Sans"/>
            </a:endParaRPr>
          </a:p>
          <a:p>
            <a:pPr marL="914400" lvl="0" indent="-317500" algn="l" rtl="0">
              <a:spcBef>
                <a:spcPts val="1200"/>
              </a:spcBef>
              <a:spcAft>
                <a:spcPts val="0"/>
              </a:spcAft>
              <a:buClr>
                <a:schemeClr val="dk1"/>
              </a:buClr>
              <a:buSzPts val="1400"/>
              <a:buFont typeface="Roboto"/>
              <a:buChar char="●"/>
            </a:pPr>
            <a:r>
              <a:rPr lang="en-US" b="1" dirty="0">
                <a:solidFill>
                  <a:schemeClr val="dk1"/>
                </a:solidFill>
                <a:latin typeface="Public Sans"/>
                <a:ea typeface="Public Sans"/>
                <a:cs typeface="Public Sans"/>
                <a:sym typeface="Public Sans"/>
              </a:rPr>
              <a:t>Tier 1</a:t>
            </a:r>
            <a:r>
              <a:rPr lang="en-US" dirty="0">
                <a:solidFill>
                  <a:schemeClr val="dk1"/>
                </a:solidFill>
                <a:latin typeface="Public Sans"/>
                <a:ea typeface="Public Sans"/>
                <a:cs typeface="Public Sans"/>
                <a:sym typeface="Public Sans"/>
              </a:rPr>
              <a:t> includes the largest OEMs with governmentwide contracts and mission-critical platforms — companies like Microsoft, Adobe, and Google. These providers touch nearly every agency and represent the greatest opportunity for standardization and savings.</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914400" lvl="0" indent="-317500" algn="l" rtl="0">
              <a:spcBef>
                <a:spcPts val="0"/>
              </a:spcBef>
              <a:spcAft>
                <a:spcPts val="0"/>
              </a:spcAft>
              <a:buClr>
                <a:schemeClr val="dk1"/>
              </a:buClr>
              <a:buSzPts val="1400"/>
              <a:buFont typeface="Roboto"/>
              <a:buChar char="●"/>
            </a:pPr>
            <a:r>
              <a:rPr lang="en-US" b="1" dirty="0">
                <a:solidFill>
                  <a:schemeClr val="dk1"/>
                </a:solidFill>
                <a:latin typeface="Public Sans"/>
                <a:ea typeface="Public Sans"/>
                <a:cs typeface="Public Sans"/>
                <a:sym typeface="Public Sans"/>
              </a:rPr>
              <a:t>Tier 2</a:t>
            </a:r>
            <a:r>
              <a:rPr lang="en-US" dirty="0">
                <a:solidFill>
                  <a:schemeClr val="dk1"/>
                </a:solidFill>
                <a:latin typeface="Public Sans"/>
                <a:ea typeface="Public Sans"/>
                <a:cs typeface="Public Sans"/>
                <a:sym typeface="Public Sans"/>
              </a:rPr>
              <a:t> covers OEMs with significant multi-agency use — often focused on specialized capabilities like cybersecurity, workflow, or analytics.</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914400" lvl="0" indent="-317500" algn="l" rtl="0">
              <a:spcBef>
                <a:spcPts val="0"/>
              </a:spcBef>
              <a:spcAft>
                <a:spcPts val="0"/>
              </a:spcAft>
              <a:buClr>
                <a:schemeClr val="dk1"/>
              </a:buClr>
              <a:buSzPts val="1400"/>
              <a:buFont typeface="Roboto"/>
              <a:buChar char="●"/>
            </a:pPr>
            <a:r>
              <a:rPr lang="en-US" b="1" dirty="0">
                <a:solidFill>
                  <a:schemeClr val="dk1"/>
                </a:solidFill>
                <a:latin typeface="Public Sans"/>
                <a:ea typeface="Public Sans"/>
                <a:cs typeface="Public Sans"/>
                <a:sym typeface="Public Sans"/>
              </a:rPr>
              <a:t>Tier 3</a:t>
            </a:r>
            <a:r>
              <a:rPr lang="en-US" dirty="0">
                <a:solidFill>
                  <a:schemeClr val="dk1"/>
                </a:solidFill>
                <a:latin typeface="Public Sans"/>
                <a:ea typeface="Public Sans"/>
                <a:cs typeface="Public Sans"/>
                <a:sym typeface="Public Sans"/>
              </a:rPr>
              <a:t> includes emerging or niche providers with growing federal adoption. These are innovators who may start with one or two agencies but can scale quickly under the OneGov model.</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914400" lvl="0" indent="-317500" algn="l" rtl="0">
              <a:spcBef>
                <a:spcPts val="0"/>
              </a:spcBef>
              <a:spcAft>
                <a:spcPts val="0"/>
              </a:spcAft>
              <a:buClr>
                <a:schemeClr val="dk1"/>
              </a:buClr>
              <a:buSzPts val="1400"/>
              <a:buFont typeface="Roboto"/>
              <a:buChar char="●"/>
            </a:pPr>
            <a:r>
              <a:rPr lang="en-US" b="1" dirty="0">
                <a:solidFill>
                  <a:schemeClr val="dk1"/>
                </a:solidFill>
                <a:latin typeface="Public Sans"/>
                <a:ea typeface="Public Sans"/>
                <a:cs typeface="Public Sans"/>
                <a:sym typeface="Public Sans"/>
              </a:rPr>
              <a:t>Tier 4</a:t>
            </a:r>
            <a:r>
              <a:rPr lang="en-US" dirty="0">
                <a:solidFill>
                  <a:schemeClr val="dk1"/>
                </a:solidFill>
                <a:latin typeface="Public Sans"/>
                <a:ea typeface="Public Sans"/>
                <a:cs typeface="Public Sans"/>
                <a:sym typeface="Public Sans"/>
              </a:rPr>
              <a:t> represents OEMs with smaller government footprints — typically those with between $10 million and $50 million in total spend across five or more CFO Act agencies.</a:t>
            </a:r>
            <a:endParaRPr dirty="0">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The tiered model supports </a:t>
            </a:r>
            <a:r>
              <a:rPr lang="en-US" b="1" dirty="0">
                <a:solidFill>
                  <a:schemeClr val="dk1"/>
                </a:solidFill>
                <a:latin typeface="Public Sans"/>
                <a:ea typeface="Public Sans"/>
                <a:cs typeface="Public Sans"/>
                <a:sym typeface="Public Sans"/>
              </a:rPr>
              <a:t>data-driven decision-making.</a:t>
            </a:r>
            <a:r>
              <a:rPr lang="en-US" dirty="0">
                <a:solidFill>
                  <a:schemeClr val="dk1"/>
                </a:solidFill>
                <a:latin typeface="Public Sans"/>
                <a:ea typeface="Public Sans"/>
                <a:cs typeface="Public Sans"/>
                <a:sym typeface="Public Sans"/>
              </a:rPr>
              <a:t> As we collect more information on usage, cost, and performance, we can move OEMs up or down tiers based on measurable outcomes — keeping the strategy dynamic and accountable.</a:t>
            </a:r>
            <a:endParaRPr dirty="0">
              <a:solidFill>
                <a:schemeClr val="dk1"/>
              </a:solidFill>
              <a:latin typeface="Public Sans"/>
              <a:ea typeface="Public Sans"/>
              <a:cs typeface="Public Sans"/>
              <a:sym typeface="Public Sans"/>
            </a:endParaRPr>
          </a:p>
          <a:p>
            <a:pPr marL="0" lvl="0" indent="0" algn="l" rtl="0">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In short, this model gives us focus without rigidity. It lets us prioritize enterprise-scale contracts first, while still enabling innovation and competition from smaller players.</a:t>
            </a:r>
            <a:endParaRPr dirty="0">
              <a:solidFill>
                <a:schemeClr val="dk1"/>
              </a:solidFill>
              <a:latin typeface="Public Sans"/>
              <a:ea typeface="Public Sans"/>
              <a:cs typeface="Public Sans"/>
              <a:sym typeface="Public Sans"/>
            </a:endParaRPr>
          </a:p>
          <a:p>
            <a:pPr marL="0" lvl="0" indent="0" algn="l" rtl="0">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This is how we scale the strategy responsibly — starting where it matters most, then expanding outward as success compounds.</a:t>
            </a:r>
            <a:endParaRPr dirty="0">
              <a:solidFill>
                <a:schemeClr val="dk1"/>
              </a:solidFill>
              <a:latin typeface="Public Sans"/>
              <a:ea typeface="Public Sans"/>
              <a:cs typeface="Public Sans"/>
              <a:sym typeface="Public Sans"/>
            </a:endParaRPr>
          </a:p>
        </p:txBody>
      </p:sp>
    </p:spTree>
    <p:extLst>
      <p:ext uri="{BB962C8B-B14F-4D97-AF65-F5344CB8AC3E}">
        <p14:creationId xmlns:p14="http://schemas.microsoft.com/office/powerpoint/2010/main" val="1465029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ba1750687a_0_1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04" name="Google Shape;404;g3ba1750687a_0_117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So, what does </a:t>
            </a:r>
            <a:r>
              <a:rPr lang="en-US" i="1" dirty="0">
                <a:solidFill>
                  <a:schemeClr val="dk1"/>
                </a:solidFill>
                <a:latin typeface="Public Sans"/>
                <a:ea typeface="Public Sans"/>
                <a:cs typeface="Public Sans"/>
                <a:sym typeface="Public Sans"/>
              </a:rPr>
              <a:t>Buy As One</a:t>
            </a:r>
            <a:r>
              <a:rPr lang="en-US" dirty="0">
                <a:solidFill>
                  <a:schemeClr val="dk1"/>
                </a:solidFill>
                <a:latin typeface="Public Sans"/>
                <a:ea typeface="Public Sans"/>
                <a:cs typeface="Public Sans"/>
                <a:sym typeface="Public Sans"/>
              </a:rPr>
              <a:t> look like in action? In the long run, it means direct contracts.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For years, agencies have often bought software through resellers — removed from the company that actually builds and supports the product. That distance created inefficiencies, added cost, and makes accountability harder to manage.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Under OneGov, GSA negotiates directly with the OEMs who design and deliver these technologies. Those agreements are then available for all agencies to use through the Multiple Award Schedule.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This approach gives agencies several key advantages:</a:t>
            </a:r>
            <a:endParaRPr dirty="0">
              <a:solidFill>
                <a:schemeClr val="dk1"/>
              </a:solidFill>
              <a:latin typeface="Public Sans"/>
              <a:ea typeface="Public Sans"/>
              <a:cs typeface="Public Sans"/>
              <a:sym typeface="Public Sans"/>
            </a:endParaRPr>
          </a:p>
          <a:p>
            <a:pPr marL="457200" lvl="0" indent="-317500" algn="l" rtl="0">
              <a:lnSpc>
                <a:spcPct val="115000"/>
              </a:lnSpc>
              <a:spcBef>
                <a:spcPts val="120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Faster acquisition cycles</a:t>
            </a:r>
            <a:r>
              <a:rPr lang="en-US" dirty="0">
                <a:solidFill>
                  <a:schemeClr val="dk1"/>
                </a:solidFill>
                <a:latin typeface="Public Sans"/>
                <a:ea typeface="Public Sans"/>
                <a:cs typeface="Public Sans"/>
                <a:sym typeface="Public Sans"/>
              </a:rPr>
              <a:t> because terms and pricing are already negotiated.</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Stronger buying power</a:t>
            </a:r>
            <a:r>
              <a:rPr lang="en-US" dirty="0">
                <a:solidFill>
                  <a:schemeClr val="dk1"/>
                </a:solidFill>
                <a:latin typeface="Public Sans"/>
                <a:ea typeface="Public Sans"/>
                <a:cs typeface="Public Sans"/>
                <a:sym typeface="Public Sans"/>
              </a:rPr>
              <a:t> by combining government demand under unified agreements that go well beyond the traditional thresholds.</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Improved risk management</a:t>
            </a:r>
            <a:r>
              <a:rPr lang="en-US" dirty="0">
                <a:solidFill>
                  <a:schemeClr val="dk1"/>
                </a:solidFill>
                <a:latin typeface="Public Sans"/>
                <a:ea typeface="Public Sans"/>
                <a:cs typeface="Public Sans"/>
                <a:sym typeface="Public Sans"/>
              </a:rPr>
              <a:t> through standardized language for cybersecurity, compliance, and performance.</a:t>
            </a:r>
            <a:br>
              <a:rPr lang="en-US" dirty="0">
                <a:solidFill>
                  <a:schemeClr val="dk1"/>
                </a:solidFill>
                <a:latin typeface="Public Sans"/>
                <a:ea typeface="Public Sans"/>
                <a:cs typeface="Public Sans"/>
                <a:sym typeface="Public Sans"/>
              </a:rPr>
            </a:br>
            <a:endParaRPr dirty="0">
              <a:solidFill>
                <a:schemeClr val="dk1"/>
              </a:solidFill>
              <a:latin typeface="Public Sans"/>
              <a:ea typeface="Public Sans"/>
              <a:cs typeface="Public Sans"/>
              <a:sym typeface="Public Sans"/>
            </a:endParaRPr>
          </a:p>
          <a:p>
            <a:pPr marL="457200" lvl="0" indent="-317500" algn="l" rtl="0">
              <a:lnSpc>
                <a:spcPct val="115000"/>
              </a:lnSpc>
              <a:spcBef>
                <a:spcPts val="0"/>
              </a:spcBef>
              <a:spcAft>
                <a:spcPts val="0"/>
              </a:spcAft>
              <a:buClr>
                <a:schemeClr val="dk1"/>
              </a:buClr>
              <a:buSzPts val="1400"/>
              <a:buFont typeface="Public Sans"/>
              <a:buChar char="●"/>
            </a:pPr>
            <a:r>
              <a:rPr lang="en-US" b="1" dirty="0">
                <a:solidFill>
                  <a:schemeClr val="dk1"/>
                </a:solidFill>
                <a:latin typeface="Public Sans"/>
                <a:ea typeface="Public Sans"/>
                <a:cs typeface="Public Sans"/>
                <a:sym typeface="Public Sans"/>
              </a:rPr>
              <a:t>Consistent pricing</a:t>
            </a:r>
            <a:r>
              <a:rPr lang="en-US" dirty="0">
                <a:solidFill>
                  <a:schemeClr val="dk1"/>
                </a:solidFill>
                <a:latin typeface="Public Sans"/>
                <a:ea typeface="Public Sans"/>
                <a:cs typeface="Public Sans"/>
                <a:sym typeface="Public Sans"/>
              </a:rPr>
              <a:t> so every agency, regardless of size, gets the same negotiated value.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For industry, it provides clarity and predictability. OEMs know what’s expected, and resellers still have a defined role supporting delivery, integration, and mission services. The difference is that accountability and pricing now sit squarely at the top where it belongs.</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Clr>
                <a:schemeClr val="dk1"/>
              </a:buClr>
              <a:buSzPts val="1100"/>
              <a:buFont typeface="Arial"/>
              <a:buNone/>
            </a:pPr>
            <a:r>
              <a:rPr lang="en-US" dirty="0">
                <a:solidFill>
                  <a:schemeClr val="dk1"/>
                </a:solidFill>
                <a:latin typeface="Public Sans"/>
                <a:ea typeface="Public Sans"/>
                <a:cs typeface="Public Sans"/>
                <a:sym typeface="Public Sans"/>
              </a:rPr>
              <a:t>This is a cleaner, more transparent model. Agencies gain speed and assurance, industry gains stability, and taxpayers gain value.</a:t>
            </a:r>
            <a:endParaRPr dirty="0">
              <a:solidFill>
                <a:schemeClr val="dk1"/>
              </a:solidFill>
              <a:latin typeface="Public Sans"/>
              <a:ea typeface="Public Sans"/>
              <a:cs typeface="Public Sans"/>
              <a:sym typeface="Public Sans"/>
            </a:endParaRPr>
          </a:p>
          <a:p>
            <a:pPr marL="0" lvl="0" indent="0" algn="l" rtl="0">
              <a:lnSpc>
                <a:spcPct val="115000"/>
              </a:lnSpc>
              <a:spcBef>
                <a:spcPts val="1200"/>
              </a:spcBef>
              <a:spcAft>
                <a:spcPts val="1200"/>
              </a:spcAft>
              <a:buClr>
                <a:schemeClr val="dk1"/>
              </a:buClr>
              <a:buSzPts val="1100"/>
              <a:buFont typeface="Arial"/>
              <a:buNone/>
            </a:pPr>
            <a:r>
              <a:rPr lang="en-US" dirty="0">
                <a:solidFill>
                  <a:schemeClr val="dk1"/>
                </a:solidFill>
                <a:latin typeface="Public Sans"/>
                <a:ea typeface="Public Sans"/>
                <a:cs typeface="Public Sans"/>
                <a:sym typeface="Public Sans"/>
              </a:rPr>
              <a:t>Direct contracting is how we take OneGov from principle to practice — aligning the government’s scale with the pace of the commercial IT world, while holding every partner to a common standard of quality and performance.</a:t>
            </a:r>
            <a:endParaRPr dirty="0">
              <a:solidFill>
                <a:schemeClr val="dk1"/>
              </a:solidFill>
              <a:latin typeface="Public Sans"/>
              <a:ea typeface="Public Sans"/>
              <a:cs typeface="Public Sans"/>
              <a:sym typeface="Public Sans"/>
            </a:endParaRPr>
          </a:p>
        </p:txBody>
      </p:sp>
      <p:sp>
        <p:nvSpPr>
          <p:cNvPr id="405" name="Google Shape;405;g3ba1750687a_0_117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Blank_1">
    <p:spTree>
      <p:nvGrpSpPr>
        <p:cNvPr id="1" name="Shape 19"/>
        <p:cNvGrpSpPr/>
        <p:nvPr/>
      </p:nvGrpSpPr>
      <p:grpSpPr>
        <a:xfrm>
          <a:off x="0" y="0"/>
          <a:ext cx="0" cy="0"/>
          <a:chOff x="0" y="0"/>
          <a:chExt cx="0" cy="0"/>
        </a:xfrm>
      </p:grpSpPr>
      <p:pic>
        <p:nvPicPr>
          <p:cNvPr id="20" name="Google Shape;20;p2" descr="Decorative Image" title="Theme Background Imag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1" name="Google Shape;21;p2"/>
          <p:cNvSpPr txBox="1"/>
          <p:nvPr/>
        </p:nvSpPr>
        <p:spPr>
          <a:xfrm>
            <a:off x="1308900" y="985100"/>
            <a:ext cx="7835100" cy="394800"/>
          </a:xfrm>
          <a:prstGeom prst="rect">
            <a:avLst/>
          </a:prstGeom>
          <a:noFill/>
          <a:ln>
            <a:noFill/>
          </a:ln>
        </p:spPr>
        <p:txBody>
          <a:bodyPr spcFirstLastPara="1" wrap="square" lIns="91425" tIns="91425" rIns="91425" bIns="0" anchor="b"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OFFICE OF INFORMATION TECHNOLOGY CATEGORY</a:t>
            </a:r>
            <a:endParaRPr sz="1800" b="1" i="0" u="none" strike="noStrike" cap="none">
              <a:solidFill>
                <a:schemeClr val="lt1"/>
              </a:solidFill>
              <a:latin typeface="Arial"/>
              <a:ea typeface="Arial"/>
              <a:cs typeface="Arial"/>
              <a:sym typeface="Arial"/>
            </a:endParaRPr>
          </a:p>
        </p:txBody>
      </p:sp>
      <p:sp>
        <p:nvSpPr>
          <p:cNvPr id="22" name="Google Shape;22;p2"/>
          <p:cNvSpPr txBox="1">
            <a:spLocks noGrp="1"/>
          </p:cNvSpPr>
          <p:nvPr>
            <p:ph type="subTitle" idx="1"/>
          </p:nvPr>
        </p:nvSpPr>
        <p:spPr>
          <a:xfrm>
            <a:off x="134250" y="2947075"/>
            <a:ext cx="8875500" cy="180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lt1"/>
              </a:buClr>
              <a:buSzPts val="3000"/>
              <a:buFont typeface="Proxima Nova"/>
              <a:buNone/>
              <a:defRPr sz="3000" i="0" u="none" strike="noStrike" cap="none">
                <a:solidFill>
                  <a:schemeClr val="lt1"/>
                </a:solidFill>
                <a:latin typeface="Proxima Nova"/>
                <a:ea typeface="Proxima Nova"/>
                <a:cs typeface="Proxima Nova"/>
                <a:sym typeface="Proxima Nova"/>
              </a:defRPr>
            </a:lvl1pPr>
            <a:lvl2pPr marR="0" lvl="1"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2pPr>
            <a:lvl3pPr marR="0" lvl="2"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3pPr>
            <a:lvl4pPr marR="0" lvl="3"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4pPr>
            <a:lvl5pPr marR="0" lvl="4"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5pPr>
            <a:lvl6pPr marR="0" lvl="5"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6pPr>
            <a:lvl7pPr marR="0" lvl="6"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7pPr>
            <a:lvl8pPr marR="0" lvl="7"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8pPr>
            <a:lvl9pPr marR="0" lvl="8"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9pPr>
          </a:lstStyle>
          <a:p>
            <a:endParaRPr/>
          </a:p>
        </p:txBody>
      </p:sp>
      <p:sp>
        <p:nvSpPr>
          <p:cNvPr id="23" name="Google Shape;23;p2"/>
          <p:cNvSpPr txBox="1"/>
          <p:nvPr/>
        </p:nvSpPr>
        <p:spPr>
          <a:xfrm>
            <a:off x="1308900" y="700275"/>
            <a:ext cx="7835100" cy="394800"/>
          </a:xfrm>
          <a:prstGeom prst="rect">
            <a:avLst/>
          </a:prstGeom>
          <a:noFill/>
          <a:ln>
            <a:noFill/>
          </a:ln>
        </p:spPr>
        <p:txBody>
          <a:bodyPr spcFirstLastPara="1" wrap="square" lIns="91425" tIns="91425" rIns="91425" bIns="0" anchor="b"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U.S. General Services Administration</a:t>
            </a:r>
            <a:endParaRPr sz="1800" b="1" i="0" u="none" strike="noStrike" cap="none">
              <a:solidFill>
                <a:schemeClr val="lt1"/>
              </a:solidFill>
              <a:latin typeface="Arial"/>
              <a:ea typeface="Arial"/>
              <a:cs typeface="Arial"/>
              <a:sym typeface="Arial"/>
            </a:endParaRPr>
          </a:p>
        </p:txBody>
      </p:sp>
      <p:pic>
        <p:nvPicPr>
          <p:cNvPr id="24" name="Google Shape;24;p2" descr="Logo" title="GSA Starmark"/>
          <p:cNvPicPr preferRelativeResize="0"/>
          <p:nvPr/>
        </p:nvPicPr>
        <p:blipFill rotWithShape="1">
          <a:blip r:embed="rId3">
            <a:alphaModFix/>
          </a:blip>
          <a:srcRect/>
          <a:stretch/>
        </p:blipFill>
        <p:spPr>
          <a:xfrm>
            <a:off x="458425" y="455873"/>
            <a:ext cx="968448" cy="874199"/>
          </a:xfrm>
          <a:prstGeom prst="rect">
            <a:avLst/>
          </a:prstGeom>
          <a:noFill/>
          <a:ln>
            <a:noFill/>
          </a:ln>
        </p:spPr>
      </p:pic>
      <p:sp>
        <p:nvSpPr>
          <p:cNvPr id="25" name="Google Shape;25;p2"/>
          <p:cNvSpPr txBox="1">
            <a:spLocks noGrp="1"/>
          </p:cNvSpPr>
          <p:nvPr>
            <p:ph type="title"/>
          </p:nvPr>
        </p:nvSpPr>
        <p:spPr>
          <a:xfrm>
            <a:off x="502350" y="1476450"/>
            <a:ext cx="8139300" cy="1549200"/>
          </a:xfrm>
          <a:prstGeom prst="rect">
            <a:avLst/>
          </a:prstGeom>
          <a:noFill/>
          <a:ln>
            <a:noFill/>
          </a:ln>
        </p:spPr>
        <p:txBody>
          <a:bodyPr spcFirstLastPara="1" wrap="square" lIns="91425" tIns="91425" rIns="91425" bIns="91425" anchor="b" anchorCtr="0">
            <a:normAutofit/>
          </a:bodyPr>
          <a:lstStyle>
            <a:lvl1pPr marR="0" lvl="0" algn="ctr">
              <a:lnSpc>
                <a:spcPct val="100000"/>
              </a:lnSpc>
              <a:spcBef>
                <a:spcPts val="0"/>
              </a:spcBef>
              <a:spcAft>
                <a:spcPts val="0"/>
              </a:spcAft>
              <a:buClr>
                <a:schemeClr val="lt1"/>
              </a:buClr>
              <a:buSzPts val="4800"/>
              <a:buFont typeface="Proxima Nova"/>
              <a:buNone/>
              <a:defRPr sz="4800">
                <a:solidFill>
                  <a:schemeClr val="lt1"/>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3" name="Google Shape;63;p1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1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8" name="Google Shape;68;p12"/>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Google Shape;70;p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1" name="Google Shape;71;p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72" name="Google Shape;72;p13"/>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4325" y="160735"/>
            <a:ext cx="8524800" cy="450000"/>
          </a:xfrm>
          <a:prstGeom prst="rect">
            <a:avLst/>
          </a:prstGeom>
          <a:noFill/>
          <a:ln>
            <a:noFill/>
          </a:ln>
        </p:spPr>
        <p:txBody>
          <a:bodyPr spcFirstLastPara="1" wrap="square" lIns="91425" tIns="91425" rIns="91425" bIns="91425" anchor="ctr" anchorCtr="0">
            <a:normAutofit/>
          </a:bodyPr>
          <a:lstStyle>
            <a:lvl1pPr lvl="0" algn="l">
              <a:lnSpc>
                <a:spcPct val="95000"/>
              </a:lnSpc>
              <a:spcBef>
                <a:spcPts val="0"/>
              </a:spcBef>
              <a:spcAft>
                <a:spcPts val="0"/>
              </a:spcAft>
              <a:buSzPts val="2800"/>
              <a:buNone/>
              <a:defRPr/>
            </a:lvl1pPr>
            <a:lvl2pPr lvl="1" algn="l">
              <a:lnSpc>
                <a:spcPct val="95000"/>
              </a:lnSpc>
              <a:spcBef>
                <a:spcPts val="0"/>
              </a:spcBef>
              <a:spcAft>
                <a:spcPts val="0"/>
              </a:spcAft>
              <a:buSzPts val="2800"/>
              <a:buNone/>
              <a:defRPr/>
            </a:lvl2pPr>
            <a:lvl3pPr lvl="2" algn="l">
              <a:lnSpc>
                <a:spcPct val="95000"/>
              </a:lnSpc>
              <a:spcBef>
                <a:spcPts val="0"/>
              </a:spcBef>
              <a:spcAft>
                <a:spcPts val="0"/>
              </a:spcAft>
              <a:buSzPts val="2800"/>
              <a:buNone/>
              <a:defRPr/>
            </a:lvl3pPr>
            <a:lvl4pPr lvl="3" algn="l">
              <a:lnSpc>
                <a:spcPct val="95000"/>
              </a:lnSpc>
              <a:spcBef>
                <a:spcPts val="0"/>
              </a:spcBef>
              <a:spcAft>
                <a:spcPts val="0"/>
              </a:spcAft>
              <a:buSzPts val="2800"/>
              <a:buNone/>
              <a:defRPr/>
            </a:lvl4pPr>
            <a:lvl5pPr lvl="4" algn="l">
              <a:lnSpc>
                <a:spcPct val="95000"/>
              </a:lnSpc>
              <a:spcBef>
                <a:spcPts val="0"/>
              </a:spcBef>
              <a:spcAft>
                <a:spcPts val="0"/>
              </a:spcAft>
              <a:buSzPts val="2800"/>
              <a:buNone/>
              <a:defRPr/>
            </a:lvl5pPr>
            <a:lvl6pPr lvl="5" algn="l">
              <a:lnSpc>
                <a:spcPct val="95000"/>
              </a:lnSpc>
              <a:spcBef>
                <a:spcPts val="0"/>
              </a:spcBef>
              <a:spcAft>
                <a:spcPts val="0"/>
              </a:spcAft>
              <a:buSzPts val="2800"/>
              <a:buNone/>
              <a:defRPr/>
            </a:lvl6pPr>
            <a:lvl7pPr lvl="6" algn="l">
              <a:lnSpc>
                <a:spcPct val="95000"/>
              </a:lnSpc>
              <a:spcBef>
                <a:spcPts val="0"/>
              </a:spcBef>
              <a:spcAft>
                <a:spcPts val="0"/>
              </a:spcAft>
              <a:buSzPts val="2800"/>
              <a:buNone/>
              <a:defRPr/>
            </a:lvl7pPr>
            <a:lvl8pPr lvl="7" algn="l">
              <a:lnSpc>
                <a:spcPct val="95000"/>
              </a:lnSpc>
              <a:spcBef>
                <a:spcPts val="0"/>
              </a:spcBef>
              <a:spcAft>
                <a:spcPts val="0"/>
              </a:spcAft>
              <a:buSzPts val="2800"/>
              <a:buNone/>
              <a:defRPr/>
            </a:lvl8pPr>
            <a:lvl9pPr lvl="8" algn="l">
              <a:lnSpc>
                <a:spcPct val="95000"/>
              </a:lnSpc>
              <a:spcBef>
                <a:spcPts val="0"/>
              </a:spcBef>
              <a:spcAft>
                <a:spcPts val="0"/>
              </a:spcAft>
              <a:buSzPts val="2800"/>
              <a:buNone/>
              <a:defRPr/>
            </a:lvl9pPr>
          </a:lstStyle>
          <a:p>
            <a:endParaRPr/>
          </a:p>
        </p:txBody>
      </p:sp>
      <p:sp>
        <p:nvSpPr>
          <p:cNvPr id="77" name="Google Shape;77;p15"/>
          <p:cNvSpPr txBox="1">
            <a:spLocks noGrp="1"/>
          </p:cNvSpPr>
          <p:nvPr>
            <p:ph type="body" idx="1"/>
          </p:nvPr>
        </p:nvSpPr>
        <p:spPr>
          <a:xfrm>
            <a:off x="314325" y="1210866"/>
            <a:ext cx="8524800" cy="3293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1200"/>
              </a:spcBef>
              <a:spcAft>
                <a:spcPts val="0"/>
              </a:spcAft>
              <a:buClr>
                <a:schemeClr val="accent1"/>
              </a:buClr>
              <a:buSzPts val="1800"/>
              <a:buFont typeface="Noto Sans Symbols"/>
              <a:buChar char="▪"/>
              <a:defRPr/>
            </a:lvl1pPr>
            <a:lvl2pPr marL="914400" lvl="1" indent="-317500" algn="l">
              <a:lnSpc>
                <a:spcPct val="115000"/>
              </a:lnSpc>
              <a:spcBef>
                <a:spcPts val="540"/>
              </a:spcBef>
              <a:spcAft>
                <a:spcPts val="0"/>
              </a:spcAft>
              <a:buClr>
                <a:schemeClr val="accent1"/>
              </a:buClr>
              <a:buSzPts val="1400"/>
              <a:buChar char="-"/>
              <a:defRPr/>
            </a:lvl2pPr>
            <a:lvl3pPr marL="1371600" lvl="2" indent="-317500" algn="l">
              <a:lnSpc>
                <a:spcPct val="115000"/>
              </a:lnSpc>
              <a:spcBef>
                <a:spcPts val="480"/>
              </a:spcBef>
              <a:spcAft>
                <a:spcPts val="0"/>
              </a:spcAft>
              <a:buClr>
                <a:schemeClr val="accent1"/>
              </a:buClr>
              <a:buSzPts val="1400"/>
              <a:buFont typeface="Arial"/>
              <a:buChar char="-"/>
              <a:defRPr/>
            </a:lvl3pPr>
            <a:lvl4pPr marL="1828800" lvl="3" indent="-317500" algn="l">
              <a:lnSpc>
                <a:spcPct val="115000"/>
              </a:lnSpc>
              <a:spcBef>
                <a:spcPts val="480"/>
              </a:spcBef>
              <a:spcAft>
                <a:spcPts val="0"/>
              </a:spcAft>
              <a:buClr>
                <a:schemeClr val="accent1"/>
              </a:buClr>
              <a:buSzPts val="1400"/>
              <a:buFont typeface="Arial"/>
              <a:buChar char="-"/>
              <a:defRPr/>
            </a:lvl4pPr>
            <a:lvl5pPr marL="2286000" lvl="4" indent="-317500" algn="l">
              <a:lnSpc>
                <a:spcPct val="115000"/>
              </a:lnSpc>
              <a:spcBef>
                <a:spcPts val="800"/>
              </a:spcBef>
              <a:spcAft>
                <a:spcPts val="0"/>
              </a:spcAft>
              <a:buClr>
                <a:schemeClr val="accent1"/>
              </a:buClr>
              <a:buSzPts val="1400"/>
              <a:buFont typeface="Noto Sans Symbols"/>
              <a:buChar char="•"/>
              <a:defRPr/>
            </a:lvl5pPr>
            <a:lvl6pPr marL="2743200" lvl="5" indent="-317500" algn="l">
              <a:lnSpc>
                <a:spcPct val="115000"/>
              </a:lnSpc>
              <a:spcBef>
                <a:spcPts val="800"/>
              </a:spcBef>
              <a:spcAft>
                <a:spcPts val="0"/>
              </a:spcAft>
              <a:buClr>
                <a:schemeClr val="accent1"/>
              </a:buClr>
              <a:buSzPts val="1400"/>
              <a:buFont typeface="Noto Sans Symbols"/>
              <a:buChar char="•"/>
              <a:defRPr/>
            </a:lvl6pPr>
            <a:lvl7pPr marL="3200400" lvl="6" indent="-317500" algn="l">
              <a:lnSpc>
                <a:spcPct val="115000"/>
              </a:lnSpc>
              <a:spcBef>
                <a:spcPts val="800"/>
              </a:spcBef>
              <a:spcAft>
                <a:spcPts val="0"/>
              </a:spcAft>
              <a:buClr>
                <a:schemeClr val="accent1"/>
              </a:buClr>
              <a:buSzPts val="1400"/>
              <a:buFont typeface="Noto Sans Symbols"/>
              <a:buChar char="•"/>
              <a:defRPr/>
            </a:lvl7pPr>
            <a:lvl8pPr marL="3657600" lvl="7" indent="-317500" algn="l">
              <a:lnSpc>
                <a:spcPct val="115000"/>
              </a:lnSpc>
              <a:spcBef>
                <a:spcPts val="800"/>
              </a:spcBef>
              <a:spcAft>
                <a:spcPts val="0"/>
              </a:spcAft>
              <a:buClr>
                <a:schemeClr val="accent1"/>
              </a:buClr>
              <a:buSzPts val="1400"/>
              <a:buFont typeface="Noto Sans Symbols"/>
              <a:buChar char="•"/>
              <a:defRPr/>
            </a:lvl8pPr>
            <a:lvl9pPr marL="4114800" lvl="8" indent="-317500" algn="l">
              <a:lnSpc>
                <a:spcPct val="115000"/>
              </a:lnSpc>
              <a:spcBef>
                <a:spcPts val="800"/>
              </a:spcBef>
              <a:spcAft>
                <a:spcPts val="0"/>
              </a:spcAft>
              <a:buClr>
                <a:schemeClr val="accent1"/>
              </a:buClr>
              <a:buSzPts val="1400"/>
              <a:buFont typeface="Noto Sans Symbols"/>
              <a:buChar char="•"/>
              <a:defRPr/>
            </a:lvl9pPr>
          </a:lstStyle>
          <a:p>
            <a:endParaRPr/>
          </a:p>
        </p:txBody>
      </p:sp>
      <p:sp>
        <p:nvSpPr>
          <p:cNvPr id="78" name="Google Shape;78;p15"/>
          <p:cNvSpPr txBox="1">
            <a:spLocks noGrp="1"/>
          </p:cNvSpPr>
          <p:nvPr>
            <p:ph type="ftr" idx="11"/>
          </p:nvPr>
        </p:nvSpPr>
        <p:spPr>
          <a:xfrm>
            <a:off x="219075" y="4839846"/>
            <a:ext cx="1343100" cy="185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9" name="Google Shape;79;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ll text with subhead">
  <p:cSld name="BLANK_2_1_1_1">
    <p:bg>
      <p:bgPr>
        <a:solidFill>
          <a:srgbClr val="FFFFFF"/>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591750" y="324427"/>
            <a:ext cx="8138100" cy="7680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800"/>
              <a:buNone/>
              <a:defRPr sz="3000" b="1">
                <a:solidFill>
                  <a:srgbClr val="003C71"/>
                </a:solidFill>
                <a:latin typeface="Arial"/>
                <a:ea typeface="Arial"/>
                <a:cs typeface="Arial"/>
                <a:sym typeface="Arial"/>
              </a:defRPr>
            </a:lvl1pPr>
            <a:lvl2pPr lvl="1" algn="l">
              <a:lnSpc>
                <a:spcPct val="100000"/>
              </a:lnSpc>
              <a:spcBef>
                <a:spcPts val="0"/>
              </a:spcBef>
              <a:spcAft>
                <a:spcPts val="0"/>
              </a:spcAft>
              <a:buSzPts val="2800"/>
              <a:buNone/>
              <a:defRPr sz="3000" b="1">
                <a:solidFill>
                  <a:srgbClr val="003C71"/>
                </a:solidFill>
                <a:latin typeface="Arial"/>
                <a:ea typeface="Arial"/>
                <a:cs typeface="Arial"/>
                <a:sym typeface="Arial"/>
              </a:defRPr>
            </a:lvl2pPr>
            <a:lvl3pPr lvl="2" algn="l">
              <a:lnSpc>
                <a:spcPct val="100000"/>
              </a:lnSpc>
              <a:spcBef>
                <a:spcPts val="0"/>
              </a:spcBef>
              <a:spcAft>
                <a:spcPts val="0"/>
              </a:spcAft>
              <a:buSzPts val="2800"/>
              <a:buNone/>
              <a:defRPr sz="3000" b="1">
                <a:solidFill>
                  <a:srgbClr val="003C71"/>
                </a:solidFill>
                <a:latin typeface="Arial"/>
                <a:ea typeface="Arial"/>
                <a:cs typeface="Arial"/>
                <a:sym typeface="Arial"/>
              </a:defRPr>
            </a:lvl3pPr>
            <a:lvl4pPr lvl="3" algn="l">
              <a:lnSpc>
                <a:spcPct val="100000"/>
              </a:lnSpc>
              <a:spcBef>
                <a:spcPts val="0"/>
              </a:spcBef>
              <a:spcAft>
                <a:spcPts val="0"/>
              </a:spcAft>
              <a:buSzPts val="2800"/>
              <a:buNone/>
              <a:defRPr sz="3000" b="1">
                <a:solidFill>
                  <a:srgbClr val="003C71"/>
                </a:solidFill>
                <a:latin typeface="Arial"/>
                <a:ea typeface="Arial"/>
                <a:cs typeface="Arial"/>
                <a:sym typeface="Arial"/>
              </a:defRPr>
            </a:lvl4pPr>
            <a:lvl5pPr lvl="4" algn="l">
              <a:lnSpc>
                <a:spcPct val="100000"/>
              </a:lnSpc>
              <a:spcBef>
                <a:spcPts val="0"/>
              </a:spcBef>
              <a:spcAft>
                <a:spcPts val="0"/>
              </a:spcAft>
              <a:buSzPts val="2800"/>
              <a:buNone/>
              <a:defRPr sz="3000" b="1">
                <a:solidFill>
                  <a:srgbClr val="003C71"/>
                </a:solidFill>
                <a:latin typeface="Arial"/>
                <a:ea typeface="Arial"/>
                <a:cs typeface="Arial"/>
                <a:sym typeface="Arial"/>
              </a:defRPr>
            </a:lvl5pPr>
            <a:lvl6pPr lvl="5" algn="l">
              <a:lnSpc>
                <a:spcPct val="100000"/>
              </a:lnSpc>
              <a:spcBef>
                <a:spcPts val="0"/>
              </a:spcBef>
              <a:spcAft>
                <a:spcPts val="0"/>
              </a:spcAft>
              <a:buSzPts val="2800"/>
              <a:buNone/>
              <a:defRPr sz="3000" b="1">
                <a:solidFill>
                  <a:srgbClr val="003C71"/>
                </a:solidFill>
                <a:latin typeface="Arial"/>
                <a:ea typeface="Arial"/>
                <a:cs typeface="Arial"/>
                <a:sym typeface="Arial"/>
              </a:defRPr>
            </a:lvl6pPr>
            <a:lvl7pPr lvl="6" algn="l">
              <a:lnSpc>
                <a:spcPct val="100000"/>
              </a:lnSpc>
              <a:spcBef>
                <a:spcPts val="0"/>
              </a:spcBef>
              <a:spcAft>
                <a:spcPts val="0"/>
              </a:spcAft>
              <a:buSzPts val="2800"/>
              <a:buNone/>
              <a:defRPr sz="3000" b="1">
                <a:solidFill>
                  <a:srgbClr val="003C71"/>
                </a:solidFill>
                <a:latin typeface="Arial"/>
                <a:ea typeface="Arial"/>
                <a:cs typeface="Arial"/>
                <a:sym typeface="Arial"/>
              </a:defRPr>
            </a:lvl7pPr>
            <a:lvl8pPr lvl="7" algn="l">
              <a:lnSpc>
                <a:spcPct val="100000"/>
              </a:lnSpc>
              <a:spcBef>
                <a:spcPts val="0"/>
              </a:spcBef>
              <a:spcAft>
                <a:spcPts val="0"/>
              </a:spcAft>
              <a:buSzPts val="2800"/>
              <a:buNone/>
              <a:defRPr sz="3000" b="1">
                <a:solidFill>
                  <a:srgbClr val="003C71"/>
                </a:solidFill>
                <a:latin typeface="Arial"/>
                <a:ea typeface="Arial"/>
                <a:cs typeface="Arial"/>
                <a:sym typeface="Arial"/>
              </a:defRPr>
            </a:lvl8pPr>
            <a:lvl9pPr lvl="8" algn="l">
              <a:lnSpc>
                <a:spcPct val="100000"/>
              </a:lnSpc>
              <a:spcBef>
                <a:spcPts val="0"/>
              </a:spcBef>
              <a:spcAft>
                <a:spcPts val="0"/>
              </a:spcAft>
              <a:buSzPts val="2800"/>
              <a:buNone/>
              <a:defRPr sz="3000" b="1">
                <a:solidFill>
                  <a:srgbClr val="003C71"/>
                </a:solidFill>
                <a:latin typeface="Arial"/>
                <a:ea typeface="Arial"/>
                <a:cs typeface="Arial"/>
                <a:sym typeface="Arial"/>
              </a:defRPr>
            </a:lvl9pPr>
          </a:lstStyle>
          <a:p>
            <a:endParaRPr/>
          </a:p>
        </p:txBody>
      </p:sp>
      <p:sp>
        <p:nvSpPr>
          <p:cNvPr id="82" name="Google Shape;82;p16"/>
          <p:cNvSpPr txBox="1">
            <a:spLocks noGrp="1"/>
          </p:cNvSpPr>
          <p:nvPr>
            <p:ph type="subTitle" idx="1"/>
          </p:nvPr>
        </p:nvSpPr>
        <p:spPr>
          <a:xfrm>
            <a:off x="707100" y="1053383"/>
            <a:ext cx="8022600" cy="3936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sz="2400" b="1">
                <a:solidFill>
                  <a:srgbClr val="0579BD"/>
                </a:solidFill>
                <a:latin typeface="Arial"/>
                <a:ea typeface="Arial"/>
                <a:cs typeface="Arial"/>
                <a:sym typeface="Arial"/>
              </a:defRPr>
            </a:lvl1pPr>
            <a:lvl2pPr lvl="1" algn="l">
              <a:lnSpc>
                <a:spcPct val="115000"/>
              </a:lnSpc>
              <a:spcBef>
                <a:spcPts val="1200"/>
              </a:spcBef>
              <a:spcAft>
                <a:spcPts val="0"/>
              </a:spcAft>
              <a:buSzPts val="1400"/>
              <a:buNone/>
              <a:defRPr sz="2400" b="1">
                <a:solidFill>
                  <a:srgbClr val="0579BD"/>
                </a:solidFill>
                <a:latin typeface="Arial"/>
                <a:ea typeface="Arial"/>
                <a:cs typeface="Arial"/>
                <a:sym typeface="Arial"/>
              </a:defRPr>
            </a:lvl2pPr>
            <a:lvl3pPr lvl="2" algn="l">
              <a:lnSpc>
                <a:spcPct val="115000"/>
              </a:lnSpc>
              <a:spcBef>
                <a:spcPts val="1200"/>
              </a:spcBef>
              <a:spcAft>
                <a:spcPts val="0"/>
              </a:spcAft>
              <a:buSzPts val="1400"/>
              <a:buNone/>
              <a:defRPr sz="2400" b="1">
                <a:solidFill>
                  <a:srgbClr val="0579BD"/>
                </a:solidFill>
                <a:latin typeface="Arial"/>
                <a:ea typeface="Arial"/>
                <a:cs typeface="Arial"/>
                <a:sym typeface="Arial"/>
              </a:defRPr>
            </a:lvl3pPr>
            <a:lvl4pPr lvl="3" algn="l">
              <a:lnSpc>
                <a:spcPct val="115000"/>
              </a:lnSpc>
              <a:spcBef>
                <a:spcPts val="1200"/>
              </a:spcBef>
              <a:spcAft>
                <a:spcPts val="0"/>
              </a:spcAft>
              <a:buSzPts val="1400"/>
              <a:buNone/>
              <a:defRPr sz="2400" b="1">
                <a:solidFill>
                  <a:srgbClr val="0579BD"/>
                </a:solidFill>
                <a:latin typeface="Arial"/>
                <a:ea typeface="Arial"/>
                <a:cs typeface="Arial"/>
                <a:sym typeface="Arial"/>
              </a:defRPr>
            </a:lvl4pPr>
            <a:lvl5pPr lvl="4" algn="l">
              <a:lnSpc>
                <a:spcPct val="115000"/>
              </a:lnSpc>
              <a:spcBef>
                <a:spcPts val="1200"/>
              </a:spcBef>
              <a:spcAft>
                <a:spcPts val="0"/>
              </a:spcAft>
              <a:buSzPts val="1400"/>
              <a:buNone/>
              <a:defRPr sz="2400" b="1">
                <a:solidFill>
                  <a:srgbClr val="0579BD"/>
                </a:solidFill>
                <a:latin typeface="Arial"/>
                <a:ea typeface="Arial"/>
                <a:cs typeface="Arial"/>
                <a:sym typeface="Arial"/>
              </a:defRPr>
            </a:lvl5pPr>
            <a:lvl6pPr lvl="5" algn="l">
              <a:lnSpc>
                <a:spcPct val="115000"/>
              </a:lnSpc>
              <a:spcBef>
                <a:spcPts val="1200"/>
              </a:spcBef>
              <a:spcAft>
                <a:spcPts val="0"/>
              </a:spcAft>
              <a:buSzPts val="1400"/>
              <a:buNone/>
              <a:defRPr sz="2400" b="1">
                <a:solidFill>
                  <a:srgbClr val="0579BD"/>
                </a:solidFill>
                <a:latin typeface="Arial"/>
                <a:ea typeface="Arial"/>
                <a:cs typeface="Arial"/>
                <a:sym typeface="Arial"/>
              </a:defRPr>
            </a:lvl6pPr>
            <a:lvl7pPr lvl="6" algn="l">
              <a:lnSpc>
                <a:spcPct val="115000"/>
              </a:lnSpc>
              <a:spcBef>
                <a:spcPts val="1200"/>
              </a:spcBef>
              <a:spcAft>
                <a:spcPts val="0"/>
              </a:spcAft>
              <a:buSzPts val="1400"/>
              <a:buNone/>
              <a:defRPr sz="2400" b="1">
                <a:solidFill>
                  <a:srgbClr val="0579BD"/>
                </a:solidFill>
                <a:latin typeface="Arial"/>
                <a:ea typeface="Arial"/>
                <a:cs typeface="Arial"/>
                <a:sym typeface="Arial"/>
              </a:defRPr>
            </a:lvl7pPr>
            <a:lvl8pPr lvl="7" algn="l">
              <a:lnSpc>
                <a:spcPct val="115000"/>
              </a:lnSpc>
              <a:spcBef>
                <a:spcPts val="1200"/>
              </a:spcBef>
              <a:spcAft>
                <a:spcPts val="0"/>
              </a:spcAft>
              <a:buSzPts val="1400"/>
              <a:buNone/>
              <a:defRPr sz="2400" b="1">
                <a:solidFill>
                  <a:srgbClr val="0579BD"/>
                </a:solidFill>
                <a:latin typeface="Arial"/>
                <a:ea typeface="Arial"/>
                <a:cs typeface="Arial"/>
                <a:sym typeface="Arial"/>
              </a:defRPr>
            </a:lvl8pPr>
            <a:lvl9pPr lvl="8" algn="l">
              <a:lnSpc>
                <a:spcPct val="115000"/>
              </a:lnSpc>
              <a:spcBef>
                <a:spcPts val="1200"/>
              </a:spcBef>
              <a:spcAft>
                <a:spcPts val="1200"/>
              </a:spcAft>
              <a:buSzPts val="1400"/>
              <a:buNone/>
              <a:defRPr sz="2400" b="1">
                <a:solidFill>
                  <a:srgbClr val="0579BD"/>
                </a:solidFill>
                <a:latin typeface="Arial"/>
                <a:ea typeface="Arial"/>
                <a:cs typeface="Arial"/>
                <a:sym typeface="Arial"/>
              </a:defRPr>
            </a:lvl9pPr>
          </a:lstStyle>
          <a:p>
            <a:endParaRPr/>
          </a:p>
        </p:txBody>
      </p:sp>
      <p:sp>
        <p:nvSpPr>
          <p:cNvPr id="83" name="Google Shape;83;p16"/>
          <p:cNvSpPr txBox="1">
            <a:spLocks noGrp="1"/>
          </p:cNvSpPr>
          <p:nvPr>
            <p:ph type="body" idx="2"/>
          </p:nvPr>
        </p:nvSpPr>
        <p:spPr>
          <a:xfrm>
            <a:off x="591750" y="1446975"/>
            <a:ext cx="7866000" cy="33879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Clr>
                <a:srgbClr val="000000"/>
              </a:buClr>
              <a:buSzPts val="1800"/>
              <a:buFont typeface="Arial"/>
              <a:buChar char="●"/>
              <a:defRPr sz="1800" b="1">
                <a:solidFill>
                  <a:srgbClr val="000000"/>
                </a:solidFill>
                <a:latin typeface="Arial"/>
                <a:ea typeface="Arial"/>
                <a:cs typeface="Arial"/>
                <a:sym typeface="Arial"/>
              </a:defRPr>
            </a:lvl1pPr>
            <a:lvl2pPr marL="914400" lvl="1"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2pPr>
            <a:lvl3pPr marL="1371600" lvl="2"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3pPr>
            <a:lvl4pPr marL="1828800" lvl="3"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4pPr>
            <a:lvl5pPr marL="2286000" lvl="4"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5pPr>
            <a:lvl6pPr marL="2743200" lvl="5"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6pPr>
            <a:lvl7pPr marL="3200400" lvl="6"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7pPr>
            <a:lvl8pPr marL="3657600" lvl="7"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8pPr>
            <a:lvl9pPr marL="4114800" lvl="8"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9pPr>
          </a:lstStyle>
          <a:p>
            <a:endParaRPr/>
          </a:p>
        </p:txBody>
      </p:sp>
      <p:sp>
        <p:nvSpPr>
          <p:cNvPr id="84" name="Google Shape;84;p16"/>
          <p:cNvSpPr txBox="1">
            <a:spLocks noGrp="1"/>
          </p:cNvSpPr>
          <p:nvPr>
            <p:ph type="sldNum" idx="12"/>
          </p:nvPr>
        </p:nvSpPr>
        <p:spPr>
          <a:xfrm>
            <a:off x="8816850" y="4717080"/>
            <a:ext cx="324600" cy="290700"/>
          </a:xfrm>
          <a:prstGeom prst="rect">
            <a:avLst/>
          </a:prstGeom>
          <a:noFill/>
          <a:ln>
            <a:noFill/>
          </a:ln>
        </p:spPr>
        <p:txBody>
          <a:bodyPr spcFirstLastPara="1" wrap="square" lIns="91425" tIns="91425" rIns="91425" bIns="91425" anchor="ctr" anchorCtr="0">
            <a:normAutofit fontScale="92500" lnSpcReduction="20000"/>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912">
          <p15:clr>
            <a:srgbClr val="FA7B17"/>
          </p15:clr>
        </p15:guide>
        <p15:guide id="2" orient="horz" pos="688">
          <p15:clr>
            <a:srgbClr val="FA7B17"/>
          </p15:clr>
        </p15:guide>
        <p15:guide id="3" pos="5328">
          <p15:clr>
            <a:srgbClr val="FA7B17"/>
          </p15:clr>
        </p15:guide>
        <p15:guide id="4" pos="445">
          <p15:clr>
            <a:srgbClr val="FA7B17"/>
          </p15:clr>
        </p15:guide>
        <p15:guide id="5" orient="horz" pos="3046">
          <p15:clr>
            <a:srgbClr val="FA7B17"/>
          </p15:clr>
        </p15:guide>
        <p15:guide id="6" pos="373">
          <p15:clr>
            <a:srgbClr val="FA7B17"/>
          </p15:clr>
        </p15:guide>
        <p15:guide id="7" pos="2880">
          <p15:clr>
            <a:srgbClr val="FA7B17"/>
          </p15:clr>
        </p15:guide>
        <p15:guide id="8" pos="2976">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1_Blank_1_2_1_1_1_3">
    <p:bg>
      <p:bgPr>
        <a:no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57200" y="387100"/>
            <a:ext cx="8229600" cy="528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200"/>
              <a:buNone/>
              <a:defRPr sz="2200" b="1">
                <a:solidFill>
                  <a:schemeClr val="dk1"/>
                </a:solidFill>
              </a:defRPr>
            </a:lvl1pPr>
            <a:lvl2pPr lvl="1" algn="l">
              <a:lnSpc>
                <a:spcPct val="100000"/>
              </a:lnSpc>
              <a:spcBef>
                <a:spcPts val="0"/>
              </a:spcBef>
              <a:spcAft>
                <a:spcPts val="0"/>
              </a:spcAft>
              <a:buClr>
                <a:schemeClr val="dk1"/>
              </a:buClr>
              <a:buSzPts val="2200"/>
              <a:buNone/>
              <a:defRPr sz="2200" b="1">
                <a:solidFill>
                  <a:schemeClr val="dk1"/>
                </a:solidFill>
              </a:defRPr>
            </a:lvl2pPr>
            <a:lvl3pPr lvl="2" algn="l">
              <a:lnSpc>
                <a:spcPct val="100000"/>
              </a:lnSpc>
              <a:spcBef>
                <a:spcPts val="0"/>
              </a:spcBef>
              <a:spcAft>
                <a:spcPts val="0"/>
              </a:spcAft>
              <a:buClr>
                <a:schemeClr val="dk1"/>
              </a:buClr>
              <a:buSzPts val="2200"/>
              <a:buNone/>
              <a:defRPr sz="2200" b="1">
                <a:solidFill>
                  <a:schemeClr val="dk1"/>
                </a:solidFill>
              </a:defRPr>
            </a:lvl3pPr>
            <a:lvl4pPr lvl="3" algn="l">
              <a:lnSpc>
                <a:spcPct val="100000"/>
              </a:lnSpc>
              <a:spcBef>
                <a:spcPts val="0"/>
              </a:spcBef>
              <a:spcAft>
                <a:spcPts val="0"/>
              </a:spcAft>
              <a:buClr>
                <a:schemeClr val="dk1"/>
              </a:buClr>
              <a:buSzPts val="2200"/>
              <a:buNone/>
              <a:defRPr sz="2200" b="1">
                <a:solidFill>
                  <a:schemeClr val="dk1"/>
                </a:solidFill>
              </a:defRPr>
            </a:lvl4pPr>
            <a:lvl5pPr lvl="4" algn="l">
              <a:lnSpc>
                <a:spcPct val="100000"/>
              </a:lnSpc>
              <a:spcBef>
                <a:spcPts val="0"/>
              </a:spcBef>
              <a:spcAft>
                <a:spcPts val="0"/>
              </a:spcAft>
              <a:buClr>
                <a:schemeClr val="dk1"/>
              </a:buClr>
              <a:buSzPts val="2200"/>
              <a:buNone/>
              <a:defRPr sz="2200" b="1">
                <a:solidFill>
                  <a:schemeClr val="dk1"/>
                </a:solidFill>
              </a:defRPr>
            </a:lvl5pPr>
            <a:lvl6pPr lvl="5" algn="l">
              <a:lnSpc>
                <a:spcPct val="100000"/>
              </a:lnSpc>
              <a:spcBef>
                <a:spcPts val="0"/>
              </a:spcBef>
              <a:spcAft>
                <a:spcPts val="0"/>
              </a:spcAft>
              <a:buClr>
                <a:schemeClr val="dk1"/>
              </a:buClr>
              <a:buSzPts val="2200"/>
              <a:buNone/>
              <a:defRPr sz="2200" b="1">
                <a:solidFill>
                  <a:schemeClr val="dk1"/>
                </a:solidFill>
              </a:defRPr>
            </a:lvl6pPr>
            <a:lvl7pPr lvl="6" algn="l">
              <a:lnSpc>
                <a:spcPct val="100000"/>
              </a:lnSpc>
              <a:spcBef>
                <a:spcPts val="0"/>
              </a:spcBef>
              <a:spcAft>
                <a:spcPts val="0"/>
              </a:spcAft>
              <a:buClr>
                <a:schemeClr val="dk1"/>
              </a:buClr>
              <a:buSzPts val="2200"/>
              <a:buNone/>
              <a:defRPr sz="2200" b="1">
                <a:solidFill>
                  <a:schemeClr val="dk1"/>
                </a:solidFill>
              </a:defRPr>
            </a:lvl7pPr>
            <a:lvl8pPr lvl="7" algn="l">
              <a:lnSpc>
                <a:spcPct val="100000"/>
              </a:lnSpc>
              <a:spcBef>
                <a:spcPts val="0"/>
              </a:spcBef>
              <a:spcAft>
                <a:spcPts val="0"/>
              </a:spcAft>
              <a:buClr>
                <a:schemeClr val="dk1"/>
              </a:buClr>
              <a:buSzPts val="2200"/>
              <a:buNone/>
              <a:defRPr sz="2200" b="1">
                <a:solidFill>
                  <a:schemeClr val="dk1"/>
                </a:solidFill>
              </a:defRPr>
            </a:lvl8pPr>
            <a:lvl9pPr lvl="8" algn="l">
              <a:lnSpc>
                <a:spcPct val="100000"/>
              </a:lnSpc>
              <a:spcBef>
                <a:spcPts val="0"/>
              </a:spcBef>
              <a:spcAft>
                <a:spcPts val="0"/>
              </a:spcAft>
              <a:buClr>
                <a:schemeClr val="dk1"/>
              </a:buClr>
              <a:buSzPts val="2200"/>
              <a:buNone/>
              <a:defRPr sz="2200" b="1">
                <a:solidFill>
                  <a:schemeClr val="dk1"/>
                </a:solidFill>
              </a:defRPr>
            </a:lvl9pPr>
          </a:lstStyle>
          <a:p>
            <a:endParaRPr/>
          </a:p>
        </p:txBody>
      </p:sp>
      <p:sp>
        <p:nvSpPr>
          <p:cNvPr id="87" name="Google Shape;87;p17"/>
          <p:cNvSpPr txBox="1">
            <a:spLocks noGrp="1"/>
          </p:cNvSpPr>
          <p:nvPr>
            <p:ph type="subTitle" idx="1"/>
          </p:nvPr>
        </p:nvSpPr>
        <p:spPr>
          <a:xfrm>
            <a:off x="457200" y="228600"/>
            <a:ext cx="2743200" cy="1584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SzPts val="1800"/>
              <a:buNone/>
              <a:defRPr sz="1000">
                <a:solidFill>
                  <a:srgbClr val="999999"/>
                </a:solidFill>
              </a:defRPr>
            </a:lvl1pPr>
            <a:lvl2pPr lvl="1" algn="l">
              <a:lnSpc>
                <a:spcPct val="115000"/>
              </a:lnSpc>
              <a:spcBef>
                <a:spcPts val="0"/>
              </a:spcBef>
              <a:spcAft>
                <a:spcPts val="0"/>
              </a:spcAft>
              <a:buClr>
                <a:schemeClr val="lt2"/>
              </a:buClr>
              <a:buSzPts val="1000"/>
              <a:buNone/>
              <a:defRPr sz="1000">
                <a:solidFill>
                  <a:schemeClr val="lt2"/>
                </a:solidFill>
              </a:defRPr>
            </a:lvl2pPr>
            <a:lvl3pPr lvl="2" algn="l">
              <a:lnSpc>
                <a:spcPct val="115000"/>
              </a:lnSpc>
              <a:spcBef>
                <a:spcPts val="0"/>
              </a:spcBef>
              <a:spcAft>
                <a:spcPts val="0"/>
              </a:spcAft>
              <a:buClr>
                <a:schemeClr val="lt2"/>
              </a:buClr>
              <a:buSzPts val="1000"/>
              <a:buNone/>
              <a:defRPr sz="1000">
                <a:solidFill>
                  <a:schemeClr val="lt2"/>
                </a:solidFill>
              </a:defRPr>
            </a:lvl3pPr>
            <a:lvl4pPr lvl="3" algn="l">
              <a:lnSpc>
                <a:spcPct val="115000"/>
              </a:lnSpc>
              <a:spcBef>
                <a:spcPts val="0"/>
              </a:spcBef>
              <a:spcAft>
                <a:spcPts val="0"/>
              </a:spcAft>
              <a:buClr>
                <a:schemeClr val="lt2"/>
              </a:buClr>
              <a:buSzPts val="1000"/>
              <a:buNone/>
              <a:defRPr sz="1000">
                <a:solidFill>
                  <a:schemeClr val="lt2"/>
                </a:solidFill>
              </a:defRPr>
            </a:lvl4pPr>
            <a:lvl5pPr lvl="4" algn="l">
              <a:lnSpc>
                <a:spcPct val="115000"/>
              </a:lnSpc>
              <a:spcBef>
                <a:spcPts val="0"/>
              </a:spcBef>
              <a:spcAft>
                <a:spcPts val="0"/>
              </a:spcAft>
              <a:buClr>
                <a:schemeClr val="lt2"/>
              </a:buClr>
              <a:buSzPts val="1000"/>
              <a:buNone/>
              <a:defRPr sz="1000">
                <a:solidFill>
                  <a:schemeClr val="lt2"/>
                </a:solidFill>
              </a:defRPr>
            </a:lvl5pPr>
            <a:lvl6pPr lvl="5" algn="l">
              <a:lnSpc>
                <a:spcPct val="115000"/>
              </a:lnSpc>
              <a:spcBef>
                <a:spcPts val="0"/>
              </a:spcBef>
              <a:spcAft>
                <a:spcPts val="0"/>
              </a:spcAft>
              <a:buClr>
                <a:schemeClr val="lt2"/>
              </a:buClr>
              <a:buSzPts val="1000"/>
              <a:buNone/>
              <a:defRPr sz="1000">
                <a:solidFill>
                  <a:schemeClr val="lt2"/>
                </a:solidFill>
              </a:defRPr>
            </a:lvl6pPr>
            <a:lvl7pPr lvl="6" algn="l">
              <a:lnSpc>
                <a:spcPct val="115000"/>
              </a:lnSpc>
              <a:spcBef>
                <a:spcPts val="0"/>
              </a:spcBef>
              <a:spcAft>
                <a:spcPts val="0"/>
              </a:spcAft>
              <a:buClr>
                <a:schemeClr val="lt2"/>
              </a:buClr>
              <a:buSzPts val="1000"/>
              <a:buNone/>
              <a:defRPr sz="1000">
                <a:solidFill>
                  <a:schemeClr val="lt2"/>
                </a:solidFill>
              </a:defRPr>
            </a:lvl7pPr>
            <a:lvl8pPr lvl="7" algn="l">
              <a:lnSpc>
                <a:spcPct val="115000"/>
              </a:lnSpc>
              <a:spcBef>
                <a:spcPts val="0"/>
              </a:spcBef>
              <a:spcAft>
                <a:spcPts val="0"/>
              </a:spcAft>
              <a:buClr>
                <a:schemeClr val="lt2"/>
              </a:buClr>
              <a:buSzPts val="1000"/>
              <a:buNone/>
              <a:defRPr sz="1000">
                <a:solidFill>
                  <a:schemeClr val="lt2"/>
                </a:solidFill>
              </a:defRPr>
            </a:lvl8pPr>
            <a:lvl9pPr lvl="8" algn="l">
              <a:lnSpc>
                <a:spcPct val="115000"/>
              </a:lnSpc>
              <a:spcBef>
                <a:spcPts val="0"/>
              </a:spcBef>
              <a:spcAft>
                <a:spcPts val="0"/>
              </a:spcAft>
              <a:buClr>
                <a:schemeClr val="lt2"/>
              </a:buClr>
              <a:buSzPts val="1000"/>
              <a:buNone/>
              <a:defRPr sz="1000">
                <a:solidFill>
                  <a:schemeClr val="lt2"/>
                </a:solidFill>
              </a:defRPr>
            </a:lvl9pPr>
          </a:lstStyle>
          <a:p>
            <a:endParaRPr/>
          </a:p>
        </p:txBody>
      </p:sp>
      <p:sp>
        <p:nvSpPr>
          <p:cNvPr id="88" name="Google Shape;88;p17"/>
          <p:cNvSpPr txBox="1"/>
          <p:nvPr/>
        </p:nvSpPr>
        <p:spPr>
          <a:xfrm>
            <a:off x="457200" y="4457700"/>
            <a:ext cx="6858000" cy="457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800" b="0" i="0" u="none" strike="noStrike" cap="none">
                <a:solidFill>
                  <a:schemeClr val="lt2"/>
                </a:solidFill>
                <a:latin typeface="Arial"/>
                <a:ea typeface="Arial"/>
                <a:cs typeface="Arial"/>
                <a:sym typeface="Arial"/>
              </a:rPr>
              <a:t>Federal Acquisition Service				DRAFT - PRE-DECISIONAL - For Discussion Purposes Only	</a:t>
            </a:r>
            <a:endParaRPr sz="800" b="0" i="0" u="none" strike="noStrike" cap="none">
              <a:solidFill>
                <a:schemeClr val="lt2"/>
              </a:solidFill>
              <a:latin typeface="Arial"/>
              <a:ea typeface="Arial"/>
              <a:cs typeface="Arial"/>
              <a:sym typeface="Arial"/>
            </a:endParaRPr>
          </a:p>
        </p:txBody>
      </p:sp>
      <p:pic>
        <p:nvPicPr>
          <p:cNvPr id="89" name="Google Shape;89;p17"/>
          <p:cNvPicPr preferRelativeResize="0"/>
          <p:nvPr/>
        </p:nvPicPr>
        <p:blipFill rotWithShape="1">
          <a:blip r:embed="rId2">
            <a:alphaModFix/>
          </a:blip>
          <a:srcRect/>
          <a:stretch/>
        </p:blipFill>
        <p:spPr>
          <a:xfrm>
            <a:off x="8435330" y="4686296"/>
            <a:ext cx="251461" cy="228600"/>
          </a:xfrm>
          <a:prstGeom prst="rect">
            <a:avLst/>
          </a:prstGeom>
          <a:noFill/>
          <a:ln>
            <a:noFill/>
          </a:ln>
        </p:spPr>
      </p:pic>
      <p:sp>
        <p:nvSpPr>
          <p:cNvPr id="90" name="Google Shape;90;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enerated Slide 1_1_1_TITLEANDBULLETS_D">
  <p:cSld name="TITLE_AND_BODY_2_1_1_1_1_1">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400050" y="795650"/>
            <a:ext cx="3342900" cy="7956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18"/>
          <p:cNvSpPr txBox="1">
            <a:spLocks noGrp="1"/>
          </p:cNvSpPr>
          <p:nvPr>
            <p:ph type="body" idx="1"/>
          </p:nvPr>
        </p:nvSpPr>
        <p:spPr>
          <a:xfrm>
            <a:off x="400050" y="1892926"/>
            <a:ext cx="3342900" cy="26976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4" name="Google Shape;94;p18"/>
          <p:cNvSpPr>
            <a:spLocks noGrp="1"/>
          </p:cNvSpPr>
          <p:nvPr>
            <p:ph type="pic" idx="2"/>
          </p:nvPr>
        </p:nvSpPr>
        <p:spPr>
          <a:xfrm>
            <a:off x="4053153" y="226350"/>
            <a:ext cx="4690800" cy="4690800"/>
          </a:xfrm>
          <a:prstGeom prst="round2DiagRect">
            <a:avLst>
              <a:gd name="adj1" fmla="val 16667"/>
              <a:gd name="adj2" fmla="val 0"/>
            </a:avLst>
          </a:prstGeom>
          <a:noFill/>
          <a:ln>
            <a:noFill/>
          </a:ln>
        </p:spPr>
        <p:txBody>
          <a:bodyPr/>
          <a:lstStyle/>
          <a:p>
            <a:endParaRPr lang="en-US"/>
          </a:p>
        </p:txBody>
      </p:sp>
      <p:sp>
        <p:nvSpPr>
          <p:cNvPr id="95" name="Google Shape;95;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orient="horz" pos="3099">
          <p15:clr>
            <a:srgbClr val="E46962"/>
          </p15:clr>
        </p15:guide>
        <p15:guide id="3" pos="288">
          <p15:clr>
            <a:srgbClr val="E46962"/>
          </p15:clr>
        </p15:guide>
        <p15:guide id="4" pos="5472">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96"/>
        <p:cNvGrpSpPr/>
        <p:nvPr/>
      </p:nvGrpSpPr>
      <p:grpSpPr>
        <a:xfrm>
          <a:off x="0" y="0"/>
          <a:ext cx="0" cy="0"/>
          <a:chOff x="0" y="0"/>
          <a:chExt cx="0" cy="0"/>
        </a:xfrm>
      </p:grpSpPr>
      <p:pic>
        <p:nvPicPr>
          <p:cNvPr id="97" name="Google Shape;97;p19"/>
          <p:cNvPicPr preferRelativeResize="0"/>
          <p:nvPr/>
        </p:nvPicPr>
        <p:blipFill rotWithShape="1">
          <a:blip r:embed="rId2">
            <a:alphaModFix/>
          </a:blip>
          <a:srcRect b="75519"/>
          <a:stretch/>
        </p:blipFill>
        <p:spPr>
          <a:xfrm>
            <a:off x="0" y="0"/>
            <a:ext cx="9144000" cy="1259174"/>
          </a:xfrm>
          <a:prstGeom prst="rect">
            <a:avLst/>
          </a:prstGeom>
          <a:noFill/>
          <a:ln>
            <a:noFill/>
          </a:ln>
        </p:spPr>
      </p:pic>
      <p:sp>
        <p:nvSpPr>
          <p:cNvPr id="98" name="Google Shape;98;p19"/>
          <p:cNvSpPr/>
          <p:nvPr/>
        </p:nvSpPr>
        <p:spPr>
          <a:xfrm>
            <a:off x="0" y="1210"/>
            <a:ext cx="9144000" cy="1257900"/>
          </a:xfrm>
          <a:prstGeom prst="rect">
            <a:avLst/>
          </a:prstGeom>
          <a:solidFill>
            <a:schemeClr val="accent3">
              <a:alpha val="81568"/>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 name="Google Shape;99;p19"/>
          <p:cNvSpPr txBox="1">
            <a:spLocks noGrp="1"/>
          </p:cNvSpPr>
          <p:nvPr>
            <p:ph type="title"/>
          </p:nvPr>
        </p:nvSpPr>
        <p:spPr>
          <a:xfrm>
            <a:off x="628650" y="228594"/>
            <a:ext cx="6801000" cy="665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19"/>
          <p:cNvSpPr txBox="1">
            <a:spLocks noGrp="1"/>
          </p:cNvSpPr>
          <p:nvPr>
            <p:ph type="body" idx="1"/>
          </p:nvPr>
        </p:nvSpPr>
        <p:spPr>
          <a:xfrm>
            <a:off x="628650" y="1496290"/>
            <a:ext cx="6801000" cy="3136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400"/>
              </a:spcBef>
              <a:spcAft>
                <a:spcPts val="0"/>
              </a:spcAft>
              <a:buClr>
                <a:schemeClr val="dk1"/>
              </a:buClr>
              <a:buSzPts val="1500"/>
              <a:buChar char="•"/>
              <a:defRPr>
                <a:latin typeface="Arial"/>
                <a:ea typeface="Arial"/>
                <a:cs typeface="Arial"/>
                <a:sym typeface="Arial"/>
              </a:defRPr>
            </a:lvl3pPr>
            <a:lvl4pPr marL="1828800" lvl="3" indent="-317500" algn="l">
              <a:lnSpc>
                <a:spcPct val="90000"/>
              </a:lnSpc>
              <a:spcBef>
                <a:spcPts val="400"/>
              </a:spcBef>
              <a:spcAft>
                <a:spcPts val="0"/>
              </a:spcAft>
              <a:buClr>
                <a:schemeClr val="dk1"/>
              </a:buClr>
              <a:buSzPts val="1400"/>
              <a:buChar char="•"/>
              <a:defRPr>
                <a:latin typeface="Arial"/>
                <a:ea typeface="Arial"/>
                <a:cs typeface="Arial"/>
                <a:sym typeface="Arial"/>
              </a:defRPr>
            </a:lvl4pPr>
            <a:lvl5pPr marL="2286000" lvl="4" indent="-317500" algn="l">
              <a:lnSpc>
                <a:spcPct val="90000"/>
              </a:lnSpc>
              <a:spcBef>
                <a:spcPts val="4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2" name="Google Shape;102;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3" name="Google Shape;103;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19"/>
          <p:cNvPicPr preferRelativeResize="0"/>
          <p:nvPr/>
        </p:nvPicPr>
        <p:blipFill rotWithShape="1">
          <a:blip r:embed="rId3">
            <a:alphaModFix/>
          </a:blip>
          <a:srcRect/>
          <a:stretch/>
        </p:blipFill>
        <p:spPr>
          <a:xfrm>
            <a:off x="7695488" y="97585"/>
            <a:ext cx="931876" cy="902907"/>
          </a:xfrm>
          <a:prstGeom prst="rect">
            <a:avLst/>
          </a:prstGeom>
          <a:noFill/>
          <a:ln>
            <a:noFill/>
          </a:ln>
        </p:spPr>
      </p:pic>
      <p:cxnSp>
        <p:nvCxnSpPr>
          <p:cNvPr id="105" name="Google Shape;105;p19"/>
          <p:cNvCxnSpPr/>
          <p:nvPr/>
        </p:nvCxnSpPr>
        <p:spPr>
          <a:xfrm>
            <a:off x="628650" y="862442"/>
            <a:ext cx="6801000" cy="0"/>
          </a:xfrm>
          <a:prstGeom prst="straightConnector1">
            <a:avLst/>
          </a:prstGeom>
          <a:noFill/>
          <a:ln w="12700" cap="flat" cmpd="sng">
            <a:solidFill>
              <a:schemeClr val="lt1"/>
            </a:solidFill>
            <a:prstDash val="lgDashDot"/>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ll text with subhead 1">
  <p:cSld name="BLANK_2_1_1_1_1">
    <p:bg>
      <p:bgPr>
        <a:solidFill>
          <a:srgbClr val="FFFFFF"/>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591750" y="324427"/>
            <a:ext cx="8138100" cy="768000"/>
          </a:xfrm>
          <a:prstGeom prst="rect">
            <a:avLst/>
          </a:prstGeom>
        </p:spPr>
        <p:txBody>
          <a:bodyPr spcFirstLastPara="1" wrap="square" lIns="91425" tIns="91425" rIns="91425" bIns="91425" anchor="b" anchorCtr="0">
            <a:normAutofit/>
          </a:bodyPr>
          <a:lstStyle>
            <a:lvl1pPr lvl="0">
              <a:spcBef>
                <a:spcPts val="0"/>
              </a:spcBef>
              <a:spcAft>
                <a:spcPts val="0"/>
              </a:spcAft>
              <a:buNone/>
              <a:defRPr sz="3000" b="1">
                <a:solidFill>
                  <a:srgbClr val="003C71"/>
                </a:solidFill>
                <a:latin typeface="Arial"/>
                <a:ea typeface="Arial"/>
                <a:cs typeface="Arial"/>
                <a:sym typeface="Arial"/>
              </a:defRPr>
            </a:lvl1pPr>
            <a:lvl2pPr lvl="1">
              <a:spcBef>
                <a:spcPts val="0"/>
              </a:spcBef>
              <a:spcAft>
                <a:spcPts val="0"/>
              </a:spcAft>
              <a:buNone/>
              <a:defRPr sz="3000" b="1">
                <a:solidFill>
                  <a:srgbClr val="003C71"/>
                </a:solidFill>
                <a:latin typeface="Arial"/>
                <a:ea typeface="Arial"/>
                <a:cs typeface="Arial"/>
                <a:sym typeface="Arial"/>
              </a:defRPr>
            </a:lvl2pPr>
            <a:lvl3pPr lvl="2">
              <a:spcBef>
                <a:spcPts val="0"/>
              </a:spcBef>
              <a:spcAft>
                <a:spcPts val="0"/>
              </a:spcAft>
              <a:buNone/>
              <a:defRPr sz="3000" b="1">
                <a:solidFill>
                  <a:srgbClr val="003C71"/>
                </a:solidFill>
                <a:latin typeface="Arial"/>
                <a:ea typeface="Arial"/>
                <a:cs typeface="Arial"/>
                <a:sym typeface="Arial"/>
              </a:defRPr>
            </a:lvl3pPr>
            <a:lvl4pPr lvl="3">
              <a:spcBef>
                <a:spcPts val="0"/>
              </a:spcBef>
              <a:spcAft>
                <a:spcPts val="0"/>
              </a:spcAft>
              <a:buNone/>
              <a:defRPr sz="3000" b="1">
                <a:solidFill>
                  <a:srgbClr val="003C71"/>
                </a:solidFill>
                <a:latin typeface="Arial"/>
                <a:ea typeface="Arial"/>
                <a:cs typeface="Arial"/>
                <a:sym typeface="Arial"/>
              </a:defRPr>
            </a:lvl4pPr>
            <a:lvl5pPr lvl="4">
              <a:spcBef>
                <a:spcPts val="0"/>
              </a:spcBef>
              <a:spcAft>
                <a:spcPts val="0"/>
              </a:spcAft>
              <a:buNone/>
              <a:defRPr sz="3000" b="1">
                <a:solidFill>
                  <a:srgbClr val="003C71"/>
                </a:solidFill>
                <a:latin typeface="Arial"/>
                <a:ea typeface="Arial"/>
                <a:cs typeface="Arial"/>
                <a:sym typeface="Arial"/>
              </a:defRPr>
            </a:lvl5pPr>
            <a:lvl6pPr lvl="5">
              <a:spcBef>
                <a:spcPts val="0"/>
              </a:spcBef>
              <a:spcAft>
                <a:spcPts val="0"/>
              </a:spcAft>
              <a:buNone/>
              <a:defRPr sz="3000" b="1">
                <a:solidFill>
                  <a:srgbClr val="003C71"/>
                </a:solidFill>
                <a:latin typeface="Arial"/>
                <a:ea typeface="Arial"/>
                <a:cs typeface="Arial"/>
                <a:sym typeface="Arial"/>
              </a:defRPr>
            </a:lvl6pPr>
            <a:lvl7pPr lvl="6">
              <a:spcBef>
                <a:spcPts val="0"/>
              </a:spcBef>
              <a:spcAft>
                <a:spcPts val="0"/>
              </a:spcAft>
              <a:buNone/>
              <a:defRPr sz="3000" b="1">
                <a:solidFill>
                  <a:srgbClr val="003C71"/>
                </a:solidFill>
                <a:latin typeface="Arial"/>
                <a:ea typeface="Arial"/>
                <a:cs typeface="Arial"/>
                <a:sym typeface="Arial"/>
              </a:defRPr>
            </a:lvl7pPr>
            <a:lvl8pPr lvl="7">
              <a:spcBef>
                <a:spcPts val="0"/>
              </a:spcBef>
              <a:spcAft>
                <a:spcPts val="0"/>
              </a:spcAft>
              <a:buNone/>
              <a:defRPr sz="3000" b="1">
                <a:solidFill>
                  <a:srgbClr val="003C71"/>
                </a:solidFill>
                <a:latin typeface="Arial"/>
                <a:ea typeface="Arial"/>
                <a:cs typeface="Arial"/>
                <a:sym typeface="Arial"/>
              </a:defRPr>
            </a:lvl8pPr>
            <a:lvl9pPr lvl="8">
              <a:spcBef>
                <a:spcPts val="0"/>
              </a:spcBef>
              <a:spcAft>
                <a:spcPts val="0"/>
              </a:spcAft>
              <a:buNone/>
              <a:defRPr sz="3000" b="1">
                <a:solidFill>
                  <a:srgbClr val="003C71"/>
                </a:solidFill>
                <a:latin typeface="Arial"/>
                <a:ea typeface="Arial"/>
                <a:cs typeface="Arial"/>
                <a:sym typeface="Arial"/>
              </a:defRPr>
            </a:lvl9pPr>
          </a:lstStyle>
          <a:p>
            <a:endParaRPr/>
          </a:p>
        </p:txBody>
      </p:sp>
      <p:sp>
        <p:nvSpPr>
          <p:cNvPr id="108" name="Google Shape;108;p20"/>
          <p:cNvSpPr txBox="1">
            <a:spLocks noGrp="1"/>
          </p:cNvSpPr>
          <p:nvPr>
            <p:ph type="subTitle" idx="1"/>
          </p:nvPr>
        </p:nvSpPr>
        <p:spPr>
          <a:xfrm>
            <a:off x="707100" y="1053383"/>
            <a:ext cx="8022600" cy="393600"/>
          </a:xfrm>
          <a:prstGeom prst="rect">
            <a:avLst/>
          </a:prstGeom>
        </p:spPr>
        <p:txBody>
          <a:bodyPr spcFirstLastPara="1" wrap="square" lIns="91425" tIns="91425" rIns="91425" bIns="91425" anchor="t" anchorCtr="0">
            <a:normAutofit/>
          </a:bodyPr>
          <a:lstStyle>
            <a:lvl1pPr lvl="0">
              <a:spcBef>
                <a:spcPts val="0"/>
              </a:spcBef>
              <a:spcAft>
                <a:spcPts val="0"/>
              </a:spcAft>
              <a:buNone/>
              <a:defRPr sz="2400" b="1">
                <a:solidFill>
                  <a:srgbClr val="0579BD"/>
                </a:solidFill>
                <a:latin typeface="Arial"/>
                <a:ea typeface="Arial"/>
                <a:cs typeface="Arial"/>
                <a:sym typeface="Arial"/>
              </a:defRPr>
            </a:lvl1pPr>
            <a:lvl2pPr lvl="1">
              <a:spcBef>
                <a:spcPts val="0"/>
              </a:spcBef>
              <a:spcAft>
                <a:spcPts val="0"/>
              </a:spcAft>
              <a:buNone/>
              <a:defRPr sz="2400" b="1">
                <a:solidFill>
                  <a:srgbClr val="0579BD"/>
                </a:solidFill>
                <a:latin typeface="Arial"/>
                <a:ea typeface="Arial"/>
                <a:cs typeface="Arial"/>
                <a:sym typeface="Arial"/>
              </a:defRPr>
            </a:lvl2pPr>
            <a:lvl3pPr lvl="2">
              <a:spcBef>
                <a:spcPts val="0"/>
              </a:spcBef>
              <a:spcAft>
                <a:spcPts val="0"/>
              </a:spcAft>
              <a:buNone/>
              <a:defRPr sz="2400" b="1">
                <a:solidFill>
                  <a:srgbClr val="0579BD"/>
                </a:solidFill>
                <a:latin typeface="Arial"/>
                <a:ea typeface="Arial"/>
                <a:cs typeface="Arial"/>
                <a:sym typeface="Arial"/>
              </a:defRPr>
            </a:lvl3pPr>
            <a:lvl4pPr lvl="3">
              <a:spcBef>
                <a:spcPts val="0"/>
              </a:spcBef>
              <a:spcAft>
                <a:spcPts val="0"/>
              </a:spcAft>
              <a:buNone/>
              <a:defRPr sz="2400" b="1">
                <a:solidFill>
                  <a:srgbClr val="0579BD"/>
                </a:solidFill>
                <a:latin typeface="Arial"/>
                <a:ea typeface="Arial"/>
                <a:cs typeface="Arial"/>
                <a:sym typeface="Arial"/>
              </a:defRPr>
            </a:lvl4pPr>
            <a:lvl5pPr lvl="4">
              <a:spcBef>
                <a:spcPts val="0"/>
              </a:spcBef>
              <a:spcAft>
                <a:spcPts val="0"/>
              </a:spcAft>
              <a:buNone/>
              <a:defRPr sz="2400" b="1">
                <a:solidFill>
                  <a:srgbClr val="0579BD"/>
                </a:solidFill>
                <a:latin typeface="Arial"/>
                <a:ea typeface="Arial"/>
                <a:cs typeface="Arial"/>
                <a:sym typeface="Arial"/>
              </a:defRPr>
            </a:lvl5pPr>
            <a:lvl6pPr lvl="5">
              <a:spcBef>
                <a:spcPts val="0"/>
              </a:spcBef>
              <a:spcAft>
                <a:spcPts val="0"/>
              </a:spcAft>
              <a:buNone/>
              <a:defRPr sz="2400" b="1">
                <a:solidFill>
                  <a:srgbClr val="0579BD"/>
                </a:solidFill>
                <a:latin typeface="Arial"/>
                <a:ea typeface="Arial"/>
                <a:cs typeface="Arial"/>
                <a:sym typeface="Arial"/>
              </a:defRPr>
            </a:lvl6pPr>
            <a:lvl7pPr lvl="6">
              <a:spcBef>
                <a:spcPts val="0"/>
              </a:spcBef>
              <a:spcAft>
                <a:spcPts val="0"/>
              </a:spcAft>
              <a:buNone/>
              <a:defRPr sz="2400" b="1">
                <a:solidFill>
                  <a:srgbClr val="0579BD"/>
                </a:solidFill>
                <a:latin typeface="Arial"/>
                <a:ea typeface="Arial"/>
                <a:cs typeface="Arial"/>
                <a:sym typeface="Arial"/>
              </a:defRPr>
            </a:lvl7pPr>
            <a:lvl8pPr lvl="7">
              <a:spcBef>
                <a:spcPts val="0"/>
              </a:spcBef>
              <a:spcAft>
                <a:spcPts val="0"/>
              </a:spcAft>
              <a:buNone/>
              <a:defRPr sz="2400" b="1">
                <a:solidFill>
                  <a:srgbClr val="0579BD"/>
                </a:solidFill>
                <a:latin typeface="Arial"/>
                <a:ea typeface="Arial"/>
                <a:cs typeface="Arial"/>
                <a:sym typeface="Arial"/>
              </a:defRPr>
            </a:lvl8pPr>
            <a:lvl9pPr lvl="8">
              <a:spcBef>
                <a:spcPts val="0"/>
              </a:spcBef>
              <a:spcAft>
                <a:spcPts val="0"/>
              </a:spcAft>
              <a:buNone/>
              <a:defRPr sz="2400" b="1">
                <a:solidFill>
                  <a:srgbClr val="0579BD"/>
                </a:solidFill>
                <a:latin typeface="Arial"/>
                <a:ea typeface="Arial"/>
                <a:cs typeface="Arial"/>
                <a:sym typeface="Arial"/>
              </a:defRPr>
            </a:lvl9pPr>
          </a:lstStyle>
          <a:p>
            <a:endParaRPr/>
          </a:p>
        </p:txBody>
      </p:sp>
      <p:sp>
        <p:nvSpPr>
          <p:cNvPr id="109" name="Google Shape;109;p20"/>
          <p:cNvSpPr txBox="1">
            <a:spLocks noGrp="1"/>
          </p:cNvSpPr>
          <p:nvPr>
            <p:ph type="body" idx="2"/>
          </p:nvPr>
        </p:nvSpPr>
        <p:spPr>
          <a:xfrm>
            <a:off x="591750" y="1446975"/>
            <a:ext cx="7866000" cy="3387900"/>
          </a:xfrm>
          <a:prstGeom prst="rect">
            <a:avLst/>
          </a:prstGeom>
        </p:spPr>
        <p:txBody>
          <a:bodyPr spcFirstLastPara="1" wrap="square" lIns="91425" tIns="91425" rIns="91425" bIns="91425" anchor="t" anchorCtr="0">
            <a:normAutofit/>
          </a:bodyPr>
          <a:lstStyle>
            <a:lvl1pPr marL="457200" lvl="0" indent="-342900">
              <a:lnSpc>
                <a:spcPct val="100000"/>
              </a:lnSpc>
              <a:spcBef>
                <a:spcPts val="0"/>
              </a:spcBef>
              <a:spcAft>
                <a:spcPts val="0"/>
              </a:spcAft>
              <a:buClr>
                <a:srgbClr val="000000"/>
              </a:buClr>
              <a:buSzPts val="1800"/>
              <a:buFont typeface="Arial"/>
              <a:buChar char="●"/>
              <a:defRPr sz="1800" b="1">
                <a:solidFill>
                  <a:srgbClr val="000000"/>
                </a:solidFill>
                <a:latin typeface="Arial"/>
                <a:ea typeface="Arial"/>
                <a:cs typeface="Arial"/>
                <a:sym typeface="Arial"/>
              </a:defRPr>
            </a:lvl1pPr>
            <a:lvl2pPr marL="914400" lvl="1"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2pPr>
            <a:lvl3pPr marL="1371600" lvl="2"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3pPr>
            <a:lvl4pPr marL="1828800" lvl="3"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4pPr>
            <a:lvl5pPr marL="2286000" lvl="4"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5pPr>
            <a:lvl6pPr marL="2743200" lvl="5"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6pPr>
            <a:lvl7pPr marL="3200400" lvl="6"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7pPr>
            <a:lvl8pPr marL="3657600" lvl="7"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8pPr>
            <a:lvl9pPr marL="4114800" lvl="8"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9pPr>
          </a:lstStyle>
          <a:p>
            <a:endParaRPr/>
          </a:p>
        </p:txBody>
      </p:sp>
      <p:sp>
        <p:nvSpPr>
          <p:cNvPr id="110" name="Google Shape;110;p20"/>
          <p:cNvSpPr txBox="1">
            <a:spLocks noGrp="1"/>
          </p:cNvSpPr>
          <p:nvPr>
            <p:ph type="sldNum" idx="12"/>
          </p:nvPr>
        </p:nvSpPr>
        <p:spPr>
          <a:xfrm>
            <a:off x="8816850" y="4717080"/>
            <a:ext cx="324600" cy="290700"/>
          </a:xfrm>
          <a:prstGeom prst="rect">
            <a:avLst/>
          </a:prstGeom>
        </p:spPr>
        <p:txBody>
          <a:bodyPr spcFirstLastPara="1" wrap="square" lIns="91425" tIns="91425" rIns="91425" bIns="91425" anchor="ctr" anchorCtr="0">
            <a:normAutofit fontScale="92500" lnSpcReduction="20000"/>
          </a:bodyPr>
          <a:lstStyle>
            <a:lvl1pPr lvl="0" algn="ctr">
              <a:buNone/>
              <a:defRPr sz="900">
                <a:solidFill>
                  <a:schemeClr val="dk1"/>
                </a:solidFill>
              </a:defRPr>
            </a:lvl1pPr>
            <a:lvl2pPr lvl="1" algn="ctr">
              <a:buNone/>
              <a:defRPr sz="900">
                <a:solidFill>
                  <a:schemeClr val="dk1"/>
                </a:solidFill>
              </a:defRPr>
            </a:lvl2pPr>
            <a:lvl3pPr lvl="2" algn="ctr">
              <a:buNone/>
              <a:defRPr sz="900">
                <a:solidFill>
                  <a:schemeClr val="dk1"/>
                </a:solidFill>
              </a:defRPr>
            </a:lvl3pPr>
            <a:lvl4pPr lvl="3" algn="ctr">
              <a:buNone/>
              <a:defRPr sz="900">
                <a:solidFill>
                  <a:schemeClr val="dk1"/>
                </a:solidFill>
              </a:defRPr>
            </a:lvl4pPr>
            <a:lvl5pPr lvl="4" algn="ctr">
              <a:buNone/>
              <a:defRPr sz="900">
                <a:solidFill>
                  <a:schemeClr val="dk1"/>
                </a:solidFill>
              </a:defRPr>
            </a:lvl5pPr>
            <a:lvl6pPr lvl="5" algn="ctr">
              <a:buNone/>
              <a:defRPr sz="900">
                <a:solidFill>
                  <a:schemeClr val="dk1"/>
                </a:solidFill>
              </a:defRPr>
            </a:lvl6pPr>
            <a:lvl7pPr lvl="6" algn="ctr">
              <a:buNone/>
              <a:defRPr sz="900">
                <a:solidFill>
                  <a:schemeClr val="dk1"/>
                </a:solidFill>
              </a:defRPr>
            </a:lvl7pPr>
            <a:lvl8pPr lvl="7" algn="ctr">
              <a:buNone/>
              <a:defRPr sz="900">
                <a:solidFill>
                  <a:schemeClr val="dk1"/>
                </a:solidFill>
              </a:defRPr>
            </a:lvl8pPr>
            <a:lvl9pPr lvl="8" algn="ctr">
              <a:buNone/>
              <a:defRPr sz="900">
                <a:solidFill>
                  <a:schemeClr val="dk1"/>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912">
          <p15:clr>
            <a:srgbClr val="FA7B17"/>
          </p15:clr>
        </p15:guide>
        <p15:guide id="2" orient="horz" pos="688">
          <p15:clr>
            <a:srgbClr val="FA7B17"/>
          </p15:clr>
        </p15:guide>
        <p15:guide id="3" pos="5328">
          <p15:clr>
            <a:srgbClr val="FA7B17"/>
          </p15:clr>
        </p15:guide>
        <p15:guide id="4" pos="445">
          <p15:clr>
            <a:srgbClr val="FA7B17"/>
          </p15:clr>
        </p15:guide>
        <p15:guide id="5" orient="horz" pos="3046">
          <p15:clr>
            <a:srgbClr val="FA7B17"/>
          </p15:clr>
        </p15:guide>
        <p15:guide id="6" pos="373">
          <p15:clr>
            <a:srgbClr val="FA7B17"/>
          </p15:clr>
        </p15:guide>
        <p15:guide id="7" pos="2880">
          <p15:clr>
            <a:srgbClr val="FA7B17"/>
          </p15:clr>
        </p15:guide>
        <p15:guide id="8" pos="297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ing">
  <p:cSld name="CUSTOM">
    <p:spTree>
      <p:nvGrpSpPr>
        <p:cNvPr id="1" name="Shape 27"/>
        <p:cNvGrpSpPr/>
        <p:nvPr/>
      </p:nvGrpSpPr>
      <p:grpSpPr>
        <a:xfrm>
          <a:off x="0" y="0"/>
          <a:ext cx="0" cy="0"/>
          <a:chOff x="0" y="0"/>
          <a:chExt cx="0" cy="0"/>
        </a:xfrm>
      </p:grpSpPr>
      <p:sp>
        <p:nvSpPr>
          <p:cNvPr id="28" name="Google Shape;28;p3"/>
          <p:cNvSpPr/>
          <p:nvPr/>
        </p:nvSpPr>
        <p:spPr>
          <a:xfrm>
            <a:off x="-5100" y="-22721"/>
            <a:ext cx="9154200" cy="562800"/>
          </a:xfrm>
          <a:prstGeom prst="rect">
            <a:avLst/>
          </a:prstGeom>
          <a:solidFill>
            <a:srgbClr val="062349"/>
          </a:soli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pic>
        <p:nvPicPr>
          <p:cNvPr id="29" name="Google Shape;29;p3" descr="ITVMO LOGO"/>
          <p:cNvPicPr preferRelativeResize="0"/>
          <p:nvPr/>
        </p:nvPicPr>
        <p:blipFill rotWithShape="1">
          <a:blip r:embed="rId2">
            <a:alphaModFix/>
          </a:blip>
          <a:srcRect/>
          <a:stretch/>
        </p:blipFill>
        <p:spPr>
          <a:xfrm>
            <a:off x="7117475" y="100452"/>
            <a:ext cx="1902219" cy="316425"/>
          </a:xfrm>
          <a:prstGeom prst="rect">
            <a:avLst/>
          </a:prstGeom>
          <a:noFill/>
          <a:ln>
            <a:noFill/>
          </a:ln>
        </p:spPr>
      </p:pic>
      <p:sp>
        <p:nvSpPr>
          <p:cNvPr id="30" name="Google Shape;30;p3"/>
          <p:cNvSpPr txBox="1">
            <a:spLocks noGrp="1"/>
          </p:cNvSpPr>
          <p:nvPr>
            <p:ph type="title"/>
          </p:nvPr>
        </p:nvSpPr>
        <p:spPr>
          <a:xfrm>
            <a:off x="-5100" y="-22725"/>
            <a:ext cx="6996000" cy="53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Roboto"/>
              <a:buNone/>
              <a:defRPr sz="2800" b="1">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3"/>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0896" y="210312"/>
            <a:ext cx="7769100" cy="415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3000" i="0" u="none" strike="noStrike" cap="none"/>
            </a:lvl1pPr>
            <a:lvl2pPr marR="0" lvl="1" algn="l">
              <a:lnSpc>
                <a:spcPct val="100000"/>
              </a:lnSpc>
              <a:spcBef>
                <a:spcPts val="0"/>
              </a:spcBef>
              <a:spcAft>
                <a:spcPts val="0"/>
              </a:spcAft>
              <a:buClr>
                <a:srgbClr val="005390"/>
              </a:buClr>
              <a:buSzPts val="1400"/>
              <a:buFont typeface="Questrial"/>
              <a:buNone/>
              <a:defRPr sz="3000" b="1" i="0" u="none" strike="noStrike" cap="none">
                <a:solidFill>
                  <a:srgbClr val="005390"/>
                </a:solidFill>
                <a:latin typeface="Questrial"/>
                <a:ea typeface="Questrial"/>
                <a:cs typeface="Questrial"/>
                <a:sym typeface="Questrial"/>
              </a:defRPr>
            </a:lvl2pPr>
            <a:lvl3pPr marR="0" lvl="2" algn="l">
              <a:lnSpc>
                <a:spcPct val="100000"/>
              </a:lnSpc>
              <a:spcBef>
                <a:spcPts val="0"/>
              </a:spcBef>
              <a:spcAft>
                <a:spcPts val="0"/>
              </a:spcAft>
              <a:buClr>
                <a:srgbClr val="005390"/>
              </a:buClr>
              <a:buSzPts val="1400"/>
              <a:buFont typeface="Questrial"/>
              <a:buNone/>
              <a:defRPr sz="3000" b="1" i="0" u="none" strike="noStrike" cap="none">
                <a:solidFill>
                  <a:srgbClr val="005390"/>
                </a:solidFill>
                <a:latin typeface="Questrial"/>
                <a:ea typeface="Questrial"/>
                <a:cs typeface="Questrial"/>
                <a:sym typeface="Questrial"/>
              </a:defRPr>
            </a:lvl3pPr>
            <a:lvl4pPr marR="0" lvl="3" algn="l">
              <a:lnSpc>
                <a:spcPct val="100000"/>
              </a:lnSpc>
              <a:spcBef>
                <a:spcPts val="0"/>
              </a:spcBef>
              <a:spcAft>
                <a:spcPts val="0"/>
              </a:spcAft>
              <a:buClr>
                <a:srgbClr val="005390"/>
              </a:buClr>
              <a:buSzPts val="1400"/>
              <a:buFont typeface="Questrial"/>
              <a:buNone/>
              <a:defRPr sz="3000" b="1" i="0" u="none" strike="noStrike" cap="none">
                <a:solidFill>
                  <a:srgbClr val="005390"/>
                </a:solidFill>
                <a:latin typeface="Questrial"/>
                <a:ea typeface="Questrial"/>
                <a:cs typeface="Questrial"/>
                <a:sym typeface="Questrial"/>
              </a:defRPr>
            </a:lvl4pPr>
            <a:lvl5pPr marR="0" lvl="4" algn="l">
              <a:lnSpc>
                <a:spcPct val="100000"/>
              </a:lnSpc>
              <a:spcBef>
                <a:spcPts val="0"/>
              </a:spcBef>
              <a:spcAft>
                <a:spcPts val="0"/>
              </a:spcAft>
              <a:buClr>
                <a:srgbClr val="005390"/>
              </a:buClr>
              <a:buSzPts val="1400"/>
              <a:buFont typeface="Questrial"/>
              <a:buNone/>
              <a:defRPr sz="3000" b="1" i="0" u="none" strike="noStrike" cap="none">
                <a:solidFill>
                  <a:srgbClr val="005390"/>
                </a:solidFill>
                <a:latin typeface="Questrial"/>
                <a:ea typeface="Questrial"/>
                <a:cs typeface="Questrial"/>
                <a:sym typeface="Questrial"/>
              </a:defRPr>
            </a:lvl5pPr>
            <a:lvl6pPr marR="0" lvl="5" algn="l">
              <a:lnSpc>
                <a:spcPct val="100000"/>
              </a:lnSpc>
              <a:spcBef>
                <a:spcPts val="0"/>
              </a:spcBef>
              <a:spcAft>
                <a:spcPts val="0"/>
              </a:spcAft>
              <a:buClr>
                <a:srgbClr val="005390"/>
              </a:buClr>
              <a:buSzPts val="1400"/>
              <a:buFont typeface="Arial"/>
              <a:buNone/>
              <a:defRPr sz="3000" b="1" i="0" u="none" strike="noStrike" cap="none">
                <a:solidFill>
                  <a:srgbClr val="005390"/>
                </a:solidFill>
                <a:latin typeface="Arial"/>
                <a:ea typeface="Arial"/>
                <a:cs typeface="Arial"/>
                <a:sym typeface="Arial"/>
              </a:defRPr>
            </a:lvl6pPr>
            <a:lvl7pPr marR="0" lvl="6" algn="l">
              <a:lnSpc>
                <a:spcPct val="100000"/>
              </a:lnSpc>
              <a:spcBef>
                <a:spcPts val="0"/>
              </a:spcBef>
              <a:spcAft>
                <a:spcPts val="0"/>
              </a:spcAft>
              <a:buClr>
                <a:srgbClr val="005390"/>
              </a:buClr>
              <a:buSzPts val="1400"/>
              <a:buFont typeface="Arial"/>
              <a:buNone/>
              <a:defRPr sz="3000" b="1" i="0" u="none" strike="noStrike" cap="none">
                <a:solidFill>
                  <a:srgbClr val="005390"/>
                </a:solidFill>
                <a:latin typeface="Arial"/>
                <a:ea typeface="Arial"/>
                <a:cs typeface="Arial"/>
                <a:sym typeface="Arial"/>
              </a:defRPr>
            </a:lvl7pPr>
            <a:lvl8pPr marR="0" lvl="7" algn="l">
              <a:lnSpc>
                <a:spcPct val="100000"/>
              </a:lnSpc>
              <a:spcBef>
                <a:spcPts val="0"/>
              </a:spcBef>
              <a:spcAft>
                <a:spcPts val="0"/>
              </a:spcAft>
              <a:buClr>
                <a:srgbClr val="005390"/>
              </a:buClr>
              <a:buSzPts val="1400"/>
              <a:buFont typeface="Arial"/>
              <a:buNone/>
              <a:defRPr sz="3000" b="1" i="0" u="none" strike="noStrike" cap="none">
                <a:solidFill>
                  <a:srgbClr val="005390"/>
                </a:solidFill>
                <a:latin typeface="Arial"/>
                <a:ea typeface="Arial"/>
                <a:cs typeface="Arial"/>
                <a:sym typeface="Arial"/>
              </a:defRPr>
            </a:lvl8pPr>
            <a:lvl9pPr marR="0" lvl="8" algn="l">
              <a:lnSpc>
                <a:spcPct val="100000"/>
              </a:lnSpc>
              <a:spcBef>
                <a:spcPts val="0"/>
              </a:spcBef>
              <a:spcAft>
                <a:spcPts val="0"/>
              </a:spcAft>
              <a:buClr>
                <a:srgbClr val="005390"/>
              </a:buClr>
              <a:buSzPts val="1400"/>
              <a:buFont typeface="Arial"/>
              <a:buNone/>
              <a:defRPr sz="3000" b="1" i="0" u="none" strike="noStrike" cap="none">
                <a:solidFill>
                  <a:srgbClr val="005390"/>
                </a:solidFill>
                <a:latin typeface="Arial"/>
                <a:ea typeface="Arial"/>
                <a:cs typeface="Arial"/>
                <a:sym typeface="Arial"/>
              </a:defRPr>
            </a:lvl9pPr>
          </a:lstStyle>
          <a:p>
            <a:endParaRPr/>
          </a:p>
        </p:txBody>
      </p:sp>
      <p:sp>
        <p:nvSpPr>
          <p:cNvPr id="113" name="Google Shape;113;p21"/>
          <p:cNvSpPr txBox="1">
            <a:spLocks noGrp="1"/>
          </p:cNvSpPr>
          <p:nvPr>
            <p:ph type="sldNum" idx="12"/>
          </p:nvPr>
        </p:nvSpPr>
        <p:spPr>
          <a:xfrm>
            <a:off x="7239000" y="4800600"/>
            <a:ext cx="1905000" cy="342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1pPr>
            <a:lvl2pPr marL="0" marR="0" lvl="1"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2pPr>
            <a:lvl3pPr marL="0" marR="0" lvl="2"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3pPr>
            <a:lvl4pPr marL="0" marR="0" lvl="3"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4pPr>
            <a:lvl5pPr marL="0" marR="0" lvl="4"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5pPr>
            <a:lvl6pPr marL="0" marR="0" lvl="5"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6pPr>
            <a:lvl7pPr marL="0" marR="0" lvl="6"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7pPr>
            <a:lvl8pPr marL="0" marR="0" lvl="7"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8pPr>
            <a:lvl9pPr marL="0" marR="0" lvl="8"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 Option 2">
  <p:cSld name="TITLE_1">
    <p:spTree>
      <p:nvGrpSpPr>
        <p:cNvPr id="1" name="Shape 118"/>
        <p:cNvGrpSpPr/>
        <p:nvPr/>
      </p:nvGrpSpPr>
      <p:grpSpPr>
        <a:xfrm>
          <a:off x="0" y="0"/>
          <a:ext cx="0" cy="0"/>
          <a:chOff x="0" y="0"/>
          <a:chExt cx="0" cy="0"/>
        </a:xfrm>
      </p:grpSpPr>
      <p:sp>
        <p:nvSpPr>
          <p:cNvPr id="119" name="Google Shape;119;p23"/>
          <p:cNvSpPr/>
          <p:nvPr/>
        </p:nvSpPr>
        <p:spPr>
          <a:xfrm flipH="1">
            <a:off x="0" y="1428750"/>
            <a:ext cx="9144000" cy="3714900"/>
          </a:xfrm>
          <a:prstGeom prst="rtTriangle">
            <a:avLst/>
          </a:prstGeom>
          <a:solidFill>
            <a:srgbClr val="024D86"/>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123" name="Google Shape;123;p23" title="GSA-bw-4.png"/>
          <p:cNvPicPr preferRelativeResize="0"/>
          <p:nvPr/>
        </p:nvPicPr>
        <p:blipFill rotWithShape="1">
          <a:blip r:embed="rId2">
            <a:alphaModFix/>
          </a:blip>
          <a:srcRect r="2210" b="19942"/>
          <a:stretch/>
        </p:blipFill>
        <p:spPr>
          <a:xfrm>
            <a:off x="2965387" y="1349381"/>
            <a:ext cx="6178613" cy="3793972"/>
          </a:xfrm>
          <a:prstGeom prst="rect">
            <a:avLst/>
          </a:prstGeom>
          <a:noFill/>
          <a:ln>
            <a:noFill/>
          </a:ln>
        </p:spPr>
      </p:pic>
      <p:sp>
        <p:nvSpPr>
          <p:cNvPr id="2" name="Rectangle 1">
            <a:extLst>
              <a:ext uri="{FF2B5EF4-FFF2-40B4-BE49-F238E27FC236}">
                <a16:creationId xmlns:a16="http://schemas.microsoft.com/office/drawing/2014/main" id="{9BCE8C65-4F06-D41B-6605-7E5840AEAEBB}"/>
              </a:ext>
            </a:extLst>
          </p:cNvPr>
          <p:cNvSpPr/>
          <p:nvPr userDrawn="1"/>
        </p:nvSpPr>
        <p:spPr>
          <a:xfrm>
            <a:off x="127221" y="103367"/>
            <a:ext cx="1940118" cy="92235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2;p2" title="GSASignatures-150ppi_GSA.jpg">
            <a:extLst>
              <a:ext uri="{FF2B5EF4-FFF2-40B4-BE49-F238E27FC236}">
                <a16:creationId xmlns:a16="http://schemas.microsoft.com/office/drawing/2014/main" id="{DB0CB2EA-2792-B55A-00DB-F6246AE7D957}"/>
              </a:ext>
            </a:extLst>
          </p:cNvPr>
          <p:cNvPicPr preferRelativeResize="0"/>
          <p:nvPr userDrawn="1"/>
        </p:nvPicPr>
        <p:blipFill>
          <a:blip r:embed="rId3" cstate="print">
            <a:alphaModFix/>
            <a:extLst>
              <a:ext uri="{28A0092B-C50C-407E-A947-70E740481C1C}">
                <a14:useLocalDpi xmlns:a14="http://schemas.microsoft.com/office/drawing/2010/main" val="0"/>
              </a:ext>
            </a:extLst>
          </a:blip>
          <a:stretch>
            <a:fillRect/>
          </a:stretch>
        </p:blipFill>
        <p:spPr>
          <a:xfrm>
            <a:off x="367602" y="301961"/>
            <a:ext cx="2396801" cy="55696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4"/>
        <p:cNvGrpSpPr/>
        <p:nvPr/>
      </p:nvGrpSpPr>
      <p:grpSpPr>
        <a:xfrm>
          <a:off x="0" y="0"/>
          <a:ext cx="0" cy="0"/>
          <a:chOff x="0" y="0"/>
          <a:chExt cx="0" cy="0"/>
        </a:xfrm>
      </p:grpSpPr>
      <p:sp>
        <p:nvSpPr>
          <p:cNvPr id="125" name="Google Shape;125;p24"/>
          <p:cNvSpPr/>
          <p:nvPr/>
        </p:nvSpPr>
        <p:spPr>
          <a:xfrm>
            <a:off x="-5100" y="-22721"/>
            <a:ext cx="9154200" cy="562800"/>
          </a:xfrm>
          <a:prstGeom prst="rect">
            <a:avLst/>
          </a:prstGeom>
          <a:solidFill>
            <a:srgbClr val="062349"/>
          </a:soli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sp>
        <p:nvSpPr>
          <p:cNvPr id="126" name="Google Shape;126;p24"/>
          <p:cNvSpPr txBox="1"/>
          <p:nvPr/>
        </p:nvSpPr>
        <p:spPr>
          <a:xfrm>
            <a:off x="4297658" y="4630942"/>
            <a:ext cx="54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US" sz="1000">
                <a:solidFill>
                  <a:srgbClr val="000000"/>
                </a:solidFill>
              </a:rPr>
              <a:t>‹#›</a:t>
            </a:fld>
            <a:endParaRPr sz="1000">
              <a:solidFill>
                <a:srgbClr val="000000"/>
              </a:solidFill>
            </a:endParaRPr>
          </a:p>
        </p:txBody>
      </p:sp>
      <p:sp>
        <p:nvSpPr>
          <p:cNvPr id="127" name="Google Shape;127;p24"/>
          <p:cNvSpPr txBox="1"/>
          <p:nvPr/>
        </p:nvSpPr>
        <p:spPr>
          <a:xfrm>
            <a:off x="6487100" y="4532874"/>
            <a:ext cx="253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rgbClr val="000000"/>
              </a:buClr>
              <a:buSzPts val="1000"/>
              <a:buFont typeface="Arial"/>
              <a:buNone/>
            </a:pPr>
            <a:r>
              <a:rPr lang="en-US" sz="1000">
                <a:solidFill>
                  <a:srgbClr val="000000"/>
                </a:solidFill>
              </a:rPr>
              <a:t>ITVMO@gsa.gov</a:t>
            </a:r>
            <a:endParaRPr sz="1000">
              <a:solidFill>
                <a:srgbClr val="000000"/>
              </a:solidFill>
            </a:endParaRPr>
          </a:p>
          <a:p>
            <a:pPr marL="0" lvl="0" indent="0" algn="r" rtl="0">
              <a:spcBef>
                <a:spcPts val="0"/>
              </a:spcBef>
              <a:spcAft>
                <a:spcPts val="0"/>
              </a:spcAft>
              <a:buNone/>
            </a:pPr>
            <a:r>
              <a:rPr lang="en-US" sz="1000">
                <a:solidFill>
                  <a:srgbClr val="000000"/>
                </a:solidFill>
              </a:rPr>
              <a:t>U.S. General Services Administration</a:t>
            </a:r>
            <a:endParaRPr sz="1000">
              <a:solidFill>
                <a:srgbClr val="000000"/>
              </a:solidFill>
            </a:endParaRPr>
          </a:p>
        </p:txBody>
      </p:sp>
      <p:sp>
        <p:nvSpPr>
          <p:cNvPr id="128" name="Google Shape;128;p24"/>
          <p:cNvSpPr/>
          <p:nvPr/>
        </p:nvSpPr>
        <p:spPr>
          <a:xfrm>
            <a:off x="-5100" y="539656"/>
            <a:ext cx="9154200" cy="75900"/>
          </a:xfrm>
          <a:prstGeom prst="rect">
            <a:avLst/>
          </a:prstGeom>
          <a:gradFill>
            <a:gsLst>
              <a:gs pos="0">
                <a:srgbClr val="005390"/>
              </a:gs>
              <a:gs pos="63000">
                <a:srgbClr val="80895F"/>
              </a:gs>
              <a:gs pos="100000">
                <a:srgbClr val="FFBE2E"/>
              </a:gs>
            </a:gsLst>
            <a:path path="circle">
              <a:fillToRect r="100000" b="100000"/>
            </a:path>
            <a:tileRect l="-100000" t="-100000"/>
          </a:gra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pic>
        <p:nvPicPr>
          <p:cNvPr id="129" name="Google Shape;129;p24" descr="ITVMO LOGO"/>
          <p:cNvPicPr preferRelativeResize="0"/>
          <p:nvPr/>
        </p:nvPicPr>
        <p:blipFill rotWithShape="1">
          <a:blip r:embed="rId2">
            <a:alphaModFix/>
          </a:blip>
          <a:srcRect/>
          <a:stretch/>
        </p:blipFill>
        <p:spPr>
          <a:xfrm>
            <a:off x="7117475" y="100452"/>
            <a:ext cx="1902219" cy="316425"/>
          </a:xfrm>
          <a:prstGeom prst="rect">
            <a:avLst/>
          </a:prstGeom>
          <a:noFill/>
          <a:ln>
            <a:noFill/>
          </a:ln>
        </p:spPr>
      </p:pic>
      <p:sp>
        <p:nvSpPr>
          <p:cNvPr id="130" name="Google Shape;130;p24"/>
          <p:cNvSpPr txBox="1"/>
          <p:nvPr/>
        </p:nvSpPr>
        <p:spPr>
          <a:xfrm>
            <a:off x="-5100" y="-22725"/>
            <a:ext cx="6996000" cy="5331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sz="2800" b="1">
              <a:solidFill>
                <a:srgbClr val="FFFFFF"/>
              </a:solidFill>
              <a:latin typeface="Roboto"/>
              <a:ea typeface="Roboto"/>
              <a:cs typeface="Roboto"/>
              <a:sym typeface="Roboto"/>
            </a:endParaRPr>
          </a:p>
        </p:txBody>
      </p:sp>
      <p:pic>
        <p:nvPicPr>
          <p:cNvPr id="131" name="Google Shape;131;p24" title="GSA_Star_Mark_(RGB).png"/>
          <p:cNvPicPr preferRelativeResize="0"/>
          <p:nvPr/>
        </p:nvPicPr>
        <p:blipFill>
          <a:blip r:embed="rId3">
            <a:alphaModFix/>
          </a:blip>
          <a:stretch>
            <a:fillRect/>
          </a:stretch>
        </p:blipFill>
        <p:spPr>
          <a:xfrm>
            <a:off x="127798" y="4491450"/>
            <a:ext cx="590556" cy="53309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 name="Google Shape;13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1605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434343"/>
              </a:buClr>
              <a:buSzPts val="2800"/>
              <a:buFont typeface="Public Sans"/>
              <a:buNone/>
              <a:defRPr>
                <a:solidFill>
                  <a:srgbClr val="434343"/>
                </a:solidFill>
                <a:latin typeface="Public Sans"/>
                <a:ea typeface="Public Sans"/>
                <a:cs typeface="Public Sans"/>
                <a:sym typeface="Public Sans"/>
              </a:defRPr>
            </a:lvl1pPr>
            <a:lvl2pPr lvl="1" algn="l">
              <a:lnSpc>
                <a:spcPct val="100000"/>
              </a:lnSpc>
              <a:spcBef>
                <a:spcPts val="0"/>
              </a:spcBef>
              <a:spcAft>
                <a:spcPts val="0"/>
              </a:spcAft>
              <a:buClr>
                <a:srgbClr val="434343"/>
              </a:buClr>
              <a:buSzPts val="2800"/>
              <a:buFont typeface="Public Sans"/>
              <a:buNone/>
              <a:defRPr>
                <a:solidFill>
                  <a:srgbClr val="434343"/>
                </a:solidFill>
                <a:latin typeface="Public Sans"/>
                <a:ea typeface="Public Sans"/>
                <a:cs typeface="Public Sans"/>
                <a:sym typeface="Public Sans"/>
              </a:defRPr>
            </a:lvl2pPr>
            <a:lvl3pPr lvl="2" algn="l">
              <a:lnSpc>
                <a:spcPct val="100000"/>
              </a:lnSpc>
              <a:spcBef>
                <a:spcPts val="0"/>
              </a:spcBef>
              <a:spcAft>
                <a:spcPts val="0"/>
              </a:spcAft>
              <a:buClr>
                <a:srgbClr val="434343"/>
              </a:buClr>
              <a:buSzPts val="2800"/>
              <a:buFont typeface="Public Sans"/>
              <a:buNone/>
              <a:defRPr>
                <a:solidFill>
                  <a:srgbClr val="434343"/>
                </a:solidFill>
                <a:latin typeface="Public Sans"/>
                <a:ea typeface="Public Sans"/>
                <a:cs typeface="Public Sans"/>
                <a:sym typeface="Public Sans"/>
              </a:defRPr>
            </a:lvl3pPr>
            <a:lvl4pPr lvl="3" algn="l">
              <a:lnSpc>
                <a:spcPct val="100000"/>
              </a:lnSpc>
              <a:spcBef>
                <a:spcPts val="0"/>
              </a:spcBef>
              <a:spcAft>
                <a:spcPts val="0"/>
              </a:spcAft>
              <a:buClr>
                <a:srgbClr val="434343"/>
              </a:buClr>
              <a:buSzPts val="2800"/>
              <a:buFont typeface="Public Sans"/>
              <a:buNone/>
              <a:defRPr>
                <a:solidFill>
                  <a:srgbClr val="434343"/>
                </a:solidFill>
                <a:latin typeface="Public Sans"/>
                <a:ea typeface="Public Sans"/>
                <a:cs typeface="Public Sans"/>
                <a:sym typeface="Public Sans"/>
              </a:defRPr>
            </a:lvl4pPr>
            <a:lvl5pPr lvl="4" algn="l">
              <a:lnSpc>
                <a:spcPct val="100000"/>
              </a:lnSpc>
              <a:spcBef>
                <a:spcPts val="0"/>
              </a:spcBef>
              <a:spcAft>
                <a:spcPts val="0"/>
              </a:spcAft>
              <a:buClr>
                <a:srgbClr val="434343"/>
              </a:buClr>
              <a:buSzPts val="2800"/>
              <a:buFont typeface="Public Sans"/>
              <a:buNone/>
              <a:defRPr>
                <a:solidFill>
                  <a:srgbClr val="434343"/>
                </a:solidFill>
                <a:latin typeface="Public Sans"/>
                <a:ea typeface="Public Sans"/>
                <a:cs typeface="Public Sans"/>
                <a:sym typeface="Public Sans"/>
              </a:defRPr>
            </a:lvl5pPr>
            <a:lvl6pPr lvl="5" algn="l">
              <a:lnSpc>
                <a:spcPct val="100000"/>
              </a:lnSpc>
              <a:spcBef>
                <a:spcPts val="0"/>
              </a:spcBef>
              <a:spcAft>
                <a:spcPts val="0"/>
              </a:spcAft>
              <a:buClr>
                <a:srgbClr val="434343"/>
              </a:buClr>
              <a:buSzPts val="2800"/>
              <a:buFont typeface="Public Sans"/>
              <a:buNone/>
              <a:defRPr>
                <a:solidFill>
                  <a:srgbClr val="434343"/>
                </a:solidFill>
                <a:latin typeface="Public Sans"/>
                <a:ea typeface="Public Sans"/>
                <a:cs typeface="Public Sans"/>
                <a:sym typeface="Public Sans"/>
              </a:defRPr>
            </a:lvl6pPr>
            <a:lvl7pPr lvl="6" algn="l">
              <a:lnSpc>
                <a:spcPct val="100000"/>
              </a:lnSpc>
              <a:spcBef>
                <a:spcPts val="0"/>
              </a:spcBef>
              <a:spcAft>
                <a:spcPts val="0"/>
              </a:spcAft>
              <a:buClr>
                <a:srgbClr val="434343"/>
              </a:buClr>
              <a:buSzPts val="2800"/>
              <a:buFont typeface="Public Sans"/>
              <a:buNone/>
              <a:defRPr>
                <a:solidFill>
                  <a:srgbClr val="434343"/>
                </a:solidFill>
                <a:latin typeface="Public Sans"/>
                <a:ea typeface="Public Sans"/>
                <a:cs typeface="Public Sans"/>
                <a:sym typeface="Public Sans"/>
              </a:defRPr>
            </a:lvl7pPr>
            <a:lvl8pPr lvl="7" algn="l">
              <a:lnSpc>
                <a:spcPct val="100000"/>
              </a:lnSpc>
              <a:spcBef>
                <a:spcPts val="0"/>
              </a:spcBef>
              <a:spcAft>
                <a:spcPts val="0"/>
              </a:spcAft>
              <a:buClr>
                <a:srgbClr val="434343"/>
              </a:buClr>
              <a:buSzPts val="2800"/>
              <a:buFont typeface="Public Sans"/>
              <a:buNone/>
              <a:defRPr>
                <a:solidFill>
                  <a:srgbClr val="434343"/>
                </a:solidFill>
                <a:latin typeface="Public Sans"/>
                <a:ea typeface="Public Sans"/>
                <a:cs typeface="Public Sans"/>
                <a:sym typeface="Public Sans"/>
              </a:defRPr>
            </a:lvl8pPr>
            <a:lvl9pPr lvl="8" algn="l">
              <a:lnSpc>
                <a:spcPct val="100000"/>
              </a:lnSpc>
              <a:spcBef>
                <a:spcPts val="0"/>
              </a:spcBef>
              <a:spcAft>
                <a:spcPts val="0"/>
              </a:spcAft>
              <a:buClr>
                <a:srgbClr val="434343"/>
              </a:buClr>
              <a:buSzPts val="2800"/>
              <a:buFont typeface="Public Sans"/>
              <a:buNone/>
              <a:defRPr>
                <a:solidFill>
                  <a:srgbClr val="434343"/>
                </a:solidFill>
                <a:latin typeface="Public Sans"/>
                <a:ea typeface="Public Sans"/>
                <a:cs typeface="Public Sans"/>
                <a:sym typeface="Public Sans"/>
              </a:defRPr>
            </a:lvl9pPr>
          </a:lstStyle>
          <a:p>
            <a:endParaRPr/>
          </a:p>
        </p:txBody>
      </p:sp>
      <p:sp>
        <p:nvSpPr>
          <p:cNvPr id="137" name="Google Shape;137;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Public Sans"/>
              <a:buChar char="●"/>
              <a:defRPr sz="1400">
                <a:latin typeface="Public Sans"/>
                <a:ea typeface="Public Sans"/>
                <a:cs typeface="Public Sans"/>
                <a:sym typeface="Public Sans"/>
              </a:defRPr>
            </a:lvl1pPr>
            <a:lvl2pPr marL="914400" lvl="1"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2pPr>
            <a:lvl3pPr marL="1371600" lvl="2"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3pPr>
            <a:lvl4pPr marL="1828800" lvl="3"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4pPr>
            <a:lvl5pPr marL="2286000" lvl="4"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5pPr>
            <a:lvl6pPr marL="2743200" lvl="5"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6pPr>
            <a:lvl7pPr marL="3200400" lvl="6"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7pPr>
            <a:lvl8pPr marL="3657600" lvl="7"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8pPr>
            <a:lvl9pPr marL="4114800" lvl="8"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9pPr>
          </a:lstStyle>
          <a:p>
            <a:endParaRPr/>
          </a:p>
        </p:txBody>
      </p:sp>
      <p:sp>
        <p:nvSpPr>
          <p:cNvPr id="138" name="Google Shape;138;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Font typeface="Public Sans"/>
              <a:buChar char="●"/>
              <a:defRPr sz="1400">
                <a:latin typeface="Public Sans"/>
                <a:ea typeface="Public Sans"/>
                <a:cs typeface="Public Sans"/>
                <a:sym typeface="Public Sans"/>
              </a:defRPr>
            </a:lvl1pPr>
            <a:lvl2pPr marL="914400" lvl="1"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2pPr>
            <a:lvl3pPr marL="1371600" lvl="2"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3pPr>
            <a:lvl4pPr marL="1828800" lvl="3"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4pPr>
            <a:lvl5pPr marL="2286000" lvl="4"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5pPr>
            <a:lvl6pPr marL="2743200" lvl="5"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6pPr>
            <a:lvl7pPr marL="3200400" lvl="6"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7pPr>
            <a:lvl8pPr marL="3657600" lvl="7"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8pPr>
            <a:lvl9pPr marL="4114800" lvl="8" indent="-304800" algn="l">
              <a:lnSpc>
                <a:spcPct val="115000"/>
              </a:lnSpc>
              <a:spcBef>
                <a:spcPts val="0"/>
              </a:spcBef>
              <a:spcAft>
                <a:spcPts val="0"/>
              </a:spcAft>
              <a:buSzPts val="1200"/>
              <a:buFont typeface="Public Sans"/>
              <a:buChar char="■"/>
              <a:defRPr sz="1200">
                <a:latin typeface="Public Sans"/>
                <a:ea typeface="Public Sans"/>
                <a:cs typeface="Public Sans"/>
                <a:sym typeface="Public Sans"/>
              </a:defRPr>
            </a:lvl9pPr>
          </a:lstStyle>
          <a:p>
            <a:endParaRPr/>
          </a:p>
        </p:txBody>
      </p:sp>
      <p:sp>
        <p:nvSpPr>
          <p:cNvPr id="139" name="Google Shape;139;p26"/>
          <p:cNvSpPr txBox="1">
            <a:spLocks noGrp="1"/>
          </p:cNvSpPr>
          <p:nvPr>
            <p:ph type="sldNum" idx="12"/>
          </p:nvPr>
        </p:nvSpPr>
        <p:spPr>
          <a:xfrm>
            <a:off x="8240925" y="4899072"/>
            <a:ext cx="548700" cy="244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0" name="Google Shape;140;p26"/>
          <p:cNvCxnSpPr/>
          <p:nvPr/>
        </p:nvCxnSpPr>
        <p:spPr>
          <a:xfrm>
            <a:off x="314950" y="782325"/>
            <a:ext cx="8544600" cy="0"/>
          </a:xfrm>
          <a:prstGeom prst="straightConnector1">
            <a:avLst/>
          </a:prstGeom>
          <a:noFill/>
          <a:ln w="38100" cap="flat" cmpd="sng">
            <a:solidFill>
              <a:srgbClr val="1D75BC"/>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 Option 2">
  <p:cSld name="SECTION_HEADER_1">
    <p:spTree>
      <p:nvGrpSpPr>
        <p:cNvPr id="1" name="Shape 141"/>
        <p:cNvGrpSpPr/>
        <p:nvPr/>
      </p:nvGrpSpPr>
      <p:grpSpPr>
        <a:xfrm>
          <a:off x="0" y="0"/>
          <a:ext cx="0" cy="0"/>
          <a:chOff x="0" y="0"/>
          <a:chExt cx="0" cy="0"/>
        </a:xfrm>
      </p:grpSpPr>
      <p:pic>
        <p:nvPicPr>
          <p:cNvPr id="142" name="Google Shape;142;p27"/>
          <p:cNvPicPr preferRelativeResize="0"/>
          <p:nvPr/>
        </p:nvPicPr>
        <p:blipFill rotWithShape="1">
          <a:blip r:embed="rId2">
            <a:alphaModFix/>
          </a:blip>
          <a:srcRect/>
          <a:stretch/>
        </p:blipFill>
        <p:spPr>
          <a:xfrm>
            <a:off x="0" y="0"/>
            <a:ext cx="9144023" cy="5143501"/>
          </a:xfrm>
          <a:prstGeom prst="rect">
            <a:avLst/>
          </a:prstGeom>
          <a:noFill/>
          <a:ln>
            <a:noFill/>
          </a:ln>
        </p:spPr>
      </p:pic>
      <p:sp>
        <p:nvSpPr>
          <p:cNvPr id="143" name="Google Shape;143;p27"/>
          <p:cNvSpPr txBox="1">
            <a:spLocks noGrp="1"/>
          </p:cNvSpPr>
          <p:nvPr>
            <p:ph type="title"/>
          </p:nvPr>
        </p:nvSpPr>
        <p:spPr>
          <a:xfrm>
            <a:off x="144075" y="2150850"/>
            <a:ext cx="65487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600"/>
              <a:buFont typeface="Public Sans"/>
              <a:buNone/>
              <a:defRPr sz="3600">
                <a:solidFill>
                  <a:schemeClr val="lt1"/>
                </a:solidFill>
                <a:latin typeface="Public Sans"/>
                <a:ea typeface="Public Sans"/>
                <a:cs typeface="Public Sans"/>
                <a:sym typeface="Public Sans"/>
              </a:defRPr>
            </a:lvl1pPr>
            <a:lvl2pPr lvl="1" algn="ctr">
              <a:lnSpc>
                <a:spcPct val="100000"/>
              </a:lnSpc>
              <a:spcBef>
                <a:spcPts val="0"/>
              </a:spcBef>
              <a:spcAft>
                <a:spcPts val="0"/>
              </a:spcAft>
              <a:buClr>
                <a:schemeClr val="lt1"/>
              </a:buClr>
              <a:buSzPts val="3600"/>
              <a:buFont typeface="Public Sans"/>
              <a:buNone/>
              <a:defRPr sz="3600">
                <a:solidFill>
                  <a:schemeClr val="lt1"/>
                </a:solidFill>
                <a:latin typeface="Public Sans"/>
                <a:ea typeface="Public Sans"/>
                <a:cs typeface="Public Sans"/>
                <a:sym typeface="Public Sans"/>
              </a:defRPr>
            </a:lvl2pPr>
            <a:lvl3pPr lvl="2" algn="ctr">
              <a:lnSpc>
                <a:spcPct val="100000"/>
              </a:lnSpc>
              <a:spcBef>
                <a:spcPts val="0"/>
              </a:spcBef>
              <a:spcAft>
                <a:spcPts val="0"/>
              </a:spcAft>
              <a:buClr>
                <a:schemeClr val="lt1"/>
              </a:buClr>
              <a:buSzPts val="3600"/>
              <a:buFont typeface="Public Sans"/>
              <a:buNone/>
              <a:defRPr sz="3600">
                <a:solidFill>
                  <a:schemeClr val="lt1"/>
                </a:solidFill>
                <a:latin typeface="Public Sans"/>
                <a:ea typeface="Public Sans"/>
                <a:cs typeface="Public Sans"/>
                <a:sym typeface="Public Sans"/>
              </a:defRPr>
            </a:lvl3pPr>
            <a:lvl4pPr lvl="3" algn="ctr">
              <a:lnSpc>
                <a:spcPct val="100000"/>
              </a:lnSpc>
              <a:spcBef>
                <a:spcPts val="0"/>
              </a:spcBef>
              <a:spcAft>
                <a:spcPts val="0"/>
              </a:spcAft>
              <a:buClr>
                <a:schemeClr val="lt1"/>
              </a:buClr>
              <a:buSzPts val="3600"/>
              <a:buFont typeface="Public Sans"/>
              <a:buNone/>
              <a:defRPr sz="3600">
                <a:solidFill>
                  <a:schemeClr val="lt1"/>
                </a:solidFill>
                <a:latin typeface="Public Sans"/>
                <a:ea typeface="Public Sans"/>
                <a:cs typeface="Public Sans"/>
                <a:sym typeface="Public Sans"/>
              </a:defRPr>
            </a:lvl4pPr>
            <a:lvl5pPr lvl="4" algn="ctr">
              <a:lnSpc>
                <a:spcPct val="100000"/>
              </a:lnSpc>
              <a:spcBef>
                <a:spcPts val="0"/>
              </a:spcBef>
              <a:spcAft>
                <a:spcPts val="0"/>
              </a:spcAft>
              <a:buClr>
                <a:schemeClr val="lt1"/>
              </a:buClr>
              <a:buSzPts val="3600"/>
              <a:buFont typeface="Public Sans"/>
              <a:buNone/>
              <a:defRPr sz="3600">
                <a:solidFill>
                  <a:schemeClr val="lt1"/>
                </a:solidFill>
                <a:latin typeface="Public Sans"/>
                <a:ea typeface="Public Sans"/>
                <a:cs typeface="Public Sans"/>
                <a:sym typeface="Public Sans"/>
              </a:defRPr>
            </a:lvl5pPr>
            <a:lvl6pPr lvl="5" algn="ctr">
              <a:lnSpc>
                <a:spcPct val="100000"/>
              </a:lnSpc>
              <a:spcBef>
                <a:spcPts val="0"/>
              </a:spcBef>
              <a:spcAft>
                <a:spcPts val="0"/>
              </a:spcAft>
              <a:buClr>
                <a:schemeClr val="lt1"/>
              </a:buClr>
              <a:buSzPts val="3600"/>
              <a:buFont typeface="Public Sans"/>
              <a:buNone/>
              <a:defRPr sz="3600">
                <a:solidFill>
                  <a:schemeClr val="lt1"/>
                </a:solidFill>
                <a:latin typeface="Public Sans"/>
                <a:ea typeface="Public Sans"/>
                <a:cs typeface="Public Sans"/>
                <a:sym typeface="Public Sans"/>
              </a:defRPr>
            </a:lvl6pPr>
            <a:lvl7pPr lvl="6" algn="ctr">
              <a:lnSpc>
                <a:spcPct val="100000"/>
              </a:lnSpc>
              <a:spcBef>
                <a:spcPts val="0"/>
              </a:spcBef>
              <a:spcAft>
                <a:spcPts val="0"/>
              </a:spcAft>
              <a:buClr>
                <a:schemeClr val="lt1"/>
              </a:buClr>
              <a:buSzPts val="3600"/>
              <a:buFont typeface="Public Sans"/>
              <a:buNone/>
              <a:defRPr sz="3600">
                <a:solidFill>
                  <a:schemeClr val="lt1"/>
                </a:solidFill>
                <a:latin typeface="Public Sans"/>
                <a:ea typeface="Public Sans"/>
                <a:cs typeface="Public Sans"/>
                <a:sym typeface="Public Sans"/>
              </a:defRPr>
            </a:lvl7pPr>
            <a:lvl8pPr lvl="7" algn="ctr">
              <a:lnSpc>
                <a:spcPct val="100000"/>
              </a:lnSpc>
              <a:spcBef>
                <a:spcPts val="0"/>
              </a:spcBef>
              <a:spcAft>
                <a:spcPts val="0"/>
              </a:spcAft>
              <a:buClr>
                <a:schemeClr val="lt1"/>
              </a:buClr>
              <a:buSzPts val="3600"/>
              <a:buFont typeface="Public Sans"/>
              <a:buNone/>
              <a:defRPr sz="3600">
                <a:solidFill>
                  <a:schemeClr val="lt1"/>
                </a:solidFill>
                <a:latin typeface="Public Sans"/>
                <a:ea typeface="Public Sans"/>
                <a:cs typeface="Public Sans"/>
                <a:sym typeface="Public Sans"/>
              </a:defRPr>
            </a:lvl8pPr>
            <a:lvl9pPr lvl="8" algn="ctr">
              <a:lnSpc>
                <a:spcPct val="100000"/>
              </a:lnSpc>
              <a:spcBef>
                <a:spcPts val="0"/>
              </a:spcBef>
              <a:spcAft>
                <a:spcPts val="0"/>
              </a:spcAft>
              <a:buClr>
                <a:schemeClr val="lt1"/>
              </a:buClr>
              <a:buSzPts val="3600"/>
              <a:buFont typeface="Public Sans"/>
              <a:buNone/>
              <a:defRPr sz="3600">
                <a:solidFill>
                  <a:schemeClr val="lt1"/>
                </a:solidFill>
                <a:latin typeface="Public Sans"/>
                <a:ea typeface="Public Sans"/>
                <a:cs typeface="Public Sans"/>
                <a:sym typeface="Public Sans"/>
              </a:defRPr>
            </a:lvl9pPr>
          </a:lstStyle>
          <a:p>
            <a:endParaRPr/>
          </a:p>
        </p:txBody>
      </p:sp>
      <p:sp>
        <p:nvSpPr>
          <p:cNvPr id="144" name="Google Shape;144;p27"/>
          <p:cNvSpPr txBox="1">
            <a:spLocks noGrp="1"/>
          </p:cNvSpPr>
          <p:nvPr>
            <p:ph type="sldNum" idx="12"/>
          </p:nvPr>
        </p:nvSpPr>
        <p:spPr>
          <a:xfrm>
            <a:off x="693830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d Slide" type="blank">
  <p:cSld name="BLANK">
    <p:spTree>
      <p:nvGrpSpPr>
        <p:cNvPr id="1" name="Shape 145"/>
        <p:cNvGrpSpPr/>
        <p:nvPr/>
      </p:nvGrpSpPr>
      <p:grpSpPr>
        <a:xfrm>
          <a:off x="0" y="0"/>
          <a:ext cx="0" cy="0"/>
          <a:chOff x="0" y="0"/>
          <a:chExt cx="0" cy="0"/>
        </a:xfrm>
      </p:grpSpPr>
      <p:sp>
        <p:nvSpPr>
          <p:cNvPr id="146" name="Google Shape;14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7" name="Google Shape;147;p28"/>
          <p:cNvCxnSpPr/>
          <p:nvPr/>
        </p:nvCxnSpPr>
        <p:spPr>
          <a:xfrm>
            <a:off x="2712725" y="522000"/>
            <a:ext cx="0" cy="4099500"/>
          </a:xfrm>
          <a:prstGeom prst="straightConnector1">
            <a:avLst/>
          </a:prstGeom>
          <a:noFill/>
          <a:ln w="38100" cap="flat" cmpd="sng">
            <a:solidFill>
              <a:srgbClr val="1D75BC"/>
            </a:solidFill>
            <a:prstDash val="solid"/>
            <a:round/>
            <a:headEnd type="none" w="sm" len="sm"/>
            <a:tailEnd type="none" w="sm" len="sm"/>
          </a:ln>
        </p:spPr>
      </p:cxnSp>
      <p:sp>
        <p:nvSpPr>
          <p:cNvPr id="148" name="Google Shape;148;p28"/>
          <p:cNvSpPr txBox="1">
            <a:spLocks noGrp="1"/>
          </p:cNvSpPr>
          <p:nvPr>
            <p:ph type="title"/>
          </p:nvPr>
        </p:nvSpPr>
        <p:spPr>
          <a:xfrm>
            <a:off x="3017525" y="441950"/>
            <a:ext cx="5928300" cy="1366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rgbClr val="1D75BC"/>
              </a:buClr>
              <a:buSzPts val="2800"/>
              <a:buFont typeface="Public Sans"/>
              <a:buNone/>
              <a:defRPr>
                <a:solidFill>
                  <a:srgbClr val="1D75BC"/>
                </a:solidFill>
                <a:latin typeface="Public Sans"/>
                <a:ea typeface="Public Sans"/>
                <a:cs typeface="Public Sans"/>
                <a:sym typeface="Public Sans"/>
              </a:defRPr>
            </a:lvl1pPr>
            <a:lvl2pPr lvl="1" algn="l">
              <a:lnSpc>
                <a:spcPct val="100000"/>
              </a:lnSpc>
              <a:spcBef>
                <a:spcPts val="0"/>
              </a:spcBef>
              <a:spcAft>
                <a:spcPts val="0"/>
              </a:spcAft>
              <a:buClr>
                <a:srgbClr val="1D75BC"/>
              </a:buClr>
              <a:buSzPts val="2800"/>
              <a:buFont typeface="Public Sans"/>
              <a:buNone/>
              <a:defRPr>
                <a:solidFill>
                  <a:srgbClr val="1D75BC"/>
                </a:solidFill>
                <a:latin typeface="Public Sans"/>
                <a:ea typeface="Public Sans"/>
                <a:cs typeface="Public Sans"/>
                <a:sym typeface="Public Sans"/>
              </a:defRPr>
            </a:lvl2pPr>
            <a:lvl3pPr lvl="2" algn="l">
              <a:lnSpc>
                <a:spcPct val="100000"/>
              </a:lnSpc>
              <a:spcBef>
                <a:spcPts val="0"/>
              </a:spcBef>
              <a:spcAft>
                <a:spcPts val="0"/>
              </a:spcAft>
              <a:buClr>
                <a:srgbClr val="1D75BC"/>
              </a:buClr>
              <a:buSzPts val="2800"/>
              <a:buFont typeface="Public Sans"/>
              <a:buNone/>
              <a:defRPr>
                <a:solidFill>
                  <a:srgbClr val="1D75BC"/>
                </a:solidFill>
                <a:latin typeface="Public Sans"/>
                <a:ea typeface="Public Sans"/>
                <a:cs typeface="Public Sans"/>
                <a:sym typeface="Public Sans"/>
              </a:defRPr>
            </a:lvl3pPr>
            <a:lvl4pPr lvl="3" algn="l">
              <a:lnSpc>
                <a:spcPct val="100000"/>
              </a:lnSpc>
              <a:spcBef>
                <a:spcPts val="0"/>
              </a:spcBef>
              <a:spcAft>
                <a:spcPts val="0"/>
              </a:spcAft>
              <a:buClr>
                <a:srgbClr val="1D75BC"/>
              </a:buClr>
              <a:buSzPts val="2800"/>
              <a:buFont typeface="Public Sans"/>
              <a:buNone/>
              <a:defRPr>
                <a:solidFill>
                  <a:srgbClr val="1D75BC"/>
                </a:solidFill>
                <a:latin typeface="Public Sans"/>
                <a:ea typeface="Public Sans"/>
                <a:cs typeface="Public Sans"/>
                <a:sym typeface="Public Sans"/>
              </a:defRPr>
            </a:lvl4pPr>
            <a:lvl5pPr lvl="4" algn="l">
              <a:lnSpc>
                <a:spcPct val="100000"/>
              </a:lnSpc>
              <a:spcBef>
                <a:spcPts val="0"/>
              </a:spcBef>
              <a:spcAft>
                <a:spcPts val="0"/>
              </a:spcAft>
              <a:buClr>
                <a:srgbClr val="1D75BC"/>
              </a:buClr>
              <a:buSzPts val="2800"/>
              <a:buFont typeface="Public Sans"/>
              <a:buNone/>
              <a:defRPr>
                <a:solidFill>
                  <a:srgbClr val="1D75BC"/>
                </a:solidFill>
                <a:latin typeface="Public Sans"/>
                <a:ea typeface="Public Sans"/>
                <a:cs typeface="Public Sans"/>
                <a:sym typeface="Public Sans"/>
              </a:defRPr>
            </a:lvl5pPr>
            <a:lvl6pPr lvl="5" algn="l">
              <a:lnSpc>
                <a:spcPct val="100000"/>
              </a:lnSpc>
              <a:spcBef>
                <a:spcPts val="0"/>
              </a:spcBef>
              <a:spcAft>
                <a:spcPts val="0"/>
              </a:spcAft>
              <a:buClr>
                <a:srgbClr val="1D75BC"/>
              </a:buClr>
              <a:buSzPts val="2800"/>
              <a:buFont typeface="Public Sans"/>
              <a:buNone/>
              <a:defRPr>
                <a:solidFill>
                  <a:srgbClr val="1D75BC"/>
                </a:solidFill>
                <a:latin typeface="Public Sans"/>
                <a:ea typeface="Public Sans"/>
                <a:cs typeface="Public Sans"/>
                <a:sym typeface="Public Sans"/>
              </a:defRPr>
            </a:lvl6pPr>
            <a:lvl7pPr lvl="6" algn="l">
              <a:lnSpc>
                <a:spcPct val="100000"/>
              </a:lnSpc>
              <a:spcBef>
                <a:spcPts val="0"/>
              </a:spcBef>
              <a:spcAft>
                <a:spcPts val="0"/>
              </a:spcAft>
              <a:buClr>
                <a:srgbClr val="1D75BC"/>
              </a:buClr>
              <a:buSzPts val="2800"/>
              <a:buFont typeface="Public Sans"/>
              <a:buNone/>
              <a:defRPr>
                <a:solidFill>
                  <a:srgbClr val="1D75BC"/>
                </a:solidFill>
                <a:latin typeface="Public Sans"/>
                <a:ea typeface="Public Sans"/>
                <a:cs typeface="Public Sans"/>
                <a:sym typeface="Public Sans"/>
              </a:defRPr>
            </a:lvl7pPr>
            <a:lvl8pPr lvl="7" algn="l">
              <a:lnSpc>
                <a:spcPct val="100000"/>
              </a:lnSpc>
              <a:spcBef>
                <a:spcPts val="0"/>
              </a:spcBef>
              <a:spcAft>
                <a:spcPts val="0"/>
              </a:spcAft>
              <a:buClr>
                <a:srgbClr val="1D75BC"/>
              </a:buClr>
              <a:buSzPts val="2800"/>
              <a:buFont typeface="Public Sans"/>
              <a:buNone/>
              <a:defRPr>
                <a:solidFill>
                  <a:srgbClr val="1D75BC"/>
                </a:solidFill>
                <a:latin typeface="Public Sans"/>
                <a:ea typeface="Public Sans"/>
                <a:cs typeface="Public Sans"/>
                <a:sym typeface="Public Sans"/>
              </a:defRPr>
            </a:lvl8pPr>
            <a:lvl9pPr lvl="8" algn="l">
              <a:lnSpc>
                <a:spcPct val="100000"/>
              </a:lnSpc>
              <a:spcBef>
                <a:spcPts val="0"/>
              </a:spcBef>
              <a:spcAft>
                <a:spcPts val="0"/>
              </a:spcAft>
              <a:buClr>
                <a:srgbClr val="1D75BC"/>
              </a:buClr>
              <a:buSzPts val="2800"/>
              <a:buFont typeface="Public Sans"/>
              <a:buNone/>
              <a:defRPr>
                <a:solidFill>
                  <a:srgbClr val="1D75BC"/>
                </a:solidFill>
                <a:latin typeface="Public Sans"/>
                <a:ea typeface="Public Sans"/>
                <a:cs typeface="Public Sans"/>
                <a:sym typeface="Public Sans"/>
              </a:defRPr>
            </a:lvl9pPr>
          </a:lstStyle>
          <a:p>
            <a:endParaRPr/>
          </a:p>
        </p:txBody>
      </p:sp>
      <p:sp>
        <p:nvSpPr>
          <p:cNvPr id="149" name="Google Shape;149;p28"/>
          <p:cNvSpPr txBox="1">
            <a:spLocks noGrp="1"/>
          </p:cNvSpPr>
          <p:nvPr>
            <p:ph type="body" idx="1"/>
          </p:nvPr>
        </p:nvSpPr>
        <p:spPr>
          <a:xfrm>
            <a:off x="3169925" y="1833788"/>
            <a:ext cx="5775900" cy="2804100"/>
          </a:xfrm>
          <a:prstGeom prst="rect">
            <a:avLst/>
          </a:prstGeom>
          <a:noFill/>
          <a:ln>
            <a:noFill/>
          </a:ln>
        </p:spPr>
        <p:txBody>
          <a:bodyPr spcFirstLastPara="1" wrap="square" lIns="0" tIns="0" rIns="91425" bIns="91425" anchor="t" anchorCtr="0">
            <a:normAutofit/>
          </a:bodyPr>
          <a:lstStyle>
            <a:lvl1pPr marL="457200" lvl="0" indent="-342900" algn="l">
              <a:lnSpc>
                <a:spcPct val="115000"/>
              </a:lnSpc>
              <a:spcBef>
                <a:spcPts val="0"/>
              </a:spcBef>
              <a:spcAft>
                <a:spcPts val="0"/>
              </a:spcAft>
              <a:buClr>
                <a:srgbClr val="434343"/>
              </a:buClr>
              <a:buSzPts val="1800"/>
              <a:buFont typeface="Public Sans"/>
              <a:buChar char="●"/>
              <a:defRPr>
                <a:solidFill>
                  <a:srgbClr val="434343"/>
                </a:solidFill>
                <a:latin typeface="Public Sans"/>
                <a:ea typeface="Public Sans"/>
                <a:cs typeface="Public Sans"/>
                <a:sym typeface="Public Sans"/>
              </a:defRPr>
            </a:lvl1pPr>
            <a:lvl2pPr marL="914400" lvl="1" indent="-317500" algn="l">
              <a:lnSpc>
                <a:spcPct val="115000"/>
              </a:lnSpc>
              <a:spcBef>
                <a:spcPts val="0"/>
              </a:spcBef>
              <a:spcAft>
                <a:spcPts val="0"/>
              </a:spcAft>
              <a:buClr>
                <a:srgbClr val="434343"/>
              </a:buClr>
              <a:buSzPts val="1400"/>
              <a:buFont typeface="Public Sans"/>
              <a:buChar char="○"/>
              <a:defRPr>
                <a:solidFill>
                  <a:srgbClr val="434343"/>
                </a:solidFill>
                <a:latin typeface="Public Sans"/>
                <a:ea typeface="Public Sans"/>
                <a:cs typeface="Public Sans"/>
                <a:sym typeface="Public Sans"/>
              </a:defRPr>
            </a:lvl2pPr>
            <a:lvl3pPr marL="1371600" lvl="2" indent="-317500" algn="l">
              <a:lnSpc>
                <a:spcPct val="115000"/>
              </a:lnSpc>
              <a:spcBef>
                <a:spcPts val="0"/>
              </a:spcBef>
              <a:spcAft>
                <a:spcPts val="0"/>
              </a:spcAft>
              <a:buClr>
                <a:srgbClr val="434343"/>
              </a:buClr>
              <a:buSzPts val="1400"/>
              <a:buFont typeface="Public Sans"/>
              <a:buChar char="■"/>
              <a:defRPr>
                <a:solidFill>
                  <a:srgbClr val="434343"/>
                </a:solidFill>
                <a:latin typeface="Public Sans"/>
                <a:ea typeface="Public Sans"/>
                <a:cs typeface="Public Sans"/>
                <a:sym typeface="Public Sans"/>
              </a:defRPr>
            </a:lvl3pPr>
            <a:lvl4pPr marL="1828800" lvl="3" indent="-317500" algn="l">
              <a:lnSpc>
                <a:spcPct val="115000"/>
              </a:lnSpc>
              <a:spcBef>
                <a:spcPts val="0"/>
              </a:spcBef>
              <a:spcAft>
                <a:spcPts val="0"/>
              </a:spcAft>
              <a:buClr>
                <a:srgbClr val="434343"/>
              </a:buClr>
              <a:buSzPts val="1400"/>
              <a:buFont typeface="Public Sans"/>
              <a:buChar char="●"/>
              <a:defRPr>
                <a:solidFill>
                  <a:srgbClr val="434343"/>
                </a:solidFill>
                <a:latin typeface="Public Sans"/>
                <a:ea typeface="Public Sans"/>
                <a:cs typeface="Public Sans"/>
                <a:sym typeface="Public Sans"/>
              </a:defRPr>
            </a:lvl4pPr>
            <a:lvl5pPr marL="2286000" lvl="4" indent="-317500" algn="l">
              <a:lnSpc>
                <a:spcPct val="115000"/>
              </a:lnSpc>
              <a:spcBef>
                <a:spcPts val="0"/>
              </a:spcBef>
              <a:spcAft>
                <a:spcPts val="0"/>
              </a:spcAft>
              <a:buClr>
                <a:srgbClr val="434343"/>
              </a:buClr>
              <a:buSzPts val="1400"/>
              <a:buFont typeface="Public Sans"/>
              <a:buChar char="○"/>
              <a:defRPr>
                <a:solidFill>
                  <a:srgbClr val="434343"/>
                </a:solidFill>
                <a:latin typeface="Public Sans"/>
                <a:ea typeface="Public Sans"/>
                <a:cs typeface="Public Sans"/>
                <a:sym typeface="Public Sans"/>
              </a:defRPr>
            </a:lvl5pPr>
            <a:lvl6pPr marL="2743200" lvl="5" indent="-317500" algn="l">
              <a:lnSpc>
                <a:spcPct val="115000"/>
              </a:lnSpc>
              <a:spcBef>
                <a:spcPts val="0"/>
              </a:spcBef>
              <a:spcAft>
                <a:spcPts val="0"/>
              </a:spcAft>
              <a:buClr>
                <a:srgbClr val="434343"/>
              </a:buClr>
              <a:buSzPts val="1400"/>
              <a:buFont typeface="Public Sans"/>
              <a:buChar char="■"/>
              <a:defRPr>
                <a:solidFill>
                  <a:srgbClr val="434343"/>
                </a:solidFill>
                <a:latin typeface="Public Sans"/>
                <a:ea typeface="Public Sans"/>
                <a:cs typeface="Public Sans"/>
                <a:sym typeface="Public Sans"/>
              </a:defRPr>
            </a:lvl6pPr>
            <a:lvl7pPr marL="3200400" lvl="6" indent="-317500" algn="l">
              <a:lnSpc>
                <a:spcPct val="115000"/>
              </a:lnSpc>
              <a:spcBef>
                <a:spcPts val="0"/>
              </a:spcBef>
              <a:spcAft>
                <a:spcPts val="0"/>
              </a:spcAft>
              <a:buClr>
                <a:srgbClr val="434343"/>
              </a:buClr>
              <a:buSzPts val="1400"/>
              <a:buFont typeface="Public Sans"/>
              <a:buChar char="●"/>
              <a:defRPr>
                <a:solidFill>
                  <a:srgbClr val="434343"/>
                </a:solidFill>
                <a:latin typeface="Public Sans"/>
                <a:ea typeface="Public Sans"/>
                <a:cs typeface="Public Sans"/>
                <a:sym typeface="Public Sans"/>
              </a:defRPr>
            </a:lvl7pPr>
            <a:lvl8pPr marL="3657600" lvl="7" indent="-317500" algn="l">
              <a:lnSpc>
                <a:spcPct val="115000"/>
              </a:lnSpc>
              <a:spcBef>
                <a:spcPts val="0"/>
              </a:spcBef>
              <a:spcAft>
                <a:spcPts val="0"/>
              </a:spcAft>
              <a:buClr>
                <a:srgbClr val="434343"/>
              </a:buClr>
              <a:buSzPts val="1400"/>
              <a:buFont typeface="Public Sans"/>
              <a:buChar char="○"/>
              <a:defRPr>
                <a:solidFill>
                  <a:srgbClr val="434343"/>
                </a:solidFill>
                <a:latin typeface="Public Sans"/>
                <a:ea typeface="Public Sans"/>
                <a:cs typeface="Public Sans"/>
                <a:sym typeface="Public Sans"/>
              </a:defRPr>
            </a:lvl8pPr>
            <a:lvl9pPr marL="4114800" lvl="8" indent="-317500" algn="l">
              <a:lnSpc>
                <a:spcPct val="115000"/>
              </a:lnSpc>
              <a:spcBef>
                <a:spcPts val="0"/>
              </a:spcBef>
              <a:spcAft>
                <a:spcPts val="0"/>
              </a:spcAft>
              <a:buClr>
                <a:srgbClr val="434343"/>
              </a:buClr>
              <a:buSzPts val="1400"/>
              <a:buFont typeface="Public Sans"/>
              <a:buChar char="■"/>
              <a:defRPr>
                <a:solidFill>
                  <a:srgbClr val="434343"/>
                </a:solidFill>
                <a:latin typeface="Public Sans"/>
                <a:ea typeface="Public Sans"/>
                <a:cs typeface="Public Sans"/>
                <a:sym typeface="Public Sans"/>
              </a:defRPr>
            </a:lvl9pPr>
          </a:lstStyle>
          <a:p>
            <a:endParaRPr/>
          </a:p>
        </p:txBody>
      </p:sp>
      <p:pic>
        <p:nvPicPr>
          <p:cNvPr id="150" name="Google Shape;150;p28"/>
          <p:cNvPicPr preferRelativeResize="0"/>
          <p:nvPr/>
        </p:nvPicPr>
        <p:blipFill rotWithShape="1">
          <a:blip r:embed="rId2">
            <a:alphaModFix/>
          </a:blip>
          <a:srcRect/>
          <a:stretch/>
        </p:blipFill>
        <p:spPr>
          <a:xfrm>
            <a:off x="390955" y="1842513"/>
            <a:ext cx="1615651" cy="14584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51"/>
        <p:cNvGrpSpPr/>
        <p:nvPr/>
      </p:nvGrpSpPr>
      <p:grpSpPr>
        <a:xfrm>
          <a:off x="0" y="0"/>
          <a:ext cx="0" cy="0"/>
          <a:chOff x="0" y="0"/>
          <a:chExt cx="0" cy="0"/>
        </a:xfrm>
      </p:grpSpPr>
      <p:sp>
        <p:nvSpPr>
          <p:cNvPr id="152" name="Google Shape;152;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3" name="Google Shape;153;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4" name="Google Shape;15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Blank_1">
    <p:spTree>
      <p:nvGrpSpPr>
        <p:cNvPr id="1" name="Shape 165"/>
        <p:cNvGrpSpPr/>
        <p:nvPr/>
      </p:nvGrpSpPr>
      <p:grpSpPr>
        <a:xfrm>
          <a:off x="0" y="0"/>
          <a:ext cx="0" cy="0"/>
          <a:chOff x="0" y="0"/>
          <a:chExt cx="0" cy="0"/>
        </a:xfrm>
      </p:grpSpPr>
      <p:pic>
        <p:nvPicPr>
          <p:cNvPr id="166" name="Google Shape;166;p31" descr="Decorative Image" title="Theme Background Imag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7" name="Google Shape;167;p31"/>
          <p:cNvSpPr txBox="1"/>
          <p:nvPr/>
        </p:nvSpPr>
        <p:spPr>
          <a:xfrm>
            <a:off x="1308900" y="985100"/>
            <a:ext cx="7835100" cy="394800"/>
          </a:xfrm>
          <a:prstGeom prst="rect">
            <a:avLst/>
          </a:prstGeom>
          <a:noFill/>
          <a:ln>
            <a:noFill/>
          </a:ln>
        </p:spPr>
        <p:txBody>
          <a:bodyPr spcFirstLastPara="1" wrap="square" lIns="91425" tIns="91425" rIns="91425" bIns="0" anchor="b"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OFFICE OF INFORMATION TECHNOLOGY CATEGORY</a:t>
            </a:r>
            <a:endParaRPr sz="1800" b="1" i="0" u="none" strike="noStrike" cap="none">
              <a:solidFill>
                <a:schemeClr val="lt1"/>
              </a:solidFill>
              <a:latin typeface="Arial"/>
              <a:ea typeface="Arial"/>
              <a:cs typeface="Arial"/>
              <a:sym typeface="Arial"/>
            </a:endParaRPr>
          </a:p>
        </p:txBody>
      </p:sp>
      <p:sp>
        <p:nvSpPr>
          <p:cNvPr id="168" name="Google Shape;168;p31"/>
          <p:cNvSpPr txBox="1">
            <a:spLocks noGrp="1"/>
          </p:cNvSpPr>
          <p:nvPr>
            <p:ph type="subTitle" idx="1"/>
          </p:nvPr>
        </p:nvSpPr>
        <p:spPr>
          <a:xfrm>
            <a:off x="134250" y="2947075"/>
            <a:ext cx="8875500" cy="1800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lt1"/>
              </a:buClr>
              <a:buSzPts val="3000"/>
              <a:buFont typeface="Proxima Nova"/>
              <a:buNone/>
              <a:defRPr sz="3000" i="0" u="none" strike="noStrike" cap="none">
                <a:solidFill>
                  <a:schemeClr val="lt1"/>
                </a:solidFill>
                <a:latin typeface="Proxima Nova"/>
                <a:ea typeface="Proxima Nova"/>
                <a:cs typeface="Proxima Nova"/>
                <a:sym typeface="Proxima Nova"/>
              </a:defRPr>
            </a:lvl1pPr>
            <a:lvl2pPr marR="0" lvl="1"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2pPr>
            <a:lvl3pPr marR="0" lvl="2"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3pPr>
            <a:lvl4pPr marR="0" lvl="3"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4pPr>
            <a:lvl5pPr marR="0" lvl="4"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5pPr>
            <a:lvl6pPr marR="0" lvl="5"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6pPr>
            <a:lvl7pPr marR="0" lvl="6"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7pPr>
            <a:lvl8pPr marR="0" lvl="7"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8pPr>
            <a:lvl9pPr marR="0" lvl="8" algn="l">
              <a:lnSpc>
                <a:spcPct val="100000"/>
              </a:lnSpc>
              <a:spcBef>
                <a:spcPts val="0"/>
              </a:spcBef>
              <a:spcAft>
                <a:spcPts val="0"/>
              </a:spcAft>
              <a:buClr>
                <a:schemeClr val="lt1"/>
              </a:buClr>
              <a:buSzPts val="1400"/>
              <a:buFont typeface="Proxima Nova"/>
              <a:buNone/>
              <a:defRPr sz="1400" i="0" u="none" strike="noStrike" cap="none">
                <a:solidFill>
                  <a:schemeClr val="lt1"/>
                </a:solidFill>
                <a:latin typeface="Proxima Nova"/>
                <a:ea typeface="Proxima Nova"/>
                <a:cs typeface="Proxima Nova"/>
                <a:sym typeface="Proxima Nova"/>
              </a:defRPr>
            </a:lvl9pPr>
          </a:lstStyle>
          <a:p>
            <a:endParaRPr/>
          </a:p>
        </p:txBody>
      </p:sp>
      <p:sp>
        <p:nvSpPr>
          <p:cNvPr id="169" name="Google Shape;169;p31"/>
          <p:cNvSpPr txBox="1"/>
          <p:nvPr/>
        </p:nvSpPr>
        <p:spPr>
          <a:xfrm>
            <a:off x="1308900" y="700275"/>
            <a:ext cx="7835100" cy="394800"/>
          </a:xfrm>
          <a:prstGeom prst="rect">
            <a:avLst/>
          </a:prstGeom>
          <a:noFill/>
          <a:ln>
            <a:noFill/>
          </a:ln>
        </p:spPr>
        <p:txBody>
          <a:bodyPr spcFirstLastPara="1" wrap="square" lIns="91425" tIns="91425" rIns="91425" bIns="0" anchor="b"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U.S. General Services Administration</a:t>
            </a:r>
            <a:endParaRPr sz="1800" b="1" i="0" u="none" strike="noStrike" cap="none">
              <a:solidFill>
                <a:schemeClr val="lt1"/>
              </a:solidFill>
              <a:latin typeface="Arial"/>
              <a:ea typeface="Arial"/>
              <a:cs typeface="Arial"/>
              <a:sym typeface="Arial"/>
            </a:endParaRPr>
          </a:p>
        </p:txBody>
      </p:sp>
      <p:pic>
        <p:nvPicPr>
          <p:cNvPr id="170" name="Google Shape;170;p31" descr="Logo" title="GSA Starmark"/>
          <p:cNvPicPr preferRelativeResize="0"/>
          <p:nvPr/>
        </p:nvPicPr>
        <p:blipFill rotWithShape="1">
          <a:blip r:embed="rId3">
            <a:alphaModFix/>
          </a:blip>
          <a:srcRect/>
          <a:stretch/>
        </p:blipFill>
        <p:spPr>
          <a:xfrm>
            <a:off x="458425" y="455873"/>
            <a:ext cx="968448" cy="874199"/>
          </a:xfrm>
          <a:prstGeom prst="rect">
            <a:avLst/>
          </a:prstGeom>
          <a:noFill/>
          <a:ln>
            <a:noFill/>
          </a:ln>
        </p:spPr>
      </p:pic>
      <p:sp>
        <p:nvSpPr>
          <p:cNvPr id="171" name="Google Shape;171;p31"/>
          <p:cNvSpPr txBox="1">
            <a:spLocks noGrp="1"/>
          </p:cNvSpPr>
          <p:nvPr>
            <p:ph type="title"/>
          </p:nvPr>
        </p:nvSpPr>
        <p:spPr>
          <a:xfrm>
            <a:off x="502350" y="1476450"/>
            <a:ext cx="8139300" cy="1549200"/>
          </a:xfrm>
          <a:prstGeom prst="rect">
            <a:avLst/>
          </a:prstGeom>
          <a:noFill/>
          <a:ln>
            <a:noFill/>
          </a:ln>
        </p:spPr>
        <p:txBody>
          <a:bodyPr spcFirstLastPara="1" wrap="square" lIns="91425" tIns="91425" rIns="91425" bIns="91425" anchor="b" anchorCtr="0">
            <a:normAutofit/>
          </a:bodyPr>
          <a:lstStyle>
            <a:lvl1pPr marR="0" lvl="0" algn="ctr">
              <a:lnSpc>
                <a:spcPct val="100000"/>
              </a:lnSpc>
              <a:spcBef>
                <a:spcPts val="0"/>
              </a:spcBef>
              <a:spcAft>
                <a:spcPts val="0"/>
              </a:spcAft>
              <a:buClr>
                <a:schemeClr val="lt1"/>
              </a:buClr>
              <a:buSzPts val="4800"/>
              <a:buFont typeface="Proxima Nova"/>
              <a:buNone/>
              <a:defRPr sz="4800">
                <a:solidFill>
                  <a:schemeClr val="lt1"/>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2" name="Google Shape;172;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ing">
  <p:cSld name="CUSTOM">
    <p:spTree>
      <p:nvGrpSpPr>
        <p:cNvPr id="1" name="Shape 173"/>
        <p:cNvGrpSpPr/>
        <p:nvPr/>
      </p:nvGrpSpPr>
      <p:grpSpPr>
        <a:xfrm>
          <a:off x="0" y="0"/>
          <a:ext cx="0" cy="0"/>
          <a:chOff x="0" y="0"/>
          <a:chExt cx="0" cy="0"/>
        </a:xfrm>
      </p:grpSpPr>
      <p:sp>
        <p:nvSpPr>
          <p:cNvPr id="174" name="Google Shape;174;p32"/>
          <p:cNvSpPr/>
          <p:nvPr/>
        </p:nvSpPr>
        <p:spPr>
          <a:xfrm>
            <a:off x="-5100" y="-22721"/>
            <a:ext cx="9154200" cy="562800"/>
          </a:xfrm>
          <a:prstGeom prst="rect">
            <a:avLst/>
          </a:prstGeom>
          <a:solidFill>
            <a:srgbClr val="062349"/>
          </a:soli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pic>
        <p:nvPicPr>
          <p:cNvPr id="175" name="Google Shape;175;p32" descr="ITVMO LOGO"/>
          <p:cNvPicPr preferRelativeResize="0"/>
          <p:nvPr/>
        </p:nvPicPr>
        <p:blipFill rotWithShape="1">
          <a:blip r:embed="rId2">
            <a:alphaModFix/>
          </a:blip>
          <a:srcRect/>
          <a:stretch/>
        </p:blipFill>
        <p:spPr>
          <a:xfrm>
            <a:off x="7117475" y="100452"/>
            <a:ext cx="1902219" cy="316425"/>
          </a:xfrm>
          <a:prstGeom prst="rect">
            <a:avLst/>
          </a:prstGeom>
          <a:noFill/>
          <a:ln>
            <a:noFill/>
          </a:ln>
        </p:spPr>
      </p:pic>
      <p:sp>
        <p:nvSpPr>
          <p:cNvPr id="176" name="Google Shape;176;p32"/>
          <p:cNvSpPr txBox="1">
            <a:spLocks noGrp="1"/>
          </p:cNvSpPr>
          <p:nvPr>
            <p:ph type="title"/>
          </p:nvPr>
        </p:nvSpPr>
        <p:spPr>
          <a:xfrm>
            <a:off x="-5100" y="-22725"/>
            <a:ext cx="6996000" cy="53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Roboto"/>
              <a:buNone/>
              <a:defRPr sz="2800" b="1">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7" name="Google Shape;177;p32"/>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ated Slide 1_1_1_TITLEANDBULLETS_H">
  <p:cSld name="TITLE_AND_BODY_2_1_1_1_1_1_1_1_1_1">
    <p:spTree>
      <p:nvGrpSpPr>
        <p:cNvPr id="1" name="Shape 32"/>
        <p:cNvGrpSpPr/>
        <p:nvPr/>
      </p:nvGrpSpPr>
      <p:grpSpPr>
        <a:xfrm>
          <a:off x="0" y="0"/>
          <a:ext cx="0" cy="0"/>
          <a:chOff x="0" y="0"/>
          <a:chExt cx="0" cy="0"/>
        </a:xfrm>
      </p:grpSpPr>
      <p:sp>
        <p:nvSpPr>
          <p:cNvPr id="33" name="Google Shape;33;p4"/>
          <p:cNvSpPr>
            <a:spLocks noGrp="1"/>
          </p:cNvSpPr>
          <p:nvPr>
            <p:ph type="pic" idx="2"/>
          </p:nvPr>
        </p:nvSpPr>
        <p:spPr>
          <a:xfrm>
            <a:off x="509688" y="1512575"/>
            <a:ext cx="3090600" cy="3090600"/>
          </a:xfrm>
          <a:prstGeom prst="roundRect">
            <a:avLst>
              <a:gd name="adj" fmla="val 8343"/>
            </a:avLst>
          </a:prstGeom>
          <a:noFill/>
          <a:ln>
            <a:noFill/>
          </a:ln>
        </p:spPr>
        <p:txBody>
          <a:bodyPr/>
          <a:lstStyle/>
          <a:p>
            <a:endParaRPr lang="en-US"/>
          </a:p>
        </p:txBody>
      </p:sp>
      <p:sp>
        <p:nvSpPr>
          <p:cNvPr id="34" name="Google Shape;34;p4"/>
          <p:cNvSpPr txBox="1">
            <a:spLocks noGrp="1"/>
          </p:cNvSpPr>
          <p:nvPr>
            <p:ph type="title"/>
          </p:nvPr>
        </p:nvSpPr>
        <p:spPr>
          <a:xfrm>
            <a:off x="509687" y="692700"/>
            <a:ext cx="8129100" cy="6675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4"/>
          <p:cNvSpPr txBox="1">
            <a:spLocks noGrp="1"/>
          </p:cNvSpPr>
          <p:nvPr>
            <p:ph type="body" idx="1"/>
          </p:nvPr>
        </p:nvSpPr>
        <p:spPr>
          <a:xfrm>
            <a:off x="3856357" y="1497376"/>
            <a:ext cx="4782300" cy="3090600"/>
          </a:xfrm>
          <a:prstGeom prst="rect">
            <a:avLst/>
          </a:prstGeom>
          <a:noFill/>
          <a:ln>
            <a:noFill/>
          </a:ln>
        </p:spPr>
        <p:txBody>
          <a:bodyPr spcFirstLastPara="1" wrap="square" lIns="0" tIns="0" rIns="0" bIns="0"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6" name="Google Shape;36;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Generated Slide 1_1_1_TITLEANDBULLETS_H">
  <p:cSld name="TITLE_AND_BODY_2_1_1_1_1_1_1_1_1_1">
    <p:spTree>
      <p:nvGrpSpPr>
        <p:cNvPr id="1" name="Shape 178"/>
        <p:cNvGrpSpPr/>
        <p:nvPr/>
      </p:nvGrpSpPr>
      <p:grpSpPr>
        <a:xfrm>
          <a:off x="0" y="0"/>
          <a:ext cx="0" cy="0"/>
          <a:chOff x="0" y="0"/>
          <a:chExt cx="0" cy="0"/>
        </a:xfrm>
      </p:grpSpPr>
      <p:sp>
        <p:nvSpPr>
          <p:cNvPr id="179" name="Google Shape;179;p33"/>
          <p:cNvSpPr>
            <a:spLocks noGrp="1"/>
          </p:cNvSpPr>
          <p:nvPr>
            <p:ph type="pic" idx="2"/>
          </p:nvPr>
        </p:nvSpPr>
        <p:spPr>
          <a:xfrm>
            <a:off x="509688" y="1512575"/>
            <a:ext cx="3090600" cy="3090600"/>
          </a:xfrm>
          <a:prstGeom prst="roundRect">
            <a:avLst>
              <a:gd name="adj" fmla="val 8343"/>
            </a:avLst>
          </a:prstGeom>
          <a:noFill/>
          <a:ln>
            <a:noFill/>
          </a:ln>
        </p:spPr>
        <p:txBody>
          <a:bodyPr/>
          <a:lstStyle/>
          <a:p>
            <a:endParaRPr lang="en-US"/>
          </a:p>
        </p:txBody>
      </p:sp>
      <p:sp>
        <p:nvSpPr>
          <p:cNvPr id="180" name="Google Shape;180;p33"/>
          <p:cNvSpPr txBox="1">
            <a:spLocks noGrp="1"/>
          </p:cNvSpPr>
          <p:nvPr>
            <p:ph type="title"/>
          </p:nvPr>
        </p:nvSpPr>
        <p:spPr>
          <a:xfrm>
            <a:off x="509687" y="692700"/>
            <a:ext cx="8129100" cy="6675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1" name="Google Shape;181;p33"/>
          <p:cNvSpPr txBox="1">
            <a:spLocks noGrp="1"/>
          </p:cNvSpPr>
          <p:nvPr>
            <p:ph type="body" idx="1"/>
          </p:nvPr>
        </p:nvSpPr>
        <p:spPr>
          <a:xfrm>
            <a:off x="3856357" y="1497376"/>
            <a:ext cx="4782300" cy="3090600"/>
          </a:xfrm>
          <a:prstGeom prst="rect">
            <a:avLst/>
          </a:prstGeom>
          <a:noFill/>
          <a:ln>
            <a:noFill/>
          </a:ln>
        </p:spPr>
        <p:txBody>
          <a:bodyPr spcFirstLastPara="1" wrap="square" lIns="0" tIns="0" rIns="0" bIns="0"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2" name="Google Shape;182;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3"/>
        <p:cNvGrpSpPr/>
        <p:nvPr/>
      </p:nvGrpSpPr>
      <p:grpSpPr>
        <a:xfrm>
          <a:off x="0" y="0"/>
          <a:ext cx="0" cy="0"/>
          <a:chOff x="0" y="0"/>
          <a:chExt cx="0" cy="0"/>
        </a:xfrm>
      </p:grpSpPr>
      <p:sp>
        <p:nvSpPr>
          <p:cNvPr id="184" name="Google Shape;184;p3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85" name="Google Shape;185;p3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6" name="Google Shape;186;p34"/>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0" name="Google Shape;190;p35"/>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3" name="Google Shape;193;p3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4" name="Google Shape;194;p3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5" name="Google Shape;195;p36"/>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8" name="Google Shape;198;p37"/>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01" name="Google Shape;201;p3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2" name="Google Shape;202;p38"/>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05" name="Google Shape;205;p39"/>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sp>
        <p:nvSpPr>
          <p:cNvPr id="207" name="Google Shape;207;p4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4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9" name="Google Shape;209;p4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0" name="Google Shape;210;p4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1" name="Google Shape;211;p40"/>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2"/>
        <p:cNvGrpSpPr/>
        <p:nvPr/>
      </p:nvGrpSpPr>
      <p:grpSpPr>
        <a:xfrm>
          <a:off x="0" y="0"/>
          <a:ext cx="0" cy="0"/>
          <a:chOff x="0" y="0"/>
          <a:chExt cx="0" cy="0"/>
        </a:xfrm>
      </p:grpSpPr>
      <p:sp>
        <p:nvSpPr>
          <p:cNvPr id="213" name="Google Shape;213;p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14" name="Google Shape;214;p41"/>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5"/>
        <p:cNvGrpSpPr/>
        <p:nvPr/>
      </p:nvGrpSpPr>
      <p:grpSpPr>
        <a:xfrm>
          <a:off x="0" y="0"/>
          <a:ext cx="0" cy="0"/>
          <a:chOff x="0" y="0"/>
          <a:chExt cx="0" cy="0"/>
        </a:xfrm>
      </p:grpSpPr>
      <p:sp>
        <p:nvSpPr>
          <p:cNvPr id="216" name="Google Shape;216;p4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17" name="Google Shape;217;p4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18" name="Google Shape;218;p42"/>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9" name="Google Shape;39;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0" name="Google Shape;40;p5"/>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9"/>
        <p:cNvGrpSpPr/>
        <p:nvPr/>
      </p:nvGrpSpPr>
      <p:grpSpPr>
        <a:xfrm>
          <a:off x="0" y="0"/>
          <a:ext cx="0" cy="0"/>
          <a:chOff x="0" y="0"/>
          <a:chExt cx="0" cy="0"/>
        </a:xfrm>
      </p:grpSpPr>
      <p:sp>
        <p:nvSpPr>
          <p:cNvPr id="220" name="Google Shape;220;p43"/>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xfrm>
            <a:off x="314325" y="160735"/>
            <a:ext cx="8524800" cy="450000"/>
          </a:xfrm>
          <a:prstGeom prst="rect">
            <a:avLst/>
          </a:prstGeom>
          <a:noFill/>
          <a:ln>
            <a:noFill/>
          </a:ln>
        </p:spPr>
        <p:txBody>
          <a:bodyPr spcFirstLastPara="1" wrap="square" lIns="91425" tIns="91425" rIns="91425" bIns="91425" anchor="ctr" anchorCtr="0">
            <a:normAutofit/>
          </a:bodyPr>
          <a:lstStyle>
            <a:lvl1pPr lvl="0" algn="l">
              <a:lnSpc>
                <a:spcPct val="95000"/>
              </a:lnSpc>
              <a:spcBef>
                <a:spcPts val="0"/>
              </a:spcBef>
              <a:spcAft>
                <a:spcPts val="0"/>
              </a:spcAft>
              <a:buSzPts val="2800"/>
              <a:buNone/>
              <a:defRPr/>
            </a:lvl1pPr>
            <a:lvl2pPr lvl="1" algn="l">
              <a:lnSpc>
                <a:spcPct val="95000"/>
              </a:lnSpc>
              <a:spcBef>
                <a:spcPts val="0"/>
              </a:spcBef>
              <a:spcAft>
                <a:spcPts val="0"/>
              </a:spcAft>
              <a:buSzPts val="2800"/>
              <a:buNone/>
              <a:defRPr/>
            </a:lvl2pPr>
            <a:lvl3pPr lvl="2" algn="l">
              <a:lnSpc>
                <a:spcPct val="95000"/>
              </a:lnSpc>
              <a:spcBef>
                <a:spcPts val="0"/>
              </a:spcBef>
              <a:spcAft>
                <a:spcPts val="0"/>
              </a:spcAft>
              <a:buSzPts val="2800"/>
              <a:buNone/>
              <a:defRPr/>
            </a:lvl3pPr>
            <a:lvl4pPr lvl="3" algn="l">
              <a:lnSpc>
                <a:spcPct val="95000"/>
              </a:lnSpc>
              <a:spcBef>
                <a:spcPts val="0"/>
              </a:spcBef>
              <a:spcAft>
                <a:spcPts val="0"/>
              </a:spcAft>
              <a:buSzPts val="2800"/>
              <a:buNone/>
              <a:defRPr/>
            </a:lvl4pPr>
            <a:lvl5pPr lvl="4" algn="l">
              <a:lnSpc>
                <a:spcPct val="95000"/>
              </a:lnSpc>
              <a:spcBef>
                <a:spcPts val="0"/>
              </a:spcBef>
              <a:spcAft>
                <a:spcPts val="0"/>
              </a:spcAft>
              <a:buSzPts val="2800"/>
              <a:buNone/>
              <a:defRPr/>
            </a:lvl5pPr>
            <a:lvl6pPr lvl="5" algn="l">
              <a:lnSpc>
                <a:spcPct val="95000"/>
              </a:lnSpc>
              <a:spcBef>
                <a:spcPts val="0"/>
              </a:spcBef>
              <a:spcAft>
                <a:spcPts val="0"/>
              </a:spcAft>
              <a:buSzPts val="2800"/>
              <a:buNone/>
              <a:defRPr/>
            </a:lvl6pPr>
            <a:lvl7pPr lvl="6" algn="l">
              <a:lnSpc>
                <a:spcPct val="95000"/>
              </a:lnSpc>
              <a:spcBef>
                <a:spcPts val="0"/>
              </a:spcBef>
              <a:spcAft>
                <a:spcPts val="0"/>
              </a:spcAft>
              <a:buSzPts val="2800"/>
              <a:buNone/>
              <a:defRPr/>
            </a:lvl7pPr>
            <a:lvl8pPr lvl="7" algn="l">
              <a:lnSpc>
                <a:spcPct val="95000"/>
              </a:lnSpc>
              <a:spcBef>
                <a:spcPts val="0"/>
              </a:spcBef>
              <a:spcAft>
                <a:spcPts val="0"/>
              </a:spcAft>
              <a:buSzPts val="2800"/>
              <a:buNone/>
              <a:defRPr/>
            </a:lvl8pPr>
            <a:lvl9pPr lvl="8" algn="l">
              <a:lnSpc>
                <a:spcPct val="95000"/>
              </a:lnSpc>
              <a:spcBef>
                <a:spcPts val="0"/>
              </a:spcBef>
              <a:spcAft>
                <a:spcPts val="0"/>
              </a:spcAft>
              <a:buSzPts val="2800"/>
              <a:buNone/>
              <a:defRPr/>
            </a:lvl9pPr>
          </a:lstStyle>
          <a:p>
            <a:endParaRPr/>
          </a:p>
        </p:txBody>
      </p:sp>
      <p:sp>
        <p:nvSpPr>
          <p:cNvPr id="223" name="Google Shape;223;p44"/>
          <p:cNvSpPr txBox="1">
            <a:spLocks noGrp="1"/>
          </p:cNvSpPr>
          <p:nvPr>
            <p:ph type="body" idx="1"/>
          </p:nvPr>
        </p:nvSpPr>
        <p:spPr>
          <a:xfrm>
            <a:off x="314325" y="1210866"/>
            <a:ext cx="8524800" cy="3293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1200"/>
              </a:spcBef>
              <a:spcAft>
                <a:spcPts val="0"/>
              </a:spcAft>
              <a:buClr>
                <a:schemeClr val="accent1"/>
              </a:buClr>
              <a:buSzPts val="1800"/>
              <a:buFont typeface="Noto Sans Symbols"/>
              <a:buChar char="▪"/>
              <a:defRPr/>
            </a:lvl1pPr>
            <a:lvl2pPr marL="914400" lvl="1" indent="-317500" algn="l">
              <a:lnSpc>
                <a:spcPct val="115000"/>
              </a:lnSpc>
              <a:spcBef>
                <a:spcPts val="540"/>
              </a:spcBef>
              <a:spcAft>
                <a:spcPts val="0"/>
              </a:spcAft>
              <a:buClr>
                <a:schemeClr val="accent1"/>
              </a:buClr>
              <a:buSzPts val="1400"/>
              <a:buChar char="-"/>
              <a:defRPr/>
            </a:lvl2pPr>
            <a:lvl3pPr marL="1371600" lvl="2" indent="-317500" algn="l">
              <a:lnSpc>
                <a:spcPct val="115000"/>
              </a:lnSpc>
              <a:spcBef>
                <a:spcPts val="480"/>
              </a:spcBef>
              <a:spcAft>
                <a:spcPts val="0"/>
              </a:spcAft>
              <a:buClr>
                <a:schemeClr val="accent1"/>
              </a:buClr>
              <a:buSzPts val="1400"/>
              <a:buFont typeface="Arial"/>
              <a:buChar char="-"/>
              <a:defRPr/>
            </a:lvl3pPr>
            <a:lvl4pPr marL="1828800" lvl="3" indent="-317500" algn="l">
              <a:lnSpc>
                <a:spcPct val="115000"/>
              </a:lnSpc>
              <a:spcBef>
                <a:spcPts val="480"/>
              </a:spcBef>
              <a:spcAft>
                <a:spcPts val="0"/>
              </a:spcAft>
              <a:buClr>
                <a:schemeClr val="accent1"/>
              </a:buClr>
              <a:buSzPts val="1400"/>
              <a:buFont typeface="Arial"/>
              <a:buChar char="-"/>
              <a:defRPr/>
            </a:lvl4pPr>
            <a:lvl5pPr marL="2286000" lvl="4" indent="-317500" algn="l">
              <a:lnSpc>
                <a:spcPct val="115000"/>
              </a:lnSpc>
              <a:spcBef>
                <a:spcPts val="800"/>
              </a:spcBef>
              <a:spcAft>
                <a:spcPts val="0"/>
              </a:spcAft>
              <a:buClr>
                <a:schemeClr val="accent1"/>
              </a:buClr>
              <a:buSzPts val="1400"/>
              <a:buFont typeface="Noto Sans Symbols"/>
              <a:buChar char="•"/>
              <a:defRPr/>
            </a:lvl5pPr>
            <a:lvl6pPr marL="2743200" lvl="5" indent="-317500" algn="l">
              <a:lnSpc>
                <a:spcPct val="115000"/>
              </a:lnSpc>
              <a:spcBef>
                <a:spcPts val="800"/>
              </a:spcBef>
              <a:spcAft>
                <a:spcPts val="0"/>
              </a:spcAft>
              <a:buClr>
                <a:schemeClr val="accent1"/>
              </a:buClr>
              <a:buSzPts val="1400"/>
              <a:buFont typeface="Noto Sans Symbols"/>
              <a:buChar char="•"/>
              <a:defRPr/>
            </a:lvl6pPr>
            <a:lvl7pPr marL="3200400" lvl="6" indent="-317500" algn="l">
              <a:lnSpc>
                <a:spcPct val="115000"/>
              </a:lnSpc>
              <a:spcBef>
                <a:spcPts val="800"/>
              </a:spcBef>
              <a:spcAft>
                <a:spcPts val="0"/>
              </a:spcAft>
              <a:buClr>
                <a:schemeClr val="accent1"/>
              </a:buClr>
              <a:buSzPts val="1400"/>
              <a:buFont typeface="Noto Sans Symbols"/>
              <a:buChar char="•"/>
              <a:defRPr/>
            </a:lvl7pPr>
            <a:lvl8pPr marL="3657600" lvl="7" indent="-317500" algn="l">
              <a:lnSpc>
                <a:spcPct val="115000"/>
              </a:lnSpc>
              <a:spcBef>
                <a:spcPts val="800"/>
              </a:spcBef>
              <a:spcAft>
                <a:spcPts val="0"/>
              </a:spcAft>
              <a:buClr>
                <a:schemeClr val="accent1"/>
              </a:buClr>
              <a:buSzPts val="1400"/>
              <a:buFont typeface="Noto Sans Symbols"/>
              <a:buChar char="•"/>
              <a:defRPr/>
            </a:lvl8pPr>
            <a:lvl9pPr marL="4114800" lvl="8" indent="-317500" algn="l">
              <a:lnSpc>
                <a:spcPct val="115000"/>
              </a:lnSpc>
              <a:spcBef>
                <a:spcPts val="800"/>
              </a:spcBef>
              <a:spcAft>
                <a:spcPts val="0"/>
              </a:spcAft>
              <a:buClr>
                <a:schemeClr val="accent1"/>
              </a:buClr>
              <a:buSzPts val="1400"/>
              <a:buFont typeface="Noto Sans Symbols"/>
              <a:buChar char="•"/>
              <a:defRPr/>
            </a:lvl9pPr>
          </a:lstStyle>
          <a:p>
            <a:endParaRPr/>
          </a:p>
        </p:txBody>
      </p:sp>
      <p:sp>
        <p:nvSpPr>
          <p:cNvPr id="224" name="Google Shape;224;p44"/>
          <p:cNvSpPr txBox="1">
            <a:spLocks noGrp="1"/>
          </p:cNvSpPr>
          <p:nvPr>
            <p:ph type="ftr" idx="11"/>
          </p:nvPr>
        </p:nvSpPr>
        <p:spPr>
          <a:xfrm>
            <a:off x="219075" y="4839846"/>
            <a:ext cx="1343100" cy="185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25" name="Google Shape;225;p4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all text with subhead">
  <p:cSld name="BLANK_2_1_1_1">
    <p:bg>
      <p:bgPr>
        <a:solidFill>
          <a:srgbClr val="FFFFFF"/>
        </a:solidFill>
        <a:effectLst/>
      </p:bgPr>
    </p:bg>
    <p:spTree>
      <p:nvGrpSpPr>
        <p:cNvPr id="1" name="Shape 226"/>
        <p:cNvGrpSpPr/>
        <p:nvPr/>
      </p:nvGrpSpPr>
      <p:grpSpPr>
        <a:xfrm>
          <a:off x="0" y="0"/>
          <a:ext cx="0" cy="0"/>
          <a:chOff x="0" y="0"/>
          <a:chExt cx="0" cy="0"/>
        </a:xfrm>
      </p:grpSpPr>
      <p:sp>
        <p:nvSpPr>
          <p:cNvPr id="227" name="Google Shape;227;p45"/>
          <p:cNvSpPr txBox="1">
            <a:spLocks noGrp="1"/>
          </p:cNvSpPr>
          <p:nvPr>
            <p:ph type="title"/>
          </p:nvPr>
        </p:nvSpPr>
        <p:spPr>
          <a:xfrm>
            <a:off x="591750" y="324427"/>
            <a:ext cx="8138100" cy="7680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800"/>
              <a:buNone/>
              <a:defRPr sz="3000" b="1">
                <a:solidFill>
                  <a:srgbClr val="003C71"/>
                </a:solidFill>
                <a:latin typeface="Arial"/>
                <a:ea typeface="Arial"/>
                <a:cs typeface="Arial"/>
                <a:sym typeface="Arial"/>
              </a:defRPr>
            </a:lvl1pPr>
            <a:lvl2pPr lvl="1" algn="l">
              <a:lnSpc>
                <a:spcPct val="100000"/>
              </a:lnSpc>
              <a:spcBef>
                <a:spcPts val="0"/>
              </a:spcBef>
              <a:spcAft>
                <a:spcPts val="0"/>
              </a:spcAft>
              <a:buSzPts val="2800"/>
              <a:buNone/>
              <a:defRPr sz="3000" b="1">
                <a:solidFill>
                  <a:srgbClr val="003C71"/>
                </a:solidFill>
                <a:latin typeface="Arial"/>
                <a:ea typeface="Arial"/>
                <a:cs typeface="Arial"/>
                <a:sym typeface="Arial"/>
              </a:defRPr>
            </a:lvl2pPr>
            <a:lvl3pPr lvl="2" algn="l">
              <a:lnSpc>
                <a:spcPct val="100000"/>
              </a:lnSpc>
              <a:spcBef>
                <a:spcPts val="0"/>
              </a:spcBef>
              <a:spcAft>
                <a:spcPts val="0"/>
              </a:spcAft>
              <a:buSzPts val="2800"/>
              <a:buNone/>
              <a:defRPr sz="3000" b="1">
                <a:solidFill>
                  <a:srgbClr val="003C71"/>
                </a:solidFill>
                <a:latin typeface="Arial"/>
                <a:ea typeface="Arial"/>
                <a:cs typeface="Arial"/>
                <a:sym typeface="Arial"/>
              </a:defRPr>
            </a:lvl3pPr>
            <a:lvl4pPr lvl="3" algn="l">
              <a:lnSpc>
                <a:spcPct val="100000"/>
              </a:lnSpc>
              <a:spcBef>
                <a:spcPts val="0"/>
              </a:spcBef>
              <a:spcAft>
                <a:spcPts val="0"/>
              </a:spcAft>
              <a:buSzPts val="2800"/>
              <a:buNone/>
              <a:defRPr sz="3000" b="1">
                <a:solidFill>
                  <a:srgbClr val="003C71"/>
                </a:solidFill>
                <a:latin typeface="Arial"/>
                <a:ea typeface="Arial"/>
                <a:cs typeface="Arial"/>
                <a:sym typeface="Arial"/>
              </a:defRPr>
            </a:lvl4pPr>
            <a:lvl5pPr lvl="4" algn="l">
              <a:lnSpc>
                <a:spcPct val="100000"/>
              </a:lnSpc>
              <a:spcBef>
                <a:spcPts val="0"/>
              </a:spcBef>
              <a:spcAft>
                <a:spcPts val="0"/>
              </a:spcAft>
              <a:buSzPts val="2800"/>
              <a:buNone/>
              <a:defRPr sz="3000" b="1">
                <a:solidFill>
                  <a:srgbClr val="003C71"/>
                </a:solidFill>
                <a:latin typeface="Arial"/>
                <a:ea typeface="Arial"/>
                <a:cs typeface="Arial"/>
                <a:sym typeface="Arial"/>
              </a:defRPr>
            </a:lvl5pPr>
            <a:lvl6pPr lvl="5" algn="l">
              <a:lnSpc>
                <a:spcPct val="100000"/>
              </a:lnSpc>
              <a:spcBef>
                <a:spcPts val="0"/>
              </a:spcBef>
              <a:spcAft>
                <a:spcPts val="0"/>
              </a:spcAft>
              <a:buSzPts val="2800"/>
              <a:buNone/>
              <a:defRPr sz="3000" b="1">
                <a:solidFill>
                  <a:srgbClr val="003C71"/>
                </a:solidFill>
                <a:latin typeface="Arial"/>
                <a:ea typeface="Arial"/>
                <a:cs typeface="Arial"/>
                <a:sym typeface="Arial"/>
              </a:defRPr>
            </a:lvl6pPr>
            <a:lvl7pPr lvl="6" algn="l">
              <a:lnSpc>
                <a:spcPct val="100000"/>
              </a:lnSpc>
              <a:spcBef>
                <a:spcPts val="0"/>
              </a:spcBef>
              <a:spcAft>
                <a:spcPts val="0"/>
              </a:spcAft>
              <a:buSzPts val="2800"/>
              <a:buNone/>
              <a:defRPr sz="3000" b="1">
                <a:solidFill>
                  <a:srgbClr val="003C71"/>
                </a:solidFill>
                <a:latin typeface="Arial"/>
                <a:ea typeface="Arial"/>
                <a:cs typeface="Arial"/>
                <a:sym typeface="Arial"/>
              </a:defRPr>
            </a:lvl7pPr>
            <a:lvl8pPr lvl="7" algn="l">
              <a:lnSpc>
                <a:spcPct val="100000"/>
              </a:lnSpc>
              <a:spcBef>
                <a:spcPts val="0"/>
              </a:spcBef>
              <a:spcAft>
                <a:spcPts val="0"/>
              </a:spcAft>
              <a:buSzPts val="2800"/>
              <a:buNone/>
              <a:defRPr sz="3000" b="1">
                <a:solidFill>
                  <a:srgbClr val="003C71"/>
                </a:solidFill>
                <a:latin typeface="Arial"/>
                <a:ea typeface="Arial"/>
                <a:cs typeface="Arial"/>
                <a:sym typeface="Arial"/>
              </a:defRPr>
            </a:lvl8pPr>
            <a:lvl9pPr lvl="8" algn="l">
              <a:lnSpc>
                <a:spcPct val="100000"/>
              </a:lnSpc>
              <a:spcBef>
                <a:spcPts val="0"/>
              </a:spcBef>
              <a:spcAft>
                <a:spcPts val="0"/>
              </a:spcAft>
              <a:buSzPts val="2800"/>
              <a:buNone/>
              <a:defRPr sz="3000" b="1">
                <a:solidFill>
                  <a:srgbClr val="003C71"/>
                </a:solidFill>
                <a:latin typeface="Arial"/>
                <a:ea typeface="Arial"/>
                <a:cs typeface="Arial"/>
                <a:sym typeface="Arial"/>
              </a:defRPr>
            </a:lvl9pPr>
          </a:lstStyle>
          <a:p>
            <a:endParaRPr/>
          </a:p>
        </p:txBody>
      </p:sp>
      <p:sp>
        <p:nvSpPr>
          <p:cNvPr id="228" name="Google Shape;228;p45"/>
          <p:cNvSpPr txBox="1">
            <a:spLocks noGrp="1"/>
          </p:cNvSpPr>
          <p:nvPr>
            <p:ph type="subTitle" idx="1"/>
          </p:nvPr>
        </p:nvSpPr>
        <p:spPr>
          <a:xfrm>
            <a:off x="707100" y="1053383"/>
            <a:ext cx="8022600" cy="393600"/>
          </a:xfrm>
          <a:prstGeom prst="rect">
            <a:avLst/>
          </a:prstGeom>
          <a:noFill/>
          <a:ln>
            <a:noFill/>
          </a:ln>
        </p:spPr>
        <p:txBody>
          <a:bodyPr spcFirstLastPara="1" wrap="square" lIns="91425" tIns="91425" rIns="91425" bIns="91425" anchor="t" anchorCtr="0">
            <a:normAutofit/>
          </a:bodyPr>
          <a:lstStyle>
            <a:lvl1pPr lvl="0" algn="l">
              <a:lnSpc>
                <a:spcPct val="115000"/>
              </a:lnSpc>
              <a:spcBef>
                <a:spcPts val="0"/>
              </a:spcBef>
              <a:spcAft>
                <a:spcPts val="0"/>
              </a:spcAft>
              <a:buSzPts val="1800"/>
              <a:buNone/>
              <a:defRPr sz="2400" b="1">
                <a:solidFill>
                  <a:srgbClr val="0579BD"/>
                </a:solidFill>
                <a:latin typeface="Arial"/>
                <a:ea typeface="Arial"/>
                <a:cs typeface="Arial"/>
                <a:sym typeface="Arial"/>
              </a:defRPr>
            </a:lvl1pPr>
            <a:lvl2pPr lvl="1" algn="l">
              <a:lnSpc>
                <a:spcPct val="115000"/>
              </a:lnSpc>
              <a:spcBef>
                <a:spcPts val="1200"/>
              </a:spcBef>
              <a:spcAft>
                <a:spcPts val="0"/>
              </a:spcAft>
              <a:buSzPts val="1400"/>
              <a:buNone/>
              <a:defRPr sz="2400" b="1">
                <a:solidFill>
                  <a:srgbClr val="0579BD"/>
                </a:solidFill>
                <a:latin typeface="Arial"/>
                <a:ea typeface="Arial"/>
                <a:cs typeface="Arial"/>
                <a:sym typeface="Arial"/>
              </a:defRPr>
            </a:lvl2pPr>
            <a:lvl3pPr lvl="2" algn="l">
              <a:lnSpc>
                <a:spcPct val="115000"/>
              </a:lnSpc>
              <a:spcBef>
                <a:spcPts val="1200"/>
              </a:spcBef>
              <a:spcAft>
                <a:spcPts val="0"/>
              </a:spcAft>
              <a:buSzPts val="1400"/>
              <a:buNone/>
              <a:defRPr sz="2400" b="1">
                <a:solidFill>
                  <a:srgbClr val="0579BD"/>
                </a:solidFill>
                <a:latin typeface="Arial"/>
                <a:ea typeface="Arial"/>
                <a:cs typeface="Arial"/>
                <a:sym typeface="Arial"/>
              </a:defRPr>
            </a:lvl3pPr>
            <a:lvl4pPr lvl="3" algn="l">
              <a:lnSpc>
                <a:spcPct val="115000"/>
              </a:lnSpc>
              <a:spcBef>
                <a:spcPts val="1200"/>
              </a:spcBef>
              <a:spcAft>
                <a:spcPts val="0"/>
              </a:spcAft>
              <a:buSzPts val="1400"/>
              <a:buNone/>
              <a:defRPr sz="2400" b="1">
                <a:solidFill>
                  <a:srgbClr val="0579BD"/>
                </a:solidFill>
                <a:latin typeface="Arial"/>
                <a:ea typeface="Arial"/>
                <a:cs typeface="Arial"/>
                <a:sym typeface="Arial"/>
              </a:defRPr>
            </a:lvl4pPr>
            <a:lvl5pPr lvl="4" algn="l">
              <a:lnSpc>
                <a:spcPct val="115000"/>
              </a:lnSpc>
              <a:spcBef>
                <a:spcPts val="1200"/>
              </a:spcBef>
              <a:spcAft>
                <a:spcPts val="0"/>
              </a:spcAft>
              <a:buSzPts val="1400"/>
              <a:buNone/>
              <a:defRPr sz="2400" b="1">
                <a:solidFill>
                  <a:srgbClr val="0579BD"/>
                </a:solidFill>
                <a:latin typeface="Arial"/>
                <a:ea typeface="Arial"/>
                <a:cs typeface="Arial"/>
                <a:sym typeface="Arial"/>
              </a:defRPr>
            </a:lvl5pPr>
            <a:lvl6pPr lvl="5" algn="l">
              <a:lnSpc>
                <a:spcPct val="115000"/>
              </a:lnSpc>
              <a:spcBef>
                <a:spcPts val="1200"/>
              </a:spcBef>
              <a:spcAft>
                <a:spcPts val="0"/>
              </a:spcAft>
              <a:buSzPts val="1400"/>
              <a:buNone/>
              <a:defRPr sz="2400" b="1">
                <a:solidFill>
                  <a:srgbClr val="0579BD"/>
                </a:solidFill>
                <a:latin typeface="Arial"/>
                <a:ea typeface="Arial"/>
                <a:cs typeface="Arial"/>
                <a:sym typeface="Arial"/>
              </a:defRPr>
            </a:lvl6pPr>
            <a:lvl7pPr lvl="6" algn="l">
              <a:lnSpc>
                <a:spcPct val="115000"/>
              </a:lnSpc>
              <a:spcBef>
                <a:spcPts val="1200"/>
              </a:spcBef>
              <a:spcAft>
                <a:spcPts val="0"/>
              </a:spcAft>
              <a:buSzPts val="1400"/>
              <a:buNone/>
              <a:defRPr sz="2400" b="1">
                <a:solidFill>
                  <a:srgbClr val="0579BD"/>
                </a:solidFill>
                <a:latin typeface="Arial"/>
                <a:ea typeface="Arial"/>
                <a:cs typeface="Arial"/>
                <a:sym typeface="Arial"/>
              </a:defRPr>
            </a:lvl7pPr>
            <a:lvl8pPr lvl="7" algn="l">
              <a:lnSpc>
                <a:spcPct val="115000"/>
              </a:lnSpc>
              <a:spcBef>
                <a:spcPts val="1200"/>
              </a:spcBef>
              <a:spcAft>
                <a:spcPts val="0"/>
              </a:spcAft>
              <a:buSzPts val="1400"/>
              <a:buNone/>
              <a:defRPr sz="2400" b="1">
                <a:solidFill>
                  <a:srgbClr val="0579BD"/>
                </a:solidFill>
                <a:latin typeface="Arial"/>
                <a:ea typeface="Arial"/>
                <a:cs typeface="Arial"/>
                <a:sym typeface="Arial"/>
              </a:defRPr>
            </a:lvl8pPr>
            <a:lvl9pPr lvl="8" algn="l">
              <a:lnSpc>
                <a:spcPct val="115000"/>
              </a:lnSpc>
              <a:spcBef>
                <a:spcPts val="1200"/>
              </a:spcBef>
              <a:spcAft>
                <a:spcPts val="1200"/>
              </a:spcAft>
              <a:buSzPts val="1400"/>
              <a:buNone/>
              <a:defRPr sz="2400" b="1">
                <a:solidFill>
                  <a:srgbClr val="0579BD"/>
                </a:solidFill>
                <a:latin typeface="Arial"/>
                <a:ea typeface="Arial"/>
                <a:cs typeface="Arial"/>
                <a:sym typeface="Arial"/>
              </a:defRPr>
            </a:lvl9pPr>
          </a:lstStyle>
          <a:p>
            <a:endParaRPr/>
          </a:p>
        </p:txBody>
      </p:sp>
      <p:sp>
        <p:nvSpPr>
          <p:cNvPr id="229" name="Google Shape;229;p45"/>
          <p:cNvSpPr txBox="1">
            <a:spLocks noGrp="1"/>
          </p:cNvSpPr>
          <p:nvPr>
            <p:ph type="body" idx="2"/>
          </p:nvPr>
        </p:nvSpPr>
        <p:spPr>
          <a:xfrm>
            <a:off x="591750" y="1446975"/>
            <a:ext cx="7866000" cy="33879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Clr>
                <a:srgbClr val="000000"/>
              </a:buClr>
              <a:buSzPts val="1800"/>
              <a:buFont typeface="Arial"/>
              <a:buChar char="●"/>
              <a:defRPr sz="1800" b="1">
                <a:solidFill>
                  <a:srgbClr val="000000"/>
                </a:solidFill>
                <a:latin typeface="Arial"/>
                <a:ea typeface="Arial"/>
                <a:cs typeface="Arial"/>
                <a:sym typeface="Arial"/>
              </a:defRPr>
            </a:lvl1pPr>
            <a:lvl2pPr marL="914400" lvl="1"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2pPr>
            <a:lvl3pPr marL="1371600" lvl="2"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3pPr>
            <a:lvl4pPr marL="1828800" lvl="3"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4pPr>
            <a:lvl5pPr marL="2286000" lvl="4"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5pPr>
            <a:lvl6pPr marL="2743200" lvl="5"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6pPr>
            <a:lvl7pPr marL="3200400" lvl="6"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7pPr>
            <a:lvl8pPr marL="3657600" lvl="7"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8pPr>
            <a:lvl9pPr marL="4114800" lvl="8" indent="-342900" algn="l">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9pPr>
          </a:lstStyle>
          <a:p>
            <a:endParaRPr/>
          </a:p>
        </p:txBody>
      </p:sp>
      <p:sp>
        <p:nvSpPr>
          <p:cNvPr id="230" name="Google Shape;230;p45"/>
          <p:cNvSpPr txBox="1">
            <a:spLocks noGrp="1"/>
          </p:cNvSpPr>
          <p:nvPr>
            <p:ph type="sldNum" idx="12"/>
          </p:nvPr>
        </p:nvSpPr>
        <p:spPr>
          <a:xfrm>
            <a:off x="8816850" y="4717080"/>
            <a:ext cx="324600" cy="290700"/>
          </a:xfrm>
          <a:prstGeom prst="rect">
            <a:avLst/>
          </a:prstGeom>
          <a:noFill/>
          <a:ln>
            <a:noFill/>
          </a:ln>
        </p:spPr>
        <p:txBody>
          <a:bodyPr spcFirstLastPara="1" wrap="square" lIns="91425" tIns="91425" rIns="91425" bIns="91425" anchor="ctr" anchorCtr="0">
            <a:normAutofit fontScale="92500" lnSpcReduction="20000"/>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912">
          <p15:clr>
            <a:srgbClr val="FA7B17"/>
          </p15:clr>
        </p15:guide>
        <p15:guide id="2" orient="horz" pos="688">
          <p15:clr>
            <a:srgbClr val="FA7B17"/>
          </p15:clr>
        </p15:guide>
        <p15:guide id="3" pos="5328">
          <p15:clr>
            <a:srgbClr val="FA7B17"/>
          </p15:clr>
        </p15:guide>
        <p15:guide id="4" pos="445">
          <p15:clr>
            <a:srgbClr val="FA7B17"/>
          </p15:clr>
        </p15:guide>
        <p15:guide id="5" orient="horz" pos="3046">
          <p15:clr>
            <a:srgbClr val="FA7B17"/>
          </p15:clr>
        </p15:guide>
        <p15:guide id="6" pos="373">
          <p15:clr>
            <a:srgbClr val="FA7B17"/>
          </p15:clr>
        </p15:guide>
        <p15:guide id="7" pos="2880">
          <p15:clr>
            <a:srgbClr val="FA7B17"/>
          </p15:clr>
        </p15:guide>
        <p15:guide id="8" pos="2976">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
  <p:cSld name="1_Blank_1_2_1_1_1_3">
    <p:bg>
      <p:bgPr>
        <a:noFill/>
        <a:effectLst/>
      </p:bgPr>
    </p:bg>
    <p:spTree>
      <p:nvGrpSpPr>
        <p:cNvPr id="1" name="Shape 231"/>
        <p:cNvGrpSpPr/>
        <p:nvPr/>
      </p:nvGrpSpPr>
      <p:grpSpPr>
        <a:xfrm>
          <a:off x="0" y="0"/>
          <a:ext cx="0" cy="0"/>
          <a:chOff x="0" y="0"/>
          <a:chExt cx="0" cy="0"/>
        </a:xfrm>
      </p:grpSpPr>
      <p:sp>
        <p:nvSpPr>
          <p:cNvPr id="232" name="Google Shape;232;p46"/>
          <p:cNvSpPr txBox="1">
            <a:spLocks noGrp="1"/>
          </p:cNvSpPr>
          <p:nvPr>
            <p:ph type="title"/>
          </p:nvPr>
        </p:nvSpPr>
        <p:spPr>
          <a:xfrm>
            <a:off x="457200" y="387100"/>
            <a:ext cx="8229600" cy="528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200"/>
              <a:buNone/>
              <a:defRPr sz="2200" b="1">
                <a:solidFill>
                  <a:schemeClr val="dk1"/>
                </a:solidFill>
              </a:defRPr>
            </a:lvl1pPr>
            <a:lvl2pPr lvl="1" algn="l">
              <a:lnSpc>
                <a:spcPct val="100000"/>
              </a:lnSpc>
              <a:spcBef>
                <a:spcPts val="0"/>
              </a:spcBef>
              <a:spcAft>
                <a:spcPts val="0"/>
              </a:spcAft>
              <a:buClr>
                <a:schemeClr val="dk1"/>
              </a:buClr>
              <a:buSzPts val="2200"/>
              <a:buNone/>
              <a:defRPr sz="2200" b="1">
                <a:solidFill>
                  <a:schemeClr val="dk1"/>
                </a:solidFill>
              </a:defRPr>
            </a:lvl2pPr>
            <a:lvl3pPr lvl="2" algn="l">
              <a:lnSpc>
                <a:spcPct val="100000"/>
              </a:lnSpc>
              <a:spcBef>
                <a:spcPts val="0"/>
              </a:spcBef>
              <a:spcAft>
                <a:spcPts val="0"/>
              </a:spcAft>
              <a:buClr>
                <a:schemeClr val="dk1"/>
              </a:buClr>
              <a:buSzPts val="2200"/>
              <a:buNone/>
              <a:defRPr sz="2200" b="1">
                <a:solidFill>
                  <a:schemeClr val="dk1"/>
                </a:solidFill>
              </a:defRPr>
            </a:lvl3pPr>
            <a:lvl4pPr lvl="3" algn="l">
              <a:lnSpc>
                <a:spcPct val="100000"/>
              </a:lnSpc>
              <a:spcBef>
                <a:spcPts val="0"/>
              </a:spcBef>
              <a:spcAft>
                <a:spcPts val="0"/>
              </a:spcAft>
              <a:buClr>
                <a:schemeClr val="dk1"/>
              </a:buClr>
              <a:buSzPts val="2200"/>
              <a:buNone/>
              <a:defRPr sz="2200" b="1">
                <a:solidFill>
                  <a:schemeClr val="dk1"/>
                </a:solidFill>
              </a:defRPr>
            </a:lvl4pPr>
            <a:lvl5pPr lvl="4" algn="l">
              <a:lnSpc>
                <a:spcPct val="100000"/>
              </a:lnSpc>
              <a:spcBef>
                <a:spcPts val="0"/>
              </a:spcBef>
              <a:spcAft>
                <a:spcPts val="0"/>
              </a:spcAft>
              <a:buClr>
                <a:schemeClr val="dk1"/>
              </a:buClr>
              <a:buSzPts val="2200"/>
              <a:buNone/>
              <a:defRPr sz="2200" b="1">
                <a:solidFill>
                  <a:schemeClr val="dk1"/>
                </a:solidFill>
              </a:defRPr>
            </a:lvl5pPr>
            <a:lvl6pPr lvl="5" algn="l">
              <a:lnSpc>
                <a:spcPct val="100000"/>
              </a:lnSpc>
              <a:spcBef>
                <a:spcPts val="0"/>
              </a:spcBef>
              <a:spcAft>
                <a:spcPts val="0"/>
              </a:spcAft>
              <a:buClr>
                <a:schemeClr val="dk1"/>
              </a:buClr>
              <a:buSzPts val="2200"/>
              <a:buNone/>
              <a:defRPr sz="2200" b="1">
                <a:solidFill>
                  <a:schemeClr val="dk1"/>
                </a:solidFill>
              </a:defRPr>
            </a:lvl6pPr>
            <a:lvl7pPr lvl="6" algn="l">
              <a:lnSpc>
                <a:spcPct val="100000"/>
              </a:lnSpc>
              <a:spcBef>
                <a:spcPts val="0"/>
              </a:spcBef>
              <a:spcAft>
                <a:spcPts val="0"/>
              </a:spcAft>
              <a:buClr>
                <a:schemeClr val="dk1"/>
              </a:buClr>
              <a:buSzPts val="2200"/>
              <a:buNone/>
              <a:defRPr sz="2200" b="1">
                <a:solidFill>
                  <a:schemeClr val="dk1"/>
                </a:solidFill>
              </a:defRPr>
            </a:lvl7pPr>
            <a:lvl8pPr lvl="7" algn="l">
              <a:lnSpc>
                <a:spcPct val="100000"/>
              </a:lnSpc>
              <a:spcBef>
                <a:spcPts val="0"/>
              </a:spcBef>
              <a:spcAft>
                <a:spcPts val="0"/>
              </a:spcAft>
              <a:buClr>
                <a:schemeClr val="dk1"/>
              </a:buClr>
              <a:buSzPts val="2200"/>
              <a:buNone/>
              <a:defRPr sz="2200" b="1">
                <a:solidFill>
                  <a:schemeClr val="dk1"/>
                </a:solidFill>
              </a:defRPr>
            </a:lvl8pPr>
            <a:lvl9pPr lvl="8" algn="l">
              <a:lnSpc>
                <a:spcPct val="100000"/>
              </a:lnSpc>
              <a:spcBef>
                <a:spcPts val="0"/>
              </a:spcBef>
              <a:spcAft>
                <a:spcPts val="0"/>
              </a:spcAft>
              <a:buClr>
                <a:schemeClr val="dk1"/>
              </a:buClr>
              <a:buSzPts val="2200"/>
              <a:buNone/>
              <a:defRPr sz="2200" b="1">
                <a:solidFill>
                  <a:schemeClr val="dk1"/>
                </a:solidFill>
              </a:defRPr>
            </a:lvl9pPr>
          </a:lstStyle>
          <a:p>
            <a:endParaRPr/>
          </a:p>
        </p:txBody>
      </p:sp>
      <p:sp>
        <p:nvSpPr>
          <p:cNvPr id="233" name="Google Shape;233;p46"/>
          <p:cNvSpPr txBox="1">
            <a:spLocks noGrp="1"/>
          </p:cNvSpPr>
          <p:nvPr>
            <p:ph type="subTitle" idx="1"/>
          </p:nvPr>
        </p:nvSpPr>
        <p:spPr>
          <a:xfrm>
            <a:off x="457200" y="228600"/>
            <a:ext cx="2743200" cy="1584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SzPts val="1800"/>
              <a:buNone/>
              <a:defRPr sz="1000">
                <a:solidFill>
                  <a:srgbClr val="999999"/>
                </a:solidFill>
              </a:defRPr>
            </a:lvl1pPr>
            <a:lvl2pPr lvl="1" algn="l">
              <a:lnSpc>
                <a:spcPct val="115000"/>
              </a:lnSpc>
              <a:spcBef>
                <a:spcPts val="0"/>
              </a:spcBef>
              <a:spcAft>
                <a:spcPts val="0"/>
              </a:spcAft>
              <a:buClr>
                <a:schemeClr val="lt2"/>
              </a:buClr>
              <a:buSzPts val="1000"/>
              <a:buNone/>
              <a:defRPr sz="1000">
                <a:solidFill>
                  <a:schemeClr val="lt2"/>
                </a:solidFill>
              </a:defRPr>
            </a:lvl2pPr>
            <a:lvl3pPr lvl="2" algn="l">
              <a:lnSpc>
                <a:spcPct val="115000"/>
              </a:lnSpc>
              <a:spcBef>
                <a:spcPts val="0"/>
              </a:spcBef>
              <a:spcAft>
                <a:spcPts val="0"/>
              </a:spcAft>
              <a:buClr>
                <a:schemeClr val="lt2"/>
              </a:buClr>
              <a:buSzPts val="1000"/>
              <a:buNone/>
              <a:defRPr sz="1000">
                <a:solidFill>
                  <a:schemeClr val="lt2"/>
                </a:solidFill>
              </a:defRPr>
            </a:lvl3pPr>
            <a:lvl4pPr lvl="3" algn="l">
              <a:lnSpc>
                <a:spcPct val="115000"/>
              </a:lnSpc>
              <a:spcBef>
                <a:spcPts val="0"/>
              </a:spcBef>
              <a:spcAft>
                <a:spcPts val="0"/>
              </a:spcAft>
              <a:buClr>
                <a:schemeClr val="lt2"/>
              </a:buClr>
              <a:buSzPts val="1000"/>
              <a:buNone/>
              <a:defRPr sz="1000">
                <a:solidFill>
                  <a:schemeClr val="lt2"/>
                </a:solidFill>
              </a:defRPr>
            </a:lvl4pPr>
            <a:lvl5pPr lvl="4" algn="l">
              <a:lnSpc>
                <a:spcPct val="115000"/>
              </a:lnSpc>
              <a:spcBef>
                <a:spcPts val="0"/>
              </a:spcBef>
              <a:spcAft>
                <a:spcPts val="0"/>
              </a:spcAft>
              <a:buClr>
                <a:schemeClr val="lt2"/>
              </a:buClr>
              <a:buSzPts val="1000"/>
              <a:buNone/>
              <a:defRPr sz="1000">
                <a:solidFill>
                  <a:schemeClr val="lt2"/>
                </a:solidFill>
              </a:defRPr>
            </a:lvl5pPr>
            <a:lvl6pPr lvl="5" algn="l">
              <a:lnSpc>
                <a:spcPct val="115000"/>
              </a:lnSpc>
              <a:spcBef>
                <a:spcPts val="0"/>
              </a:spcBef>
              <a:spcAft>
                <a:spcPts val="0"/>
              </a:spcAft>
              <a:buClr>
                <a:schemeClr val="lt2"/>
              </a:buClr>
              <a:buSzPts val="1000"/>
              <a:buNone/>
              <a:defRPr sz="1000">
                <a:solidFill>
                  <a:schemeClr val="lt2"/>
                </a:solidFill>
              </a:defRPr>
            </a:lvl6pPr>
            <a:lvl7pPr lvl="6" algn="l">
              <a:lnSpc>
                <a:spcPct val="115000"/>
              </a:lnSpc>
              <a:spcBef>
                <a:spcPts val="0"/>
              </a:spcBef>
              <a:spcAft>
                <a:spcPts val="0"/>
              </a:spcAft>
              <a:buClr>
                <a:schemeClr val="lt2"/>
              </a:buClr>
              <a:buSzPts val="1000"/>
              <a:buNone/>
              <a:defRPr sz="1000">
                <a:solidFill>
                  <a:schemeClr val="lt2"/>
                </a:solidFill>
              </a:defRPr>
            </a:lvl7pPr>
            <a:lvl8pPr lvl="7" algn="l">
              <a:lnSpc>
                <a:spcPct val="115000"/>
              </a:lnSpc>
              <a:spcBef>
                <a:spcPts val="0"/>
              </a:spcBef>
              <a:spcAft>
                <a:spcPts val="0"/>
              </a:spcAft>
              <a:buClr>
                <a:schemeClr val="lt2"/>
              </a:buClr>
              <a:buSzPts val="1000"/>
              <a:buNone/>
              <a:defRPr sz="1000">
                <a:solidFill>
                  <a:schemeClr val="lt2"/>
                </a:solidFill>
              </a:defRPr>
            </a:lvl8pPr>
            <a:lvl9pPr lvl="8" algn="l">
              <a:lnSpc>
                <a:spcPct val="115000"/>
              </a:lnSpc>
              <a:spcBef>
                <a:spcPts val="0"/>
              </a:spcBef>
              <a:spcAft>
                <a:spcPts val="0"/>
              </a:spcAft>
              <a:buClr>
                <a:schemeClr val="lt2"/>
              </a:buClr>
              <a:buSzPts val="1000"/>
              <a:buNone/>
              <a:defRPr sz="1000">
                <a:solidFill>
                  <a:schemeClr val="lt2"/>
                </a:solidFill>
              </a:defRPr>
            </a:lvl9pPr>
          </a:lstStyle>
          <a:p>
            <a:endParaRPr/>
          </a:p>
        </p:txBody>
      </p:sp>
      <p:sp>
        <p:nvSpPr>
          <p:cNvPr id="234" name="Google Shape;234;p46"/>
          <p:cNvSpPr txBox="1"/>
          <p:nvPr/>
        </p:nvSpPr>
        <p:spPr>
          <a:xfrm>
            <a:off x="457200" y="4457700"/>
            <a:ext cx="6858000" cy="457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800" b="0" i="0" u="none" strike="noStrike" cap="none">
                <a:solidFill>
                  <a:schemeClr val="lt2"/>
                </a:solidFill>
                <a:latin typeface="Arial"/>
                <a:ea typeface="Arial"/>
                <a:cs typeface="Arial"/>
                <a:sym typeface="Arial"/>
              </a:rPr>
              <a:t>Federal Acquisition Service				DRAFT - PRE-DECISIONAL - For Discussion Purposes Only	</a:t>
            </a:r>
            <a:endParaRPr sz="800" b="0" i="0" u="none" strike="noStrike" cap="none">
              <a:solidFill>
                <a:schemeClr val="lt2"/>
              </a:solidFill>
              <a:latin typeface="Arial"/>
              <a:ea typeface="Arial"/>
              <a:cs typeface="Arial"/>
              <a:sym typeface="Arial"/>
            </a:endParaRPr>
          </a:p>
        </p:txBody>
      </p:sp>
      <p:pic>
        <p:nvPicPr>
          <p:cNvPr id="235" name="Google Shape;235;p46"/>
          <p:cNvPicPr preferRelativeResize="0"/>
          <p:nvPr/>
        </p:nvPicPr>
        <p:blipFill rotWithShape="1">
          <a:blip r:embed="rId2">
            <a:alphaModFix/>
          </a:blip>
          <a:srcRect/>
          <a:stretch/>
        </p:blipFill>
        <p:spPr>
          <a:xfrm>
            <a:off x="8435330" y="4686296"/>
            <a:ext cx="251461" cy="228600"/>
          </a:xfrm>
          <a:prstGeom prst="rect">
            <a:avLst/>
          </a:prstGeom>
          <a:noFill/>
          <a:ln>
            <a:noFill/>
          </a:ln>
        </p:spPr>
      </p:pic>
      <p:sp>
        <p:nvSpPr>
          <p:cNvPr id="236" name="Google Shape;236;p4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Generated Slide 1_1_1_TITLEANDBULLETS_D">
  <p:cSld name="TITLE_AND_BODY_2_1_1_1_1_1">
    <p:spTree>
      <p:nvGrpSpPr>
        <p:cNvPr id="1" name="Shape 237"/>
        <p:cNvGrpSpPr/>
        <p:nvPr/>
      </p:nvGrpSpPr>
      <p:grpSpPr>
        <a:xfrm>
          <a:off x="0" y="0"/>
          <a:ext cx="0" cy="0"/>
          <a:chOff x="0" y="0"/>
          <a:chExt cx="0" cy="0"/>
        </a:xfrm>
      </p:grpSpPr>
      <p:sp>
        <p:nvSpPr>
          <p:cNvPr id="238" name="Google Shape;238;p47"/>
          <p:cNvSpPr txBox="1">
            <a:spLocks noGrp="1"/>
          </p:cNvSpPr>
          <p:nvPr>
            <p:ph type="title"/>
          </p:nvPr>
        </p:nvSpPr>
        <p:spPr>
          <a:xfrm>
            <a:off x="400050" y="795650"/>
            <a:ext cx="3342900" cy="7956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9" name="Google Shape;239;p47"/>
          <p:cNvSpPr txBox="1">
            <a:spLocks noGrp="1"/>
          </p:cNvSpPr>
          <p:nvPr>
            <p:ph type="body" idx="1"/>
          </p:nvPr>
        </p:nvSpPr>
        <p:spPr>
          <a:xfrm>
            <a:off x="400050" y="1892926"/>
            <a:ext cx="3342900" cy="26976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0" name="Google Shape;240;p47"/>
          <p:cNvSpPr>
            <a:spLocks noGrp="1"/>
          </p:cNvSpPr>
          <p:nvPr>
            <p:ph type="pic" idx="2"/>
          </p:nvPr>
        </p:nvSpPr>
        <p:spPr>
          <a:xfrm>
            <a:off x="4053153" y="226350"/>
            <a:ext cx="4690800" cy="4690800"/>
          </a:xfrm>
          <a:prstGeom prst="round2DiagRect">
            <a:avLst>
              <a:gd name="adj1" fmla="val 16667"/>
              <a:gd name="adj2" fmla="val 0"/>
            </a:avLst>
          </a:prstGeom>
          <a:noFill/>
          <a:ln>
            <a:noFill/>
          </a:ln>
        </p:spPr>
        <p:txBody>
          <a:bodyPr/>
          <a:lstStyle/>
          <a:p>
            <a:endParaRPr lang="en-US"/>
          </a:p>
        </p:txBody>
      </p:sp>
      <p:sp>
        <p:nvSpPr>
          <p:cNvPr id="241" name="Google Shape;241;p4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44">
          <p15:clr>
            <a:srgbClr val="E46962"/>
          </p15:clr>
        </p15:guide>
        <p15:guide id="2" orient="horz" pos="3099">
          <p15:clr>
            <a:srgbClr val="E46962"/>
          </p15:clr>
        </p15:guide>
        <p15:guide id="3" pos="288">
          <p15:clr>
            <a:srgbClr val="E46962"/>
          </p15:clr>
        </p15:guide>
        <p15:guide id="4" pos="5472">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Gray">
  <p:cSld name="Title and Content Gray">
    <p:spTree>
      <p:nvGrpSpPr>
        <p:cNvPr id="1" name="Shape 242"/>
        <p:cNvGrpSpPr/>
        <p:nvPr/>
      </p:nvGrpSpPr>
      <p:grpSpPr>
        <a:xfrm>
          <a:off x="0" y="0"/>
          <a:ext cx="0" cy="0"/>
          <a:chOff x="0" y="0"/>
          <a:chExt cx="0" cy="0"/>
        </a:xfrm>
      </p:grpSpPr>
      <p:pic>
        <p:nvPicPr>
          <p:cNvPr id="243" name="Google Shape;243;p48"/>
          <p:cNvPicPr preferRelativeResize="0"/>
          <p:nvPr/>
        </p:nvPicPr>
        <p:blipFill rotWithShape="1">
          <a:blip r:embed="rId2">
            <a:alphaModFix/>
          </a:blip>
          <a:srcRect b="75519"/>
          <a:stretch/>
        </p:blipFill>
        <p:spPr>
          <a:xfrm>
            <a:off x="0" y="0"/>
            <a:ext cx="9144000" cy="1259174"/>
          </a:xfrm>
          <a:prstGeom prst="rect">
            <a:avLst/>
          </a:prstGeom>
          <a:noFill/>
          <a:ln>
            <a:noFill/>
          </a:ln>
        </p:spPr>
      </p:pic>
      <p:sp>
        <p:nvSpPr>
          <p:cNvPr id="244" name="Google Shape;244;p48"/>
          <p:cNvSpPr/>
          <p:nvPr/>
        </p:nvSpPr>
        <p:spPr>
          <a:xfrm>
            <a:off x="0" y="1210"/>
            <a:ext cx="9144000" cy="1257900"/>
          </a:xfrm>
          <a:prstGeom prst="rect">
            <a:avLst/>
          </a:prstGeom>
          <a:solidFill>
            <a:schemeClr val="accent3">
              <a:alpha val="8157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5" name="Google Shape;245;p48"/>
          <p:cNvSpPr txBox="1">
            <a:spLocks noGrp="1"/>
          </p:cNvSpPr>
          <p:nvPr>
            <p:ph type="title"/>
          </p:nvPr>
        </p:nvSpPr>
        <p:spPr>
          <a:xfrm>
            <a:off x="628650" y="228594"/>
            <a:ext cx="6801000" cy="665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6" name="Google Shape;246;p48"/>
          <p:cNvSpPr txBox="1">
            <a:spLocks noGrp="1"/>
          </p:cNvSpPr>
          <p:nvPr>
            <p:ph type="body" idx="1"/>
          </p:nvPr>
        </p:nvSpPr>
        <p:spPr>
          <a:xfrm>
            <a:off x="628650" y="1496290"/>
            <a:ext cx="6801000" cy="3136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400"/>
              </a:spcBef>
              <a:spcAft>
                <a:spcPts val="0"/>
              </a:spcAft>
              <a:buClr>
                <a:schemeClr val="dk1"/>
              </a:buClr>
              <a:buSzPts val="1500"/>
              <a:buChar char="•"/>
              <a:defRPr>
                <a:latin typeface="Arial"/>
                <a:ea typeface="Arial"/>
                <a:cs typeface="Arial"/>
                <a:sym typeface="Arial"/>
              </a:defRPr>
            </a:lvl3pPr>
            <a:lvl4pPr marL="1828800" lvl="3" indent="-317500" algn="l">
              <a:lnSpc>
                <a:spcPct val="90000"/>
              </a:lnSpc>
              <a:spcBef>
                <a:spcPts val="400"/>
              </a:spcBef>
              <a:spcAft>
                <a:spcPts val="0"/>
              </a:spcAft>
              <a:buClr>
                <a:schemeClr val="dk1"/>
              </a:buClr>
              <a:buSzPts val="1400"/>
              <a:buChar char="•"/>
              <a:defRPr>
                <a:latin typeface="Arial"/>
                <a:ea typeface="Arial"/>
                <a:cs typeface="Arial"/>
                <a:sym typeface="Arial"/>
              </a:defRPr>
            </a:lvl4pPr>
            <a:lvl5pPr marL="2286000" lvl="4" indent="-317500" algn="l">
              <a:lnSpc>
                <a:spcPct val="90000"/>
              </a:lnSpc>
              <a:spcBef>
                <a:spcPts val="4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7" name="Google Shape;247;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48" name="Google Shape;248;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49" name="Google Shape;249;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50" name="Google Shape;250;p48"/>
          <p:cNvPicPr preferRelativeResize="0"/>
          <p:nvPr/>
        </p:nvPicPr>
        <p:blipFill rotWithShape="1">
          <a:blip r:embed="rId3">
            <a:alphaModFix/>
          </a:blip>
          <a:srcRect/>
          <a:stretch/>
        </p:blipFill>
        <p:spPr>
          <a:xfrm>
            <a:off x="7695488" y="97585"/>
            <a:ext cx="931876" cy="902907"/>
          </a:xfrm>
          <a:prstGeom prst="rect">
            <a:avLst/>
          </a:prstGeom>
          <a:noFill/>
          <a:ln>
            <a:noFill/>
          </a:ln>
        </p:spPr>
      </p:pic>
      <p:cxnSp>
        <p:nvCxnSpPr>
          <p:cNvPr id="251" name="Google Shape;251;p48"/>
          <p:cNvCxnSpPr/>
          <p:nvPr/>
        </p:nvCxnSpPr>
        <p:spPr>
          <a:xfrm>
            <a:off x="628650" y="862442"/>
            <a:ext cx="6801000" cy="0"/>
          </a:xfrm>
          <a:prstGeom prst="straightConnector1">
            <a:avLst/>
          </a:prstGeom>
          <a:noFill/>
          <a:ln w="12700" cap="flat" cmpd="sng">
            <a:solidFill>
              <a:schemeClr val="lt1"/>
            </a:solidFill>
            <a:prstDash val="lgDashDot"/>
            <a:miter lim="800000"/>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ll text with subhead 1">
  <p:cSld name="BLANK_2_1_1_1_1">
    <p:bg>
      <p:bgPr>
        <a:solidFill>
          <a:srgbClr val="FFFFFF"/>
        </a:solidFill>
        <a:effectLst/>
      </p:bgPr>
    </p:bg>
    <p:spTree>
      <p:nvGrpSpPr>
        <p:cNvPr id="1" name="Shape 252"/>
        <p:cNvGrpSpPr/>
        <p:nvPr/>
      </p:nvGrpSpPr>
      <p:grpSpPr>
        <a:xfrm>
          <a:off x="0" y="0"/>
          <a:ext cx="0" cy="0"/>
          <a:chOff x="0" y="0"/>
          <a:chExt cx="0" cy="0"/>
        </a:xfrm>
      </p:grpSpPr>
      <p:sp>
        <p:nvSpPr>
          <p:cNvPr id="253" name="Google Shape;253;p49"/>
          <p:cNvSpPr txBox="1">
            <a:spLocks noGrp="1"/>
          </p:cNvSpPr>
          <p:nvPr>
            <p:ph type="title"/>
          </p:nvPr>
        </p:nvSpPr>
        <p:spPr>
          <a:xfrm>
            <a:off x="591750" y="324427"/>
            <a:ext cx="8138100" cy="768000"/>
          </a:xfrm>
          <a:prstGeom prst="rect">
            <a:avLst/>
          </a:prstGeom>
        </p:spPr>
        <p:txBody>
          <a:bodyPr spcFirstLastPara="1" wrap="square" lIns="91425" tIns="91425" rIns="91425" bIns="91425" anchor="b" anchorCtr="0">
            <a:normAutofit/>
          </a:bodyPr>
          <a:lstStyle>
            <a:lvl1pPr lvl="0">
              <a:spcBef>
                <a:spcPts val="0"/>
              </a:spcBef>
              <a:spcAft>
                <a:spcPts val="0"/>
              </a:spcAft>
              <a:buNone/>
              <a:defRPr sz="3000" b="1">
                <a:solidFill>
                  <a:srgbClr val="003C71"/>
                </a:solidFill>
                <a:latin typeface="Arial"/>
                <a:ea typeface="Arial"/>
                <a:cs typeface="Arial"/>
                <a:sym typeface="Arial"/>
              </a:defRPr>
            </a:lvl1pPr>
            <a:lvl2pPr lvl="1">
              <a:spcBef>
                <a:spcPts val="0"/>
              </a:spcBef>
              <a:spcAft>
                <a:spcPts val="0"/>
              </a:spcAft>
              <a:buNone/>
              <a:defRPr sz="3000" b="1">
                <a:solidFill>
                  <a:srgbClr val="003C71"/>
                </a:solidFill>
                <a:latin typeface="Arial"/>
                <a:ea typeface="Arial"/>
                <a:cs typeface="Arial"/>
                <a:sym typeface="Arial"/>
              </a:defRPr>
            </a:lvl2pPr>
            <a:lvl3pPr lvl="2">
              <a:spcBef>
                <a:spcPts val="0"/>
              </a:spcBef>
              <a:spcAft>
                <a:spcPts val="0"/>
              </a:spcAft>
              <a:buNone/>
              <a:defRPr sz="3000" b="1">
                <a:solidFill>
                  <a:srgbClr val="003C71"/>
                </a:solidFill>
                <a:latin typeface="Arial"/>
                <a:ea typeface="Arial"/>
                <a:cs typeface="Arial"/>
                <a:sym typeface="Arial"/>
              </a:defRPr>
            </a:lvl3pPr>
            <a:lvl4pPr lvl="3">
              <a:spcBef>
                <a:spcPts val="0"/>
              </a:spcBef>
              <a:spcAft>
                <a:spcPts val="0"/>
              </a:spcAft>
              <a:buNone/>
              <a:defRPr sz="3000" b="1">
                <a:solidFill>
                  <a:srgbClr val="003C71"/>
                </a:solidFill>
                <a:latin typeface="Arial"/>
                <a:ea typeface="Arial"/>
                <a:cs typeface="Arial"/>
                <a:sym typeface="Arial"/>
              </a:defRPr>
            </a:lvl4pPr>
            <a:lvl5pPr lvl="4">
              <a:spcBef>
                <a:spcPts val="0"/>
              </a:spcBef>
              <a:spcAft>
                <a:spcPts val="0"/>
              </a:spcAft>
              <a:buNone/>
              <a:defRPr sz="3000" b="1">
                <a:solidFill>
                  <a:srgbClr val="003C71"/>
                </a:solidFill>
                <a:latin typeface="Arial"/>
                <a:ea typeface="Arial"/>
                <a:cs typeface="Arial"/>
                <a:sym typeface="Arial"/>
              </a:defRPr>
            </a:lvl5pPr>
            <a:lvl6pPr lvl="5">
              <a:spcBef>
                <a:spcPts val="0"/>
              </a:spcBef>
              <a:spcAft>
                <a:spcPts val="0"/>
              </a:spcAft>
              <a:buNone/>
              <a:defRPr sz="3000" b="1">
                <a:solidFill>
                  <a:srgbClr val="003C71"/>
                </a:solidFill>
                <a:latin typeface="Arial"/>
                <a:ea typeface="Arial"/>
                <a:cs typeface="Arial"/>
                <a:sym typeface="Arial"/>
              </a:defRPr>
            </a:lvl6pPr>
            <a:lvl7pPr lvl="6">
              <a:spcBef>
                <a:spcPts val="0"/>
              </a:spcBef>
              <a:spcAft>
                <a:spcPts val="0"/>
              </a:spcAft>
              <a:buNone/>
              <a:defRPr sz="3000" b="1">
                <a:solidFill>
                  <a:srgbClr val="003C71"/>
                </a:solidFill>
                <a:latin typeface="Arial"/>
                <a:ea typeface="Arial"/>
                <a:cs typeface="Arial"/>
                <a:sym typeface="Arial"/>
              </a:defRPr>
            </a:lvl7pPr>
            <a:lvl8pPr lvl="7">
              <a:spcBef>
                <a:spcPts val="0"/>
              </a:spcBef>
              <a:spcAft>
                <a:spcPts val="0"/>
              </a:spcAft>
              <a:buNone/>
              <a:defRPr sz="3000" b="1">
                <a:solidFill>
                  <a:srgbClr val="003C71"/>
                </a:solidFill>
                <a:latin typeface="Arial"/>
                <a:ea typeface="Arial"/>
                <a:cs typeface="Arial"/>
                <a:sym typeface="Arial"/>
              </a:defRPr>
            </a:lvl8pPr>
            <a:lvl9pPr lvl="8">
              <a:spcBef>
                <a:spcPts val="0"/>
              </a:spcBef>
              <a:spcAft>
                <a:spcPts val="0"/>
              </a:spcAft>
              <a:buNone/>
              <a:defRPr sz="3000" b="1">
                <a:solidFill>
                  <a:srgbClr val="003C71"/>
                </a:solidFill>
                <a:latin typeface="Arial"/>
                <a:ea typeface="Arial"/>
                <a:cs typeface="Arial"/>
                <a:sym typeface="Arial"/>
              </a:defRPr>
            </a:lvl9pPr>
          </a:lstStyle>
          <a:p>
            <a:endParaRPr/>
          </a:p>
        </p:txBody>
      </p:sp>
      <p:sp>
        <p:nvSpPr>
          <p:cNvPr id="254" name="Google Shape;254;p49"/>
          <p:cNvSpPr txBox="1">
            <a:spLocks noGrp="1"/>
          </p:cNvSpPr>
          <p:nvPr>
            <p:ph type="subTitle" idx="1"/>
          </p:nvPr>
        </p:nvSpPr>
        <p:spPr>
          <a:xfrm>
            <a:off x="707100" y="1053383"/>
            <a:ext cx="8022600" cy="393600"/>
          </a:xfrm>
          <a:prstGeom prst="rect">
            <a:avLst/>
          </a:prstGeom>
        </p:spPr>
        <p:txBody>
          <a:bodyPr spcFirstLastPara="1" wrap="square" lIns="91425" tIns="91425" rIns="91425" bIns="91425" anchor="t" anchorCtr="0">
            <a:normAutofit/>
          </a:bodyPr>
          <a:lstStyle>
            <a:lvl1pPr lvl="0">
              <a:spcBef>
                <a:spcPts val="0"/>
              </a:spcBef>
              <a:spcAft>
                <a:spcPts val="0"/>
              </a:spcAft>
              <a:buNone/>
              <a:defRPr sz="2400" b="1">
                <a:solidFill>
                  <a:srgbClr val="0579BD"/>
                </a:solidFill>
                <a:latin typeface="Arial"/>
                <a:ea typeface="Arial"/>
                <a:cs typeface="Arial"/>
                <a:sym typeface="Arial"/>
              </a:defRPr>
            </a:lvl1pPr>
            <a:lvl2pPr lvl="1">
              <a:spcBef>
                <a:spcPts val="0"/>
              </a:spcBef>
              <a:spcAft>
                <a:spcPts val="0"/>
              </a:spcAft>
              <a:buNone/>
              <a:defRPr sz="2400" b="1">
                <a:solidFill>
                  <a:srgbClr val="0579BD"/>
                </a:solidFill>
                <a:latin typeface="Arial"/>
                <a:ea typeface="Arial"/>
                <a:cs typeface="Arial"/>
                <a:sym typeface="Arial"/>
              </a:defRPr>
            </a:lvl2pPr>
            <a:lvl3pPr lvl="2">
              <a:spcBef>
                <a:spcPts val="0"/>
              </a:spcBef>
              <a:spcAft>
                <a:spcPts val="0"/>
              </a:spcAft>
              <a:buNone/>
              <a:defRPr sz="2400" b="1">
                <a:solidFill>
                  <a:srgbClr val="0579BD"/>
                </a:solidFill>
                <a:latin typeface="Arial"/>
                <a:ea typeface="Arial"/>
                <a:cs typeface="Arial"/>
                <a:sym typeface="Arial"/>
              </a:defRPr>
            </a:lvl3pPr>
            <a:lvl4pPr lvl="3">
              <a:spcBef>
                <a:spcPts val="0"/>
              </a:spcBef>
              <a:spcAft>
                <a:spcPts val="0"/>
              </a:spcAft>
              <a:buNone/>
              <a:defRPr sz="2400" b="1">
                <a:solidFill>
                  <a:srgbClr val="0579BD"/>
                </a:solidFill>
                <a:latin typeface="Arial"/>
                <a:ea typeface="Arial"/>
                <a:cs typeface="Arial"/>
                <a:sym typeface="Arial"/>
              </a:defRPr>
            </a:lvl4pPr>
            <a:lvl5pPr lvl="4">
              <a:spcBef>
                <a:spcPts val="0"/>
              </a:spcBef>
              <a:spcAft>
                <a:spcPts val="0"/>
              </a:spcAft>
              <a:buNone/>
              <a:defRPr sz="2400" b="1">
                <a:solidFill>
                  <a:srgbClr val="0579BD"/>
                </a:solidFill>
                <a:latin typeface="Arial"/>
                <a:ea typeface="Arial"/>
                <a:cs typeface="Arial"/>
                <a:sym typeface="Arial"/>
              </a:defRPr>
            </a:lvl5pPr>
            <a:lvl6pPr lvl="5">
              <a:spcBef>
                <a:spcPts val="0"/>
              </a:spcBef>
              <a:spcAft>
                <a:spcPts val="0"/>
              </a:spcAft>
              <a:buNone/>
              <a:defRPr sz="2400" b="1">
                <a:solidFill>
                  <a:srgbClr val="0579BD"/>
                </a:solidFill>
                <a:latin typeface="Arial"/>
                <a:ea typeface="Arial"/>
                <a:cs typeface="Arial"/>
                <a:sym typeface="Arial"/>
              </a:defRPr>
            </a:lvl6pPr>
            <a:lvl7pPr lvl="6">
              <a:spcBef>
                <a:spcPts val="0"/>
              </a:spcBef>
              <a:spcAft>
                <a:spcPts val="0"/>
              </a:spcAft>
              <a:buNone/>
              <a:defRPr sz="2400" b="1">
                <a:solidFill>
                  <a:srgbClr val="0579BD"/>
                </a:solidFill>
                <a:latin typeface="Arial"/>
                <a:ea typeface="Arial"/>
                <a:cs typeface="Arial"/>
                <a:sym typeface="Arial"/>
              </a:defRPr>
            </a:lvl7pPr>
            <a:lvl8pPr lvl="7">
              <a:spcBef>
                <a:spcPts val="0"/>
              </a:spcBef>
              <a:spcAft>
                <a:spcPts val="0"/>
              </a:spcAft>
              <a:buNone/>
              <a:defRPr sz="2400" b="1">
                <a:solidFill>
                  <a:srgbClr val="0579BD"/>
                </a:solidFill>
                <a:latin typeface="Arial"/>
                <a:ea typeface="Arial"/>
                <a:cs typeface="Arial"/>
                <a:sym typeface="Arial"/>
              </a:defRPr>
            </a:lvl8pPr>
            <a:lvl9pPr lvl="8">
              <a:spcBef>
                <a:spcPts val="0"/>
              </a:spcBef>
              <a:spcAft>
                <a:spcPts val="0"/>
              </a:spcAft>
              <a:buNone/>
              <a:defRPr sz="2400" b="1">
                <a:solidFill>
                  <a:srgbClr val="0579BD"/>
                </a:solidFill>
                <a:latin typeface="Arial"/>
                <a:ea typeface="Arial"/>
                <a:cs typeface="Arial"/>
                <a:sym typeface="Arial"/>
              </a:defRPr>
            </a:lvl9pPr>
          </a:lstStyle>
          <a:p>
            <a:endParaRPr/>
          </a:p>
        </p:txBody>
      </p:sp>
      <p:sp>
        <p:nvSpPr>
          <p:cNvPr id="255" name="Google Shape;255;p49"/>
          <p:cNvSpPr txBox="1">
            <a:spLocks noGrp="1"/>
          </p:cNvSpPr>
          <p:nvPr>
            <p:ph type="body" idx="2"/>
          </p:nvPr>
        </p:nvSpPr>
        <p:spPr>
          <a:xfrm>
            <a:off x="591750" y="1446975"/>
            <a:ext cx="7866000" cy="3387900"/>
          </a:xfrm>
          <a:prstGeom prst="rect">
            <a:avLst/>
          </a:prstGeom>
        </p:spPr>
        <p:txBody>
          <a:bodyPr spcFirstLastPara="1" wrap="square" lIns="91425" tIns="91425" rIns="91425" bIns="91425" anchor="t" anchorCtr="0">
            <a:normAutofit/>
          </a:bodyPr>
          <a:lstStyle>
            <a:lvl1pPr marL="457200" lvl="0" indent="-342900">
              <a:lnSpc>
                <a:spcPct val="100000"/>
              </a:lnSpc>
              <a:spcBef>
                <a:spcPts val="0"/>
              </a:spcBef>
              <a:spcAft>
                <a:spcPts val="0"/>
              </a:spcAft>
              <a:buClr>
                <a:srgbClr val="000000"/>
              </a:buClr>
              <a:buSzPts val="1800"/>
              <a:buFont typeface="Arial"/>
              <a:buChar char="●"/>
              <a:defRPr sz="1800" b="1">
                <a:solidFill>
                  <a:srgbClr val="000000"/>
                </a:solidFill>
                <a:latin typeface="Arial"/>
                <a:ea typeface="Arial"/>
                <a:cs typeface="Arial"/>
                <a:sym typeface="Arial"/>
              </a:defRPr>
            </a:lvl1pPr>
            <a:lvl2pPr marL="914400" lvl="1"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2pPr>
            <a:lvl3pPr marL="1371600" lvl="2"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3pPr>
            <a:lvl4pPr marL="1828800" lvl="3"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4pPr>
            <a:lvl5pPr marL="2286000" lvl="4"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5pPr>
            <a:lvl6pPr marL="2743200" lvl="5"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6pPr>
            <a:lvl7pPr marL="3200400" lvl="6"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7pPr>
            <a:lvl8pPr marL="3657600" lvl="7"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8pPr>
            <a:lvl9pPr marL="4114800" lvl="8" indent="-342900">
              <a:lnSpc>
                <a:spcPct val="100000"/>
              </a:lnSpc>
              <a:spcBef>
                <a:spcPts val="0"/>
              </a:spcBef>
              <a:spcAft>
                <a:spcPts val="0"/>
              </a:spcAft>
              <a:buClr>
                <a:srgbClr val="000000"/>
              </a:buClr>
              <a:buSzPts val="1800"/>
              <a:buFont typeface="Arial"/>
              <a:buChar char="■"/>
              <a:defRPr sz="1800">
                <a:solidFill>
                  <a:srgbClr val="000000"/>
                </a:solidFill>
                <a:latin typeface="Arial"/>
                <a:ea typeface="Arial"/>
                <a:cs typeface="Arial"/>
                <a:sym typeface="Arial"/>
              </a:defRPr>
            </a:lvl9pPr>
          </a:lstStyle>
          <a:p>
            <a:endParaRPr/>
          </a:p>
        </p:txBody>
      </p:sp>
      <p:sp>
        <p:nvSpPr>
          <p:cNvPr id="256" name="Google Shape;256;p49"/>
          <p:cNvSpPr txBox="1">
            <a:spLocks noGrp="1"/>
          </p:cNvSpPr>
          <p:nvPr>
            <p:ph type="sldNum" idx="12"/>
          </p:nvPr>
        </p:nvSpPr>
        <p:spPr>
          <a:xfrm>
            <a:off x="8816850" y="4717080"/>
            <a:ext cx="324600" cy="290700"/>
          </a:xfrm>
          <a:prstGeom prst="rect">
            <a:avLst/>
          </a:prstGeom>
        </p:spPr>
        <p:txBody>
          <a:bodyPr spcFirstLastPara="1" wrap="square" lIns="91425" tIns="91425" rIns="91425" bIns="91425" anchor="ctr" anchorCtr="0">
            <a:normAutofit fontScale="92500" lnSpcReduction="20000"/>
          </a:bodyPr>
          <a:lstStyle>
            <a:lvl1pPr lvl="0" algn="ctr">
              <a:buNone/>
              <a:defRPr sz="900">
                <a:solidFill>
                  <a:schemeClr val="dk1"/>
                </a:solidFill>
              </a:defRPr>
            </a:lvl1pPr>
            <a:lvl2pPr lvl="1" algn="ctr">
              <a:buNone/>
              <a:defRPr sz="900">
                <a:solidFill>
                  <a:schemeClr val="dk1"/>
                </a:solidFill>
              </a:defRPr>
            </a:lvl2pPr>
            <a:lvl3pPr lvl="2" algn="ctr">
              <a:buNone/>
              <a:defRPr sz="900">
                <a:solidFill>
                  <a:schemeClr val="dk1"/>
                </a:solidFill>
              </a:defRPr>
            </a:lvl3pPr>
            <a:lvl4pPr lvl="3" algn="ctr">
              <a:buNone/>
              <a:defRPr sz="900">
                <a:solidFill>
                  <a:schemeClr val="dk1"/>
                </a:solidFill>
              </a:defRPr>
            </a:lvl4pPr>
            <a:lvl5pPr lvl="4" algn="ctr">
              <a:buNone/>
              <a:defRPr sz="900">
                <a:solidFill>
                  <a:schemeClr val="dk1"/>
                </a:solidFill>
              </a:defRPr>
            </a:lvl5pPr>
            <a:lvl6pPr lvl="5" algn="ctr">
              <a:buNone/>
              <a:defRPr sz="900">
                <a:solidFill>
                  <a:schemeClr val="dk1"/>
                </a:solidFill>
              </a:defRPr>
            </a:lvl6pPr>
            <a:lvl7pPr lvl="6" algn="ctr">
              <a:buNone/>
              <a:defRPr sz="900">
                <a:solidFill>
                  <a:schemeClr val="dk1"/>
                </a:solidFill>
              </a:defRPr>
            </a:lvl7pPr>
            <a:lvl8pPr lvl="7" algn="ctr">
              <a:buNone/>
              <a:defRPr sz="900">
                <a:solidFill>
                  <a:schemeClr val="dk1"/>
                </a:solidFill>
              </a:defRPr>
            </a:lvl8pPr>
            <a:lvl9pPr lvl="8" algn="ctr">
              <a:buNone/>
              <a:defRPr sz="900">
                <a:solidFill>
                  <a:schemeClr val="dk1"/>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912">
          <p15:clr>
            <a:srgbClr val="FA7B17"/>
          </p15:clr>
        </p15:guide>
        <p15:guide id="2" orient="horz" pos="688">
          <p15:clr>
            <a:srgbClr val="FA7B17"/>
          </p15:clr>
        </p15:guide>
        <p15:guide id="3" pos="5328">
          <p15:clr>
            <a:srgbClr val="FA7B17"/>
          </p15:clr>
        </p15:guide>
        <p15:guide id="4" pos="445">
          <p15:clr>
            <a:srgbClr val="FA7B17"/>
          </p15:clr>
        </p15:guide>
        <p15:guide id="5" orient="horz" pos="3046">
          <p15:clr>
            <a:srgbClr val="FA7B17"/>
          </p15:clr>
        </p15:guide>
        <p15:guide id="6" pos="373">
          <p15:clr>
            <a:srgbClr val="FA7B17"/>
          </p15:clr>
        </p15:guide>
        <p15:guide id="7" pos="2880">
          <p15:clr>
            <a:srgbClr val="FA7B17"/>
          </p15:clr>
        </p15:guide>
        <p15:guide id="8" pos="2976">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57"/>
        <p:cNvGrpSpPr/>
        <p:nvPr/>
      </p:nvGrpSpPr>
      <p:grpSpPr>
        <a:xfrm>
          <a:off x="0" y="0"/>
          <a:ext cx="0" cy="0"/>
          <a:chOff x="0" y="0"/>
          <a:chExt cx="0" cy="0"/>
        </a:xfrm>
      </p:grpSpPr>
      <p:sp>
        <p:nvSpPr>
          <p:cNvPr id="258" name="Google Shape;258;p50"/>
          <p:cNvSpPr txBox="1">
            <a:spLocks noGrp="1"/>
          </p:cNvSpPr>
          <p:nvPr>
            <p:ph type="title"/>
          </p:nvPr>
        </p:nvSpPr>
        <p:spPr>
          <a:xfrm>
            <a:off x="310896" y="210312"/>
            <a:ext cx="7769100" cy="415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3000" i="0" u="none" strike="noStrike" cap="none"/>
            </a:lvl1pPr>
            <a:lvl2pPr marR="0" lvl="1" algn="l">
              <a:lnSpc>
                <a:spcPct val="100000"/>
              </a:lnSpc>
              <a:spcBef>
                <a:spcPts val="0"/>
              </a:spcBef>
              <a:spcAft>
                <a:spcPts val="0"/>
              </a:spcAft>
              <a:buClr>
                <a:srgbClr val="005390"/>
              </a:buClr>
              <a:buSzPts val="1400"/>
              <a:buFont typeface="Questrial"/>
              <a:buNone/>
              <a:defRPr sz="3000" b="1" i="0" u="none" strike="noStrike" cap="none">
                <a:solidFill>
                  <a:srgbClr val="005390"/>
                </a:solidFill>
                <a:latin typeface="Questrial"/>
                <a:ea typeface="Questrial"/>
                <a:cs typeface="Questrial"/>
                <a:sym typeface="Questrial"/>
              </a:defRPr>
            </a:lvl2pPr>
            <a:lvl3pPr marR="0" lvl="2" algn="l">
              <a:lnSpc>
                <a:spcPct val="100000"/>
              </a:lnSpc>
              <a:spcBef>
                <a:spcPts val="0"/>
              </a:spcBef>
              <a:spcAft>
                <a:spcPts val="0"/>
              </a:spcAft>
              <a:buClr>
                <a:srgbClr val="005390"/>
              </a:buClr>
              <a:buSzPts val="1400"/>
              <a:buFont typeface="Questrial"/>
              <a:buNone/>
              <a:defRPr sz="3000" b="1" i="0" u="none" strike="noStrike" cap="none">
                <a:solidFill>
                  <a:srgbClr val="005390"/>
                </a:solidFill>
                <a:latin typeface="Questrial"/>
                <a:ea typeface="Questrial"/>
                <a:cs typeface="Questrial"/>
                <a:sym typeface="Questrial"/>
              </a:defRPr>
            </a:lvl3pPr>
            <a:lvl4pPr marR="0" lvl="3" algn="l">
              <a:lnSpc>
                <a:spcPct val="100000"/>
              </a:lnSpc>
              <a:spcBef>
                <a:spcPts val="0"/>
              </a:spcBef>
              <a:spcAft>
                <a:spcPts val="0"/>
              </a:spcAft>
              <a:buClr>
                <a:srgbClr val="005390"/>
              </a:buClr>
              <a:buSzPts val="1400"/>
              <a:buFont typeface="Questrial"/>
              <a:buNone/>
              <a:defRPr sz="3000" b="1" i="0" u="none" strike="noStrike" cap="none">
                <a:solidFill>
                  <a:srgbClr val="005390"/>
                </a:solidFill>
                <a:latin typeface="Questrial"/>
                <a:ea typeface="Questrial"/>
                <a:cs typeface="Questrial"/>
                <a:sym typeface="Questrial"/>
              </a:defRPr>
            </a:lvl4pPr>
            <a:lvl5pPr marR="0" lvl="4" algn="l">
              <a:lnSpc>
                <a:spcPct val="100000"/>
              </a:lnSpc>
              <a:spcBef>
                <a:spcPts val="0"/>
              </a:spcBef>
              <a:spcAft>
                <a:spcPts val="0"/>
              </a:spcAft>
              <a:buClr>
                <a:srgbClr val="005390"/>
              </a:buClr>
              <a:buSzPts val="1400"/>
              <a:buFont typeface="Questrial"/>
              <a:buNone/>
              <a:defRPr sz="3000" b="1" i="0" u="none" strike="noStrike" cap="none">
                <a:solidFill>
                  <a:srgbClr val="005390"/>
                </a:solidFill>
                <a:latin typeface="Questrial"/>
                <a:ea typeface="Questrial"/>
                <a:cs typeface="Questrial"/>
                <a:sym typeface="Questrial"/>
              </a:defRPr>
            </a:lvl5pPr>
            <a:lvl6pPr marR="0" lvl="5" algn="l">
              <a:lnSpc>
                <a:spcPct val="100000"/>
              </a:lnSpc>
              <a:spcBef>
                <a:spcPts val="0"/>
              </a:spcBef>
              <a:spcAft>
                <a:spcPts val="0"/>
              </a:spcAft>
              <a:buClr>
                <a:srgbClr val="005390"/>
              </a:buClr>
              <a:buSzPts val="1400"/>
              <a:buFont typeface="Arial"/>
              <a:buNone/>
              <a:defRPr sz="3000" b="1" i="0" u="none" strike="noStrike" cap="none">
                <a:solidFill>
                  <a:srgbClr val="005390"/>
                </a:solidFill>
                <a:latin typeface="Arial"/>
                <a:ea typeface="Arial"/>
                <a:cs typeface="Arial"/>
                <a:sym typeface="Arial"/>
              </a:defRPr>
            </a:lvl6pPr>
            <a:lvl7pPr marR="0" lvl="6" algn="l">
              <a:lnSpc>
                <a:spcPct val="100000"/>
              </a:lnSpc>
              <a:spcBef>
                <a:spcPts val="0"/>
              </a:spcBef>
              <a:spcAft>
                <a:spcPts val="0"/>
              </a:spcAft>
              <a:buClr>
                <a:srgbClr val="005390"/>
              </a:buClr>
              <a:buSzPts val="1400"/>
              <a:buFont typeface="Arial"/>
              <a:buNone/>
              <a:defRPr sz="3000" b="1" i="0" u="none" strike="noStrike" cap="none">
                <a:solidFill>
                  <a:srgbClr val="005390"/>
                </a:solidFill>
                <a:latin typeface="Arial"/>
                <a:ea typeface="Arial"/>
                <a:cs typeface="Arial"/>
                <a:sym typeface="Arial"/>
              </a:defRPr>
            </a:lvl7pPr>
            <a:lvl8pPr marR="0" lvl="7" algn="l">
              <a:lnSpc>
                <a:spcPct val="100000"/>
              </a:lnSpc>
              <a:spcBef>
                <a:spcPts val="0"/>
              </a:spcBef>
              <a:spcAft>
                <a:spcPts val="0"/>
              </a:spcAft>
              <a:buClr>
                <a:srgbClr val="005390"/>
              </a:buClr>
              <a:buSzPts val="1400"/>
              <a:buFont typeface="Arial"/>
              <a:buNone/>
              <a:defRPr sz="3000" b="1" i="0" u="none" strike="noStrike" cap="none">
                <a:solidFill>
                  <a:srgbClr val="005390"/>
                </a:solidFill>
                <a:latin typeface="Arial"/>
                <a:ea typeface="Arial"/>
                <a:cs typeface="Arial"/>
                <a:sym typeface="Arial"/>
              </a:defRPr>
            </a:lvl8pPr>
            <a:lvl9pPr marR="0" lvl="8" algn="l">
              <a:lnSpc>
                <a:spcPct val="100000"/>
              </a:lnSpc>
              <a:spcBef>
                <a:spcPts val="0"/>
              </a:spcBef>
              <a:spcAft>
                <a:spcPts val="0"/>
              </a:spcAft>
              <a:buClr>
                <a:srgbClr val="005390"/>
              </a:buClr>
              <a:buSzPts val="1400"/>
              <a:buFont typeface="Arial"/>
              <a:buNone/>
              <a:defRPr sz="3000" b="1" i="0" u="none" strike="noStrike" cap="none">
                <a:solidFill>
                  <a:srgbClr val="005390"/>
                </a:solidFill>
                <a:latin typeface="Arial"/>
                <a:ea typeface="Arial"/>
                <a:cs typeface="Arial"/>
                <a:sym typeface="Arial"/>
              </a:defRPr>
            </a:lvl9pPr>
          </a:lstStyle>
          <a:p>
            <a:endParaRPr/>
          </a:p>
        </p:txBody>
      </p:sp>
      <p:sp>
        <p:nvSpPr>
          <p:cNvPr id="259" name="Google Shape;259;p50"/>
          <p:cNvSpPr txBox="1">
            <a:spLocks noGrp="1"/>
          </p:cNvSpPr>
          <p:nvPr>
            <p:ph type="sldNum" idx="12"/>
          </p:nvPr>
        </p:nvSpPr>
        <p:spPr>
          <a:xfrm>
            <a:off x="7239000" y="4800600"/>
            <a:ext cx="1905000" cy="342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1pPr>
            <a:lvl2pPr marL="0" marR="0" lvl="1"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2pPr>
            <a:lvl3pPr marL="0" marR="0" lvl="2"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3pPr>
            <a:lvl4pPr marL="0" marR="0" lvl="3"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4pPr>
            <a:lvl5pPr marL="0" marR="0" lvl="4"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5pPr>
            <a:lvl6pPr marL="0" marR="0" lvl="5"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6pPr>
            <a:lvl7pPr marL="0" marR="0" lvl="6"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7pPr>
            <a:lvl8pPr marL="0" marR="0" lvl="7"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8pPr>
            <a:lvl9pPr marL="0" marR="0" lvl="8" indent="0" algn="r">
              <a:lnSpc>
                <a:spcPct val="100000"/>
              </a:lnSpc>
              <a:spcBef>
                <a:spcPts val="0"/>
              </a:spcBef>
              <a:spcAft>
                <a:spcPts val="0"/>
              </a:spcAft>
              <a:buClr>
                <a:schemeClr val="dk1"/>
              </a:buClr>
              <a:buSzPts val="1100"/>
              <a:buFont typeface="Questrial"/>
              <a:buNone/>
              <a:defRPr sz="1100" b="1" i="0" u="none" strike="noStrike" cap="none">
                <a:solidFill>
                  <a:schemeClr val="dk1"/>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 name="Google Shape;43;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p6"/>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7" name="Google Shape;47;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8" name="Google Shape;48;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8"/>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5" name="Google Shape;55;p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6" name="Google Shape;56;p9"/>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9" name="Google Shape;59;p10"/>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3.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2.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5100" y="-22721"/>
            <a:ext cx="9154200" cy="562800"/>
          </a:xfrm>
          <a:prstGeom prst="rect">
            <a:avLst/>
          </a:prstGeom>
          <a:solidFill>
            <a:srgbClr val="062349"/>
          </a:soli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sp>
        <p:nvSpPr>
          <p:cNvPr id="11" name="Google Shape;11;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4" name="Google Shape;14;p1"/>
          <p:cNvSpPr txBox="1"/>
          <p:nvPr/>
        </p:nvSpPr>
        <p:spPr>
          <a:xfrm>
            <a:off x="6485900" y="4582374"/>
            <a:ext cx="253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000"/>
              <a:buFont typeface="Arial"/>
              <a:buNone/>
            </a:pPr>
            <a:r>
              <a:rPr lang="en-US" sz="1000">
                <a:solidFill>
                  <a:schemeClr val="dk1"/>
                </a:solidFill>
              </a:rPr>
              <a:t>ITVMO@gsa.gov</a:t>
            </a:r>
            <a:endParaRPr sz="1000">
              <a:solidFill>
                <a:schemeClr val="dk1"/>
              </a:solidFill>
            </a:endParaRPr>
          </a:p>
          <a:p>
            <a:pPr marL="0" lvl="0" indent="0" algn="r" rtl="0">
              <a:spcBef>
                <a:spcPts val="0"/>
              </a:spcBef>
              <a:spcAft>
                <a:spcPts val="0"/>
              </a:spcAft>
              <a:buNone/>
            </a:pPr>
            <a:r>
              <a:rPr lang="en-US" sz="1000">
                <a:solidFill>
                  <a:schemeClr val="dk1"/>
                </a:solidFill>
              </a:rPr>
              <a:t>U.S. General Services Administration</a:t>
            </a:r>
            <a:endParaRPr sz="1000">
              <a:solidFill>
                <a:schemeClr val="dk1"/>
              </a:solidFill>
            </a:endParaRPr>
          </a:p>
        </p:txBody>
      </p:sp>
      <p:sp>
        <p:nvSpPr>
          <p:cNvPr id="15" name="Google Shape;15;p1"/>
          <p:cNvSpPr/>
          <p:nvPr/>
        </p:nvSpPr>
        <p:spPr>
          <a:xfrm>
            <a:off x="-5100" y="539656"/>
            <a:ext cx="9154200" cy="75900"/>
          </a:xfrm>
          <a:prstGeom prst="rect">
            <a:avLst/>
          </a:prstGeom>
          <a:gradFill>
            <a:gsLst>
              <a:gs pos="0">
                <a:srgbClr val="005390"/>
              </a:gs>
              <a:gs pos="63000">
                <a:srgbClr val="80895F"/>
              </a:gs>
              <a:gs pos="100000">
                <a:srgbClr val="FFBE2E"/>
              </a:gs>
            </a:gsLst>
            <a:path path="circle">
              <a:fillToRect r="100000" b="100000"/>
            </a:path>
            <a:tileRect l="-100000" t="-100000"/>
          </a:gra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pic>
        <p:nvPicPr>
          <p:cNvPr id="16" name="Google Shape;16;p1" descr="ITVMO LOGO"/>
          <p:cNvPicPr preferRelativeResize="0"/>
          <p:nvPr/>
        </p:nvPicPr>
        <p:blipFill rotWithShape="1">
          <a:blip r:embed="rId22">
            <a:alphaModFix/>
          </a:blip>
          <a:srcRect/>
          <a:stretch/>
        </p:blipFill>
        <p:spPr>
          <a:xfrm>
            <a:off x="7117475" y="100452"/>
            <a:ext cx="1902219" cy="316425"/>
          </a:xfrm>
          <a:prstGeom prst="rect">
            <a:avLst/>
          </a:prstGeom>
          <a:noFill/>
          <a:ln>
            <a:noFill/>
          </a:ln>
        </p:spPr>
      </p:pic>
      <p:sp>
        <p:nvSpPr>
          <p:cNvPr id="17" name="Google Shape;17;p1"/>
          <p:cNvSpPr txBox="1">
            <a:spLocks noGrp="1"/>
          </p:cNvSpPr>
          <p:nvPr>
            <p:ph type="title" idx="2"/>
          </p:nvPr>
        </p:nvSpPr>
        <p:spPr>
          <a:xfrm>
            <a:off x="-5100" y="-22725"/>
            <a:ext cx="6996000" cy="53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Roboto"/>
              <a:buNone/>
              <a:defRPr sz="2800" b="1">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8" name="Google Shape;18;p1" title="GSA_Star_Mark_(RGB).png"/>
          <p:cNvPicPr preferRelativeResize="0"/>
          <p:nvPr/>
        </p:nvPicPr>
        <p:blipFill>
          <a:blip r:embed="rId23">
            <a:alphaModFix/>
          </a:blip>
          <a:stretch>
            <a:fillRect/>
          </a:stretch>
        </p:blipFill>
        <p:spPr>
          <a:xfrm>
            <a:off x="104674" y="4608863"/>
            <a:ext cx="487000" cy="439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rgbClr val="1D75BC"/>
              </a:buClr>
              <a:buSzPts val="2800"/>
              <a:buFont typeface="Arial"/>
              <a:buNone/>
              <a:defRPr sz="2800" b="1" i="0" u="none" strike="noStrike" cap="none">
                <a:solidFill>
                  <a:srgbClr val="1D75BC"/>
                </a:solidFill>
                <a:latin typeface="Arial"/>
                <a:ea typeface="Arial"/>
                <a:cs typeface="Arial"/>
                <a:sym typeface="Arial"/>
              </a:defRPr>
            </a:lvl1pPr>
            <a:lvl2pPr marR="0" lvl="1" algn="l">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2pPr>
            <a:lvl3pPr marR="0" lvl="2" algn="l">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3pPr>
            <a:lvl4pPr marR="0" lvl="3" algn="l">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4pPr>
            <a:lvl5pPr marR="0" lvl="4" algn="l">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5pPr>
            <a:lvl6pPr marR="0" lvl="5" algn="l">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6pPr>
            <a:lvl7pPr marR="0" lvl="6" algn="l">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7pPr>
            <a:lvl8pPr marR="0" lvl="7" algn="l">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8pPr>
            <a:lvl9pPr marR="0" lvl="8" algn="l">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9pPr>
          </a:lstStyle>
          <a:p>
            <a:endParaRPr/>
          </a:p>
        </p:txBody>
      </p:sp>
      <p:sp>
        <p:nvSpPr>
          <p:cNvPr id="116" name="Google Shape;116;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rgbClr val="434343"/>
              </a:buClr>
              <a:buSzPts val="1800"/>
              <a:buFont typeface="Arial"/>
              <a:buChar char="●"/>
              <a:defRPr sz="1800" b="0" i="0" u="none" strike="noStrike" cap="none">
                <a:solidFill>
                  <a:srgbClr val="434343"/>
                </a:solidFill>
                <a:latin typeface="Arial"/>
                <a:ea typeface="Arial"/>
                <a:cs typeface="Arial"/>
                <a:sym typeface="Arial"/>
              </a:defRPr>
            </a:lvl1pPr>
            <a:lvl2pPr marL="914400" marR="0" lvl="1" indent="-317500" algn="l">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2pPr>
            <a:lvl3pPr marL="1371600" marR="0" lvl="2" indent="-317500" algn="l">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3pPr>
            <a:lvl4pPr marL="1828800" marR="0" lvl="3" indent="-317500" algn="l">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4pPr>
            <a:lvl5pPr marL="2286000" marR="0" lvl="4" indent="-317500" algn="l">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5pPr>
            <a:lvl6pPr marL="2743200" marR="0" lvl="5" indent="-317500" algn="l">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6pPr>
            <a:lvl7pPr marL="3200400" marR="0" lvl="6" indent="-317500" algn="l">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7pPr>
            <a:lvl8pPr marL="3657600" marR="0" lvl="7" indent="-317500" algn="l">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8pPr>
            <a:lvl9pPr marL="4114800" marR="0" lvl="8" indent="-317500" algn="l">
              <a:lnSpc>
                <a:spcPct val="115000"/>
              </a:lnSpc>
              <a:spcBef>
                <a:spcPts val="0"/>
              </a:spcBef>
              <a:spcAft>
                <a:spcPts val="0"/>
              </a:spcAft>
              <a:buClr>
                <a:srgbClr val="434343"/>
              </a:buClr>
              <a:buSzPts val="1400"/>
              <a:buFont typeface="Arial"/>
              <a:buChar char="■"/>
              <a:defRPr sz="1400" b="0" i="0" u="none" strike="noStrike" cap="none">
                <a:solidFill>
                  <a:srgbClr val="434343"/>
                </a:solidFill>
                <a:latin typeface="Arial"/>
                <a:ea typeface="Arial"/>
                <a:cs typeface="Arial"/>
                <a:sym typeface="Arial"/>
              </a:defRPr>
            </a:lvl9pPr>
          </a:lstStyle>
          <a:p>
            <a:endParaRPr/>
          </a:p>
        </p:txBody>
      </p:sp>
      <p:sp>
        <p:nvSpPr>
          <p:cNvPr id="117" name="Google Shape;11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p:nvPr/>
        </p:nvSpPr>
        <p:spPr>
          <a:xfrm>
            <a:off x="-5100" y="-22721"/>
            <a:ext cx="9154200" cy="562800"/>
          </a:xfrm>
          <a:prstGeom prst="rect">
            <a:avLst/>
          </a:prstGeom>
          <a:solidFill>
            <a:srgbClr val="062349"/>
          </a:soli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sp>
        <p:nvSpPr>
          <p:cNvPr id="157" name="Google Shape;1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58" name="Google Shape;1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9" name="Google Shape;159;p30"/>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0" name="Google Shape;160;p30"/>
          <p:cNvSpPr txBox="1"/>
          <p:nvPr/>
        </p:nvSpPr>
        <p:spPr>
          <a:xfrm>
            <a:off x="6485900" y="4582374"/>
            <a:ext cx="253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000"/>
              <a:buFont typeface="Arial"/>
              <a:buNone/>
            </a:pPr>
            <a:r>
              <a:rPr lang="en-US" sz="1000">
                <a:solidFill>
                  <a:schemeClr val="dk1"/>
                </a:solidFill>
              </a:rPr>
              <a:t>ITVMO@gsa.gov</a:t>
            </a:r>
            <a:endParaRPr sz="1000">
              <a:solidFill>
                <a:schemeClr val="dk1"/>
              </a:solidFill>
            </a:endParaRPr>
          </a:p>
          <a:p>
            <a:pPr marL="0" lvl="0" indent="0" algn="r" rtl="0">
              <a:spcBef>
                <a:spcPts val="0"/>
              </a:spcBef>
              <a:spcAft>
                <a:spcPts val="0"/>
              </a:spcAft>
              <a:buNone/>
            </a:pPr>
            <a:r>
              <a:rPr lang="en-US" sz="1000">
                <a:solidFill>
                  <a:schemeClr val="dk1"/>
                </a:solidFill>
              </a:rPr>
              <a:t>U.S. General Services Administration</a:t>
            </a:r>
            <a:endParaRPr sz="1000">
              <a:solidFill>
                <a:schemeClr val="dk1"/>
              </a:solidFill>
            </a:endParaRPr>
          </a:p>
        </p:txBody>
      </p:sp>
      <p:sp>
        <p:nvSpPr>
          <p:cNvPr id="161" name="Google Shape;161;p30"/>
          <p:cNvSpPr/>
          <p:nvPr/>
        </p:nvSpPr>
        <p:spPr>
          <a:xfrm>
            <a:off x="-5100" y="539656"/>
            <a:ext cx="9154200" cy="75900"/>
          </a:xfrm>
          <a:prstGeom prst="rect">
            <a:avLst/>
          </a:prstGeom>
          <a:gradFill>
            <a:gsLst>
              <a:gs pos="0">
                <a:srgbClr val="005390"/>
              </a:gs>
              <a:gs pos="63000">
                <a:srgbClr val="80895F"/>
              </a:gs>
              <a:gs pos="100000">
                <a:srgbClr val="FFBE2E"/>
              </a:gs>
            </a:gsLst>
            <a:path path="circle">
              <a:fillToRect r="100000" b="100000"/>
            </a:path>
            <a:tileRect l="-100000" t="-100000"/>
          </a:gradFill>
          <a:ln>
            <a:noFill/>
          </a:ln>
        </p:spPr>
        <p:txBody>
          <a:bodyPr spcFirstLastPara="1" wrap="square" lIns="72850" tIns="72850" rIns="72850" bIns="728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tamaran SemiBold"/>
              <a:ea typeface="Catamaran SemiBold"/>
              <a:cs typeface="Catamaran SemiBold"/>
              <a:sym typeface="Catamaran SemiBold"/>
            </a:endParaRPr>
          </a:p>
        </p:txBody>
      </p:sp>
      <p:pic>
        <p:nvPicPr>
          <p:cNvPr id="162" name="Google Shape;162;p30" descr="ITVMO LOGO"/>
          <p:cNvPicPr preferRelativeResize="0"/>
          <p:nvPr/>
        </p:nvPicPr>
        <p:blipFill rotWithShape="1">
          <a:blip r:embed="rId22">
            <a:alphaModFix/>
          </a:blip>
          <a:srcRect/>
          <a:stretch/>
        </p:blipFill>
        <p:spPr>
          <a:xfrm>
            <a:off x="7117475" y="100452"/>
            <a:ext cx="1902219" cy="316425"/>
          </a:xfrm>
          <a:prstGeom prst="rect">
            <a:avLst/>
          </a:prstGeom>
          <a:noFill/>
          <a:ln>
            <a:noFill/>
          </a:ln>
        </p:spPr>
      </p:pic>
      <p:sp>
        <p:nvSpPr>
          <p:cNvPr id="163" name="Google Shape;163;p30"/>
          <p:cNvSpPr txBox="1">
            <a:spLocks noGrp="1"/>
          </p:cNvSpPr>
          <p:nvPr>
            <p:ph type="title" idx="2"/>
          </p:nvPr>
        </p:nvSpPr>
        <p:spPr>
          <a:xfrm>
            <a:off x="-5100" y="-22725"/>
            <a:ext cx="6996000" cy="53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Roboto"/>
              <a:buNone/>
              <a:defRPr sz="2800" b="1">
                <a:solidFill>
                  <a:schemeClr val="lt1"/>
                </a:solidFill>
                <a:latin typeface="Roboto"/>
                <a:ea typeface="Roboto"/>
                <a:cs typeface="Roboto"/>
                <a:sym typeface="Roboto"/>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164" name="Google Shape;164;p30" title="GSA_Star_Mark_(RGB).png"/>
          <p:cNvPicPr preferRelativeResize="0"/>
          <p:nvPr/>
        </p:nvPicPr>
        <p:blipFill>
          <a:blip r:embed="rId23">
            <a:alphaModFix/>
          </a:blip>
          <a:stretch>
            <a:fillRect/>
          </a:stretch>
        </p:blipFill>
        <p:spPr>
          <a:xfrm>
            <a:off x="104674" y="4608863"/>
            <a:ext cx="487000" cy="439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tags" Target="../tags/tag1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app.smartsheetgov.com/b/form/233c68b6fe644b0485a9f837807bc60f" TargetMode="External"/><Relationship Id="rId4" Type="http://schemas.openxmlformats.org/officeDocument/2006/relationships/hyperlink" Target="http://gsa.gov/event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itvmo.gsa.gov/onegov/"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mailto:itvmo@gsa.gov" TargetMode="External"/><Relationship Id="rId5" Type="http://schemas.openxmlformats.org/officeDocument/2006/relationships/hyperlink" Target="mailto:cloudinfo@gsa.gov" TargetMode="External"/><Relationship Id="rId4" Type="http://schemas.openxmlformats.org/officeDocument/2006/relationships/hyperlink" Target="https://itvmo.gsa.gov/onegov/?tabName=agreements-tab#curren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ags" Target="../tags/tag5.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tags" Target="../tags/tag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7.png"/><Relationship Id="rId2" Type="http://schemas.openxmlformats.org/officeDocument/2006/relationships/slideLayout" Target="../slideLayouts/slideLayout29.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1"/>
          <p:cNvSpPr txBox="1">
            <a:spLocks noGrp="1"/>
          </p:cNvSpPr>
          <p:nvPr>
            <p:ph type="title" idx="4294967295"/>
          </p:nvPr>
        </p:nvSpPr>
        <p:spPr>
          <a:xfrm>
            <a:off x="296575" y="1130931"/>
            <a:ext cx="7089600" cy="1038900"/>
          </a:xfrm>
          <a:prstGeom prst="rect">
            <a:avLst/>
          </a:prstGeom>
          <a:noFill/>
          <a:ln>
            <a:noFill/>
            <a:prstDash/>
          </a:ln>
          <a:effectLst/>
        </p:spPr>
        <p:txBody>
          <a:bodyPr rot="0" spcFirstLastPara="1" vertOverflow="overflow" horzOverflow="overflow" vert="horz" wrap="square" lIns="68575" tIns="68575" rIns="68575" bIns="6857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chemeClr val="dk1"/>
              </a:buClr>
              <a:buSzTx/>
              <a:buFont typeface="Arial"/>
              <a:buNone/>
              <a:tabLst/>
              <a:defRPr/>
            </a:pPr>
            <a:r>
              <a:rPr kumimoji="0" lang="en-US" sz="6500" b="0" i="0" u="none" strike="noStrike" kern="0" cap="none" spc="0" normalizeH="0" baseline="0" noProof="0" dirty="0">
                <a:ln>
                  <a:noFill/>
                </a:ln>
                <a:solidFill>
                  <a:schemeClr val="dk1"/>
                </a:solidFill>
                <a:effectLst/>
                <a:uLnTx/>
                <a:uFillTx/>
                <a:latin typeface="Bebas Neue"/>
                <a:ea typeface="Bebas Neue"/>
                <a:cs typeface="Bebas Neue"/>
                <a:sym typeface="Bebas Neue"/>
              </a:rPr>
              <a:t>OneGov Strategy</a:t>
            </a:r>
            <a:endParaRPr kumimoji="0" lang="en-US" sz="6500" b="1" i="0" u="none" strike="noStrike" kern="0" cap="none" spc="0" normalizeH="0" baseline="0" noProof="0" dirty="0">
              <a:ln>
                <a:noFill/>
              </a:ln>
              <a:solidFill>
                <a:schemeClr val="dk1"/>
              </a:solidFill>
              <a:effectLst/>
              <a:uLnTx/>
              <a:uFillTx/>
              <a:latin typeface="Bebas Neue"/>
              <a:ea typeface="Bebas Neue"/>
              <a:cs typeface="Bebas Neue"/>
              <a:sym typeface="Bebas Neue"/>
            </a:endParaRPr>
          </a:p>
        </p:txBody>
      </p:sp>
      <p:sp>
        <p:nvSpPr>
          <p:cNvPr id="266" name="Google Shape;266;p51"/>
          <p:cNvSpPr txBox="1"/>
          <p:nvPr/>
        </p:nvSpPr>
        <p:spPr>
          <a:xfrm>
            <a:off x="296575" y="1940125"/>
            <a:ext cx="4944000" cy="1385400"/>
          </a:xfrm>
          <a:prstGeom prst="rect">
            <a:avLst/>
          </a:prstGeom>
          <a:noFill/>
          <a:ln>
            <a:noFill/>
          </a:ln>
        </p:spPr>
        <p:txBody>
          <a:bodyPr spcFirstLastPara="1" wrap="square" lIns="91425" tIns="91425" rIns="91425" bIns="91425" anchor="t" anchorCtr="0">
            <a:spAutoFit/>
          </a:bodyPr>
          <a:lstStyle/>
          <a:p>
            <a:pPr marL="228600" lvl="0" indent="0" algn="l" rtl="0">
              <a:spcBef>
                <a:spcPts val="0"/>
              </a:spcBef>
              <a:spcAft>
                <a:spcPts val="0"/>
              </a:spcAft>
              <a:buNone/>
            </a:pPr>
            <a:r>
              <a:rPr lang="en-US" sz="2600" b="1">
                <a:solidFill>
                  <a:schemeClr val="dk1"/>
                </a:solidFill>
                <a:latin typeface="Public Sans"/>
                <a:ea typeface="Public Sans"/>
                <a:cs typeface="Public Sans"/>
                <a:sym typeface="Public Sans"/>
              </a:rPr>
              <a:t>One government.</a:t>
            </a:r>
            <a:endParaRPr sz="2600" b="1">
              <a:solidFill>
                <a:schemeClr val="dk1"/>
              </a:solidFill>
              <a:latin typeface="Public Sans"/>
              <a:ea typeface="Public Sans"/>
              <a:cs typeface="Public Sans"/>
              <a:sym typeface="Public Sans"/>
            </a:endParaRPr>
          </a:p>
          <a:p>
            <a:pPr marL="228600" lvl="0" indent="0" algn="l" rtl="0">
              <a:spcBef>
                <a:spcPts val="0"/>
              </a:spcBef>
              <a:spcAft>
                <a:spcPts val="0"/>
              </a:spcAft>
              <a:buNone/>
            </a:pPr>
            <a:r>
              <a:rPr lang="en-US" sz="2600" b="1">
                <a:solidFill>
                  <a:schemeClr val="dk1"/>
                </a:solidFill>
                <a:latin typeface="Public Sans"/>
                <a:ea typeface="Public Sans"/>
                <a:cs typeface="Public Sans"/>
                <a:sym typeface="Public Sans"/>
              </a:rPr>
              <a:t>One strategy.</a:t>
            </a:r>
            <a:endParaRPr sz="2600" b="1">
              <a:solidFill>
                <a:schemeClr val="dk1"/>
              </a:solidFill>
              <a:latin typeface="Public Sans"/>
              <a:ea typeface="Public Sans"/>
              <a:cs typeface="Public Sans"/>
              <a:sym typeface="Public Sans"/>
            </a:endParaRPr>
          </a:p>
          <a:p>
            <a:pPr marL="228600" lvl="0" indent="0" algn="l" rtl="0">
              <a:spcBef>
                <a:spcPts val="0"/>
              </a:spcBef>
              <a:spcAft>
                <a:spcPts val="0"/>
              </a:spcAft>
              <a:buNone/>
            </a:pPr>
            <a:r>
              <a:rPr lang="en-US" sz="2600" b="1">
                <a:solidFill>
                  <a:schemeClr val="dk1"/>
                </a:solidFill>
                <a:latin typeface="Public Sans"/>
                <a:ea typeface="Public Sans"/>
                <a:cs typeface="Public Sans"/>
                <a:sym typeface="Public Sans"/>
              </a:rPr>
              <a:t>Smarter buying.</a:t>
            </a: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0"/>
          <p:cNvSpPr txBox="1">
            <a:spLocks noGrp="1"/>
          </p:cNvSpPr>
          <p:nvPr>
            <p:ph type="title"/>
          </p:nvPr>
        </p:nvSpPr>
        <p:spPr>
          <a:xfrm>
            <a:off x="0" y="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a:solidFill>
                  <a:schemeClr val="lt1"/>
                </a:solidFill>
                <a:latin typeface="Catamaran"/>
                <a:ea typeface="Catamaran"/>
                <a:cs typeface="Catamaran"/>
                <a:sym typeface="Catamaran"/>
              </a:rPr>
              <a:t>Benefits of MAS</a:t>
            </a:r>
            <a:endParaRPr sz="3000" b="1">
              <a:solidFill>
                <a:schemeClr val="lt1"/>
              </a:solidFill>
              <a:latin typeface="Catamaran"/>
              <a:ea typeface="Catamaran"/>
              <a:cs typeface="Catamaran"/>
              <a:sym typeface="Catamaran"/>
            </a:endParaRPr>
          </a:p>
        </p:txBody>
      </p:sp>
      <p:sp>
        <p:nvSpPr>
          <p:cNvPr id="489" name="Google Shape;489;p60"/>
          <p:cNvSpPr txBox="1"/>
          <p:nvPr/>
        </p:nvSpPr>
        <p:spPr>
          <a:xfrm>
            <a:off x="368088" y="888525"/>
            <a:ext cx="3986100" cy="2835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dk1"/>
                </a:solidFill>
                <a:latin typeface="Catamaran"/>
                <a:ea typeface="Catamaran"/>
                <a:cs typeface="Catamaran"/>
                <a:sym typeface="Catamaran"/>
              </a:rPr>
              <a:t>US Government</a:t>
            </a:r>
            <a:endParaRPr sz="1600" b="1">
              <a:solidFill>
                <a:schemeClr val="dk1"/>
              </a:solidFill>
              <a:latin typeface="Catamaran"/>
              <a:ea typeface="Catamaran"/>
              <a:cs typeface="Catamaran"/>
              <a:sym typeface="Catamaran"/>
            </a:endParaRPr>
          </a:p>
        </p:txBody>
      </p:sp>
      <p:sp>
        <p:nvSpPr>
          <p:cNvPr id="487" name="Google Shape;487;p60"/>
          <p:cNvSpPr txBox="1">
            <a:spLocks noGrp="1"/>
          </p:cNvSpPr>
          <p:nvPr>
            <p:ph type="body" idx="2"/>
          </p:nvPr>
        </p:nvSpPr>
        <p:spPr>
          <a:xfrm>
            <a:off x="361188" y="1137250"/>
            <a:ext cx="3999900" cy="3416400"/>
          </a:xfrm>
          <a:prstGeom prst="rect">
            <a:avLst/>
          </a:prstGeom>
        </p:spPr>
        <p:txBody>
          <a:bodyPr spcFirstLastPara="1" wrap="square" lIns="91425" tIns="91425" rIns="91425" bIns="91425" anchor="t" anchorCtr="0">
            <a:noAutofit/>
          </a:bodyPr>
          <a:lstStyle/>
          <a:p>
            <a:pPr marL="0" marR="0" lvl="0" indent="0" algn="l" rtl="0">
              <a:lnSpc>
                <a:spcPct val="95000"/>
              </a:lnSpc>
              <a:spcBef>
                <a:spcPts val="0"/>
              </a:spcBef>
              <a:spcAft>
                <a:spcPts val="0"/>
              </a:spcAft>
              <a:buNone/>
            </a:pPr>
            <a:r>
              <a:rPr lang="en-US" sz="1028" b="1">
                <a:solidFill>
                  <a:srgbClr val="000000"/>
                </a:solidFill>
                <a:latin typeface="Catamaran"/>
                <a:ea typeface="Catamaran"/>
                <a:cs typeface="Catamaran"/>
                <a:sym typeface="Catamaran"/>
              </a:rPr>
              <a:t>Streamlined engagement </a:t>
            </a:r>
            <a:r>
              <a:rPr lang="en-US" sz="1028">
                <a:solidFill>
                  <a:srgbClr val="000000"/>
                </a:solidFill>
                <a:latin typeface="Catamaran"/>
                <a:ea typeface="Catamaran"/>
                <a:cs typeface="Catamaran"/>
                <a:sym typeface="Catamaran"/>
              </a:rPr>
              <a:t>with a single, coordinated governmentwide process instead of navigating multiple separate agency negotiations.</a:t>
            </a:r>
            <a:br>
              <a:rPr lang="en-US" sz="1028">
                <a:solidFill>
                  <a:srgbClr val="000000"/>
                </a:solidFill>
                <a:latin typeface="Catamaran"/>
                <a:ea typeface="Catamaran"/>
                <a:cs typeface="Catamaran"/>
                <a:sym typeface="Catamaran"/>
              </a:rPr>
            </a:br>
            <a:endParaRPr sz="1028">
              <a:solidFill>
                <a:srgbClr val="000000"/>
              </a:solidFill>
              <a:latin typeface="Catamaran"/>
              <a:ea typeface="Catamaran"/>
              <a:cs typeface="Catamaran"/>
              <a:sym typeface="Catamaran"/>
            </a:endParaRPr>
          </a:p>
          <a:p>
            <a:pPr marL="0" marR="0" lvl="0" indent="0" algn="l" rtl="0">
              <a:lnSpc>
                <a:spcPct val="95000"/>
              </a:lnSpc>
              <a:spcBef>
                <a:spcPts val="0"/>
              </a:spcBef>
              <a:spcAft>
                <a:spcPts val="0"/>
              </a:spcAft>
              <a:buNone/>
            </a:pPr>
            <a:r>
              <a:rPr lang="en-US" sz="1028" b="1">
                <a:solidFill>
                  <a:srgbClr val="000000"/>
                </a:solidFill>
                <a:latin typeface="Catamaran"/>
                <a:ea typeface="Catamaran"/>
                <a:cs typeface="Catamaran"/>
                <a:sym typeface="Catamaran"/>
              </a:rPr>
              <a:t>Clear and consistent requirements </a:t>
            </a:r>
            <a:r>
              <a:rPr lang="en-US" sz="1028">
                <a:solidFill>
                  <a:srgbClr val="000000"/>
                </a:solidFill>
                <a:latin typeface="Catamaran"/>
                <a:ea typeface="Catamaran"/>
                <a:cs typeface="Catamaran"/>
                <a:sym typeface="Catamaran"/>
              </a:rPr>
              <a:t>through standardized T&amp;Cs, pricing structures, and compliance expectations.</a:t>
            </a:r>
            <a:br>
              <a:rPr lang="en-US" sz="1028">
                <a:solidFill>
                  <a:srgbClr val="000000"/>
                </a:solidFill>
                <a:latin typeface="Catamaran"/>
                <a:ea typeface="Catamaran"/>
                <a:cs typeface="Catamaran"/>
                <a:sym typeface="Catamaran"/>
              </a:rPr>
            </a:br>
            <a:endParaRPr sz="1028">
              <a:solidFill>
                <a:srgbClr val="000000"/>
              </a:solidFill>
              <a:latin typeface="Catamaran"/>
              <a:ea typeface="Catamaran"/>
              <a:cs typeface="Catamaran"/>
              <a:sym typeface="Catamaran"/>
            </a:endParaRPr>
          </a:p>
          <a:p>
            <a:pPr marL="0" marR="0" lvl="0" indent="0" algn="l" rtl="0">
              <a:lnSpc>
                <a:spcPct val="95000"/>
              </a:lnSpc>
              <a:spcBef>
                <a:spcPts val="0"/>
              </a:spcBef>
              <a:spcAft>
                <a:spcPts val="0"/>
              </a:spcAft>
              <a:buNone/>
            </a:pPr>
            <a:r>
              <a:rPr lang="en-US" sz="1028" b="1">
                <a:solidFill>
                  <a:srgbClr val="000000"/>
                </a:solidFill>
                <a:latin typeface="Catamaran"/>
                <a:ea typeface="Catamaran"/>
                <a:cs typeface="Catamaran"/>
                <a:sym typeface="Catamaran"/>
              </a:rPr>
              <a:t>Faster time to award </a:t>
            </a:r>
            <a:r>
              <a:rPr lang="en-US" sz="1028">
                <a:solidFill>
                  <a:srgbClr val="000000"/>
                </a:solidFill>
                <a:latin typeface="Catamaran"/>
                <a:ea typeface="Catamaran"/>
                <a:cs typeface="Catamaran"/>
                <a:sym typeface="Catamaran"/>
              </a:rPr>
              <a:t>due to pre-vetting and reduced administrative burden for each offeror.</a:t>
            </a:r>
            <a:br>
              <a:rPr lang="en-US" sz="1028">
                <a:solidFill>
                  <a:srgbClr val="000000"/>
                </a:solidFill>
                <a:latin typeface="Catamaran"/>
                <a:ea typeface="Catamaran"/>
                <a:cs typeface="Catamaran"/>
                <a:sym typeface="Catamaran"/>
              </a:rPr>
            </a:br>
            <a:endParaRPr sz="1028">
              <a:solidFill>
                <a:srgbClr val="000000"/>
              </a:solidFill>
              <a:latin typeface="Catamaran"/>
              <a:ea typeface="Catamaran"/>
              <a:cs typeface="Catamaran"/>
              <a:sym typeface="Catamaran"/>
            </a:endParaRPr>
          </a:p>
          <a:p>
            <a:pPr marL="0" marR="0" lvl="0" indent="0" algn="l" rtl="0">
              <a:lnSpc>
                <a:spcPct val="95000"/>
              </a:lnSpc>
              <a:spcBef>
                <a:spcPts val="0"/>
              </a:spcBef>
              <a:spcAft>
                <a:spcPts val="0"/>
              </a:spcAft>
              <a:buNone/>
            </a:pPr>
            <a:r>
              <a:rPr lang="en-US" sz="1028" b="1">
                <a:solidFill>
                  <a:srgbClr val="000000"/>
                </a:solidFill>
                <a:latin typeface="Catamaran"/>
                <a:ea typeface="Catamaran"/>
                <a:cs typeface="Catamaran"/>
                <a:sym typeface="Catamaran"/>
              </a:rPr>
              <a:t>Larger, more predictable demand signals</a:t>
            </a:r>
            <a:r>
              <a:rPr lang="en-US" sz="1028">
                <a:solidFill>
                  <a:srgbClr val="000000"/>
                </a:solidFill>
                <a:latin typeface="Catamaran"/>
                <a:ea typeface="Catamaran"/>
                <a:cs typeface="Catamaran"/>
                <a:sym typeface="Catamaran"/>
              </a:rPr>
              <a:t> driven by aggregated government needs and consolidated buying.</a:t>
            </a:r>
            <a:br>
              <a:rPr lang="en-US" sz="1028" b="1">
                <a:solidFill>
                  <a:srgbClr val="000000"/>
                </a:solidFill>
                <a:latin typeface="Catamaran"/>
                <a:ea typeface="Catamaran"/>
                <a:cs typeface="Catamaran"/>
                <a:sym typeface="Catamaran"/>
              </a:rPr>
            </a:br>
            <a:endParaRPr sz="1028" b="1">
              <a:solidFill>
                <a:srgbClr val="000000"/>
              </a:solidFill>
              <a:latin typeface="Catamaran"/>
              <a:ea typeface="Catamaran"/>
              <a:cs typeface="Catamaran"/>
              <a:sym typeface="Catamaran"/>
            </a:endParaRPr>
          </a:p>
          <a:p>
            <a:pPr marL="0" marR="0" lvl="0" indent="0" algn="l" rtl="0">
              <a:lnSpc>
                <a:spcPct val="95000"/>
              </a:lnSpc>
              <a:spcBef>
                <a:spcPts val="0"/>
              </a:spcBef>
              <a:spcAft>
                <a:spcPts val="0"/>
              </a:spcAft>
              <a:buNone/>
            </a:pPr>
            <a:r>
              <a:rPr lang="en-US" sz="1028" b="1">
                <a:solidFill>
                  <a:srgbClr val="000000"/>
                </a:solidFill>
                <a:latin typeface="Catamaran"/>
                <a:ea typeface="Catamaran"/>
                <a:cs typeface="Catamaran"/>
                <a:sym typeface="Catamaran"/>
              </a:rPr>
              <a:t>Less price variance pressure </a:t>
            </a:r>
            <a:r>
              <a:rPr lang="en-US" sz="1028">
                <a:solidFill>
                  <a:srgbClr val="000000"/>
                </a:solidFill>
                <a:latin typeface="Catamaran"/>
                <a:ea typeface="Catamaran"/>
                <a:cs typeface="Catamaran"/>
                <a:sym typeface="Catamaran"/>
              </a:rPr>
              <a:t>as unified purchasing reduces agency-by-agency renegotiation and one-off discount demands.</a:t>
            </a:r>
            <a:br>
              <a:rPr lang="en-US" sz="1028" b="1">
                <a:solidFill>
                  <a:srgbClr val="000000"/>
                </a:solidFill>
                <a:latin typeface="Catamaran"/>
                <a:ea typeface="Catamaran"/>
                <a:cs typeface="Catamaran"/>
                <a:sym typeface="Catamaran"/>
              </a:rPr>
            </a:br>
            <a:endParaRPr sz="1028" b="1">
              <a:solidFill>
                <a:srgbClr val="000000"/>
              </a:solidFill>
              <a:latin typeface="Catamaran"/>
              <a:ea typeface="Catamaran"/>
              <a:cs typeface="Catamaran"/>
              <a:sym typeface="Catamaran"/>
            </a:endParaRPr>
          </a:p>
          <a:p>
            <a:pPr marL="0" marR="0" lvl="0" indent="0" algn="l" rtl="0">
              <a:lnSpc>
                <a:spcPct val="95000"/>
              </a:lnSpc>
              <a:spcBef>
                <a:spcPts val="0"/>
              </a:spcBef>
              <a:spcAft>
                <a:spcPts val="0"/>
              </a:spcAft>
              <a:buNone/>
            </a:pPr>
            <a:r>
              <a:rPr lang="en-US" sz="1028" b="1">
                <a:solidFill>
                  <a:srgbClr val="000000"/>
                </a:solidFill>
                <a:latin typeface="Catamaran"/>
                <a:ea typeface="Catamaran"/>
                <a:cs typeface="Catamaran"/>
                <a:sym typeface="Catamaran"/>
              </a:rPr>
              <a:t>Improved relationship building </a:t>
            </a:r>
            <a:r>
              <a:rPr lang="en-US" sz="1028">
                <a:solidFill>
                  <a:srgbClr val="000000"/>
                </a:solidFill>
                <a:latin typeface="Catamaran"/>
                <a:ea typeface="Catamaran"/>
                <a:cs typeface="Catamaran"/>
                <a:sym typeface="Catamaran"/>
              </a:rPr>
              <a:t>with a centralized team that understands their portfolio and long-term roadmap.</a:t>
            </a:r>
            <a:endParaRPr sz="1028">
              <a:solidFill>
                <a:srgbClr val="000000"/>
              </a:solidFill>
              <a:latin typeface="Catamaran"/>
              <a:ea typeface="Catamaran"/>
              <a:cs typeface="Catamaran"/>
              <a:sym typeface="Catamaran"/>
            </a:endParaRPr>
          </a:p>
          <a:p>
            <a:pPr marL="0" lvl="0" indent="0" algn="l" rtl="0">
              <a:spcBef>
                <a:spcPts val="0"/>
              </a:spcBef>
              <a:spcAft>
                <a:spcPts val="0"/>
              </a:spcAft>
              <a:buNone/>
            </a:pPr>
            <a:endParaRPr sz="1000">
              <a:solidFill>
                <a:srgbClr val="000000"/>
              </a:solidFill>
              <a:latin typeface="Catamaran"/>
              <a:ea typeface="Catamaran"/>
              <a:cs typeface="Catamaran"/>
              <a:sym typeface="Catamaran"/>
            </a:endParaRPr>
          </a:p>
        </p:txBody>
      </p:sp>
      <p:sp>
        <p:nvSpPr>
          <p:cNvPr id="488" name="Google Shape;488;p60"/>
          <p:cNvSpPr txBox="1"/>
          <p:nvPr/>
        </p:nvSpPr>
        <p:spPr>
          <a:xfrm>
            <a:off x="4782921" y="888625"/>
            <a:ext cx="3986100" cy="2835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dk1"/>
                </a:solidFill>
                <a:latin typeface="Catamaran"/>
                <a:ea typeface="Catamaran"/>
                <a:cs typeface="Catamaran"/>
                <a:sym typeface="Catamaran"/>
              </a:rPr>
              <a:t>Industry</a:t>
            </a:r>
            <a:endParaRPr sz="1600" b="1">
              <a:solidFill>
                <a:schemeClr val="dk2"/>
              </a:solidFill>
              <a:latin typeface="Catamaran"/>
              <a:ea typeface="Catamaran"/>
              <a:cs typeface="Catamaran"/>
              <a:sym typeface="Catamaran"/>
            </a:endParaRPr>
          </a:p>
        </p:txBody>
      </p:sp>
      <p:sp>
        <p:nvSpPr>
          <p:cNvPr id="485" name="Google Shape;485;p60"/>
          <p:cNvSpPr txBox="1">
            <a:spLocks noGrp="1"/>
          </p:cNvSpPr>
          <p:nvPr>
            <p:ph type="body" idx="1"/>
          </p:nvPr>
        </p:nvSpPr>
        <p:spPr>
          <a:xfrm>
            <a:off x="4782921" y="1137250"/>
            <a:ext cx="39999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n-US" sz="1028" b="1">
                <a:solidFill>
                  <a:srgbClr val="262626"/>
                </a:solidFill>
                <a:latin typeface="Catamaran"/>
                <a:ea typeface="Catamaran"/>
                <a:cs typeface="Catamaran"/>
                <a:sym typeface="Catamaran"/>
              </a:rPr>
              <a:t>Stronger buying power</a:t>
            </a:r>
            <a:r>
              <a:rPr lang="en-US" sz="1028">
                <a:solidFill>
                  <a:srgbClr val="262626"/>
                </a:solidFill>
                <a:latin typeface="Catamaran"/>
                <a:ea typeface="Catamaran"/>
                <a:cs typeface="Catamaran"/>
                <a:sym typeface="Catamaran"/>
              </a:rPr>
              <a:t> through coordinated, governmentwide negotiations that go beyond MAS’s $500K ceiling.</a:t>
            </a:r>
            <a:br>
              <a:rPr lang="en-US" sz="1028">
                <a:solidFill>
                  <a:srgbClr val="262626"/>
                </a:solidFill>
                <a:latin typeface="Catamaran"/>
                <a:ea typeface="Catamaran"/>
                <a:cs typeface="Catamaran"/>
                <a:sym typeface="Catamaran"/>
              </a:rPr>
            </a:br>
            <a:endParaRPr sz="1028">
              <a:solidFill>
                <a:srgbClr val="262626"/>
              </a:solidFill>
              <a:latin typeface="Catamaran"/>
              <a:ea typeface="Catamaran"/>
              <a:cs typeface="Catamaran"/>
              <a:sym typeface="Catamaran"/>
            </a:endParaRPr>
          </a:p>
          <a:p>
            <a:pPr marL="0" lvl="0" indent="0" algn="l" rtl="0">
              <a:lnSpc>
                <a:spcPct val="95000"/>
              </a:lnSpc>
              <a:spcBef>
                <a:spcPts val="0"/>
              </a:spcBef>
              <a:spcAft>
                <a:spcPts val="0"/>
              </a:spcAft>
              <a:buSzPts val="770"/>
              <a:buNone/>
            </a:pPr>
            <a:r>
              <a:rPr lang="en-US" sz="1028" b="1">
                <a:solidFill>
                  <a:srgbClr val="262626"/>
                </a:solidFill>
                <a:latin typeface="Catamaran"/>
                <a:ea typeface="Catamaran"/>
                <a:cs typeface="Catamaran"/>
                <a:sym typeface="Catamaran"/>
              </a:rPr>
              <a:t>Consistent, fair, and reasonable pricing</a:t>
            </a:r>
            <a:r>
              <a:rPr lang="en-US" sz="1028">
                <a:solidFill>
                  <a:srgbClr val="262626"/>
                </a:solidFill>
                <a:latin typeface="Catamaran"/>
                <a:ea typeface="Catamaran"/>
                <a:cs typeface="Catamaran"/>
                <a:sym typeface="Catamaran"/>
              </a:rPr>
              <a:t> across agencies, reducing disparities for identical products.</a:t>
            </a:r>
            <a:br>
              <a:rPr lang="en-US" sz="1028">
                <a:solidFill>
                  <a:srgbClr val="262626"/>
                </a:solidFill>
                <a:latin typeface="Catamaran"/>
                <a:ea typeface="Catamaran"/>
                <a:cs typeface="Catamaran"/>
                <a:sym typeface="Catamaran"/>
              </a:rPr>
            </a:br>
            <a:endParaRPr sz="1028">
              <a:solidFill>
                <a:srgbClr val="262626"/>
              </a:solidFill>
              <a:latin typeface="Catamaran"/>
              <a:ea typeface="Catamaran"/>
              <a:cs typeface="Catamaran"/>
              <a:sym typeface="Catamaran"/>
            </a:endParaRPr>
          </a:p>
          <a:p>
            <a:pPr marL="0" lvl="0" indent="0" algn="l" rtl="0">
              <a:lnSpc>
                <a:spcPct val="95000"/>
              </a:lnSpc>
              <a:spcBef>
                <a:spcPts val="0"/>
              </a:spcBef>
              <a:spcAft>
                <a:spcPts val="0"/>
              </a:spcAft>
              <a:buSzPts val="770"/>
              <a:buNone/>
            </a:pPr>
            <a:r>
              <a:rPr lang="en-US" sz="1028" b="1">
                <a:solidFill>
                  <a:srgbClr val="262626"/>
                </a:solidFill>
                <a:latin typeface="Catamaran"/>
                <a:ea typeface="Catamaran"/>
                <a:cs typeface="Catamaran"/>
                <a:sym typeface="Catamaran"/>
              </a:rPr>
              <a:t>Improved compliance and risk management</a:t>
            </a:r>
            <a:r>
              <a:rPr lang="en-US" sz="1028">
                <a:solidFill>
                  <a:srgbClr val="262626"/>
                </a:solidFill>
                <a:latin typeface="Catamaran"/>
                <a:ea typeface="Catamaran"/>
                <a:cs typeface="Catamaran"/>
                <a:sym typeface="Catamaran"/>
              </a:rPr>
              <a:t> through standardized terms &amp; conditions.</a:t>
            </a:r>
            <a:br>
              <a:rPr lang="en-US" sz="1028">
                <a:solidFill>
                  <a:srgbClr val="262626"/>
                </a:solidFill>
                <a:latin typeface="Catamaran"/>
                <a:ea typeface="Catamaran"/>
                <a:cs typeface="Catamaran"/>
                <a:sym typeface="Catamaran"/>
              </a:rPr>
            </a:br>
            <a:endParaRPr sz="1028">
              <a:solidFill>
                <a:srgbClr val="262626"/>
              </a:solidFill>
              <a:latin typeface="Catamaran"/>
              <a:ea typeface="Catamaran"/>
              <a:cs typeface="Catamaran"/>
              <a:sym typeface="Catamaran"/>
            </a:endParaRPr>
          </a:p>
          <a:p>
            <a:pPr marL="0" lvl="0" indent="0" algn="l" rtl="0">
              <a:lnSpc>
                <a:spcPct val="95000"/>
              </a:lnSpc>
              <a:spcBef>
                <a:spcPts val="0"/>
              </a:spcBef>
              <a:spcAft>
                <a:spcPts val="0"/>
              </a:spcAft>
              <a:buSzPts val="770"/>
              <a:buNone/>
            </a:pPr>
            <a:r>
              <a:rPr lang="en-US" sz="1028" b="1">
                <a:solidFill>
                  <a:srgbClr val="262626"/>
                </a:solidFill>
                <a:latin typeface="Catamaran"/>
                <a:ea typeface="Catamaran"/>
                <a:cs typeface="Catamaran"/>
                <a:sym typeface="Catamaran"/>
              </a:rPr>
              <a:t>Faster acquisition cycles</a:t>
            </a:r>
            <a:r>
              <a:rPr lang="en-US" sz="1028">
                <a:solidFill>
                  <a:srgbClr val="262626"/>
                </a:solidFill>
                <a:latin typeface="Catamaran"/>
                <a:ea typeface="Catamaran"/>
                <a:cs typeface="Catamaran"/>
                <a:sym typeface="Catamaran"/>
              </a:rPr>
              <a:t> with already approved and negotiated contracts with OEMs evaluated for experience, past performance, and quality control.</a:t>
            </a:r>
            <a:br>
              <a:rPr lang="en-US" sz="1028">
                <a:solidFill>
                  <a:srgbClr val="262626"/>
                </a:solidFill>
                <a:latin typeface="Catamaran"/>
                <a:ea typeface="Catamaran"/>
                <a:cs typeface="Catamaran"/>
                <a:sym typeface="Catamaran"/>
              </a:rPr>
            </a:br>
            <a:endParaRPr sz="1028">
              <a:solidFill>
                <a:srgbClr val="262626"/>
              </a:solidFill>
              <a:latin typeface="Catamaran"/>
              <a:ea typeface="Catamaran"/>
              <a:cs typeface="Catamaran"/>
              <a:sym typeface="Catamaran"/>
            </a:endParaRPr>
          </a:p>
          <a:p>
            <a:pPr marL="0" lvl="0" indent="0" algn="l" rtl="0">
              <a:lnSpc>
                <a:spcPct val="95000"/>
              </a:lnSpc>
              <a:spcBef>
                <a:spcPts val="0"/>
              </a:spcBef>
              <a:spcAft>
                <a:spcPts val="0"/>
              </a:spcAft>
              <a:buSzPts val="770"/>
              <a:buNone/>
            </a:pPr>
            <a:r>
              <a:rPr lang="en-US" sz="1028" b="1">
                <a:solidFill>
                  <a:srgbClr val="262626"/>
                </a:solidFill>
                <a:latin typeface="Catamaran"/>
                <a:ea typeface="Catamaran"/>
                <a:cs typeface="Catamaran"/>
                <a:sym typeface="Catamaran"/>
              </a:rPr>
              <a:t>Greater transparency</a:t>
            </a:r>
            <a:r>
              <a:rPr lang="en-US" sz="1028">
                <a:solidFill>
                  <a:srgbClr val="262626"/>
                </a:solidFill>
                <a:latin typeface="Catamaran"/>
                <a:ea typeface="Catamaran"/>
                <a:cs typeface="Catamaran"/>
                <a:sym typeface="Catamaran"/>
              </a:rPr>
              <a:t> into pricing, terms, and vendor performance across government.</a:t>
            </a:r>
            <a:br>
              <a:rPr lang="en-US" sz="1028">
                <a:solidFill>
                  <a:srgbClr val="262626"/>
                </a:solidFill>
                <a:latin typeface="Catamaran"/>
                <a:ea typeface="Catamaran"/>
                <a:cs typeface="Catamaran"/>
                <a:sym typeface="Catamaran"/>
              </a:rPr>
            </a:br>
            <a:endParaRPr sz="1028">
              <a:solidFill>
                <a:srgbClr val="262626"/>
              </a:solidFill>
              <a:latin typeface="Catamaran"/>
              <a:ea typeface="Catamaran"/>
              <a:cs typeface="Catamaran"/>
              <a:sym typeface="Catamaran"/>
            </a:endParaRPr>
          </a:p>
          <a:p>
            <a:pPr marL="0" lvl="0" indent="0" algn="l" rtl="0">
              <a:lnSpc>
                <a:spcPct val="95000"/>
              </a:lnSpc>
              <a:spcBef>
                <a:spcPts val="0"/>
              </a:spcBef>
              <a:spcAft>
                <a:spcPts val="0"/>
              </a:spcAft>
              <a:buSzPts val="770"/>
              <a:buNone/>
            </a:pPr>
            <a:r>
              <a:rPr lang="en-US" sz="1028" b="1">
                <a:solidFill>
                  <a:srgbClr val="262626"/>
                </a:solidFill>
                <a:latin typeface="Catamaran"/>
                <a:ea typeface="Catamaran"/>
                <a:cs typeface="Catamaran"/>
                <a:sym typeface="Catamaran"/>
              </a:rPr>
              <a:t>Reduced duplication of efforts</a:t>
            </a:r>
            <a:r>
              <a:rPr lang="en-US" sz="1028">
                <a:solidFill>
                  <a:srgbClr val="262626"/>
                </a:solidFill>
                <a:latin typeface="Catamaran"/>
                <a:ea typeface="Catamaran"/>
                <a:cs typeface="Catamaran"/>
                <a:sym typeface="Catamaran"/>
              </a:rPr>
              <a:t>—agencies no longer need to individually vet, negotiate, or reconcile terms.</a:t>
            </a:r>
            <a:endParaRPr sz="1028">
              <a:solidFill>
                <a:srgbClr val="262626"/>
              </a:solidFill>
              <a:latin typeface="Catamaran"/>
              <a:ea typeface="Catamaran"/>
              <a:cs typeface="Catamaran"/>
              <a:sym typeface="Catamaran"/>
            </a:endParaRPr>
          </a:p>
          <a:p>
            <a:pPr marL="0" lvl="0" indent="0" algn="l" rtl="0">
              <a:lnSpc>
                <a:spcPct val="95000"/>
              </a:lnSpc>
              <a:spcBef>
                <a:spcPts val="0"/>
              </a:spcBef>
              <a:spcAft>
                <a:spcPts val="0"/>
              </a:spcAft>
              <a:buSzPts val="770"/>
              <a:buNone/>
            </a:pPr>
            <a:endParaRPr sz="980">
              <a:solidFill>
                <a:srgbClr val="262626"/>
              </a:solidFill>
              <a:latin typeface="Catamaran"/>
              <a:ea typeface="Catamaran"/>
              <a:cs typeface="Catamaran"/>
              <a:sym typeface="Catamaran"/>
            </a:endParaRPr>
          </a:p>
        </p:txBody>
      </p:sp>
      <p:sp>
        <p:nvSpPr>
          <p:cNvPr id="486" name="Google Shape;486;p60"/>
          <p:cNvSpPr txBox="1">
            <a:spLocks noGrp="1"/>
          </p:cNvSpPr>
          <p:nvPr>
            <p:ph type="sldNum" idx="12"/>
          </p:nvPr>
        </p:nvSpPr>
        <p:spPr>
          <a:xfrm>
            <a:off x="4297658" y="4631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US"/>
              <a:t>10</a:t>
            </a:fld>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1"/>
          <p:cNvSpPr txBox="1">
            <a:spLocks noGrp="1"/>
          </p:cNvSpPr>
          <p:nvPr>
            <p:ph type="title"/>
          </p:nvPr>
        </p:nvSpPr>
        <p:spPr>
          <a:xfrm>
            <a:off x="33525" y="0"/>
            <a:ext cx="72228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600" b="1">
                <a:solidFill>
                  <a:schemeClr val="lt1"/>
                </a:solidFill>
                <a:latin typeface="Catamaran"/>
                <a:ea typeface="Catamaran"/>
                <a:cs typeface="Catamaran"/>
                <a:sym typeface="Catamaran"/>
              </a:rPr>
              <a:t>Impact</a:t>
            </a:r>
            <a:endParaRPr sz="2600" b="1">
              <a:latin typeface="Catamaran"/>
              <a:ea typeface="Catamaran"/>
              <a:cs typeface="Catamaran"/>
              <a:sym typeface="Catamaran"/>
            </a:endParaRPr>
          </a:p>
        </p:txBody>
      </p:sp>
      <p:grpSp>
        <p:nvGrpSpPr>
          <p:cNvPr id="498" name="Google Shape;498;p61" descr="This image shows the cumulative savings of $508 million to date."/>
          <p:cNvGrpSpPr/>
          <p:nvPr/>
        </p:nvGrpSpPr>
        <p:grpSpPr>
          <a:xfrm>
            <a:off x="519475" y="782011"/>
            <a:ext cx="7812890" cy="1252524"/>
            <a:chOff x="8" y="1323164"/>
            <a:chExt cx="8011577" cy="731700"/>
          </a:xfrm>
        </p:grpSpPr>
        <p:sp>
          <p:nvSpPr>
            <p:cNvPr id="499" name="Google Shape;499;p61"/>
            <p:cNvSpPr txBox="1"/>
            <p:nvPr/>
          </p:nvSpPr>
          <p:spPr>
            <a:xfrm>
              <a:off x="8" y="1373341"/>
              <a:ext cx="2715000" cy="6297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84100" tIns="42025" rIns="84100" bIns="42025" anchor="ctr" anchorCtr="0">
              <a:noAutofit/>
            </a:bodyPr>
            <a:lstStyle/>
            <a:p>
              <a:pPr marL="0" lvl="0" indent="0" algn="ctr" rtl="0">
                <a:lnSpc>
                  <a:spcPct val="115000"/>
                </a:lnSpc>
                <a:spcBef>
                  <a:spcPts val="1516"/>
                </a:spcBef>
                <a:spcAft>
                  <a:spcPts val="1516"/>
                </a:spcAft>
                <a:buNone/>
              </a:pPr>
              <a:r>
                <a:rPr lang="en-US" sz="4200" b="1">
                  <a:latin typeface="Catamaran"/>
                  <a:ea typeface="Catamaran"/>
                  <a:cs typeface="Catamaran"/>
                  <a:sym typeface="Catamaran"/>
                </a:rPr>
                <a:t>$508M</a:t>
              </a:r>
              <a:endParaRPr sz="4200">
                <a:latin typeface="Catamaran Medium"/>
                <a:ea typeface="Catamaran Medium"/>
                <a:cs typeface="Catamaran Medium"/>
                <a:sym typeface="Catamaran Medium"/>
              </a:endParaRPr>
            </a:p>
          </p:txBody>
        </p:sp>
        <p:sp>
          <p:nvSpPr>
            <p:cNvPr id="500" name="Google Shape;500;p61"/>
            <p:cNvSpPr/>
            <p:nvPr/>
          </p:nvSpPr>
          <p:spPr>
            <a:xfrm>
              <a:off x="2789785" y="1323164"/>
              <a:ext cx="5221800" cy="7317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84100" tIns="42025" rIns="84100" bIns="42025" anchor="ctr" anchorCtr="0">
              <a:noAutofit/>
            </a:bodyPr>
            <a:lstStyle/>
            <a:p>
              <a:pPr marL="0" lvl="0" indent="0" algn="l" rtl="0">
                <a:spcBef>
                  <a:spcPts val="0"/>
                </a:spcBef>
                <a:spcAft>
                  <a:spcPts val="0"/>
                </a:spcAft>
                <a:buNone/>
              </a:pPr>
              <a:endParaRPr sz="2268"/>
            </a:p>
          </p:txBody>
        </p:sp>
        <p:sp>
          <p:nvSpPr>
            <p:cNvPr id="501" name="Google Shape;501;p61"/>
            <p:cNvSpPr txBox="1"/>
            <p:nvPr/>
          </p:nvSpPr>
          <p:spPr>
            <a:xfrm>
              <a:off x="2914384" y="1388533"/>
              <a:ext cx="4972200" cy="6132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84100" tIns="42025" rIns="84100" bIns="42025" anchor="ctr" anchorCtr="0">
              <a:noAutofit/>
            </a:bodyPr>
            <a:lstStyle/>
            <a:p>
              <a:pPr marL="0" lvl="0" indent="0" algn="l" rtl="0">
                <a:lnSpc>
                  <a:spcPct val="115000"/>
                </a:lnSpc>
                <a:spcBef>
                  <a:spcPts val="1477"/>
                </a:spcBef>
                <a:spcAft>
                  <a:spcPts val="1477"/>
                </a:spcAft>
                <a:buNone/>
              </a:pPr>
              <a:r>
                <a:rPr lang="en-US" sz="2300" b="1">
                  <a:solidFill>
                    <a:srgbClr val="003C71"/>
                  </a:solidFill>
                  <a:latin typeface="Catamaran"/>
                  <a:ea typeface="Catamaran"/>
                  <a:cs typeface="Catamaran"/>
                  <a:sym typeface="Catamaran"/>
                </a:rPr>
                <a:t>Cumulative savings</a:t>
              </a:r>
              <a:r>
                <a:rPr lang="en-US" sz="2300">
                  <a:solidFill>
                    <a:srgbClr val="003C71"/>
                  </a:solidFill>
                  <a:latin typeface="Catamaran"/>
                  <a:ea typeface="Catamaran"/>
                  <a:cs typeface="Catamaran"/>
                  <a:sym typeface="Catamaran"/>
                </a:rPr>
                <a:t> achieved to date</a:t>
              </a:r>
              <a:endParaRPr sz="2300">
                <a:solidFill>
                  <a:srgbClr val="003C71"/>
                </a:solidFill>
                <a:latin typeface="Catamaran"/>
                <a:ea typeface="Catamaran"/>
                <a:cs typeface="Catamaran"/>
                <a:sym typeface="Catamaran"/>
              </a:endParaRPr>
            </a:p>
          </p:txBody>
        </p:sp>
      </p:grpSp>
      <p:grpSp>
        <p:nvGrpSpPr>
          <p:cNvPr id="502" name="Google Shape;502;p61" descr="This image shows the active offers of nineteen."/>
          <p:cNvGrpSpPr/>
          <p:nvPr/>
        </p:nvGrpSpPr>
        <p:grpSpPr>
          <a:xfrm>
            <a:off x="519475" y="2232250"/>
            <a:ext cx="7812751" cy="1021161"/>
            <a:chOff x="-36" y="3088629"/>
            <a:chExt cx="7287334" cy="731700"/>
          </a:xfrm>
        </p:grpSpPr>
        <p:sp>
          <p:nvSpPr>
            <p:cNvPr id="503" name="Google Shape;503;p61"/>
            <p:cNvSpPr txBox="1"/>
            <p:nvPr/>
          </p:nvSpPr>
          <p:spPr>
            <a:xfrm>
              <a:off x="-36" y="3141957"/>
              <a:ext cx="2422500" cy="6297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84100" tIns="42025" rIns="84100" bIns="42025" anchor="ctr" anchorCtr="0">
              <a:noAutofit/>
            </a:bodyPr>
            <a:lstStyle/>
            <a:p>
              <a:pPr marL="0" lvl="0" indent="0" algn="ctr" rtl="0">
                <a:lnSpc>
                  <a:spcPct val="115000"/>
                </a:lnSpc>
                <a:spcBef>
                  <a:spcPts val="1516"/>
                </a:spcBef>
                <a:spcAft>
                  <a:spcPts val="1516"/>
                </a:spcAft>
                <a:buNone/>
              </a:pPr>
              <a:r>
                <a:rPr lang="en-US" sz="5200" b="1">
                  <a:latin typeface="Catamaran"/>
                  <a:ea typeface="Catamaran"/>
                  <a:cs typeface="Catamaran"/>
                  <a:sym typeface="Catamaran"/>
                </a:rPr>
                <a:t>19</a:t>
              </a:r>
              <a:endParaRPr sz="5200">
                <a:latin typeface="Catamaran Medium"/>
                <a:ea typeface="Catamaran Medium"/>
                <a:cs typeface="Catamaran Medium"/>
                <a:sym typeface="Catamaran Medium"/>
              </a:endParaRPr>
            </a:p>
          </p:txBody>
        </p:sp>
        <p:sp>
          <p:nvSpPr>
            <p:cNvPr id="504" name="Google Shape;504;p61"/>
            <p:cNvSpPr/>
            <p:nvPr/>
          </p:nvSpPr>
          <p:spPr>
            <a:xfrm>
              <a:off x="2551499" y="3088629"/>
              <a:ext cx="4735800" cy="7317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84100" tIns="42025" rIns="84100" bIns="42025" anchor="ctr" anchorCtr="0">
              <a:noAutofit/>
            </a:bodyPr>
            <a:lstStyle/>
            <a:p>
              <a:pPr marL="0" lvl="0" indent="0" algn="l" rtl="0">
                <a:spcBef>
                  <a:spcPts val="0"/>
                </a:spcBef>
                <a:spcAft>
                  <a:spcPts val="0"/>
                </a:spcAft>
                <a:buNone/>
              </a:pPr>
              <a:endParaRPr sz="2768"/>
            </a:p>
          </p:txBody>
        </p:sp>
        <p:sp>
          <p:nvSpPr>
            <p:cNvPr id="505" name="Google Shape;505;p61"/>
            <p:cNvSpPr txBox="1"/>
            <p:nvPr/>
          </p:nvSpPr>
          <p:spPr>
            <a:xfrm>
              <a:off x="2658555" y="3157864"/>
              <a:ext cx="4542900" cy="597900"/>
            </a:xfrm>
            <a:prstGeom prst="rect">
              <a:avLst/>
            </a:prstGeom>
            <a:gradFill>
              <a:gsLst>
                <a:gs pos="0">
                  <a:srgbClr val="D8D8D8"/>
                </a:gs>
                <a:gs pos="100000">
                  <a:srgbClr val="0D588B">
                    <a:alpha val="37254"/>
                  </a:srgbClr>
                </a:gs>
              </a:gsLst>
              <a:path path="circle">
                <a:fillToRect l="50000" t="50000" r="50000" b="50000"/>
              </a:path>
              <a:tileRect/>
            </a:gradFill>
            <a:ln>
              <a:noFill/>
            </a:ln>
          </p:spPr>
          <p:txBody>
            <a:bodyPr spcFirstLastPara="1" wrap="square" lIns="84100" tIns="42025" rIns="84100" bIns="42025" anchor="ctr" anchorCtr="0">
              <a:noAutofit/>
            </a:bodyPr>
            <a:lstStyle/>
            <a:p>
              <a:pPr marL="0" lvl="0" indent="0" algn="l" rtl="0">
                <a:lnSpc>
                  <a:spcPct val="115000"/>
                </a:lnSpc>
                <a:spcBef>
                  <a:spcPts val="1477"/>
                </a:spcBef>
                <a:spcAft>
                  <a:spcPts val="1477"/>
                </a:spcAft>
                <a:buNone/>
              </a:pPr>
              <a:r>
                <a:rPr lang="en-US" sz="2200" b="1">
                  <a:solidFill>
                    <a:srgbClr val="003C71"/>
                  </a:solidFill>
                  <a:latin typeface="Catamaran"/>
                  <a:ea typeface="Catamaran"/>
                  <a:cs typeface="Catamaran"/>
                  <a:sym typeface="Catamaran"/>
                </a:rPr>
                <a:t># of active offers </a:t>
              </a:r>
              <a:endParaRPr sz="2200">
                <a:solidFill>
                  <a:srgbClr val="003C71"/>
                </a:solidFill>
                <a:latin typeface="Catamaran"/>
                <a:ea typeface="Catamaran"/>
                <a:cs typeface="Catamaran"/>
                <a:sym typeface="Catamaran"/>
              </a:endParaRPr>
            </a:p>
          </p:txBody>
        </p:sp>
      </p:grpSp>
      <p:sp>
        <p:nvSpPr>
          <p:cNvPr id="497" name="Google Shape;497;p61"/>
          <p:cNvSpPr txBox="1">
            <a:spLocks noGrp="1"/>
          </p:cNvSpPr>
          <p:nvPr>
            <p:ph type="body" idx="2"/>
          </p:nvPr>
        </p:nvSpPr>
        <p:spPr>
          <a:xfrm>
            <a:off x="519475" y="3253400"/>
            <a:ext cx="7783200" cy="1215600"/>
          </a:xfrm>
          <a:prstGeom prst="rect">
            <a:avLst/>
          </a:prstGeom>
        </p:spPr>
        <p:txBody>
          <a:bodyPr spcFirstLastPara="1" wrap="square" lIns="66575" tIns="66575" rIns="66575" bIns="66575" anchor="t" anchorCtr="0">
            <a:noAutofit/>
          </a:bodyPr>
          <a:lstStyle/>
          <a:p>
            <a:pPr marL="0" lvl="0" indent="0" algn="l" rtl="0">
              <a:lnSpc>
                <a:spcPct val="95000"/>
              </a:lnSpc>
              <a:spcBef>
                <a:spcPts val="1200"/>
              </a:spcBef>
              <a:spcAft>
                <a:spcPts val="0"/>
              </a:spcAft>
              <a:buSzPts val="935"/>
              <a:buNone/>
            </a:pPr>
            <a:r>
              <a:rPr lang="en-US" sz="1435" b="1" dirty="0">
                <a:solidFill>
                  <a:schemeClr val="dk1"/>
                </a:solidFill>
                <a:latin typeface="Catamaran"/>
                <a:ea typeface="Catamaran"/>
                <a:cs typeface="Catamaran"/>
                <a:sym typeface="Catamaran"/>
              </a:rPr>
              <a:t>Expanding Agency Awareness:</a:t>
            </a:r>
            <a:r>
              <a:rPr lang="en-US" sz="1235" b="1" dirty="0">
                <a:solidFill>
                  <a:schemeClr val="dk1"/>
                </a:solidFill>
                <a:latin typeface="Catamaran"/>
                <a:ea typeface="Catamaran"/>
                <a:cs typeface="Catamaran"/>
                <a:sym typeface="Catamaran"/>
              </a:rPr>
              <a:t> </a:t>
            </a:r>
            <a:r>
              <a:rPr lang="en-US" sz="1235" dirty="0">
                <a:solidFill>
                  <a:schemeClr val="dk1"/>
                </a:solidFill>
                <a:latin typeface="Catamaran"/>
                <a:ea typeface="Catamaran"/>
                <a:cs typeface="Catamaran"/>
                <a:sym typeface="Catamaran"/>
              </a:rPr>
              <a:t>Conducting targeted outreach to CIO, CAO, and procurement communities; integrating updates into IT Buyers CoP sessions, OEM briefings, and quarterly IT Category touchpoints.</a:t>
            </a:r>
            <a:endParaRPr sz="1235" dirty="0">
              <a:solidFill>
                <a:schemeClr val="dk1"/>
              </a:solidFill>
              <a:latin typeface="Catamaran"/>
              <a:ea typeface="Catamaran"/>
              <a:cs typeface="Catamaran"/>
              <a:sym typeface="Catamaran"/>
            </a:endParaRPr>
          </a:p>
          <a:p>
            <a:pPr marL="457200" lvl="0" indent="-300672" algn="l" rtl="0">
              <a:lnSpc>
                <a:spcPct val="95000"/>
              </a:lnSpc>
              <a:spcBef>
                <a:spcPts val="1200"/>
              </a:spcBef>
              <a:spcAft>
                <a:spcPts val="0"/>
              </a:spcAft>
              <a:buClr>
                <a:schemeClr val="dk1"/>
              </a:buClr>
              <a:buSzPts val="1135"/>
              <a:buFont typeface="Roboto"/>
              <a:buChar char="●"/>
            </a:pPr>
            <a:r>
              <a:rPr lang="en-US" sz="1235" dirty="0">
                <a:solidFill>
                  <a:schemeClr val="dk1"/>
                </a:solidFill>
                <a:latin typeface="Catamaran"/>
                <a:ea typeface="Catamaran"/>
                <a:cs typeface="Catamaran"/>
                <a:sym typeface="Catamaran"/>
              </a:rPr>
              <a:t>Leveraging GSA’s AI platform to </a:t>
            </a:r>
            <a:r>
              <a:rPr lang="en-US" sz="1235" b="1" dirty="0" err="1">
                <a:solidFill>
                  <a:schemeClr val="dk1"/>
                </a:solidFill>
                <a:latin typeface="Catamaran"/>
                <a:ea typeface="Catamaran"/>
                <a:cs typeface="Catamaran"/>
                <a:sym typeface="Catamaran"/>
              </a:rPr>
              <a:t>analyse</a:t>
            </a:r>
            <a:r>
              <a:rPr lang="en-US" sz="1235" b="1" dirty="0">
                <a:solidFill>
                  <a:schemeClr val="dk1"/>
                </a:solidFill>
                <a:latin typeface="Catamaran"/>
                <a:ea typeface="Catamaran"/>
                <a:cs typeface="Catamaran"/>
                <a:sym typeface="Catamaran"/>
              </a:rPr>
              <a:t> FPDS data to understand spend type and product categories and contract expirations </a:t>
            </a:r>
            <a:r>
              <a:rPr lang="en-US" sz="1235" dirty="0">
                <a:solidFill>
                  <a:schemeClr val="dk1"/>
                </a:solidFill>
                <a:latin typeface="Catamaran"/>
                <a:ea typeface="Catamaran"/>
                <a:cs typeface="Catamaran"/>
                <a:sym typeface="Catamaran"/>
              </a:rPr>
              <a:t>of the 24 CFO Act agencies across OneGov discount OEMs </a:t>
            </a:r>
            <a:r>
              <a:rPr lang="en-US" sz="1166" dirty="0">
                <a:solidFill>
                  <a:schemeClr val="dk1"/>
                </a:solidFill>
                <a:latin typeface="Catamaran"/>
                <a:ea typeface="Catamaran"/>
                <a:cs typeface="Catamaran"/>
                <a:sym typeface="Catamaran"/>
              </a:rPr>
              <a:t>t</a:t>
            </a:r>
            <a:r>
              <a:rPr lang="en-US" sz="1235" dirty="0">
                <a:solidFill>
                  <a:schemeClr val="dk1"/>
                </a:solidFill>
                <a:latin typeface="Catamaran"/>
                <a:ea typeface="Catamaran"/>
                <a:cs typeface="Catamaran"/>
                <a:sym typeface="Catamaran"/>
              </a:rPr>
              <a:t>o appropriately target </a:t>
            </a:r>
            <a:r>
              <a:rPr lang="en-US" sz="1235" dirty="0" err="1">
                <a:solidFill>
                  <a:schemeClr val="dk1"/>
                </a:solidFill>
                <a:latin typeface="Catamaran"/>
                <a:ea typeface="Catamaran"/>
                <a:cs typeface="Catamaran"/>
                <a:sym typeface="Catamaran"/>
              </a:rPr>
              <a:t>agences</a:t>
            </a:r>
            <a:r>
              <a:rPr lang="en-US" sz="1235" dirty="0">
                <a:solidFill>
                  <a:schemeClr val="dk1"/>
                </a:solidFill>
                <a:latin typeface="Catamaran"/>
                <a:ea typeface="Catamaran"/>
                <a:cs typeface="Catamaran"/>
                <a:sym typeface="Catamaran"/>
              </a:rPr>
              <a:t> that could make use of the discounts </a:t>
            </a:r>
            <a:endParaRPr sz="1166" dirty="0">
              <a:solidFill>
                <a:schemeClr val="dk1"/>
              </a:solidFill>
              <a:latin typeface="Catamaran"/>
              <a:ea typeface="Catamaran"/>
              <a:cs typeface="Catamaran"/>
              <a:sym typeface="Catamaran"/>
            </a:endParaRPr>
          </a:p>
        </p:txBody>
      </p:sp>
      <p:sp>
        <p:nvSpPr>
          <p:cNvPr id="496" name="Google Shape;496;p61"/>
          <p:cNvSpPr txBox="1">
            <a:spLocks noGrp="1"/>
          </p:cNvSpPr>
          <p:nvPr>
            <p:ph type="sldNum" idx="12"/>
          </p:nvPr>
        </p:nvSpPr>
        <p:spPr>
          <a:xfrm>
            <a:off x="4297658" y="4631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US"/>
              <a:t>11</a:t>
            </a:fld>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2"/>
          <p:cNvSpPr txBox="1">
            <a:spLocks noGrp="1"/>
          </p:cNvSpPr>
          <p:nvPr>
            <p:ph type="title"/>
          </p:nvPr>
        </p:nvSpPr>
        <p:spPr>
          <a:xfrm>
            <a:off x="0" y="0"/>
            <a:ext cx="7781700" cy="62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lt1"/>
                </a:solidFill>
                <a:latin typeface="Catamaran"/>
                <a:ea typeface="Catamaran"/>
                <a:cs typeface="Catamaran"/>
                <a:sym typeface="Catamaran"/>
              </a:rPr>
              <a:t>Four Year Roadmap</a:t>
            </a:r>
            <a:endParaRPr b="1">
              <a:solidFill>
                <a:schemeClr val="lt1"/>
              </a:solidFill>
              <a:latin typeface="Catamaran"/>
              <a:ea typeface="Catamaran"/>
              <a:cs typeface="Catamaran"/>
              <a:sym typeface="Catamaran"/>
            </a:endParaRPr>
          </a:p>
        </p:txBody>
      </p:sp>
      <p:sp>
        <p:nvSpPr>
          <p:cNvPr id="514" name="Google Shape;514;p62"/>
          <p:cNvSpPr txBox="1"/>
          <p:nvPr/>
        </p:nvSpPr>
        <p:spPr>
          <a:xfrm>
            <a:off x="127275" y="865925"/>
            <a:ext cx="5024100" cy="2967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dirty="0">
                <a:latin typeface="Roboto Condensed"/>
                <a:ea typeface="Roboto Condensed"/>
                <a:cs typeface="Roboto Condensed"/>
                <a:sym typeface="Roboto Condensed"/>
              </a:rPr>
              <a:t>FISCAL YEAR 2025 - 2028 INITIATIVE</a:t>
            </a:r>
            <a:endParaRPr sz="1600" b="1" dirty="0">
              <a:latin typeface="Roboto Condensed"/>
              <a:ea typeface="Roboto Condensed"/>
              <a:cs typeface="Roboto Condensed"/>
              <a:sym typeface="Roboto Condensed"/>
            </a:endParaRPr>
          </a:p>
          <a:p>
            <a:pPr marL="228600" lvl="0" indent="-215900" algn="l" rtl="0">
              <a:spcBef>
                <a:spcPts val="1000"/>
              </a:spcBef>
              <a:spcAft>
                <a:spcPts val="0"/>
              </a:spcAft>
              <a:buClr>
                <a:srgbClr val="000000"/>
              </a:buClr>
              <a:buSzPts val="1600"/>
              <a:buFont typeface="Roboto Condensed"/>
              <a:buChar char="➔"/>
            </a:pPr>
            <a:r>
              <a:rPr lang="en-US" sz="1600" b="1" dirty="0">
                <a:latin typeface="Roboto Condensed"/>
                <a:ea typeface="Roboto Condensed"/>
                <a:cs typeface="Roboto Condensed"/>
                <a:sym typeface="Roboto Condensed"/>
              </a:rPr>
              <a:t>Initiation &amp; Program Launch:</a:t>
            </a:r>
            <a:r>
              <a:rPr lang="en-US" sz="1600" dirty="0">
                <a:latin typeface="Roboto Condensed"/>
                <a:ea typeface="Roboto Condensed"/>
                <a:cs typeface="Roboto Condensed"/>
                <a:sym typeface="Roboto Condensed"/>
              </a:rPr>
              <a:t> Launched in early 2025, the OneGov strategy defined GSA’s government-wide approach to modernizing IT acquisition and management. </a:t>
            </a:r>
            <a:endParaRPr sz="1600" dirty="0">
              <a:latin typeface="Roboto Condensed"/>
              <a:ea typeface="Roboto Condensed"/>
              <a:cs typeface="Roboto Condensed"/>
              <a:sym typeface="Roboto Condensed"/>
            </a:endParaRPr>
          </a:p>
          <a:p>
            <a:pPr marL="228600" lvl="0" indent="-215900" algn="l" rtl="0">
              <a:spcBef>
                <a:spcPts val="1000"/>
              </a:spcBef>
              <a:spcAft>
                <a:spcPts val="0"/>
              </a:spcAft>
              <a:buClr>
                <a:srgbClr val="000000"/>
              </a:buClr>
              <a:buSzPts val="1600"/>
              <a:buFont typeface="Roboto Condensed"/>
              <a:buChar char="➔"/>
            </a:pPr>
            <a:r>
              <a:rPr lang="en-US" sz="1600" b="1" dirty="0">
                <a:latin typeface="Roboto Condensed"/>
                <a:ea typeface="Roboto Condensed"/>
                <a:cs typeface="Roboto Condensed"/>
                <a:sym typeface="Roboto Condensed"/>
              </a:rPr>
              <a:t>Initial OEM Onboarding: </a:t>
            </a:r>
            <a:r>
              <a:rPr lang="en-US" sz="1600" dirty="0">
                <a:latin typeface="Roboto Condensed"/>
                <a:ea typeface="Roboto Condensed"/>
                <a:cs typeface="Roboto Condensed"/>
                <a:sym typeface="Roboto Condensed"/>
              </a:rPr>
              <a:t>Work with OEM to negotiate pricing and T&amp;Cs and pave the way for direct contracts</a:t>
            </a:r>
            <a:endParaRPr sz="1600" dirty="0">
              <a:latin typeface="Roboto Condensed"/>
              <a:ea typeface="Roboto Condensed"/>
              <a:cs typeface="Roboto Condensed"/>
              <a:sym typeface="Roboto Condensed"/>
            </a:endParaRPr>
          </a:p>
          <a:p>
            <a:pPr marL="228600" lvl="0" indent="-215900" algn="l" rtl="0">
              <a:spcBef>
                <a:spcPts val="1000"/>
              </a:spcBef>
              <a:spcAft>
                <a:spcPts val="0"/>
              </a:spcAft>
              <a:buClr>
                <a:srgbClr val="000000"/>
              </a:buClr>
              <a:buSzPts val="1600"/>
              <a:buFont typeface="Roboto Condensed"/>
              <a:buChar char="➔"/>
            </a:pPr>
            <a:r>
              <a:rPr lang="en-US" sz="1600" b="1" dirty="0">
                <a:latin typeface="Roboto Condensed"/>
                <a:ea typeface="Roboto Condensed"/>
                <a:cs typeface="Roboto Condensed"/>
                <a:sym typeface="Roboto Condensed"/>
              </a:rPr>
              <a:t>Agency Engagement:</a:t>
            </a:r>
            <a:r>
              <a:rPr lang="en-US" sz="1600" dirty="0">
                <a:latin typeface="Roboto Condensed"/>
                <a:ea typeface="Roboto Condensed"/>
                <a:cs typeface="Roboto Condensed"/>
                <a:sym typeface="Roboto Condensed"/>
              </a:rPr>
              <a:t> Manage the collection of agency requirements</a:t>
            </a:r>
            <a:endParaRPr sz="1600" dirty="0">
              <a:latin typeface="Roboto Condensed"/>
              <a:ea typeface="Roboto Condensed"/>
              <a:cs typeface="Roboto Condensed"/>
              <a:sym typeface="Roboto Condensed"/>
            </a:endParaRPr>
          </a:p>
          <a:p>
            <a:pPr marL="228600" lvl="0" indent="-215900" algn="l" rtl="0">
              <a:spcBef>
                <a:spcPts val="1000"/>
              </a:spcBef>
              <a:spcAft>
                <a:spcPts val="1000"/>
              </a:spcAft>
              <a:buClr>
                <a:srgbClr val="000000"/>
              </a:buClr>
              <a:buSzPts val="1600"/>
              <a:buFont typeface="Roboto Condensed"/>
              <a:buChar char="➔"/>
            </a:pPr>
            <a:r>
              <a:rPr lang="en-US" sz="1600" b="1" dirty="0">
                <a:latin typeface="Roboto Condensed"/>
                <a:ea typeface="Roboto Condensed"/>
                <a:cs typeface="Roboto Condensed"/>
                <a:sym typeface="Roboto Condensed"/>
              </a:rPr>
              <a:t>Consolidated Buying:</a:t>
            </a:r>
            <a:r>
              <a:rPr lang="en-US" sz="1600" dirty="0">
                <a:latin typeface="Roboto Condensed"/>
                <a:ea typeface="Roboto Condensed"/>
                <a:cs typeface="Roboto Condensed"/>
                <a:sym typeface="Roboto Condensed"/>
              </a:rPr>
              <a:t> Issue a </a:t>
            </a:r>
            <a:r>
              <a:rPr lang="en-US" sz="1600" dirty="0" err="1">
                <a:latin typeface="Roboto Condensed"/>
                <a:ea typeface="Roboto Condensed"/>
                <a:cs typeface="Roboto Condensed"/>
                <a:sym typeface="Roboto Condensed"/>
              </a:rPr>
              <a:t>govwide</a:t>
            </a:r>
            <a:r>
              <a:rPr lang="en-US" sz="1600" dirty="0">
                <a:latin typeface="Roboto Condensed"/>
                <a:ea typeface="Roboto Condensed"/>
                <a:cs typeface="Roboto Condensed"/>
                <a:sym typeface="Roboto Condensed"/>
              </a:rPr>
              <a:t> 12-month purchase orders</a:t>
            </a:r>
            <a:endParaRPr sz="1600" dirty="0">
              <a:latin typeface="Roboto Condensed"/>
              <a:ea typeface="Roboto Condensed"/>
              <a:cs typeface="Roboto Condensed"/>
              <a:sym typeface="Roboto Condensed"/>
            </a:endParaRPr>
          </a:p>
        </p:txBody>
      </p:sp>
      <p:sp>
        <p:nvSpPr>
          <p:cNvPr id="511" name="Google Shape;511;p62">
            <a:extLst>
              <a:ext uri="{C183D7F6-B498-43B3-948B-1728B52AA6E4}">
                <adec:decorative xmlns:adec="http://schemas.microsoft.com/office/drawing/2017/decorative" val="1"/>
              </a:ext>
            </a:extLst>
          </p:cNvPr>
          <p:cNvSpPr/>
          <p:nvPr/>
        </p:nvSpPr>
        <p:spPr>
          <a:xfrm>
            <a:off x="4011826" y="1299497"/>
            <a:ext cx="4053377" cy="3641850"/>
          </a:xfrm>
          <a:custGeom>
            <a:avLst/>
            <a:gdLst/>
            <a:ahLst/>
            <a:cxnLst/>
            <a:rect l="l" t="t" r="r" b="b"/>
            <a:pathLst>
              <a:path w="4633" h="2792" extrusionOk="0">
                <a:moveTo>
                  <a:pt x="4633" y="0"/>
                </a:moveTo>
                <a:lnTo>
                  <a:pt x="3818" y="0"/>
                </a:lnTo>
                <a:lnTo>
                  <a:pt x="3477" y="529"/>
                </a:lnTo>
                <a:lnTo>
                  <a:pt x="2977" y="529"/>
                </a:lnTo>
                <a:lnTo>
                  <a:pt x="2358" y="1524"/>
                </a:lnTo>
                <a:lnTo>
                  <a:pt x="1930" y="1524"/>
                </a:lnTo>
                <a:lnTo>
                  <a:pt x="1670" y="1944"/>
                </a:lnTo>
                <a:lnTo>
                  <a:pt x="973" y="1944"/>
                </a:lnTo>
                <a:lnTo>
                  <a:pt x="546" y="2636"/>
                </a:lnTo>
                <a:lnTo>
                  <a:pt x="92" y="2636"/>
                </a:lnTo>
                <a:lnTo>
                  <a:pt x="0" y="2792"/>
                </a:lnTo>
                <a:lnTo>
                  <a:pt x="628" y="2792"/>
                </a:lnTo>
                <a:lnTo>
                  <a:pt x="1053" y="2100"/>
                </a:lnTo>
                <a:lnTo>
                  <a:pt x="1753" y="2100"/>
                </a:lnTo>
                <a:lnTo>
                  <a:pt x="2010" y="1680"/>
                </a:lnTo>
                <a:lnTo>
                  <a:pt x="2440" y="1680"/>
                </a:lnTo>
                <a:lnTo>
                  <a:pt x="3059" y="688"/>
                </a:lnTo>
                <a:lnTo>
                  <a:pt x="3558" y="688"/>
                </a:lnTo>
                <a:lnTo>
                  <a:pt x="3898" y="156"/>
                </a:lnTo>
                <a:lnTo>
                  <a:pt x="4536" y="156"/>
                </a:lnTo>
                <a:lnTo>
                  <a:pt x="4633" y="0"/>
                </a:lnTo>
                <a:close/>
              </a:path>
            </a:pathLst>
          </a:custGeom>
          <a:gradFill>
            <a:gsLst>
              <a:gs pos="0">
                <a:srgbClr val="D8D8D8"/>
              </a:gs>
              <a:gs pos="100000">
                <a:srgbClr val="0D588B">
                  <a:alpha val="37254"/>
                </a:srgbClr>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2" name="Google Shape;512;p62"/>
          <p:cNvSpPr txBox="1"/>
          <p:nvPr/>
        </p:nvSpPr>
        <p:spPr>
          <a:xfrm>
            <a:off x="5151375" y="2994425"/>
            <a:ext cx="3880800" cy="263100"/>
          </a:xfrm>
          <a:prstGeom prst="rect">
            <a:avLst/>
          </a:prstGeom>
          <a:noFill/>
          <a:ln>
            <a:noFill/>
          </a:ln>
        </p:spPr>
        <p:txBody>
          <a:bodyPr spcFirstLastPara="1" wrap="square" lIns="0" tIns="0" rIns="0" bIns="0" anchor="b" anchorCtr="0">
            <a:spAutoFit/>
          </a:bodyPr>
          <a:lstStyle/>
          <a:p>
            <a:pPr marL="0" marR="0" lvl="0" indent="0" algn="r" rtl="0">
              <a:lnSpc>
                <a:spcPct val="90000"/>
              </a:lnSpc>
              <a:spcBef>
                <a:spcPts val="0"/>
              </a:spcBef>
              <a:spcAft>
                <a:spcPts val="0"/>
              </a:spcAft>
              <a:buNone/>
            </a:pPr>
            <a:r>
              <a:rPr lang="en-US" sz="1900" b="1">
                <a:solidFill>
                  <a:srgbClr val="595959"/>
                </a:solidFill>
                <a:latin typeface="Quattrocento Sans"/>
                <a:ea typeface="Quattrocento Sans"/>
                <a:cs typeface="Quattrocento Sans"/>
                <a:sym typeface="Quattrocento Sans"/>
              </a:rPr>
              <a:t>Four-year Maturity</a:t>
            </a:r>
            <a:endParaRPr sz="1900">
              <a:solidFill>
                <a:srgbClr val="595959"/>
              </a:solidFill>
              <a:latin typeface="Quattrocento Sans"/>
              <a:ea typeface="Quattrocento Sans"/>
              <a:cs typeface="Quattrocento Sans"/>
              <a:sym typeface="Quattrocento Sans"/>
            </a:endParaRPr>
          </a:p>
        </p:txBody>
      </p:sp>
      <p:sp>
        <p:nvSpPr>
          <p:cNvPr id="513" name="Google Shape;513;p62"/>
          <p:cNvSpPr txBox="1"/>
          <p:nvPr/>
        </p:nvSpPr>
        <p:spPr>
          <a:xfrm>
            <a:off x="5713001" y="3257520"/>
            <a:ext cx="3362100" cy="748200"/>
          </a:xfrm>
          <a:prstGeom prst="rect">
            <a:avLst/>
          </a:prstGeom>
          <a:noFill/>
          <a:ln>
            <a:noFill/>
          </a:ln>
        </p:spPr>
        <p:txBody>
          <a:bodyPr spcFirstLastPara="1" wrap="square" lIns="0" tIns="0" rIns="0" bIns="0" anchor="b" anchorCtr="0">
            <a:spAutoFit/>
          </a:bodyPr>
          <a:lstStyle/>
          <a:p>
            <a:pPr marL="0" marR="0" lvl="0" indent="0" algn="r" rtl="0">
              <a:lnSpc>
                <a:spcPct val="90000"/>
              </a:lnSpc>
              <a:spcBef>
                <a:spcPts val="0"/>
              </a:spcBef>
              <a:spcAft>
                <a:spcPts val="0"/>
              </a:spcAft>
              <a:buNone/>
            </a:pPr>
            <a:r>
              <a:rPr lang="en-US" sz="5400" b="1">
                <a:solidFill>
                  <a:srgbClr val="F3B933"/>
                </a:solidFill>
                <a:latin typeface="Quattrocento Sans"/>
                <a:ea typeface="Quattrocento Sans"/>
                <a:cs typeface="Quattrocento Sans"/>
                <a:sym typeface="Quattrocento Sans"/>
              </a:rPr>
              <a:t>Roadmap</a:t>
            </a:r>
            <a:endParaRPr sz="5400" b="1">
              <a:solidFill>
                <a:srgbClr val="F3B933"/>
              </a:solidFill>
              <a:latin typeface="Quattrocento Sans"/>
              <a:ea typeface="Quattrocento Sans"/>
              <a:cs typeface="Quattrocento Sans"/>
              <a:sym typeface="Quattrocento Sans"/>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9">
          <a:extLst>
            <a:ext uri="{FF2B5EF4-FFF2-40B4-BE49-F238E27FC236}">
              <a16:creationId xmlns:a16="http://schemas.microsoft.com/office/drawing/2014/main" id="{2F385213-185C-5AAA-E962-F83573460112}"/>
            </a:ext>
          </a:extLst>
        </p:cNvPr>
        <p:cNvGrpSpPr/>
        <p:nvPr/>
      </p:nvGrpSpPr>
      <p:grpSpPr>
        <a:xfrm>
          <a:off x="0" y="0"/>
          <a:ext cx="0" cy="0"/>
          <a:chOff x="0" y="0"/>
          <a:chExt cx="0" cy="0"/>
        </a:xfrm>
      </p:grpSpPr>
      <p:sp>
        <p:nvSpPr>
          <p:cNvPr id="520" name="Google Shape;520;p63">
            <a:extLst>
              <a:ext uri="{FF2B5EF4-FFF2-40B4-BE49-F238E27FC236}">
                <a16:creationId xmlns:a16="http://schemas.microsoft.com/office/drawing/2014/main" id="{2D0B4136-37A5-AC18-A404-E7C84333E237}"/>
              </a:ext>
            </a:extLst>
          </p:cNvPr>
          <p:cNvSpPr txBox="1">
            <a:spLocks noGrp="1"/>
          </p:cNvSpPr>
          <p:nvPr>
            <p:ph type="title"/>
          </p:nvPr>
        </p:nvSpPr>
        <p:spPr>
          <a:xfrm>
            <a:off x="0" y="0"/>
            <a:ext cx="6996000" cy="55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a:latin typeface="Catamaran"/>
                <a:ea typeface="Catamaran"/>
                <a:cs typeface="Catamaran"/>
                <a:sym typeface="Catamaran"/>
              </a:rPr>
              <a:t>Negotiated Limited-Time Offers</a:t>
            </a:r>
            <a:endParaRPr sz="3000" b="0">
              <a:latin typeface="Catamaran"/>
              <a:ea typeface="Catamaran"/>
              <a:cs typeface="Catamaran"/>
              <a:sym typeface="Catamaran"/>
            </a:endParaRPr>
          </a:p>
        </p:txBody>
      </p:sp>
      <p:sp>
        <p:nvSpPr>
          <p:cNvPr id="521" name="Google Shape;521;p63">
            <a:extLst>
              <a:ext uri="{FF2B5EF4-FFF2-40B4-BE49-F238E27FC236}">
                <a16:creationId xmlns:a16="http://schemas.microsoft.com/office/drawing/2014/main" id="{551946CE-26EA-D99F-F04D-D2F37A1B6595}"/>
              </a:ext>
            </a:extLst>
          </p:cNvPr>
          <p:cNvSpPr txBox="1">
            <a:spLocks noGrp="1"/>
          </p:cNvSpPr>
          <p:nvPr>
            <p:ph type="sldNum" idx="12"/>
          </p:nvPr>
        </p:nvSpPr>
        <p:spPr>
          <a:xfrm>
            <a:off x="4297658" y="4632392"/>
            <a:ext cx="548700" cy="393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a:solidFill>
                  <a:schemeClr val="dk1"/>
                </a:solidFill>
              </a:rPr>
              <a:t>13</a:t>
            </a:fld>
            <a:endParaRPr sz="900">
              <a:solidFill>
                <a:schemeClr val="dk1"/>
              </a:solidFill>
            </a:endParaRPr>
          </a:p>
        </p:txBody>
      </p:sp>
      <p:pic>
        <p:nvPicPr>
          <p:cNvPr id="3" name="Picture 2" descr="This image shows fortune compaines icons. ">
            <a:extLst>
              <a:ext uri="{FF2B5EF4-FFF2-40B4-BE49-F238E27FC236}">
                <a16:creationId xmlns:a16="http://schemas.microsoft.com/office/drawing/2014/main" id="{37BCBF1D-F520-0CFF-3B7C-E2D8DDF6B4B7}"/>
              </a:ext>
            </a:extLst>
          </p:cNvPr>
          <p:cNvPicPr>
            <a:picLocks noChangeAspect="1"/>
          </p:cNvPicPr>
          <p:nvPr/>
        </p:nvPicPr>
        <p:blipFill>
          <a:blip r:embed="rId4"/>
          <a:stretch>
            <a:fillRect/>
          </a:stretch>
        </p:blipFill>
        <p:spPr>
          <a:xfrm>
            <a:off x="0" y="653997"/>
            <a:ext cx="9144000" cy="4432353"/>
          </a:xfrm>
          <a:prstGeom prst="rect">
            <a:avLst/>
          </a:prstGeom>
        </p:spPr>
      </p:pic>
    </p:spTree>
    <p:custDataLst>
      <p:tags r:id="rId1"/>
    </p:custDataLst>
    <p:extLst>
      <p:ext uri="{BB962C8B-B14F-4D97-AF65-F5344CB8AC3E}">
        <p14:creationId xmlns:p14="http://schemas.microsoft.com/office/powerpoint/2010/main" val="167337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4"/>
          <p:cNvSpPr txBox="1">
            <a:spLocks noGrp="1"/>
          </p:cNvSpPr>
          <p:nvPr>
            <p:ph type="title"/>
          </p:nvPr>
        </p:nvSpPr>
        <p:spPr>
          <a:xfrm>
            <a:off x="0" y="0"/>
            <a:ext cx="8520600" cy="572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US" sz="3300" b="1">
                <a:solidFill>
                  <a:schemeClr val="lt1"/>
                </a:solidFill>
                <a:latin typeface="Catamaran"/>
                <a:ea typeface="Catamaran"/>
                <a:cs typeface="Catamaran"/>
                <a:sym typeface="Catamaran"/>
              </a:rPr>
              <a:t>Observations and Enterprise Insights </a:t>
            </a:r>
            <a:endParaRPr sz="3300" b="1">
              <a:solidFill>
                <a:schemeClr val="lt1"/>
              </a:solidFill>
              <a:latin typeface="Catamaran"/>
              <a:ea typeface="Catamaran"/>
              <a:cs typeface="Catamaran"/>
              <a:sym typeface="Catamaran"/>
            </a:endParaRPr>
          </a:p>
        </p:txBody>
      </p:sp>
      <p:sp>
        <p:nvSpPr>
          <p:cNvPr id="554" name="Google Shape;554;p64"/>
          <p:cNvSpPr txBox="1">
            <a:spLocks noGrp="1"/>
          </p:cNvSpPr>
          <p:nvPr>
            <p:ph type="body" idx="1"/>
          </p:nvPr>
        </p:nvSpPr>
        <p:spPr>
          <a:xfrm>
            <a:off x="311700" y="753400"/>
            <a:ext cx="8520600" cy="36858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US" sz="2000" b="1">
                <a:solidFill>
                  <a:srgbClr val="000000"/>
                </a:solidFill>
                <a:latin typeface="Catamaran"/>
                <a:ea typeface="Catamaran"/>
                <a:cs typeface="Catamaran"/>
                <a:sym typeface="Catamaran"/>
              </a:rPr>
              <a:t>Limited Time Offers:</a:t>
            </a:r>
            <a:endParaRPr sz="2000" b="1">
              <a:solidFill>
                <a:srgbClr val="000000"/>
              </a:solidFill>
              <a:latin typeface="Catamaran"/>
              <a:ea typeface="Catamaran"/>
              <a:cs typeface="Catamaran"/>
              <a:sym typeface="Catamaran"/>
            </a:endParaRPr>
          </a:p>
          <a:p>
            <a:pPr marL="457200" lvl="0" indent="-355600" algn="l" rtl="0">
              <a:lnSpc>
                <a:spcPct val="105000"/>
              </a:lnSpc>
              <a:spcBef>
                <a:spcPts val="1000"/>
              </a:spcBef>
              <a:spcAft>
                <a:spcPts val="0"/>
              </a:spcAft>
              <a:buClr>
                <a:srgbClr val="000000"/>
              </a:buClr>
              <a:buSzPts val="2000"/>
              <a:buFont typeface="Catamaran"/>
              <a:buChar char="➔"/>
            </a:pPr>
            <a:r>
              <a:rPr lang="en-US" sz="2000">
                <a:solidFill>
                  <a:srgbClr val="000000"/>
                </a:solidFill>
                <a:latin typeface="Catamaran"/>
                <a:ea typeface="Catamaran"/>
                <a:cs typeface="Catamaran"/>
                <a:sym typeface="Catamaran"/>
              </a:rPr>
              <a:t>Unbundled deals allow for increased agency utilization</a:t>
            </a:r>
            <a:endParaRPr sz="2000">
              <a:solidFill>
                <a:srgbClr val="000000"/>
              </a:solidFill>
              <a:latin typeface="Catamaran"/>
              <a:ea typeface="Catamaran"/>
              <a:cs typeface="Catamaran"/>
              <a:sym typeface="Catamaran"/>
            </a:endParaRPr>
          </a:p>
          <a:p>
            <a:pPr marL="457200" lvl="0" indent="-355600" algn="l" rtl="0">
              <a:lnSpc>
                <a:spcPct val="105000"/>
              </a:lnSpc>
              <a:spcBef>
                <a:spcPts val="1000"/>
              </a:spcBef>
              <a:spcAft>
                <a:spcPts val="0"/>
              </a:spcAft>
              <a:buClr>
                <a:srgbClr val="000000"/>
              </a:buClr>
              <a:buSzPts val="2000"/>
              <a:buFont typeface="Catamaran"/>
              <a:buChar char="➔"/>
            </a:pPr>
            <a:r>
              <a:rPr lang="en-US" sz="2000">
                <a:solidFill>
                  <a:srgbClr val="000000"/>
                </a:solidFill>
                <a:latin typeface="Catamaran"/>
                <a:ea typeface="Catamaran"/>
                <a:cs typeface="Catamaran"/>
                <a:sym typeface="Catamaran"/>
              </a:rPr>
              <a:t>Extended availability of deals increases agency access</a:t>
            </a:r>
            <a:endParaRPr sz="2000">
              <a:solidFill>
                <a:srgbClr val="000000"/>
              </a:solidFill>
              <a:latin typeface="Catamaran"/>
              <a:ea typeface="Catamaran"/>
              <a:cs typeface="Catamaran"/>
              <a:sym typeface="Catamaran"/>
            </a:endParaRPr>
          </a:p>
          <a:p>
            <a:pPr marL="457200" lvl="0" indent="-355600" algn="l" rtl="0">
              <a:lnSpc>
                <a:spcPct val="105000"/>
              </a:lnSpc>
              <a:spcBef>
                <a:spcPts val="1000"/>
              </a:spcBef>
              <a:spcAft>
                <a:spcPts val="0"/>
              </a:spcAft>
              <a:buClr>
                <a:srgbClr val="000000"/>
              </a:buClr>
              <a:buSzPts val="2000"/>
              <a:buFont typeface="Catamaran"/>
              <a:buChar char="➔"/>
            </a:pPr>
            <a:r>
              <a:rPr lang="en-US" sz="2000">
                <a:solidFill>
                  <a:srgbClr val="000000"/>
                </a:solidFill>
                <a:latin typeface="Catamaran"/>
                <a:ea typeface="Catamaran"/>
                <a:cs typeface="Catamaran"/>
                <a:sym typeface="Catamaran"/>
              </a:rPr>
              <a:t>Include products that are currently used by agencies </a:t>
            </a:r>
            <a:endParaRPr sz="2000">
              <a:solidFill>
                <a:srgbClr val="000000"/>
              </a:solidFill>
              <a:latin typeface="Catamaran"/>
              <a:ea typeface="Catamaran"/>
              <a:cs typeface="Catamaran"/>
              <a:sym typeface="Catamaran"/>
            </a:endParaRPr>
          </a:p>
          <a:p>
            <a:pPr marL="0" lvl="0" indent="0" algn="l" rtl="0">
              <a:lnSpc>
                <a:spcPct val="105000"/>
              </a:lnSpc>
              <a:spcBef>
                <a:spcPts val="1000"/>
              </a:spcBef>
              <a:spcAft>
                <a:spcPts val="0"/>
              </a:spcAft>
              <a:buNone/>
            </a:pPr>
            <a:r>
              <a:rPr lang="en-US" sz="2000" b="1">
                <a:solidFill>
                  <a:srgbClr val="000000"/>
                </a:solidFill>
                <a:latin typeface="Catamaran"/>
                <a:ea typeface="Catamaran"/>
                <a:cs typeface="Catamaran"/>
                <a:sym typeface="Catamaran"/>
              </a:rPr>
              <a:t>Direct Contracts:</a:t>
            </a:r>
            <a:endParaRPr sz="2000" b="1">
              <a:solidFill>
                <a:srgbClr val="000000"/>
              </a:solidFill>
              <a:latin typeface="Catamaran"/>
              <a:ea typeface="Catamaran"/>
              <a:cs typeface="Catamaran"/>
              <a:sym typeface="Catamaran"/>
            </a:endParaRPr>
          </a:p>
          <a:p>
            <a:pPr marL="457200" lvl="0" indent="-355600" algn="l" rtl="0">
              <a:lnSpc>
                <a:spcPct val="105000"/>
              </a:lnSpc>
              <a:spcBef>
                <a:spcPts val="1000"/>
              </a:spcBef>
              <a:spcAft>
                <a:spcPts val="0"/>
              </a:spcAft>
              <a:buClr>
                <a:srgbClr val="000000"/>
              </a:buClr>
              <a:buSzPts val="2000"/>
              <a:buFont typeface="Catamaran"/>
              <a:buChar char="➔"/>
            </a:pPr>
            <a:r>
              <a:rPr lang="en-US" sz="2000">
                <a:solidFill>
                  <a:srgbClr val="000000"/>
                </a:solidFill>
                <a:latin typeface="Catamaran"/>
                <a:ea typeface="Catamaran"/>
                <a:cs typeface="Catamaran"/>
                <a:sym typeface="Catamaran"/>
              </a:rPr>
              <a:t>Need to define channel participation clearly</a:t>
            </a:r>
            <a:endParaRPr sz="2000">
              <a:solidFill>
                <a:srgbClr val="000000"/>
              </a:solidFill>
              <a:latin typeface="Catamaran"/>
              <a:ea typeface="Catamaran"/>
              <a:cs typeface="Catamaran"/>
              <a:sym typeface="Catamaran"/>
            </a:endParaRPr>
          </a:p>
          <a:p>
            <a:pPr marL="457200" lvl="0" indent="-355600" algn="l" rtl="0">
              <a:lnSpc>
                <a:spcPct val="105000"/>
              </a:lnSpc>
              <a:spcBef>
                <a:spcPts val="1000"/>
              </a:spcBef>
              <a:spcAft>
                <a:spcPts val="0"/>
              </a:spcAft>
              <a:buClr>
                <a:srgbClr val="000000"/>
              </a:buClr>
              <a:buSzPts val="2000"/>
              <a:buFont typeface="Catamaran"/>
              <a:buChar char="➔"/>
            </a:pPr>
            <a:r>
              <a:rPr lang="en-US" sz="2000">
                <a:solidFill>
                  <a:srgbClr val="000000"/>
                </a:solidFill>
                <a:latin typeface="Catamaran"/>
                <a:ea typeface="Catamaran"/>
                <a:cs typeface="Catamaran"/>
                <a:sym typeface="Catamaran"/>
              </a:rPr>
              <a:t>OEMs lack infrastructure to immediately assume reseller duties</a:t>
            </a:r>
            <a:endParaRPr sz="2000">
              <a:solidFill>
                <a:srgbClr val="000000"/>
              </a:solidFill>
              <a:latin typeface="Catamaran"/>
              <a:ea typeface="Catamaran"/>
              <a:cs typeface="Catamaran"/>
              <a:sym typeface="Catamaran"/>
            </a:endParaRPr>
          </a:p>
          <a:p>
            <a:pPr marL="457200" lvl="0" indent="-355600" algn="l" rtl="0">
              <a:lnSpc>
                <a:spcPct val="105000"/>
              </a:lnSpc>
              <a:spcBef>
                <a:spcPts val="1000"/>
              </a:spcBef>
              <a:spcAft>
                <a:spcPts val="1000"/>
              </a:spcAft>
              <a:buClr>
                <a:srgbClr val="000000"/>
              </a:buClr>
              <a:buSzPts val="2000"/>
              <a:buFont typeface="Catamaran"/>
              <a:buChar char="➔"/>
            </a:pPr>
            <a:r>
              <a:rPr lang="en-US" sz="2000">
                <a:solidFill>
                  <a:srgbClr val="000000"/>
                </a:solidFill>
                <a:latin typeface="Catamaran"/>
                <a:ea typeface="Catamaran"/>
                <a:cs typeface="Catamaran"/>
                <a:sym typeface="Catamaran"/>
              </a:rPr>
              <a:t>Opportunity for increased OEM support through policy alignment</a:t>
            </a:r>
            <a:endParaRPr sz="2000">
              <a:solidFill>
                <a:srgbClr val="000000"/>
              </a:solidFill>
              <a:latin typeface="Catamaran"/>
              <a:ea typeface="Catamaran"/>
              <a:cs typeface="Catamaran"/>
              <a:sym typeface="Catamaran"/>
            </a:endParaRPr>
          </a:p>
        </p:txBody>
      </p:sp>
      <p:sp>
        <p:nvSpPr>
          <p:cNvPr id="553" name="Google Shape;553;p64"/>
          <p:cNvSpPr txBox="1">
            <a:spLocks noGrp="1"/>
          </p:cNvSpPr>
          <p:nvPr>
            <p:ph type="sldNum" idx="12"/>
          </p:nvPr>
        </p:nvSpPr>
        <p:spPr>
          <a:xfrm>
            <a:off x="4297658" y="4631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US"/>
              <a:t>14</a:t>
            </a:fld>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5"/>
          <p:cNvSpPr txBox="1">
            <a:spLocks noGrp="1"/>
          </p:cNvSpPr>
          <p:nvPr>
            <p:ph type="title"/>
          </p:nvPr>
        </p:nvSpPr>
        <p:spPr>
          <a:xfrm>
            <a:off x="0" y="0"/>
            <a:ext cx="6996000" cy="5331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Clr>
                <a:srgbClr val="000000"/>
              </a:buClr>
              <a:buSzPct val="32781"/>
              <a:buFont typeface="Arial"/>
              <a:buNone/>
            </a:pPr>
            <a:r>
              <a:rPr lang="en-US" sz="3020">
                <a:latin typeface="Catamaran"/>
                <a:ea typeface="Catamaran"/>
                <a:cs typeface="Catamaran"/>
                <a:sym typeface="Catamaran"/>
              </a:rPr>
              <a:t>What’s Next?</a:t>
            </a:r>
            <a:endParaRPr sz="3020">
              <a:latin typeface="Catamaran"/>
              <a:ea typeface="Catamaran"/>
              <a:cs typeface="Catamaran"/>
              <a:sym typeface="Catamaran"/>
            </a:endParaRPr>
          </a:p>
        </p:txBody>
      </p:sp>
      <p:sp>
        <p:nvSpPr>
          <p:cNvPr id="561" name="Google Shape;561;p65"/>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a:t>15</a:t>
            </a:fld>
            <a:endParaRPr/>
          </a:p>
        </p:txBody>
      </p:sp>
      <p:sp>
        <p:nvSpPr>
          <p:cNvPr id="562" name="Google Shape;562;p65"/>
          <p:cNvSpPr txBox="1">
            <a:spLocks noGrp="1"/>
          </p:cNvSpPr>
          <p:nvPr>
            <p:ph type="body" idx="4294967295"/>
          </p:nvPr>
        </p:nvSpPr>
        <p:spPr>
          <a:xfrm>
            <a:off x="284750" y="1210588"/>
            <a:ext cx="4878600" cy="28068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1200"/>
              </a:spcBef>
              <a:spcAft>
                <a:spcPts val="0"/>
              </a:spcAft>
              <a:buClr>
                <a:schemeClr val="dk1"/>
              </a:buClr>
              <a:buSzPts val="1500"/>
              <a:buFont typeface="Roboto"/>
              <a:buChar char="●"/>
            </a:pPr>
            <a:r>
              <a:rPr lang="en-US" sz="1500" dirty="0">
                <a:solidFill>
                  <a:schemeClr val="dk1"/>
                </a:solidFill>
                <a:latin typeface="Roboto"/>
                <a:ea typeface="Roboto"/>
                <a:cs typeface="Roboto"/>
                <a:sym typeface="Roboto"/>
              </a:rPr>
              <a:t>Multiple software OEMs in the pipeline</a:t>
            </a:r>
            <a:endParaRPr sz="1500" dirty="0">
              <a:solidFill>
                <a:schemeClr val="dk1"/>
              </a:solidFill>
              <a:latin typeface="Roboto"/>
              <a:ea typeface="Roboto"/>
              <a:cs typeface="Roboto"/>
              <a:sym typeface="Roboto"/>
            </a:endParaRPr>
          </a:p>
          <a:p>
            <a:pPr marL="457200" lvl="0" indent="-323850" algn="l" rtl="0">
              <a:lnSpc>
                <a:spcPct val="100000"/>
              </a:lnSpc>
              <a:spcBef>
                <a:spcPts val="1200"/>
              </a:spcBef>
              <a:spcAft>
                <a:spcPts val="0"/>
              </a:spcAft>
              <a:buClr>
                <a:schemeClr val="dk1"/>
              </a:buClr>
              <a:buSzPts val="1500"/>
              <a:buFont typeface="Roboto"/>
              <a:buChar char="●"/>
            </a:pPr>
            <a:r>
              <a:rPr lang="en-US" sz="1500" dirty="0">
                <a:solidFill>
                  <a:schemeClr val="dk1"/>
                </a:solidFill>
                <a:latin typeface="Roboto"/>
                <a:ea typeface="Roboto"/>
                <a:cs typeface="Roboto"/>
                <a:sym typeface="Roboto"/>
              </a:rPr>
              <a:t>Expand beyond software: hardware, infrastructure, cybersecurity</a:t>
            </a:r>
            <a:endParaRPr sz="1500" dirty="0">
              <a:solidFill>
                <a:schemeClr val="dk1"/>
              </a:solidFill>
              <a:latin typeface="Roboto"/>
              <a:ea typeface="Roboto"/>
              <a:cs typeface="Roboto"/>
              <a:sym typeface="Roboto"/>
            </a:endParaRPr>
          </a:p>
          <a:p>
            <a:pPr marL="457200" lvl="0" indent="-323850" algn="l" rtl="0">
              <a:lnSpc>
                <a:spcPct val="100000"/>
              </a:lnSpc>
              <a:spcBef>
                <a:spcPts val="1000"/>
              </a:spcBef>
              <a:spcAft>
                <a:spcPts val="0"/>
              </a:spcAft>
              <a:buClr>
                <a:schemeClr val="dk1"/>
              </a:buClr>
              <a:buSzPts val="1500"/>
              <a:buFont typeface="Roboto"/>
              <a:buChar char="●"/>
            </a:pPr>
            <a:r>
              <a:rPr lang="en-US" sz="1500" dirty="0">
                <a:solidFill>
                  <a:schemeClr val="dk1"/>
                </a:solidFill>
                <a:latin typeface="Roboto"/>
                <a:ea typeface="Roboto"/>
                <a:cs typeface="Roboto"/>
                <a:sym typeface="Roboto"/>
              </a:rPr>
              <a:t>Work with OMB to make OneGov mandatory for agency use</a:t>
            </a:r>
            <a:endParaRPr sz="1500" dirty="0">
              <a:solidFill>
                <a:schemeClr val="dk1"/>
              </a:solidFill>
              <a:latin typeface="Roboto"/>
              <a:ea typeface="Roboto"/>
              <a:cs typeface="Roboto"/>
              <a:sym typeface="Roboto"/>
            </a:endParaRPr>
          </a:p>
          <a:p>
            <a:pPr marL="457200" lvl="0" indent="-323850" algn="l" rtl="0">
              <a:lnSpc>
                <a:spcPct val="100000"/>
              </a:lnSpc>
              <a:spcBef>
                <a:spcPts val="1000"/>
              </a:spcBef>
              <a:spcAft>
                <a:spcPts val="0"/>
              </a:spcAft>
              <a:buClr>
                <a:schemeClr val="dk1"/>
              </a:buClr>
              <a:buSzPts val="1500"/>
              <a:buFont typeface="Roboto"/>
              <a:buChar char="●"/>
            </a:pPr>
            <a:r>
              <a:rPr lang="en-US" sz="1500" dirty="0">
                <a:solidFill>
                  <a:schemeClr val="dk1"/>
                </a:solidFill>
                <a:latin typeface="Roboto"/>
                <a:ea typeface="Roboto"/>
                <a:cs typeface="Roboto"/>
                <a:sym typeface="Roboto"/>
              </a:rPr>
              <a:t>Continue advancing a unified approach to IT buying to lower costs and increase transparency</a:t>
            </a:r>
            <a:endParaRPr sz="1500" dirty="0">
              <a:solidFill>
                <a:schemeClr val="dk1"/>
              </a:solidFill>
              <a:latin typeface="Roboto"/>
              <a:ea typeface="Roboto"/>
              <a:cs typeface="Roboto"/>
              <a:sym typeface="Roboto"/>
            </a:endParaRPr>
          </a:p>
          <a:p>
            <a:pPr marL="457200" lvl="0" indent="-323850" algn="l" rtl="0">
              <a:lnSpc>
                <a:spcPct val="100000"/>
              </a:lnSpc>
              <a:spcBef>
                <a:spcPts val="1000"/>
              </a:spcBef>
              <a:spcAft>
                <a:spcPts val="1000"/>
              </a:spcAft>
              <a:buClr>
                <a:schemeClr val="dk1"/>
              </a:buClr>
              <a:buSzPts val="1500"/>
              <a:buFont typeface="Roboto"/>
              <a:buChar char="●"/>
            </a:pPr>
            <a:r>
              <a:rPr lang="en-US" sz="1500" dirty="0">
                <a:solidFill>
                  <a:schemeClr val="dk1"/>
                </a:solidFill>
                <a:latin typeface="Roboto"/>
                <a:ea typeface="Roboto"/>
                <a:cs typeface="Roboto"/>
                <a:sym typeface="Roboto"/>
              </a:rPr>
              <a:t>For updates and more information visit: </a:t>
            </a:r>
            <a:r>
              <a:rPr lang="en-US" sz="1500" b="1" dirty="0">
                <a:solidFill>
                  <a:srgbClr val="FF580A"/>
                </a:solidFill>
                <a:latin typeface="Roboto"/>
                <a:ea typeface="Roboto"/>
                <a:cs typeface="Roboto"/>
                <a:sym typeface="Roboto"/>
              </a:rPr>
              <a:t>https://itvmo.gsa.gov/onegov/</a:t>
            </a:r>
            <a:endParaRPr sz="1900" b="1" dirty="0">
              <a:solidFill>
                <a:srgbClr val="FF580A"/>
              </a:solidFill>
              <a:latin typeface="Roboto"/>
              <a:ea typeface="Roboto"/>
              <a:cs typeface="Roboto"/>
              <a:sym typeface="Roboto"/>
            </a:endParaRPr>
          </a:p>
        </p:txBody>
      </p:sp>
      <p:sp>
        <p:nvSpPr>
          <p:cNvPr id="563" name="Google Shape;563;p65"/>
          <p:cNvSpPr txBox="1">
            <a:spLocks noGrp="1"/>
          </p:cNvSpPr>
          <p:nvPr>
            <p:ph type="body" idx="4294967295"/>
          </p:nvPr>
        </p:nvSpPr>
        <p:spPr>
          <a:xfrm>
            <a:off x="5345675" y="1073250"/>
            <a:ext cx="3615600" cy="3437100"/>
          </a:xfrm>
          <a:prstGeom prst="rect">
            <a:avLst/>
          </a:prstGeom>
          <a:solidFill>
            <a:srgbClr val="062349"/>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000"/>
              <a:buFont typeface="Public Sans"/>
              <a:buNone/>
            </a:pPr>
            <a:r>
              <a:rPr lang="en-US" sz="1200" b="1">
                <a:solidFill>
                  <a:schemeClr val="bg1"/>
                </a:solidFill>
              </a:rPr>
              <a:t>Ongoing Educational Webinars</a:t>
            </a:r>
            <a:endParaRPr sz="800" b="1">
              <a:solidFill>
                <a:schemeClr val="bg1"/>
              </a:solidFill>
            </a:endParaRPr>
          </a:p>
          <a:p>
            <a:pPr marL="0" lvl="0" indent="0" algn="l" rtl="0">
              <a:spcBef>
                <a:spcPts val="0"/>
              </a:spcBef>
              <a:spcAft>
                <a:spcPts val="0"/>
              </a:spcAft>
              <a:buClr>
                <a:schemeClr val="dk1"/>
              </a:buClr>
              <a:buSzPts val="2000"/>
              <a:buFont typeface="Public Sans"/>
              <a:buNone/>
            </a:pPr>
            <a:r>
              <a:rPr lang="en-US" sz="800" b="1" u="sng">
                <a:solidFill>
                  <a:schemeClr val="bg1"/>
                </a:solidFill>
                <a:hlinkClick r:id="rId4">
                  <a:extLst>
                    <a:ext uri="{A12FA001-AC4F-418D-AE19-62706E023703}">
                      <ahyp:hlinkClr xmlns:ahyp="http://schemas.microsoft.com/office/drawing/2018/hyperlinkcolor" val="tx"/>
                    </a:ext>
                  </a:extLst>
                </a:hlinkClick>
              </a:rPr>
              <a:t>gsa.gov/events</a:t>
            </a:r>
            <a:endParaRPr sz="800" b="1">
              <a:solidFill>
                <a:schemeClr val="bg1"/>
              </a:solidFill>
            </a:endParaRPr>
          </a:p>
          <a:p>
            <a:pPr marL="0" lvl="0" indent="0" algn="l" rtl="0">
              <a:spcBef>
                <a:spcPts val="0"/>
              </a:spcBef>
              <a:spcAft>
                <a:spcPts val="0"/>
              </a:spcAft>
              <a:buClr>
                <a:schemeClr val="dk1"/>
              </a:buClr>
              <a:buSzPts val="2000"/>
              <a:buFont typeface="Public Sans"/>
              <a:buNone/>
            </a:pPr>
            <a:endParaRPr sz="800" b="1">
              <a:solidFill>
                <a:schemeClr val="bg1"/>
              </a:solidFill>
            </a:endParaRPr>
          </a:p>
          <a:p>
            <a:pPr marL="0" lvl="0" indent="0" algn="l" rtl="0">
              <a:spcBef>
                <a:spcPts val="0"/>
              </a:spcBef>
              <a:spcAft>
                <a:spcPts val="0"/>
              </a:spcAft>
              <a:buClr>
                <a:schemeClr val="dk1"/>
              </a:buClr>
              <a:buSzPts val="2000"/>
              <a:buFont typeface="Public Sans"/>
              <a:buNone/>
            </a:pPr>
            <a:r>
              <a:rPr lang="en-US" sz="1200" b="1">
                <a:solidFill>
                  <a:schemeClr val="bg1"/>
                </a:solidFill>
              </a:rPr>
              <a:t>Agency Office Hours</a:t>
            </a:r>
            <a:endParaRPr sz="1200" b="1">
              <a:solidFill>
                <a:schemeClr val="bg1"/>
              </a:solidFill>
            </a:endParaRPr>
          </a:p>
          <a:p>
            <a:pPr marL="0" lvl="0" indent="0" algn="l" rtl="0">
              <a:spcBef>
                <a:spcPts val="0"/>
              </a:spcBef>
              <a:spcAft>
                <a:spcPts val="0"/>
              </a:spcAft>
              <a:buClr>
                <a:schemeClr val="dk1"/>
              </a:buClr>
              <a:buSzPts val="2000"/>
              <a:buFont typeface="Public Sans"/>
              <a:buNone/>
            </a:pPr>
            <a:r>
              <a:rPr lang="en-US" sz="800" b="1" u="sng">
                <a:solidFill>
                  <a:schemeClr val="bg1"/>
                </a:solidFill>
                <a:hlinkClick r:id="rId5">
                  <a:extLst>
                    <a:ext uri="{A12FA001-AC4F-418D-AE19-62706E023703}">
                      <ahyp:hlinkClr xmlns:ahyp="http://schemas.microsoft.com/office/drawing/2018/hyperlinkcolor" val="tx"/>
                    </a:ext>
                  </a:extLst>
                </a:hlinkClick>
              </a:rPr>
              <a:t>Sign Up</a:t>
            </a:r>
            <a:endParaRPr sz="1200" b="1">
              <a:solidFill>
                <a:schemeClr val="bg1"/>
              </a:solidFill>
            </a:endParaRPr>
          </a:p>
          <a:p>
            <a:pPr marL="0" lvl="0" indent="0" algn="l" rtl="0">
              <a:lnSpc>
                <a:spcPct val="100000"/>
              </a:lnSpc>
              <a:spcBef>
                <a:spcPts val="0"/>
              </a:spcBef>
              <a:spcAft>
                <a:spcPts val="0"/>
              </a:spcAft>
              <a:buClr>
                <a:schemeClr val="dk1"/>
              </a:buClr>
              <a:buSzPts val="1100"/>
              <a:buFont typeface="Arial"/>
              <a:buNone/>
            </a:pPr>
            <a:endParaRPr sz="1200" b="1">
              <a:solidFill>
                <a:schemeClr val="bg1"/>
              </a:solidFill>
            </a:endParaRPr>
          </a:p>
          <a:p>
            <a:pPr marL="0" lvl="0" indent="0" algn="l" rtl="0">
              <a:spcBef>
                <a:spcPts val="0"/>
              </a:spcBef>
              <a:spcAft>
                <a:spcPts val="0"/>
              </a:spcAft>
              <a:buClr>
                <a:schemeClr val="dk1"/>
              </a:buClr>
              <a:buSzPts val="2000"/>
              <a:buFont typeface="Public Sans"/>
              <a:buNone/>
            </a:pPr>
            <a:r>
              <a:rPr lang="en-US" sz="1200" b="1">
                <a:solidFill>
                  <a:schemeClr val="bg1"/>
                </a:solidFill>
              </a:rPr>
              <a:t>NVSBC DC Metro Engagement Dinner &amp; Training Academy</a:t>
            </a:r>
            <a:endParaRPr sz="1200" b="1">
              <a:solidFill>
                <a:schemeClr val="bg1"/>
              </a:solidFill>
            </a:endParaRPr>
          </a:p>
          <a:p>
            <a:pPr marL="0" lvl="0" indent="0" algn="l" rtl="0">
              <a:spcBef>
                <a:spcPts val="0"/>
              </a:spcBef>
              <a:spcAft>
                <a:spcPts val="0"/>
              </a:spcAft>
              <a:buClr>
                <a:schemeClr val="dk1"/>
              </a:buClr>
              <a:buSzPts val="2000"/>
              <a:buFont typeface="Public Sans"/>
              <a:buNone/>
            </a:pPr>
            <a:r>
              <a:rPr lang="en-US" sz="800" b="1">
                <a:solidFill>
                  <a:schemeClr val="bg1"/>
                </a:solidFill>
              </a:rPr>
              <a:t>Wednesday February 11, 2026 from 06:30 PM - 20:30 PM </a:t>
            </a:r>
            <a:endParaRPr sz="800" b="1">
              <a:solidFill>
                <a:schemeClr val="bg1"/>
              </a:solidFill>
            </a:endParaRPr>
          </a:p>
          <a:p>
            <a:pPr marL="0" lvl="0" indent="0" algn="l" rtl="0">
              <a:spcBef>
                <a:spcPts val="0"/>
              </a:spcBef>
              <a:spcAft>
                <a:spcPts val="0"/>
              </a:spcAft>
              <a:buClr>
                <a:schemeClr val="dk1"/>
              </a:buClr>
              <a:buSzPts val="2000"/>
              <a:buFont typeface="Public Sans"/>
              <a:buNone/>
            </a:pPr>
            <a:endParaRPr sz="800" b="1">
              <a:solidFill>
                <a:schemeClr val="bg1"/>
              </a:solidFill>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bg1"/>
                </a:solidFill>
              </a:rPr>
              <a:t>Alliance for Digital Innovation </a:t>
            </a:r>
            <a:endParaRPr sz="1200" b="1">
              <a:solidFill>
                <a:schemeClr val="bg1"/>
              </a:solidFill>
            </a:endParaRPr>
          </a:p>
          <a:p>
            <a:pPr marL="0" lvl="0" indent="0" algn="l" rtl="0">
              <a:lnSpc>
                <a:spcPct val="100000"/>
              </a:lnSpc>
              <a:spcBef>
                <a:spcPts val="0"/>
              </a:spcBef>
              <a:spcAft>
                <a:spcPts val="0"/>
              </a:spcAft>
              <a:buClr>
                <a:schemeClr val="dk1"/>
              </a:buClr>
              <a:buSzPts val="1100"/>
              <a:buFont typeface="Arial"/>
              <a:buNone/>
            </a:pPr>
            <a:r>
              <a:rPr lang="en-US" sz="800" b="1">
                <a:solidFill>
                  <a:schemeClr val="bg1"/>
                </a:solidFill>
              </a:rPr>
              <a:t>Wednesday March 4, 2026 from 03:00 PM to 04:30 PM</a:t>
            </a:r>
            <a:endParaRPr sz="800" b="1">
              <a:solidFill>
                <a:schemeClr val="bg1"/>
              </a:solidFill>
            </a:endParaRPr>
          </a:p>
          <a:p>
            <a:pPr marL="0" lvl="0" indent="0" algn="l" rtl="0">
              <a:spcBef>
                <a:spcPts val="0"/>
              </a:spcBef>
              <a:spcAft>
                <a:spcPts val="0"/>
              </a:spcAft>
              <a:buClr>
                <a:schemeClr val="dk1"/>
              </a:buClr>
              <a:buSzPts val="2000"/>
              <a:buFont typeface="Public Sans"/>
              <a:buNone/>
            </a:pPr>
            <a:endParaRPr sz="800" b="1">
              <a:solidFill>
                <a:schemeClr val="bg1"/>
              </a:solidFill>
            </a:endParaRPr>
          </a:p>
          <a:p>
            <a:pPr marL="0" lvl="0" indent="0" algn="l" rtl="0">
              <a:spcBef>
                <a:spcPts val="0"/>
              </a:spcBef>
              <a:spcAft>
                <a:spcPts val="0"/>
              </a:spcAft>
              <a:buClr>
                <a:schemeClr val="dk1"/>
              </a:buClr>
              <a:buSzPts val="2000"/>
              <a:buFont typeface="Public Sans"/>
              <a:buNone/>
            </a:pPr>
            <a:r>
              <a:rPr lang="en-US" sz="1200" b="1">
                <a:solidFill>
                  <a:schemeClr val="bg1"/>
                </a:solidFill>
              </a:rPr>
              <a:t>AFCEA Monmouth</a:t>
            </a:r>
            <a:endParaRPr sz="800" b="1">
              <a:solidFill>
                <a:schemeClr val="bg1"/>
              </a:solidFill>
            </a:endParaRPr>
          </a:p>
          <a:p>
            <a:pPr marL="0" lvl="0" indent="0" algn="l" rtl="0">
              <a:spcBef>
                <a:spcPts val="0"/>
              </a:spcBef>
              <a:spcAft>
                <a:spcPts val="0"/>
              </a:spcAft>
              <a:buClr>
                <a:schemeClr val="dk1"/>
              </a:buClr>
              <a:buSzPts val="2000"/>
              <a:buFont typeface="Public Sans"/>
              <a:buNone/>
            </a:pPr>
            <a:r>
              <a:rPr lang="en-US" sz="800" b="1">
                <a:solidFill>
                  <a:schemeClr val="bg1"/>
                </a:solidFill>
              </a:rPr>
              <a:t>TBD - March</a:t>
            </a:r>
            <a:endParaRPr sz="800" b="1">
              <a:solidFill>
                <a:schemeClr val="bg1"/>
              </a:solidFill>
            </a:endParaRPr>
          </a:p>
          <a:p>
            <a:pPr marL="0" lvl="0" indent="0" algn="l" rtl="0">
              <a:spcBef>
                <a:spcPts val="0"/>
              </a:spcBef>
              <a:spcAft>
                <a:spcPts val="0"/>
              </a:spcAft>
              <a:buClr>
                <a:schemeClr val="dk1"/>
              </a:buClr>
              <a:buSzPts val="2000"/>
              <a:buFont typeface="Public Sans"/>
              <a:buNone/>
            </a:pPr>
            <a:endParaRPr sz="800" b="1">
              <a:solidFill>
                <a:schemeClr val="bg1"/>
              </a:solidFill>
            </a:endParaRPr>
          </a:p>
          <a:p>
            <a:pPr marL="0" lvl="0" indent="0" algn="l" rtl="0">
              <a:spcBef>
                <a:spcPts val="0"/>
              </a:spcBef>
              <a:spcAft>
                <a:spcPts val="0"/>
              </a:spcAft>
              <a:buClr>
                <a:schemeClr val="dk1"/>
              </a:buClr>
              <a:buSzPts val="2000"/>
              <a:buFont typeface="Public Sans"/>
              <a:buNone/>
            </a:pPr>
            <a:r>
              <a:rPr lang="en-US" sz="1200" b="1">
                <a:solidFill>
                  <a:schemeClr val="bg1"/>
                </a:solidFill>
              </a:rPr>
              <a:t>ITVMO Annual Summit</a:t>
            </a:r>
            <a:endParaRPr sz="800" b="1">
              <a:solidFill>
                <a:schemeClr val="bg1"/>
              </a:solidFill>
            </a:endParaRPr>
          </a:p>
          <a:p>
            <a:pPr marL="0" lvl="0" indent="0" algn="l" rtl="0">
              <a:spcBef>
                <a:spcPts val="0"/>
              </a:spcBef>
              <a:spcAft>
                <a:spcPts val="0"/>
              </a:spcAft>
              <a:buClr>
                <a:schemeClr val="dk1"/>
              </a:buClr>
              <a:buSzPts val="2000"/>
              <a:buFont typeface="Public Sans"/>
              <a:buNone/>
            </a:pPr>
            <a:r>
              <a:rPr lang="en-US" sz="800" b="1">
                <a:solidFill>
                  <a:schemeClr val="bg1"/>
                </a:solidFill>
              </a:rPr>
              <a:t>Tuesday, March 31, 2026</a:t>
            </a:r>
            <a:endParaRPr sz="800" b="1">
              <a:solidFill>
                <a:schemeClr val="bg1"/>
              </a:solidFill>
            </a:endParaRPr>
          </a:p>
          <a:p>
            <a:pPr marL="0" lvl="0" indent="0" algn="l" rtl="0">
              <a:spcBef>
                <a:spcPts val="0"/>
              </a:spcBef>
              <a:spcAft>
                <a:spcPts val="0"/>
              </a:spcAft>
              <a:buClr>
                <a:schemeClr val="dk1"/>
              </a:buClr>
              <a:buSzPts val="2000"/>
              <a:buFont typeface="Public Sans"/>
              <a:buNone/>
            </a:pPr>
            <a:endParaRPr sz="800" b="1">
              <a:solidFill>
                <a:schemeClr val="bg1"/>
              </a:solidFill>
            </a:endParaRPr>
          </a:p>
          <a:p>
            <a:pPr marL="0" lvl="0" indent="0" algn="l" rtl="0">
              <a:spcBef>
                <a:spcPts val="0"/>
              </a:spcBef>
              <a:spcAft>
                <a:spcPts val="0"/>
              </a:spcAft>
              <a:buClr>
                <a:schemeClr val="dk1"/>
              </a:buClr>
              <a:buSzPts val="2000"/>
              <a:buFont typeface="Public Sans"/>
              <a:buNone/>
            </a:pPr>
            <a:endParaRPr sz="1200" b="1">
              <a:solidFill>
                <a:schemeClr val="bg1"/>
              </a:solidFill>
            </a:endParaRPr>
          </a:p>
        </p:txBody>
      </p:sp>
      <p:sp>
        <p:nvSpPr>
          <p:cNvPr id="564" name="Google Shape;564;p65"/>
          <p:cNvSpPr txBox="1"/>
          <p:nvPr/>
        </p:nvSpPr>
        <p:spPr>
          <a:xfrm>
            <a:off x="5345675" y="724250"/>
            <a:ext cx="3597900" cy="306600"/>
          </a:xfrm>
          <a:prstGeom prst="rect">
            <a:avLst/>
          </a:prstGeom>
          <a:noFill/>
          <a:ln w="9525" cap="flat" cmpd="sng">
            <a:solidFill>
              <a:srgbClr val="0B1B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300" b="1"/>
              <a:t>UPCOMING INFORMATION SESSIONS</a:t>
            </a:r>
            <a:endParaRPr sz="1300" b="1"/>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6"/>
          <p:cNvSpPr txBox="1">
            <a:spLocks noGrp="1"/>
          </p:cNvSpPr>
          <p:nvPr>
            <p:ph type="title"/>
          </p:nvPr>
        </p:nvSpPr>
        <p:spPr>
          <a:xfrm>
            <a:off x="415550" y="736076"/>
            <a:ext cx="8381700" cy="1359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SzPts val="990"/>
              <a:buNone/>
            </a:pPr>
            <a:r>
              <a:rPr lang="en-US" sz="7200">
                <a:solidFill>
                  <a:srgbClr val="000000"/>
                </a:solidFill>
                <a:latin typeface="Catamaran"/>
                <a:ea typeface="Catamaran"/>
                <a:cs typeface="Catamaran"/>
                <a:sym typeface="Catamaran"/>
              </a:rPr>
              <a:t>Q&amp;A</a:t>
            </a:r>
            <a:endParaRPr sz="7200">
              <a:solidFill>
                <a:srgbClr val="000000"/>
              </a:solidFill>
              <a:latin typeface="Catamaran"/>
              <a:ea typeface="Catamaran"/>
              <a:cs typeface="Catamaran"/>
              <a:sym typeface="Catamaran"/>
            </a:endParaRPr>
          </a:p>
        </p:txBody>
      </p:sp>
      <p:sp>
        <p:nvSpPr>
          <p:cNvPr id="571" name="Google Shape;571;p66"/>
          <p:cNvSpPr txBox="1">
            <a:spLocks noGrp="1"/>
          </p:cNvSpPr>
          <p:nvPr>
            <p:ph type="body" idx="1"/>
          </p:nvPr>
        </p:nvSpPr>
        <p:spPr>
          <a:xfrm>
            <a:off x="156500" y="2028328"/>
            <a:ext cx="8899800" cy="2194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000" b="1" dirty="0">
                <a:solidFill>
                  <a:srgbClr val="000000"/>
                </a:solidFill>
                <a:latin typeface="Catamaran"/>
                <a:ea typeface="Catamaran"/>
                <a:cs typeface="Catamaran"/>
                <a:sym typeface="Catamaran"/>
              </a:rPr>
              <a:t>RESOURCES </a:t>
            </a:r>
            <a:endParaRPr sz="2000" b="1" dirty="0">
              <a:solidFill>
                <a:srgbClr val="000000"/>
              </a:solidFill>
              <a:latin typeface="Catamaran"/>
              <a:ea typeface="Catamaran"/>
              <a:cs typeface="Catamaran"/>
              <a:sym typeface="Catamaran"/>
            </a:endParaRPr>
          </a:p>
          <a:p>
            <a:pPr marL="457200" lvl="0" indent="-355600" algn="l" rtl="0">
              <a:lnSpc>
                <a:spcPct val="100000"/>
              </a:lnSpc>
              <a:spcBef>
                <a:spcPts val="1000"/>
              </a:spcBef>
              <a:spcAft>
                <a:spcPts val="0"/>
              </a:spcAft>
              <a:buClr>
                <a:srgbClr val="000000"/>
              </a:buClr>
              <a:buSzPts val="2000"/>
              <a:buFont typeface="Roboto Condensed"/>
              <a:buChar char="➔"/>
            </a:pPr>
            <a:r>
              <a:rPr lang="en-US" sz="2000" b="1" dirty="0">
                <a:solidFill>
                  <a:srgbClr val="000000"/>
                </a:solidFill>
                <a:latin typeface="Catamaran"/>
                <a:ea typeface="Catamaran"/>
                <a:cs typeface="Catamaran"/>
                <a:sym typeface="Catamaran"/>
              </a:rPr>
              <a:t>For updates and more information visit: </a:t>
            </a:r>
            <a:r>
              <a:rPr lang="en-US" sz="2000" b="1" u="sng" dirty="0">
                <a:solidFill>
                  <a:schemeClr val="hlink"/>
                </a:solidFill>
                <a:latin typeface="Catamaran"/>
                <a:ea typeface="Catamaran"/>
                <a:cs typeface="Catamaran"/>
                <a:sym typeface="Catamaran"/>
                <a:hlinkClick r:id="rId3"/>
              </a:rPr>
              <a:t>https://itvmo.gsa.gov/onegov/</a:t>
            </a:r>
            <a:endParaRPr sz="2000" b="1" dirty="0">
              <a:latin typeface="Catamaran"/>
              <a:ea typeface="Catamaran"/>
              <a:cs typeface="Catamaran"/>
              <a:sym typeface="Catamaran"/>
            </a:endParaRPr>
          </a:p>
          <a:p>
            <a:pPr marL="457200" lvl="0" indent="-355600" algn="l" rtl="0">
              <a:lnSpc>
                <a:spcPct val="100000"/>
              </a:lnSpc>
              <a:spcBef>
                <a:spcPts val="1000"/>
              </a:spcBef>
              <a:spcAft>
                <a:spcPts val="0"/>
              </a:spcAft>
              <a:buClr>
                <a:srgbClr val="000000"/>
              </a:buClr>
              <a:buSzPts val="2000"/>
              <a:buFont typeface="Catamaran"/>
              <a:buChar char="➔"/>
            </a:pPr>
            <a:r>
              <a:rPr lang="en-US" sz="2000" b="1" dirty="0">
                <a:solidFill>
                  <a:srgbClr val="000000"/>
                </a:solidFill>
                <a:latin typeface="Catamaran"/>
                <a:ea typeface="Catamaran"/>
                <a:cs typeface="Catamaran"/>
                <a:sym typeface="Catamaran"/>
              </a:rPr>
              <a:t>Who should use the offers: </a:t>
            </a:r>
            <a:r>
              <a:rPr lang="en-US" sz="2000" b="1" u="sng" dirty="0">
                <a:solidFill>
                  <a:schemeClr val="hlink"/>
                </a:solidFill>
                <a:latin typeface="Catamaran"/>
                <a:ea typeface="Catamaran"/>
                <a:cs typeface="Catamaran"/>
                <a:sym typeface="Catamaran"/>
                <a:hlinkClick r:id="rId4"/>
              </a:rPr>
              <a:t>Current Agreements </a:t>
            </a:r>
            <a:endParaRPr sz="2000" b="1" dirty="0">
              <a:solidFill>
                <a:schemeClr val="accent4"/>
              </a:solidFill>
              <a:latin typeface="Catamaran"/>
              <a:ea typeface="Catamaran"/>
              <a:cs typeface="Catamaran"/>
              <a:sym typeface="Catamaran"/>
            </a:endParaRPr>
          </a:p>
          <a:p>
            <a:pPr marL="457200" lvl="0" indent="-355600" algn="l" rtl="0">
              <a:lnSpc>
                <a:spcPct val="115000"/>
              </a:lnSpc>
              <a:spcBef>
                <a:spcPts val="1000"/>
              </a:spcBef>
              <a:spcAft>
                <a:spcPts val="0"/>
              </a:spcAft>
              <a:buClr>
                <a:srgbClr val="000000"/>
              </a:buClr>
              <a:buSzPts val="2000"/>
              <a:buFont typeface="Catamaran"/>
              <a:buChar char="➔"/>
            </a:pPr>
            <a:r>
              <a:rPr lang="en-US" sz="2000" b="1" dirty="0">
                <a:solidFill>
                  <a:srgbClr val="262626"/>
                </a:solidFill>
                <a:latin typeface="Catamaran"/>
                <a:ea typeface="Catamaran"/>
                <a:cs typeface="Catamaran"/>
                <a:sym typeface="Catamaran"/>
              </a:rPr>
              <a:t>To get in touch: </a:t>
            </a:r>
            <a:r>
              <a:rPr lang="en-US" sz="2000" b="1" u="sng" dirty="0">
                <a:solidFill>
                  <a:schemeClr val="accent5"/>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cloudinfo@gsa.gov</a:t>
            </a:r>
            <a:r>
              <a:rPr lang="en-US" sz="2000" b="1" dirty="0">
                <a:solidFill>
                  <a:srgbClr val="262626"/>
                </a:solidFill>
                <a:latin typeface="Catamaran"/>
                <a:ea typeface="Catamaran"/>
                <a:cs typeface="Catamaran"/>
                <a:sym typeface="Catamaran"/>
              </a:rPr>
              <a:t> </a:t>
            </a:r>
            <a:r>
              <a:rPr lang="en-US" sz="2000" b="1" dirty="0">
                <a:solidFill>
                  <a:schemeClr val="dk1"/>
                </a:solidFill>
                <a:latin typeface="Catamaran"/>
                <a:ea typeface="Catamaran"/>
                <a:cs typeface="Catamaran"/>
                <a:sym typeface="Catamaran"/>
              </a:rPr>
              <a:t>for deal specific inquiries</a:t>
            </a:r>
            <a:r>
              <a:rPr lang="en-US" sz="2000" b="1" dirty="0">
                <a:solidFill>
                  <a:srgbClr val="262626"/>
                </a:solidFill>
                <a:latin typeface="Catamaran"/>
                <a:ea typeface="Catamaran"/>
                <a:cs typeface="Catamaran"/>
                <a:sym typeface="Catamaran"/>
              </a:rPr>
              <a:t> and </a:t>
            </a:r>
            <a:r>
              <a:rPr lang="en-US" sz="2000" b="1" u="sng" dirty="0">
                <a:solidFill>
                  <a:schemeClr val="hlink"/>
                </a:solidFill>
                <a:latin typeface="Catamaran"/>
                <a:ea typeface="Catamaran"/>
                <a:cs typeface="Catamaran"/>
                <a:sym typeface="Catamaran"/>
                <a:hlinkClick r:id="rId6"/>
              </a:rPr>
              <a:t>itvmo@gsa.gov</a:t>
            </a:r>
            <a:r>
              <a:rPr lang="en-US" sz="2000" b="1" dirty="0">
                <a:latin typeface="Catamaran"/>
                <a:ea typeface="Catamaran"/>
                <a:cs typeface="Catamaran"/>
                <a:sym typeface="Catamaran"/>
              </a:rPr>
              <a:t> </a:t>
            </a:r>
            <a:r>
              <a:rPr lang="en-US" sz="2000" b="1" dirty="0">
                <a:solidFill>
                  <a:srgbClr val="262626"/>
                </a:solidFill>
                <a:latin typeface="Catamaran"/>
                <a:ea typeface="Catamaran"/>
                <a:cs typeface="Catamaran"/>
                <a:sym typeface="Catamaran"/>
              </a:rPr>
              <a:t>for general inquiries</a:t>
            </a:r>
            <a:endParaRPr sz="2000" dirty="0">
              <a:solidFill>
                <a:srgbClr val="000000"/>
              </a:solidFill>
              <a:latin typeface="Catamaran"/>
              <a:ea typeface="Catamaran"/>
              <a:cs typeface="Catamaran"/>
              <a:sym typeface="Catamaran"/>
            </a:endParaRPr>
          </a:p>
          <a:p>
            <a:pPr marL="0" lvl="0" indent="0" algn="ctr" rtl="0">
              <a:spcBef>
                <a:spcPts val="1000"/>
              </a:spcBef>
              <a:spcAft>
                <a:spcPts val="0"/>
              </a:spcAft>
              <a:buNone/>
            </a:pPr>
            <a:endParaRPr sz="2000" dirty="0"/>
          </a:p>
        </p:txBody>
      </p:sp>
      <p:sp>
        <p:nvSpPr>
          <p:cNvPr id="572" name="Google Shape;572;p66"/>
          <p:cNvSpPr txBox="1">
            <a:spLocks noGrp="1"/>
          </p:cNvSpPr>
          <p:nvPr>
            <p:ph type="sldNum" idx="12"/>
          </p:nvPr>
        </p:nvSpPr>
        <p:spPr>
          <a:xfrm>
            <a:off x="4297658" y="4631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US"/>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52"/>
          <p:cNvSpPr txBox="1">
            <a:spLocks noGrp="1"/>
          </p:cNvSpPr>
          <p:nvPr>
            <p:ph type="title"/>
          </p:nvPr>
        </p:nvSpPr>
        <p:spPr>
          <a:xfrm>
            <a:off x="0" y="0"/>
            <a:ext cx="6996000" cy="53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US" sz="3020">
                <a:latin typeface="Catamaran"/>
                <a:ea typeface="Catamaran"/>
                <a:cs typeface="Catamaran"/>
                <a:sym typeface="Catamaran"/>
              </a:rPr>
              <a:t>Presenters</a:t>
            </a:r>
            <a:endParaRPr sz="2520"/>
          </a:p>
        </p:txBody>
      </p:sp>
      <p:pic>
        <p:nvPicPr>
          <p:cNvPr id="279" name="Google Shape;279;p52" descr="This image is of Birgit Smeltzer, the acting director."/>
          <p:cNvPicPr preferRelativeResize="0"/>
          <p:nvPr/>
        </p:nvPicPr>
        <p:blipFill rotWithShape="1">
          <a:blip r:embed="rId4">
            <a:alphaModFix/>
          </a:blip>
          <a:srcRect b="20115"/>
          <a:stretch/>
        </p:blipFill>
        <p:spPr>
          <a:xfrm>
            <a:off x="625119" y="845220"/>
            <a:ext cx="1705500" cy="1749300"/>
          </a:xfrm>
          <a:prstGeom prst="ellipse">
            <a:avLst/>
          </a:prstGeom>
          <a:noFill/>
          <a:ln>
            <a:noFill/>
          </a:ln>
        </p:spPr>
      </p:pic>
      <p:sp>
        <p:nvSpPr>
          <p:cNvPr id="277" name="Google Shape;277;p52"/>
          <p:cNvSpPr txBox="1"/>
          <p:nvPr/>
        </p:nvSpPr>
        <p:spPr>
          <a:xfrm>
            <a:off x="-265000" y="2704857"/>
            <a:ext cx="3486000" cy="452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sz="2200" b="1">
                <a:solidFill>
                  <a:srgbClr val="073763"/>
                </a:solidFill>
              </a:rPr>
              <a:t>Birgit Smeltzer</a:t>
            </a:r>
            <a:endParaRPr sz="2200" b="1">
              <a:solidFill>
                <a:srgbClr val="073763"/>
              </a:solidFill>
            </a:endParaRPr>
          </a:p>
        </p:txBody>
      </p:sp>
      <p:sp>
        <p:nvSpPr>
          <p:cNvPr id="278" name="Google Shape;278;p52"/>
          <p:cNvSpPr txBox="1"/>
          <p:nvPr/>
        </p:nvSpPr>
        <p:spPr>
          <a:xfrm>
            <a:off x="-506200" y="3077500"/>
            <a:ext cx="3968400" cy="1588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1800">
                <a:solidFill>
                  <a:srgbClr val="073763"/>
                </a:solidFill>
              </a:rPr>
              <a:t>Acting Director,</a:t>
            </a:r>
            <a:endParaRPr sz="1800">
              <a:solidFill>
                <a:srgbClr val="073763"/>
              </a:solidFill>
            </a:endParaRPr>
          </a:p>
          <a:p>
            <a:pPr marL="0" lvl="0" indent="0" algn="ctr" rtl="0">
              <a:lnSpc>
                <a:spcPct val="90000"/>
              </a:lnSpc>
              <a:spcBef>
                <a:spcPts val="0"/>
              </a:spcBef>
              <a:spcAft>
                <a:spcPts val="0"/>
              </a:spcAft>
              <a:buNone/>
            </a:pPr>
            <a:r>
              <a:rPr lang="en-US" sz="1800">
                <a:solidFill>
                  <a:srgbClr val="073763"/>
                </a:solidFill>
              </a:rPr>
              <a:t>Office of IT Products</a:t>
            </a:r>
            <a:endParaRPr sz="1800">
              <a:solidFill>
                <a:srgbClr val="073763"/>
              </a:solidFill>
            </a:endParaRPr>
          </a:p>
          <a:p>
            <a:pPr marL="0" lvl="0" indent="0" algn="ctr" rtl="0">
              <a:lnSpc>
                <a:spcPct val="90000"/>
              </a:lnSpc>
              <a:spcBef>
                <a:spcPts val="0"/>
              </a:spcBef>
              <a:spcAft>
                <a:spcPts val="0"/>
              </a:spcAft>
              <a:buNone/>
            </a:pPr>
            <a:r>
              <a:rPr lang="en-US" sz="1800">
                <a:solidFill>
                  <a:srgbClr val="073763"/>
                </a:solidFill>
              </a:rPr>
              <a:t>Subcategory</a:t>
            </a:r>
            <a:endParaRPr sz="1800">
              <a:solidFill>
                <a:srgbClr val="073763"/>
              </a:solidFill>
            </a:endParaRPr>
          </a:p>
          <a:p>
            <a:pPr marL="0" lvl="0" indent="0" algn="ctr" rtl="0">
              <a:lnSpc>
                <a:spcPct val="90000"/>
              </a:lnSpc>
              <a:spcBef>
                <a:spcPts val="0"/>
              </a:spcBef>
              <a:spcAft>
                <a:spcPts val="0"/>
              </a:spcAft>
              <a:buNone/>
            </a:pPr>
            <a:r>
              <a:rPr lang="en-US" sz="1800" b="1">
                <a:solidFill>
                  <a:srgbClr val="073763"/>
                </a:solidFill>
              </a:rPr>
              <a:t>Office of Information</a:t>
            </a:r>
            <a:endParaRPr sz="1800" b="1">
              <a:solidFill>
                <a:srgbClr val="073763"/>
              </a:solidFill>
            </a:endParaRPr>
          </a:p>
          <a:p>
            <a:pPr marL="0" lvl="0" indent="0" algn="ctr" rtl="0">
              <a:lnSpc>
                <a:spcPct val="90000"/>
              </a:lnSpc>
              <a:spcBef>
                <a:spcPts val="0"/>
              </a:spcBef>
              <a:spcAft>
                <a:spcPts val="0"/>
              </a:spcAft>
              <a:buNone/>
            </a:pPr>
            <a:r>
              <a:rPr lang="en-US" sz="1800" b="1">
                <a:solidFill>
                  <a:srgbClr val="073763"/>
                </a:solidFill>
              </a:rPr>
              <a:t>Technology Category</a:t>
            </a:r>
            <a:endParaRPr sz="1800" b="1">
              <a:solidFill>
                <a:srgbClr val="073763"/>
              </a:solidFill>
            </a:endParaRPr>
          </a:p>
        </p:txBody>
      </p:sp>
      <p:pic>
        <p:nvPicPr>
          <p:cNvPr id="276" name="Google Shape;276;p52" descr="This image is of Ernest Rooser. "/>
          <p:cNvPicPr preferRelativeResize="0"/>
          <p:nvPr/>
        </p:nvPicPr>
        <p:blipFill rotWithShape="1">
          <a:blip r:embed="rId5">
            <a:alphaModFix/>
          </a:blip>
          <a:srcRect l="10101" t="9004" r="10109" b="29615"/>
          <a:stretch/>
        </p:blipFill>
        <p:spPr>
          <a:xfrm>
            <a:off x="3643044" y="845220"/>
            <a:ext cx="1705500" cy="1749300"/>
          </a:xfrm>
          <a:prstGeom prst="ellipse">
            <a:avLst/>
          </a:prstGeom>
          <a:noFill/>
          <a:ln>
            <a:noFill/>
          </a:ln>
        </p:spPr>
      </p:pic>
      <p:sp>
        <p:nvSpPr>
          <p:cNvPr id="274" name="Google Shape;274;p52"/>
          <p:cNvSpPr txBox="1"/>
          <p:nvPr/>
        </p:nvSpPr>
        <p:spPr>
          <a:xfrm>
            <a:off x="2752800" y="2695632"/>
            <a:ext cx="3486000" cy="452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sz="2200" b="1">
                <a:solidFill>
                  <a:srgbClr val="073763"/>
                </a:solidFill>
              </a:rPr>
              <a:t>Ernest “Ro” Rosser</a:t>
            </a:r>
            <a:endParaRPr sz="2200" b="1">
              <a:solidFill>
                <a:srgbClr val="073763"/>
              </a:solidFill>
            </a:endParaRPr>
          </a:p>
        </p:txBody>
      </p:sp>
      <p:sp>
        <p:nvSpPr>
          <p:cNvPr id="275" name="Google Shape;275;p52"/>
          <p:cNvSpPr txBox="1"/>
          <p:nvPr/>
        </p:nvSpPr>
        <p:spPr>
          <a:xfrm>
            <a:off x="2511600" y="3068275"/>
            <a:ext cx="3968400" cy="1588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1800">
                <a:solidFill>
                  <a:srgbClr val="073763"/>
                </a:solidFill>
              </a:rPr>
              <a:t>Chief, Cloud/Solutions </a:t>
            </a:r>
            <a:endParaRPr sz="1800">
              <a:solidFill>
                <a:srgbClr val="073763"/>
              </a:solidFill>
            </a:endParaRPr>
          </a:p>
          <a:p>
            <a:pPr marL="0" lvl="0" indent="0" algn="ctr" rtl="0">
              <a:lnSpc>
                <a:spcPct val="90000"/>
              </a:lnSpc>
              <a:spcBef>
                <a:spcPts val="0"/>
              </a:spcBef>
              <a:spcAft>
                <a:spcPts val="0"/>
              </a:spcAft>
              <a:buNone/>
            </a:pPr>
            <a:r>
              <a:rPr lang="en-US" sz="1800">
                <a:solidFill>
                  <a:srgbClr val="073763"/>
                </a:solidFill>
              </a:rPr>
              <a:t>Development Branch, </a:t>
            </a:r>
            <a:endParaRPr sz="1800">
              <a:solidFill>
                <a:srgbClr val="073763"/>
              </a:solidFill>
            </a:endParaRPr>
          </a:p>
          <a:p>
            <a:pPr marL="0" lvl="0" indent="0" algn="ctr" rtl="0">
              <a:lnSpc>
                <a:spcPct val="90000"/>
              </a:lnSpc>
              <a:spcBef>
                <a:spcPts val="0"/>
              </a:spcBef>
              <a:spcAft>
                <a:spcPts val="0"/>
              </a:spcAft>
              <a:buNone/>
            </a:pPr>
            <a:r>
              <a:rPr lang="en-US" sz="1800">
                <a:solidFill>
                  <a:srgbClr val="073763"/>
                </a:solidFill>
              </a:rPr>
              <a:t>Office of IT Products</a:t>
            </a:r>
            <a:endParaRPr sz="1800">
              <a:solidFill>
                <a:srgbClr val="073763"/>
              </a:solidFill>
            </a:endParaRPr>
          </a:p>
          <a:p>
            <a:pPr marL="0" lvl="0" indent="0" algn="ctr" rtl="0">
              <a:lnSpc>
                <a:spcPct val="90000"/>
              </a:lnSpc>
              <a:spcBef>
                <a:spcPts val="0"/>
              </a:spcBef>
              <a:spcAft>
                <a:spcPts val="0"/>
              </a:spcAft>
              <a:buNone/>
            </a:pPr>
            <a:r>
              <a:rPr lang="en-US" sz="1800" b="1">
                <a:solidFill>
                  <a:srgbClr val="073763"/>
                </a:solidFill>
              </a:rPr>
              <a:t>Office of Information</a:t>
            </a:r>
            <a:endParaRPr sz="1800" b="1">
              <a:solidFill>
                <a:srgbClr val="073763"/>
              </a:solidFill>
            </a:endParaRPr>
          </a:p>
          <a:p>
            <a:pPr marL="0" lvl="0" indent="0" algn="ctr" rtl="0">
              <a:lnSpc>
                <a:spcPct val="90000"/>
              </a:lnSpc>
              <a:spcBef>
                <a:spcPts val="0"/>
              </a:spcBef>
              <a:spcAft>
                <a:spcPts val="0"/>
              </a:spcAft>
              <a:buNone/>
            </a:pPr>
            <a:r>
              <a:rPr lang="en-US" sz="1800" b="1">
                <a:solidFill>
                  <a:srgbClr val="073763"/>
                </a:solidFill>
              </a:rPr>
              <a:t>Technology Category</a:t>
            </a:r>
            <a:endParaRPr sz="1800" b="1">
              <a:solidFill>
                <a:srgbClr val="073763"/>
              </a:solidFill>
            </a:endParaRPr>
          </a:p>
        </p:txBody>
      </p:sp>
      <p:pic>
        <p:nvPicPr>
          <p:cNvPr id="282" name="Google Shape;282;p52" descr="This image is of Jaime Martinez, the division director."/>
          <p:cNvPicPr preferRelativeResize="0"/>
          <p:nvPr/>
        </p:nvPicPr>
        <p:blipFill rotWithShape="1">
          <a:blip r:embed="rId6">
            <a:alphaModFix/>
          </a:blip>
          <a:srcRect l="-4531" r="-27569" b="6191"/>
          <a:stretch/>
        </p:blipFill>
        <p:spPr>
          <a:xfrm>
            <a:off x="6790949" y="845220"/>
            <a:ext cx="1705500" cy="1749300"/>
          </a:xfrm>
          <a:prstGeom prst="ellipse">
            <a:avLst/>
          </a:prstGeom>
          <a:noFill/>
          <a:ln>
            <a:noFill/>
          </a:ln>
        </p:spPr>
      </p:pic>
      <p:sp>
        <p:nvSpPr>
          <p:cNvPr id="280" name="Google Shape;280;p52"/>
          <p:cNvSpPr txBox="1"/>
          <p:nvPr/>
        </p:nvSpPr>
        <p:spPr>
          <a:xfrm>
            <a:off x="5900830" y="2704857"/>
            <a:ext cx="3486000" cy="4521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sz="2100" b="1" dirty="0">
                <a:solidFill>
                  <a:srgbClr val="073763"/>
                </a:solidFill>
              </a:rPr>
              <a:t>Jaime Martinez</a:t>
            </a:r>
            <a:endParaRPr sz="2100" b="1" dirty="0">
              <a:solidFill>
                <a:srgbClr val="073763"/>
              </a:solidFill>
            </a:endParaRPr>
          </a:p>
        </p:txBody>
      </p:sp>
      <p:sp>
        <p:nvSpPr>
          <p:cNvPr id="281" name="Google Shape;281;p52"/>
          <p:cNvSpPr txBox="1"/>
          <p:nvPr/>
        </p:nvSpPr>
        <p:spPr>
          <a:xfrm>
            <a:off x="5659630" y="3077500"/>
            <a:ext cx="3968400" cy="1588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US" sz="1700">
                <a:solidFill>
                  <a:srgbClr val="073763"/>
                </a:solidFill>
              </a:rPr>
              <a:t>Division Director,</a:t>
            </a:r>
            <a:endParaRPr sz="1700">
              <a:solidFill>
                <a:srgbClr val="073763"/>
              </a:solidFill>
            </a:endParaRPr>
          </a:p>
          <a:p>
            <a:pPr marL="0" lvl="0" indent="0" algn="ctr" rtl="0">
              <a:lnSpc>
                <a:spcPct val="90000"/>
              </a:lnSpc>
              <a:spcBef>
                <a:spcPts val="0"/>
              </a:spcBef>
              <a:spcAft>
                <a:spcPts val="0"/>
              </a:spcAft>
              <a:buNone/>
            </a:pPr>
            <a:r>
              <a:rPr lang="en-US" sz="1700">
                <a:solidFill>
                  <a:srgbClr val="073763"/>
                </a:solidFill>
              </a:rPr>
              <a:t>Acquisition</a:t>
            </a:r>
            <a:endParaRPr sz="1700">
              <a:solidFill>
                <a:srgbClr val="073763"/>
              </a:solidFill>
            </a:endParaRPr>
          </a:p>
          <a:p>
            <a:pPr marL="0" lvl="0" indent="0" algn="ctr" rtl="0">
              <a:lnSpc>
                <a:spcPct val="90000"/>
              </a:lnSpc>
              <a:spcBef>
                <a:spcPts val="0"/>
              </a:spcBef>
              <a:spcAft>
                <a:spcPts val="0"/>
              </a:spcAft>
              <a:buNone/>
            </a:pPr>
            <a:r>
              <a:rPr lang="en-US" sz="1700" b="1">
                <a:solidFill>
                  <a:srgbClr val="073763"/>
                </a:solidFill>
              </a:rPr>
              <a:t>Office of Information</a:t>
            </a:r>
            <a:endParaRPr sz="1700" b="1">
              <a:solidFill>
                <a:srgbClr val="073763"/>
              </a:solidFill>
            </a:endParaRPr>
          </a:p>
          <a:p>
            <a:pPr marL="0" lvl="0" indent="0" algn="ctr" rtl="0">
              <a:lnSpc>
                <a:spcPct val="90000"/>
              </a:lnSpc>
              <a:spcBef>
                <a:spcPts val="0"/>
              </a:spcBef>
              <a:spcAft>
                <a:spcPts val="0"/>
              </a:spcAft>
              <a:buNone/>
            </a:pPr>
            <a:r>
              <a:rPr lang="en-US" sz="1700" b="1">
                <a:solidFill>
                  <a:srgbClr val="073763"/>
                </a:solidFill>
              </a:rPr>
              <a:t>Technology Category</a:t>
            </a:r>
            <a:endParaRPr sz="1700" b="1">
              <a:solidFill>
                <a:srgbClr val="073763"/>
              </a:solidFill>
            </a:endParaRPr>
          </a:p>
        </p:txBody>
      </p:sp>
      <p:sp>
        <p:nvSpPr>
          <p:cNvPr id="273" name="Google Shape;273;p52"/>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a:solidFill>
                  <a:schemeClr val="dk1"/>
                </a:solidFill>
              </a:rPr>
              <a:t>2</a:t>
            </a:fld>
            <a:endParaRPr sz="900">
              <a:solidFill>
                <a:schemeClr val="dk1"/>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53"/>
          <p:cNvSpPr txBox="1">
            <a:spLocks noGrp="1"/>
          </p:cNvSpPr>
          <p:nvPr>
            <p:ph type="title"/>
          </p:nvPr>
        </p:nvSpPr>
        <p:spPr>
          <a:xfrm>
            <a:off x="0" y="0"/>
            <a:ext cx="6996000" cy="53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US" sz="3020">
                <a:latin typeface="Catamaran"/>
                <a:ea typeface="Catamaran"/>
                <a:cs typeface="Catamaran"/>
                <a:sym typeface="Catamaran"/>
              </a:rPr>
              <a:t>Agenda</a:t>
            </a:r>
            <a:endParaRPr sz="2520"/>
          </a:p>
        </p:txBody>
      </p:sp>
      <p:pic>
        <p:nvPicPr>
          <p:cNvPr id="293" name="Google Shape;293;p53" descr="File:Black question mark.png - Wikimedia Commons"/>
          <p:cNvPicPr preferRelativeResize="0"/>
          <p:nvPr/>
        </p:nvPicPr>
        <p:blipFill rotWithShape="1">
          <a:blip r:embed="rId4">
            <a:alphaModFix/>
          </a:blip>
          <a:srcRect/>
          <a:stretch/>
        </p:blipFill>
        <p:spPr>
          <a:xfrm>
            <a:off x="678475" y="1076649"/>
            <a:ext cx="607516" cy="607516"/>
          </a:xfrm>
          <a:prstGeom prst="rect">
            <a:avLst/>
          </a:prstGeom>
          <a:noFill/>
          <a:ln>
            <a:noFill/>
          </a:ln>
        </p:spPr>
      </p:pic>
      <p:pic>
        <p:nvPicPr>
          <p:cNvPr id="296" name="Google Shape;296;p53" descr="This image is an icon of an arrow showing priority alignment. "/>
          <p:cNvPicPr preferRelativeResize="0"/>
          <p:nvPr/>
        </p:nvPicPr>
        <p:blipFill rotWithShape="1">
          <a:blip r:embed="rId5">
            <a:alphaModFix/>
          </a:blip>
          <a:srcRect/>
          <a:stretch/>
        </p:blipFill>
        <p:spPr>
          <a:xfrm>
            <a:off x="705208" y="1962947"/>
            <a:ext cx="554025" cy="486129"/>
          </a:xfrm>
          <a:prstGeom prst="rect">
            <a:avLst/>
          </a:prstGeom>
          <a:noFill/>
          <a:ln>
            <a:noFill/>
          </a:ln>
        </p:spPr>
      </p:pic>
      <p:pic>
        <p:nvPicPr>
          <p:cNvPr id="291" name="Google Shape;291;p53" descr="This image is an icon of a handshake. "/>
          <p:cNvPicPr preferRelativeResize="0"/>
          <p:nvPr/>
        </p:nvPicPr>
        <p:blipFill rotWithShape="1">
          <a:blip r:embed="rId6">
            <a:alphaModFix/>
          </a:blip>
          <a:srcRect/>
          <a:stretch/>
        </p:blipFill>
        <p:spPr>
          <a:xfrm>
            <a:off x="678475" y="2625107"/>
            <a:ext cx="682674" cy="599010"/>
          </a:xfrm>
          <a:prstGeom prst="rect">
            <a:avLst/>
          </a:prstGeom>
          <a:noFill/>
          <a:ln>
            <a:noFill/>
          </a:ln>
        </p:spPr>
      </p:pic>
      <p:pic>
        <p:nvPicPr>
          <p:cNvPr id="292" name="Google Shape;292;p53" descr="This image is an icon of three person team."/>
          <p:cNvPicPr preferRelativeResize="0"/>
          <p:nvPr/>
        </p:nvPicPr>
        <p:blipFill rotWithShape="1">
          <a:blip r:embed="rId7">
            <a:alphaModFix/>
          </a:blip>
          <a:srcRect/>
          <a:stretch/>
        </p:blipFill>
        <p:spPr>
          <a:xfrm>
            <a:off x="678475" y="3402248"/>
            <a:ext cx="607515" cy="533070"/>
          </a:xfrm>
          <a:prstGeom prst="rect">
            <a:avLst/>
          </a:prstGeom>
          <a:noFill/>
          <a:ln>
            <a:noFill/>
          </a:ln>
        </p:spPr>
      </p:pic>
      <p:sp>
        <p:nvSpPr>
          <p:cNvPr id="290" name="Google Shape;290;p53"/>
          <p:cNvSpPr txBox="1">
            <a:spLocks noGrp="1"/>
          </p:cNvSpPr>
          <p:nvPr>
            <p:ph type="body" idx="4294967295"/>
          </p:nvPr>
        </p:nvSpPr>
        <p:spPr>
          <a:xfrm>
            <a:off x="1407850" y="1076650"/>
            <a:ext cx="6187200" cy="607500"/>
          </a:xfrm>
          <a:prstGeom prst="rect">
            <a:avLst/>
          </a:prstGeom>
          <a:noFill/>
          <a:ln>
            <a:noFill/>
          </a:ln>
        </p:spPr>
        <p:txBody>
          <a:bodyPr spcFirstLastPara="1" wrap="square" lIns="96975" tIns="96975" rIns="96975" bIns="96975" anchor="t" anchorCtr="0">
            <a:noAutofit/>
          </a:bodyPr>
          <a:lstStyle/>
          <a:p>
            <a:pPr marL="0" lvl="0" indent="0" algn="l" rtl="0">
              <a:lnSpc>
                <a:spcPct val="100000"/>
              </a:lnSpc>
              <a:spcBef>
                <a:spcPts val="0"/>
              </a:spcBef>
              <a:spcAft>
                <a:spcPts val="0"/>
              </a:spcAft>
              <a:buSzPts val="2064"/>
              <a:buNone/>
            </a:pPr>
            <a:r>
              <a:rPr lang="en-US" sz="3182" dirty="0">
                <a:solidFill>
                  <a:schemeClr val="dk1"/>
                </a:solidFill>
                <a:latin typeface="Roboto"/>
                <a:ea typeface="Roboto"/>
                <a:cs typeface="Roboto"/>
                <a:sym typeface="Roboto"/>
              </a:rPr>
              <a:t>The What, Why, When and How?</a:t>
            </a:r>
            <a:endParaRPr sz="3182" dirty="0">
              <a:solidFill>
                <a:schemeClr val="dk1"/>
              </a:solidFill>
              <a:latin typeface="Roboto"/>
              <a:ea typeface="Roboto"/>
              <a:cs typeface="Roboto"/>
              <a:sym typeface="Roboto"/>
            </a:endParaRPr>
          </a:p>
          <a:p>
            <a:pPr marL="0" lvl="0" indent="0" algn="l" rtl="0">
              <a:lnSpc>
                <a:spcPct val="100000"/>
              </a:lnSpc>
              <a:spcBef>
                <a:spcPts val="2122"/>
              </a:spcBef>
              <a:spcAft>
                <a:spcPts val="0"/>
              </a:spcAft>
              <a:buSzPts val="2064"/>
              <a:buNone/>
            </a:pPr>
            <a:endParaRPr sz="3182" dirty="0">
              <a:solidFill>
                <a:schemeClr val="dk1"/>
              </a:solidFill>
              <a:latin typeface="Roboto"/>
              <a:ea typeface="Roboto"/>
              <a:cs typeface="Roboto"/>
              <a:sym typeface="Roboto"/>
            </a:endParaRPr>
          </a:p>
          <a:p>
            <a:pPr marL="0" lvl="0" indent="0" algn="l" rtl="0">
              <a:lnSpc>
                <a:spcPct val="100000"/>
              </a:lnSpc>
              <a:spcBef>
                <a:spcPts val="2122"/>
              </a:spcBef>
              <a:spcAft>
                <a:spcPts val="0"/>
              </a:spcAft>
              <a:buSzPts val="2064"/>
              <a:buNone/>
            </a:pPr>
            <a:endParaRPr sz="3182" dirty="0">
              <a:solidFill>
                <a:schemeClr val="dk1"/>
              </a:solidFill>
              <a:latin typeface="Roboto"/>
              <a:ea typeface="Roboto"/>
              <a:cs typeface="Roboto"/>
              <a:sym typeface="Roboto"/>
            </a:endParaRPr>
          </a:p>
          <a:p>
            <a:pPr marL="0" lvl="0" indent="0" algn="l" rtl="0">
              <a:lnSpc>
                <a:spcPct val="100000"/>
              </a:lnSpc>
              <a:spcBef>
                <a:spcPts val="2122"/>
              </a:spcBef>
              <a:spcAft>
                <a:spcPts val="2122"/>
              </a:spcAft>
              <a:buSzPts val="2064"/>
              <a:buNone/>
            </a:pPr>
            <a:endParaRPr sz="3182" dirty="0">
              <a:solidFill>
                <a:schemeClr val="dk1"/>
              </a:solidFill>
              <a:latin typeface="Roboto"/>
              <a:ea typeface="Roboto"/>
              <a:cs typeface="Roboto"/>
              <a:sym typeface="Roboto"/>
            </a:endParaRPr>
          </a:p>
        </p:txBody>
      </p:sp>
      <p:sp>
        <p:nvSpPr>
          <p:cNvPr id="297" name="Google Shape;297;p53"/>
          <p:cNvSpPr txBox="1"/>
          <p:nvPr/>
        </p:nvSpPr>
        <p:spPr>
          <a:xfrm>
            <a:off x="1478400" y="1586592"/>
            <a:ext cx="6187200" cy="685800"/>
          </a:xfrm>
          <a:prstGeom prst="rect">
            <a:avLst/>
          </a:prstGeom>
          <a:noFill/>
          <a:ln>
            <a:noFill/>
          </a:ln>
        </p:spPr>
        <p:txBody>
          <a:bodyPr spcFirstLastPara="1" wrap="square" lIns="96975" tIns="96975" rIns="96975" bIns="96975" anchor="t" anchorCtr="0">
            <a:spAutoFit/>
          </a:bodyPr>
          <a:lstStyle/>
          <a:p>
            <a:pPr marL="0" lvl="0" indent="0" algn="l" rtl="0">
              <a:spcBef>
                <a:spcPts val="2122"/>
              </a:spcBef>
              <a:spcAft>
                <a:spcPts val="0"/>
              </a:spcAft>
              <a:buNone/>
            </a:pPr>
            <a:r>
              <a:rPr lang="en-US" sz="3182" dirty="0">
                <a:solidFill>
                  <a:schemeClr val="dk1"/>
                </a:solidFill>
                <a:latin typeface="Roboto"/>
                <a:ea typeface="Roboto"/>
                <a:cs typeface="Roboto"/>
                <a:sym typeface="Roboto"/>
              </a:rPr>
              <a:t>Priority Alignment</a:t>
            </a:r>
            <a:endParaRPr sz="3182" dirty="0">
              <a:latin typeface="Roboto"/>
              <a:ea typeface="Roboto"/>
              <a:cs typeface="Roboto"/>
              <a:sym typeface="Roboto"/>
            </a:endParaRPr>
          </a:p>
        </p:txBody>
      </p:sp>
      <p:sp>
        <p:nvSpPr>
          <p:cNvPr id="295" name="Google Shape;295;p53"/>
          <p:cNvSpPr txBox="1"/>
          <p:nvPr/>
        </p:nvSpPr>
        <p:spPr>
          <a:xfrm>
            <a:off x="1478400" y="2362803"/>
            <a:ext cx="6187200" cy="685800"/>
          </a:xfrm>
          <a:prstGeom prst="rect">
            <a:avLst/>
          </a:prstGeom>
          <a:noFill/>
          <a:ln>
            <a:noFill/>
          </a:ln>
        </p:spPr>
        <p:txBody>
          <a:bodyPr spcFirstLastPara="1" wrap="square" lIns="96975" tIns="96975" rIns="96975" bIns="96975" anchor="t" anchorCtr="0">
            <a:spAutoFit/>
          </a:bodyPr>
          <a:lstStyle/>
          <a:p>
            <a:pPr marL="0" lvl="0" indent="0" algn="l" rtl="0">
              <a:spcBef>
                <a:spcPts val="2122"/>
              </a:spcBef>
              <a:spcAft>
                <a:spcPts val="0"/>
              </a:spcAft>
              <a:buNone/>
            </a:pPr>
            <a:r>
              <a:rPr lang="en-US" sz="3182" dirty="0">
                <a:solidFill>
                  <a:schemeClr val="dk1"/>
                </a:solidFill>
                <a:latin typeface="Roboto"/>
                <a:ea typeface="Roboto"/>
                <a:cs typeface="Roboto"/>
                <a:sym typeface="Roboto"/>
              </a:rPr>
              <a:t>Initial Limited Time Offers</a:t>
            </a:r>
            <a:endParaRPr sz="3182" dirty="0">
              <a:latin typeface="Roboto"/>
              <a:ea typeface="Roboto"/>
              <a:cs typeface="Roboto"/>
              <a:sym typeface="Roboto"/>
            </a:endParaRPr>
          </a:p>
        </p:txBody>
      </p:sp>
      <p:sp>
        <p:nvSpPr>
          <p:cNvPr id="294" name="Google Shape;294;p53"/>
          <p:cNvSpPr txBox="1"/>
          <p:nvPr/>
        </p:nvSpPr>
        <p:spPr>
          <a:xfrm>
            <a:off x="1478400" y="3116451"/>
            <a:ext cx="6187200" cy="685800"/>
          </a:xfrm>
          <a:prstGeom prst="rect">
            <a:avLst/>
          </a:prstGeom>
          <a:noFill/>
          <a:ln>
            <a:noFill/>
          </a:ln>
        </p:spPr>
        <p:txBody>
          <a:bodyPr spcFirstLastPara="1" wrap="square" lIns="96975" tIns="96975" rIns="96975" bIns="96975" anchor="t" anchorCtr="0">
            <a:spAutoFit/>
          </a:bodyPr>
          <a:lstStyle/>
          <a:p>
            <a:pPr marL="0" lvl="0" indent="0" algn="l" rtl="0">
              <a:spcBef>
                <a:spcPts val="2122"/>
              </a:spcBef>
              <a:spcAft>
                <a:spcPts val="2122"/>
              </a:spcAft>
              <a:buNone/>
            </a:pPr>
            <a:r>
              <a:rPr lang="en-US" sz="3182" dirty="0">
                <a:solidFill>
                  <a:schemeClr val="dk1"/>
                </a:solidFill>
                <a:latin typeface="Roboto"/>
                <a:ea typeface="Roboto"/>
                <a:cs typeface="Roboto"/>
                <a:sym typeface="Roboto"/>
              </a:rPr>
              <a:t>Driving Success Forward</a:t>
            </a:r>
            <a:endParaRPr sz="3182" dirty="0">
              <a:latin typeface="Roboto"/>
              <a:ea typeface="Roboto"/>
              <a:cs typeface="Roboto"/>
              <a:sym typeface="Roboto"/>
            </a:endParaRPr>
          </a:p>
        </p:txBody>
      </p:sp>
      <p:sp>
        <p:nvSpPr>
          <p:cNvPr id="289" name="Google Shape;289;p53"/>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a:solidFill>
                  <a:schemeClr val="dk1"/>
                </a:solidFill>
              </a:rPr>
              <a:t>3</a:t>
            </a:fld>
            <a:endParaRPr sz="900">
              <a:solidFill>
                <a:schemeClr val="dk1"/>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4"/>
          <p:cNvSpPr txBox="1">
            <a:spLocks noGrp="1"/>
          </p:cNvSpPr>
          <p:nvPr>
            <p:ph type="title"/>
          </p:nvPr>
        </p:nvSpPr>
        <p:spPr>
          <a:xfrm>
            <a:off x="0" y="0"/>
            <a:ext cx="6996000" cy="53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US" sz="3020" dirty="0">
                <a:latin typeface="Catamaran"/>
                <a:ea typeface="Catamaran"/>
                <a:cs typeface="Catamaran"/>
                <a:sym typeface="Catamaran"/>
              </a:rPr>
              <a:t>What</a:t>
            </a:r>
            <a:r>
              <a:rPr lang="en-US" sz="3000" dirty="0">
                <a:latin typeface="Catamaran"/>
                <a:ea typeface="Catamaran"/>
                <a:cs typeface="Catamaran"/>
                <a:sym typeface="Catamaran"/>
              </a:rPr>
              <a:t> is the OneGov Strategy?</a:t>
            </a:r>
            <a:endParaRPr dirty="0">
              <a:latin typeface="Catamaran"/>
              <a:ea typeface="Catamaran"/>
              <a:cs typeface="Catamaran"/>
              <a:sym typeface="Catamaran"/>
            </a:endParaRPr>
          </a:p>
        </p:txBody>
      </p:sp>
      <p:pic>
        <p:nvPicPr>
          <p:cNvPr id="3" name="Picture 2" descr="This image shows the definition of One Gov and the launch date of April 29, 2025.&#10;">
            <a:extLst>
              <a:ext uri="{FF2B5EF4-FFF2-40B4-BE49-F238E27FC236}">
                <a16:creationId xmlns:a16="http://schemas.microsoft.com/office/drawing/2014/main" id="{68BCEBE2-CBC8-4452-FEF9-33F1DCADFE02}"/>
              </a:ext>
            </a:extLst>
          </p:cNvPr>
          <p:cNvPicPr>
            <a:picLocks noChangeAspect="1"/>
          </p:cNvPicPr>
          <p:nvPr/>
        </p:nvPicPr>
        <p:blipFill>
          <a:blip r:embed="rId4"/>
          <a:stretch>
            <a:fillRect/>
          </a:stretch>
        </p:blipFill>
        <p:spPr>
          <a:xfrm>
            <a:off x="0" y="643406"/>
            <a:ext cx="5791321" cy="3937769"/>
          </a:xfrm>
          <a:prstGeom prst="rect">
            <a:avLst/>
          </a:prstGeom>
        </p:spPr>
      </p:pic>
      <p:pic>
        <p:nvPicPr>
          <p:cNvPr id="5" name="Picture 4" descr="This image shows OneGov's Strategic Goal: to unify, modernize, strengthen strategic partnerships, and standardize. ">
            <a:extLst>
              <a:ext uri="{FF2B5EF4-FFF2-40B4-BE49-F238E27FC236}">
                <a16:creationId xmlns:a16="http://schemas.microsoft.com/office/drawing/2014/main" id="{51DE5A28-8C44-6982-5E34-9688D33B6C6C}"/>
              </a:ext>
            </a:extLst>
          </p:cNvPr>
          <p:cNvPicPr>
            <a:picLocks noChangeAspect="1"/>
          </p:cNvPicPr>
          <p:nvPr/>
        </p:nvPicPr>
        <p:blipFill>
          <a:blip r:embed="rId5"/>
          <a:stretch>
            <a:fillRect/>
          </a:stretch>
        </p:blipFill>
        <p:spPr>
          <a:xfrm>
            <a:off x="5899678" y="638749"/>
            <a:ext cx="3187054" cy="3866001"/>
          </a:xfrm>
          <a:prstGeom prst="rect">
            <a:avLst/>
          </a:prstGeom>
        </p:spPr>
      </p:pic>
      <p:sp>
        <p:nvSpPr>
          <p:cNvPr id="304" name="Google Shape;304;p54"/>
          <p:cNvSpPr txBox="1">
            <a:spLocks noGrp="1"/>
          </p:cNvSpPr>
          <p:nvPr>
            <p:ph type="sldNum" idx="12"/>
          </p:nvPr>
        </p:nvSpPr>
        <p:spPr>
          <a:xfrm>
            <a:off x="4440300" y="4784884"/>
            <a:ext cx="2634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a:t>4</a:t>
            </a:fld>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5"/>
          <p:cNvSpPr txBox="1">
            <a:spLocks noGrp="1"/>
          </p:cNvSpPr>
          <p:nvPr>
            <p:ph type="title"/>
          </p:nvPr>
        </p:nvSpPr>
        <p:spPr>
          <a:xfrm>
            <a:off x="0" y="0"/>
            <a:ext cx="6996000" cy="53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US" sz="3000" dirty="0">
                <a:latin typeface="Catamaran"/>
                <a:ea typeface="Catamaran"/>
                <a:cs typeface="Catamaran"/>
                <a:sym typeface="Catamaran"/>
              </a:rPr>
              <a:t>OneGov Strategy - “Buy As One”</a:t>
            </a:r>
            <a:endParaRPr sz="3000" dirty="0">
              <a:latin typeface="Catamaran"/>
              <a:ea typeface="Catamaran"/>
              <a:cs typeface="Catamaran"/>
              <a:sym typeface="Catamaran"/>
            </a:endParaRPr>
          </a:p>
        </p:txBody>
      </p:sp>
      <p:pic>
        <p:nvPicPr>
          <p:cNvPr id="3" name="Picture 2" descr="This image highlights OneGov as GSA's approach to Modernize Federal IT Procurement. ">
            <a:extLst>
              <a:ext uri="{FF2B5EF4-FFF2-40B4-BE49-F238E27FC236}">
                <a16:creationId xmlns:a16="http://schemas.microsoft.com/office/drawing/2014/main" id="{34075B3D-97FF-5BD3-6FA4-9074E380FEE8}"/>
              </a:ext>
            </a:extLst>
          </p:cNvPr>
          <p:cNvPicPr>
            <a:picLocks noChangeAspect="1"/>
          </p:cNvPicPr>
          <p:nvPr/>
        </p:nvPicPr>
        <p:blipFill>
          <a:blip r:embed="rId4"/>
          <a:stretch>
            <a:fillRect/>
          </a:stretch>
        </p:blipFill>
        <p:spPr>
          <a:xfrm>
            <a:off x="61051" y="705841"/>
            <a:ext cx="9082949" cy="558829"/>
          </a:xfrm>
          <a:prstGeom prst="rect">
            <a:avLst/>
          </a:prstGeom>
        </p:spPr>
      </p:pic>
      <p:pic>
        <p:nvPicPr>
          <p:cNvPr id="5" name="Picture 4" descr="This image explains why OneGov matters and why OneGov supports Executive Order 14240.&#10;">
            <a:extLst>
              <a:ext uri="{FF2B5EF4-FFF2-40B4-BE49-F238E27FC236}">
                <a16:creationId xmlns:a16="http://schemas.microsoft.com/office/drawing/2014/main" id="{EE6F0D53-3F22-D936-7880-3ACE8B119A18}"/>
              </a:ext>
            </a:extLst>
          </p:cNvPr>
          <p:cNvPicPr>
            <a:picLocks noChangeAspect="1"/>
          </p:cNvPicPr>
          <p:nvPr/>
        </p:nvPicPr>
        <p:blipFill>
          <a:blip r:embed="rId5"/>
          <a:stretch>
            <a:fillRect/>
          </a:stretch>
        </p:blipFill>
        <p:spPr>
          <a:xfrm>
            <a:off x="215946" y="1593058"/>
            <a:ext cx="5131661" cy="2844601"/>
          </a:xfrm>
          <a:prstGeom prst="rect">
            <a:avLst/>
          </a:prstGeom>
        </p:spPr>
      </p:pic>
      <p:pic>
        <p:nvPicPr>
          <p:cNvPr id="7" name="Picture 6" descr="This image shows the key benefits of the OneGov Strategy. &#10;">
            <a:extLst>
              <a:ext uri="{FF2B5EF4-FFF2-40B4-BE49-F238E27FC236}">
                <a16:creationId xmlns:a16="http://schemas.microsoft.com/office/drawing/2014/main" id="{5C894382-AFE7-DB63-505F-E6CCC64B1575}"/>
              </a:ext>
            </a:extLst>
          </p:cNvPr>
          <p:cNvPicPr>
            <a:picLocks noChangeAspect="1"/>
          </p:cNvPicPr>
          <p:nvPr/>
        </p:nvPicPr>
        <p:blipFill>
          <a:blip r:embed="rId6"/>
          <a:stretch>
            <a:fillRect/>
          </a:stretch>
        </p:blipFill>
        <p:spPr>
          <a:xfrm>
            <a:off x="5541636" y="1437411"/>
            <a:ext cx="3520792" cy="3194455"/>
          </a:xfrm>
          <a:prstGeom prst="rect">
            <a:avLst/>
          </a:prstGeom>
        </p:spPr>
      </p:pic>
      <p:sp>
        <p:nvSpPr>
          <p:cNvPr id="333" name="Google Shape;333;p55"/>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a:t>5</a:t>
            </a:fld>
            <a:endParaRPr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a:extLst>
            <a:ext uri="{FF2B5EF4-FFF2-40B4-BE49-F238E27FC236}">
              <a16:creationId xmlns:a16="http://schemas.microsoft.com/office/drawing/2014/main" id="{7D85F296-8FE4-5343-C6EC-FB630EB1FE8B}"/>
            </a:ext>
          </a:extLst>
        </p:cNvPr>
        <p:cNvGrpSpPr/>
        <p:nvPr/>
      </p:nvGrpSpPr>
      <p:grpSpPr>
        <a:xfrm>
          <a:off x="0" y="0"/>
          <a:ext cx="0" cy="0"/>
          <a:chOff x="0" y="0"/>
          <a:chExt cx="0" cy="0"/>
        </a:xfrm>
      </p:grpSpPr>
      <p:sp>
        <p:nvSpPr>
          <p:cNvPr id="354" name="Google Shape;354;p56">
            <a:extLst>
              <a:ext uri="{FF2B5EF4-FFF2-40B4-BE49-F238E27FC236}">
                <a16:creationId xmlns:a16="http://schemas.microsoft.com/office/drawing/2014/main" id="{DC99AA21-9BEB-17E8-73F0-3A6ABBF92A06}"/>
              </a:ext>
            </a:extLst>
          </p:cNvPr>
          <p:cNvSpPr txBox="1">
            <a:spLocks noGrp="1"/>
          </p:cNvSpPr>
          <p:nvPr>
            <p:ph type="title"/>
          </p:nvPr>
        </p:nvSpPr>
        <p:spPr>
          <a:xfrm>
            <a:off x="0" y="0"/>
            <a:ext cx="6996000" cy="53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US" sz="3000" dirty="0">
                <a:latin typeface="Catamaran"/>
                <a:ea typeface="Catamaran"/>
                <a:cs typeface="Catamaran"/>
                <a:sym typeface="Catamaran"/>
              </a:rPr>
              <a:t>OneGov Strategy - In the news</a:t>
            </a:r>
            <a:endParaRPr sz="3000" dirty="0">
              <a:latin typeface="Catamaran"/>
              <a:ea typeface="Catamaran"/>
              <a:cs typeface="Catamaran"/>
              <a:sym typeface="Catamaran"/>
            </a:endParaRPr>
          </a:p>
        </p:txBody>
      </p:sp>
      <p:sp>
        <p:nvSpPr>
          <p:cNvPr id="355" name="Google Shape;355;p56">
            <a:extLst>
              <a:ext uri="{FF2B5EF4-FFF2-40B4-BE49-F238E27FC236}">
                <a16:creationId xmlns:a16="http://schemas.microsoft.com/office/drawing/2014/main" id="{6D3D1C44-DB88-7FD8-A4FE-3830BA90DFDC}"/>
              </a:ext>
            </a:extLst>
          </p:cNvPr>
          <p:cNvSpPr txBox="1">
            <a:spLocks noGrp="1"/>
          </p:cNvSpPr>
          <p:nvPr>
            <p:ph type="sldNum" idx="12"/>
          </p:nvPr>
        </p:nvSpPr>
        <p:spPr>
          <a:xfrm>
            <a:off x="4297650" y="4689017"/>
            <a:ext cx="54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Clr>
                <a:srgbClr val="000000"/>
              </a:buClr>
              <a:buSzPts val="1000"/>
              <a:buFont typeface="Arial"/>
              <a:buNone/>
            </a:pPr>
            <a:r>
              <a:rPr lang="en-US" dirty="0"/>
              <a:t>6</a:t>
            </a:r>
            <a:endParaRPr dirty="0"/>
          </a:p>
        </p:txBody>
      </p:sp>
      <p:pic>
        <p:nvPicPr>
          <p:cNvPr id="4" name="Picture 3" descr="This image shows a screenshot of various news clips of GSA unveiling OneGov. ">
            <a:extLst>
              <a:ext uri="{FF2B5EF4-FFF2-40B4-BE49-F238E27FC236}">
                <a16:creationId xmlns:a16="http://schemas.microsoft.com/office/drawing/2014/main" id="{B32FA1A1-E47A-4015-C3B6-38EC5926E00F}"/>
              </a:ext>
            </a:extLst>
          </p:cNvPr>
          <p:cNvPicPr>
            <a:picLocks noChangeAspect="1"/>
          </p:cNvPicPr>
          <p:nvPr/>
        </p:nvPicPr>
        <p:blipFill>
          <a:blip r:embed="rId4"/>
          <a:stretch>
            <a:fillRect/>
          </a:stretch>
        </p:blipFill>
        <p:spPr>
          <a:xfrm>
            <a:off x="106135" y="650155"/>
            <a:ext cx="8931729" cy="3930009"/>
          </a:xfrm>
          <a:prstGeom prst="rect">
            <a:avLst/>
          </a:prstGeom>
        </p:spPr>
      </p:pic>
    </p:spTree>
    <p:custDataLst>
      <p:tags r:id="rId1"/>
    </p:custDataLst>
    <p:extLst>
      <p:ext uri="{BB962C8B-B14F-4D97-AF65-F5344CB8AC3E}">
        <p14:creationId xmlns:p14="http://schemas.microsoft.com/office/powerpoint/2010/main" val="286164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7"/>
          <p:cNvSpPr txBox="1">
            <a:spLocks noGrp="1"/>
          </p:cNvSpPr>
          <p:nvPr>
            <p:ph type="title"/>
          </p:nvPr>
        </p:nvSpPr>
        <p:spPr>
          <a:xfrm>
            <a:off x="0" y="0"/>
            <a:ext cx="6996000" cy="533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90"/>
              <a:buFont typeface="Arial"/>
              <a:buNone/>
            </a:pPr>
            <a:r>
              <a:rPr lang="en-US" sz="3000" dirty="0">
                <a:latin typeface="Catamaran"/>
                <a:ea typeface="Catamaran"/>
                <a:cs typeface="Catamaran"/>
                <a:sym typeface="Catamaran"/>
              </a:rPr>
              <a:t>DOT’s OneGov success story</a:t>
            </a:r>
            <a:endParaRPr sz="3000" b="0" dirty="0">
              <a:latin typeface="Catamaran"/>
              <a:ea typeface="Catamaran"/>
              <a:cs typeface="Catamaran"/>
              <a:sym typeface="Catamaran"/>
            </a:endParaRPr>
          </a:p>
        </p:txBody>
      </p:sp>
      <p:sp>
        <p:nvSpPr>
          <p:cNvPr id="375" name="Google Shape;375;p57"/>
          <p:cNvSpPr txBox="1"/>
          <p:nvPr/>
        </p:nvSpPr>
        <p:spPr>
          <a:xfrm>
            <a:off x="199850" y="860825"/>
            <a:ext cx="5282700" cy="35367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dk1"/>
              </a:buClr>
              <a:buSzPts val="1500"/>
              <a:buFont typeface="Catamaran"/>
              <a:buChar char="●"/>
            </a:pPr>
            <a:r>
              <a:rPr lang="en-US" sz="1500" dirty="0">
                <a:solidFill>
                  <a:schemeClr val="dk1"/>
                </a:solidFill>
                <a:latin typeface="Catamaran"/>
                <a:ea typeface="Catamaran"/>
                <a:cs typeface="Catamaran"/>
                <a:sym typeface="Catamaran"/>
              </a:rPr>
              <a:t>DOT awarded a five-year, $89M Google Workspace deal through GSA’s OneGov agreement</a:t>
            </a:r>
            <a:endParaRPr sz="1500" dirty="0">
              <a:solidFill>
                <a:schemeClr val="dk1"/>
              </a:solidFill>
              <a:latin typeface="Catamaran"/>
              <a:ea typeface="Catamaran"/>
              <a:cs typeface="Catamaran"/>
              <a:sym typeface="Catamaran"/>
            </a:endParaRPr>
          </a:p>
          <a:p>
            <a:pPr marL="457200" lvl="0" indent="-323850" algn="l" rtl="0">
              <a:lnSpc>
                <a:spcPct val="115000"/>
              </a:lnSpc>
              <a:spcBef>
                <a:spcPts val="1000"/>
              </a:spcBef>
              <a:spcAft>
                <a:spcPts val="0"/>
              </a:spcAft>
              <a:buClr>
                <a:schemeClr val="dk1"/>
              </a:buClr>
              <a:buSzPts val="1500"/>
              <a:buFont typeface="Catamaran"/>
              <a:buChar char="●"/>
            </a:pPr>
            <a:r>
              <a:rPr lang="en-US" sz="1500" dirty="0">
                <a:solidFill>
                  <a:schemeClr val="dk1"/>
                </a:solidFill>
                <a:latin typeface="Catamaran"/>
                <a:ea typeface="Catamaran"/>
                <a:cs typeface="Catamaran"/>
                <a:sym typeface="Catamaran"/>
              </a:rPr>
              <a:t>Achieved a 71% discount</a:t>
            </a:r>
            <a:endParaRPr sz="1500" dirty="0">
              <a:solidFill>
                <a:schemeClr val="dk1"/>
              </a:solidFill>
              <a:latin typeface="Catamaran"/>
              <a:ea typeface="Catamaran"/>
              <a:cs typeface="Catamaran"/>
              <a:sym typeface="Catamaran"/>
            </a:endParaRPr>
          </a:p>
          <a:p>
            <a:pPr marL="457200" lvl="0" indent="-323850" algn="l" rtl="0">
              <a:lnSpc>
                <a:spcPct val="115000"/>
              </a:lnSpc>
              <a:spcBef>
                <a:spcPts val="1000"/>
              </a:spcBef>
              <a:spcAft>
                <a:spcPts val="0"/>
              </a:spcAft>
              <a:buClr>
                <a:schemeClr val="dk1"/>
              </a:buClr>
              <a:buSzPts val="1500"/>
              <a:buFont typeface="Catamaran"/>
              <a:buChar char="●"/>
            </a:pPr>
            <a:r>
              <a:rPr lang="en-US" sz="1500" dirty="0">
                <a:solidFill>
                  <a:schemeClr val="dk1"/>
                </a:solidFill>
                <a:latin typeface="Catamaran"/>
                <a:ea typeface="Catamaran"/>
                <a:cs typeface="Catamaran"/>
                <a:sym typeface="Catamaran"/>
              </a:rPr>
              <a:t>Fast rollout: first users live in 30 days; full agency access in 60</a:t>
            </a:r>
            <a:endParaRPr sz="1500" dirty="0">
              <a:solidFill>
                <a:schemeClr val="dk1"/>
              </a:solidFill>
              <a:latin typeface="Catamaran"/>
              <a:ea typeface="Catamaran"/>
              <a:cs typeface="Catamaran"/>
              <a:sym typeface="Catamaran"/>
            </a:endParaRPr>
          </a:p>
          <a:p>
            <a:pPr marL="457200" lvl="0" indent="-323850" algn="l" rtl="0">
              <a:lnSpc>
                <a:spcPct val="115000"/>
              </a:lnSpc>
              <a:spcBef>
                <a:spcPts val="1000"/>
              </a:spcBef>
              <a:spcAft>
                <a:spcPts val="0"/>
              </a:spcAft>
              <a:buClr>
                <a:schemeClr val="dk1"/>
              </a:buClr>
              <a:buSzPts val="1500"/>
              <a:buFont typeface="Catamaran"/>
              <a:buChar char="●"/>
            </a:pPr>
            <a:r>
              <a:rPr lang="en-US" sz="1500" dirty="0">
                <a:solidFill>
                  <a:schemeClr val="dk1"/>
                </a:solidFill>
                <a:latin typeface="Catamaran"/>
                <a:ea typeface="Catamaran"/>
                <a:cs typeface="Catamaran"/>
                <a:sym typeface="Catamaran"/>
              </a:rPr>
              <a:t>Part of DOT’s “1DOT IT” transformation to modernize and centralize IT</a:t>
            </a:r>
            <a:endParaRPr sz="1500" dirty="0">
              <a:solidFill>
                <a:schemeClr val="dk1"/>
              </a:solidFill>
              <a:latin typeface="Catamaran"/>
              <a:ea typeface="Catamaran"/>
              <a:cs typeface="Catamaran"/>
              <a:sym typeface="Catamaran"/>
            </a:endParaRPr>
          </a:p>
          <a:p>
            <a:pPr marL="457200" lvl="0" indent="-323850" algn="l" rtl="0">
              <a:lnSpc>
                <a:spcPct val="115000"/>
              </a:lnSpc>
              <a:spcBef>
                <a:spcPts val="1000"/>
              </a:spcBef>
              <a:spcAft>
                <a:spcPts val="1000"/>
              </a:spcAft>
              <a:buClr>
                <a:schemeClr val="dk1"/>
              </a:buClr>
              <a:buSzPts val="1500"/>
              <a:buFont typeface="Catamaran"/>
              <a:buChar char="●"/>
            </a:pPr>
            <a:r>
              <a:rPr lang="en-US" sz="1500" dirty="0">
                <a:solidFill>
                  <a:schemeClr val="dk1"/>
                </a:solidFill>
                <a:latin typeface="Catamaran"/>
                <a:ea typeface="Catamaran"/>
                <a:cs typeface="Catamaran"/>
                <a:sym typeface="Catamaran"/>
              </a:rPr>
              <a:t>Leaders say OneGov enabled the speed and scale to “get DOT to the finish line”</a:t>
            </a:r>
            <a:endParaRPr sz="1500" dirty="0">
              <a:solidFill>
                <a:schemeClr val="dk1"/>
              </a:solidFill>
              <a:latin typeface="Catamaran"/>
              <a:ea typeface="Catamaran"/>
              <a:cs typeface="Catamaran"/>
              <a:sym typeface="Catamaran"/>
            </a:endParaRPr>
          </a:p>
        </p:txBody>
      </p:sp>
      <p:pic>
        <p:nvPicPr>
          <p:cNvPr id="374" name="Google Shape;374;p57" descr="File:Google Workspace Logo.svg - Wikimedia Commons"/>
          <p:cNvPicPr preferRelativeResize="0"/>
          <p:nvPr/>
        </p:nvPicPr>
        <p:blipFill>
          <a:blip r:embed="rId4">
            <a:alphaModFix/>
          </a:blip>
          <a:stretch>
            <a:fillRect/>
          </a:stretch>
        </p:blipFill>
        <p:spPr>
          <a:xfrm>
            <a:off x="5720588" y="744948"/>
            <a:ext cx="2854141" cy="365687"/>
          </a:xfrm>
          <a:prstGeom prst="rect">
            <a:avLst/>
          </a:prstGeom>
          <a:noFill/>
          <a:ln>
            <a:noFill/>
          </a:ln>
        </p:spPr>
      </p:pic>
      <p:grpSp>
        <p:nvGrpSpPr>
          <p:cNvPr id="376" name="Google Shape;376;p57" descr="This image shows google product icons. "/>
          <p:cNvGrpSpPr/>
          <p:nvPr/>
        </p:nvGrpSpPr>
        <p:grpSpPr>
          <a:xfrm>
            <a:off x="5469873" y="1146323"/>
            <a:ext cx="3355578" cy="499002"/>
            <a:chOff x="5491998" y="1146323"/>
            <a:chExt cx="3355578" cy="499002"/>
          </a:xfrm>
        </p:grpSpPr>
        <p:pic>
          <p:nvPicPr>
            <p:cNvPr id="377" name="Google Shape;377;p57" descr="Dosya:Google Workspace product icons (2020).svg - Wikipedia"/>
            <p:cNvPicPr preferRelativeResize="0"/>
            <p:nvPr/>
          </p:nvPicPr>
          <p:blipFill>
            <a:blip r:embed="rId5">
              <a:alphaModFix/>
            </a:blip>
            <a:stretch>
              <a:fillRect/>
            </a:stretch>
          </p:blipFill>
          <p:spPr>
            <a:xfrm>
              <a:off x="5491998" y="1146325"/>
              <a:ext cx="2303054" cy="499000"/>
            </a:xfrm>
            <a:prstGeom prst="rect">
              <a:avLst/>
            </a:prstGeom>
            <a:noFill/>
            <a:ln>
              <a:noFill/>
            </a:ln>
          </p:spPr>
        </p:pic>
        <p:pic>
          <p:nvPicPr>
            <p:cNvPr id="378" name="Google Shape;378;p57" descr="File:Google Gemini logo.svg - Wikipedia"/>
            <p:cNvPicPr preferRelativeResize="0"/>
            <p:nvPr/>
          </p:nvPicPr>
          <p:blipFill>
            <a:blip r:embed="rId6">
              <a:alphaModFix/>
            </a:blip>
            <a:stretch>
              <a:fillRect/>
            </a:stretch>
          </p:blipFill>
          <p:spPr>
            <a:xfrm>
              <a:off x="7784088" y="1146323"/>
              <a:ext cx="1063488" cy="393600"/>
            </a:xfrm>
            <a:prstGeom prst="rect">
              <a:avLst/>
            </a:prstGeom>
            <a:noFill/>
            <a:ln>
              <a:noFill/>
            </a:ln>
          </p:spPr>
        </p:pic>
      </p:grpSp>
      <p:pic>
        <p:nvPicPr>
          <p:cNvPr id="373" name="Google Shape;373;p57" descr="File:United States Department of Transportation seal.svg - Wikipedia"/>
          <p:cNvPicPr preferRelativeResize="0"/>
          <p:nvPr/>
        </p:nvPicPr>
        <p:blipFill>
          <a:blip r:embed="rId7">
            <a:alphaModFix/>
          </a:blip>
          <a:stretch>
            <a:fillRect/>
          </a:stretch>
        </p:blipFill>
        <p:spPr>
          <a:xfrm>
            <a:off x="5878875" y="1742450"/>
            <a:ext cx="2537576" cy="2547523"/>
          </a:xfrm>
          <a:prstGeom prst="rect">
            <a:avLst/>
          </a:prstGeom>
          <a:noFill/>
          <a:ln>
            <a:noFill/>
          </a:ln>
        </p:spPr>
      </p:pic>
      <p:sp>
        <p:nvSpPr>
          <p:cNvPr id="372" name="Google Shape;372;p57"/>
          <p:cNvSpPr txBox="1">
            <a:spLocks noGrp="1"/>
          </p:cNvSpPr>
          <p:nvPr>
            <p:ph type="sldNum" idx="12"/>
          </p:nvPr>
        </p:nvSpPr>
        <p:spPr>
          <a:xfrm>
            <a:off x="4297658" y="4631867"/>
            <a:ext cx="54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Clr>
                <a:srgbClr val="000000"/>
              </a:buClr>
              <a:buSzPts val="1000"/>
              <a:buFont typeface="Arial"/>
              <a:buNone/>
            </a:pPr>
            <a:fld id="{00000000-1234-1234-1234-123412341234}" type="slidenum">
              <a:rPr lang="en-US"/>
              <a:t>7</a:t>
            </a:fld>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60729CE7-DC29-340F-AD3F-8FA0C8DA518D}"/>
            </a:ext>
          </a:extLst>
        </p:cNvPr>
        <p:cNvGrpSpPr/>
        <p:nvPr/>
      </p:nvGrpSpPr>
      <p:grpSpPr>
        <a:xfrm>
          <a:off x="0" y="0"/>
          <a:ext cx="0" cy="0"/>
          <a:chOff x="0" y="0"/>
          <a:chExt cx="0" cy="0"/>
        </a:xfrm>
      </p:grpSpPr>
      <p:sp>
        <p:nvSpPr>
          <p:cNvPr id="401" name="Google Shape;401;p58">
            <a:extLst>
              <a:ext uri="{FF2B5EF4-FFF2-40B4-BE49-F238E27FC236}">
                <a16:creationId xmlns:a16="http://schemas.microsoft.com/office/drawing/2014/main" id="{DC8916A2-62CD-6895-209B-BA15BFC3DD7D}"/>
              </a:ext>
            </a:extLst>
          </p:cNvPr>
          <p:cNvSpPr txBox="1">
            <a:spLocks noGrp="1"/>
          </p:cNvSpPr>
          <p:nvPr>
            <p:ph type="title"/>
          </p:nvPr>
        </p:nvSpPr>
        <p:spPr>
          <a:xfrm>
            <a:off x="33525" y="0"/>
            <a:ext cx="7233900" cy="5727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a:solidFill>
                  <a:schemeClr val="lt1"/>
                </a:solidFill>
                <a:latin typeface="Catamaran"/>
                <a:ea typeface="Catamaran"/>
                <a:cs typeface="Catamaran"/>
                <a:sym typeface="Catamaran"/>
              </a:rPr>
              <a:t>Tiers and IT Focus</a:t>
            </a:r>
            <a:endParaRPr sz="3000" b="1">
              <a:latin typeface="Catamaran"/>
              <a:ea typeface="Catamaran"/>
              <a:cs typeface="Catamaran"/>
              <a:sym typeface="Catamaran"/>
            </a:endParaRPr>
          </a:p>
        </p:txBody>
      </p:sp>
      <p:sp>
        <p:nvSpPr>
          <p:cNvPr id="399" name="Google Shape;399;p58">
            <a:extLst>
              <a:ext uri="{FF2B5EF4-FFF2-40B4-BE49-F238E27FC236}">
                <a16:creationId xmlns:a16="http://schemas.microsoft.com/office/drawing/2014/main" id="{88DC00C7-BEAE-6DE3-16F7-7AEE317F4B7A}"/>
              </a:ext>
            </a:extLst>
          </p:cNvPr>
          <p:cNvSpPr txBox="1"/>
          <p:nvPr/>
        </p:nvSpPr>
        <p:spPr>
          <a:xfrm>
            <a:off x="216900" y="632225"/>
            <a:ext cx="8710200" cy="10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2"/>
                </a:solidFill>
              </a:rPr>
              <a:t>The OneGov initiative has adopted a tiered model to prioritize OEM engagement based on governmentwide impact, spend, and agency footprint. Starting with software and cloud providers with FedRAMP-authorized cloud solutions (excluding on-premise offerings), this structures engagement into four tiers that reflective of relative scale and reach across the federal enterprise</a:t>
            </a:r>
            <a:endParaRPr dirty="0">
              <a:solidFill>
                <a:schemeClr val="dk2"/>
              </a:solidFill>
            </a:endParaRPr>
          </a:p>
        </p:txBody>
      </p:sp>
      <p:pic>
        <p:nvPicPr>
          <p:cNvPr id="3" name="Picture 2" descr="This image shows the 4 tier levels.">
            <a:extLst>
              <a:ext uri="{FF2B5EF4-FFF2-40B4-BE49-F238E27FC236}">
                <a16:creationId xmlns:a16="http://schemas.microsoft.com/office/drawing/2014/main" id="{2ABDA249-4A6A-CD29-0F10-34AA977263CB}"/>
              </a:ext>
            </a:extLst>
          </p:cNvPr>
          <p:cNvPicPr>
            <a:picLocks noChangeAspect="1"/>
          </p:cNvPicPr>
          <p:nvPr/>
        </p:nvPicPr>
        <p:blipFill>
          <a:blip r:embed="rId4"/>
          <a:stretch>
            <a:fillRect/>
          </a:stretch>
        </p:blipFill>
        <p:spPr>
          <a:xfrm>
            <a:off x="216900" y="1733349"/>
            <a:ext cx="8710200" cy="2879471"/>
          </a:xfrm>
          <a:prstGeom prst="rect">
            <a:avLst/>
          </a:prstGeom>
        </p:spPr>
      </p:pic>
      <p:sp>
        <p:nvSpPr>
          <p:cNvPr id="400" name="Google Shape;400;p58">
            <a:extLst>
              <a:ext uri="{FF2B5EF4-FFF2-40B4-BE49-F238E27FC236}">
                <a16:creationId xmlns:a16="http://schemas.microsoft.com/office/drawing/2014/main" id="{E6046D6D-648D-829D-7F0A-D1DF65717C9E}"/>
              </a:ext>
            </a:extLst>
          </p:cNvPr>
          <p:cNvSpPr txBox="1">
            <a:spLocks noGrp="1"/>
          </p:cNvSpPr>
          <p:nvPr>
            <p:ph type="sldNum" idx="12"/>
          </p:nvPr>
        </p:nvSpPr>
        <p:spPr>
          <a:xfrm>
            <a:off x="4379950" y="4773250"/>
            <a:ext cx="3444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US"/>
              <a:t>8</a:t>
            </a:fld>
            <a:endParaRPr/>
          </a:p>
        </p:txBody>
      </p:sp>
    </p:spTree>
    <p:custDataLst>
      <p:tags r:id="rId1"/>
    </p:custDataLst>
    <p:extLst>
      <p:ext uri="{BB962C8B-B14F-4D97-AF65-F5344CB8AC3E}">
        <p14:creationId xmlns:p14="http://schemas.microsoft.com/office/powerpoint/2010/main" val="160067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9"/>
          <p:cNvSpPr txBox="1">
            <a:spLocks noGrp="1"/>
          </p:cNvSpPr>
          <p:nvPr>
            <p:ph type="title"/>
          </p:nvPr>
        </p:nvSpPr>
        <p:spPr>
          <a:xfrm>
            <a:off x="0" y="0"/>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US" sz="3020" b="1">
                <a:solidFill>
                  <a:schemeClr val="lt1"/>
                </a:solidFill>
                <a:latin typeface="Catamaran"/>
                <a:ea typeface="Catamaran"/>
                <a:cs typeface="Catamaran"/>
                <a:sym typeface="Catamaran"/>
              </a:rPr>
              <a:t>Direct Contract Vision </a:t>
            </a:r>
            <a:endParaRPr sz="3020" b="1">
              <a:solidFill>
                <a:schemeClr val="lt1"/>
              </a:solidFill>
              <a:latin typeface="Catamaran"/>
              <a:ea typeface="Catamaran"/>
              <a:cs typeface="Catamaran"/>
              <a:sym typeface="Catamaran"/>
            </a:endParaRPr>
          </a:p>
        </p:txBody>
      </p:sp>
      <p:sp>
        <p:nvSpPr>
          <p:cNvPr id="408" name="Google Shape;408;p59"/>
          <p:cNvSpPr txBox="1">
            <a:spLocks noGrp="1"/>
          </p:cNvSpPr>
          <p:nvPr>
            <p:ph type="sldNum" idx="12"/>
          </p:nvPr>
        </p:nvSpPr>
        <p:spPr>
          <a:xfrm>
            <a:off x="4297658" y="46318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US"/>
              <a:t>9</a:t>
            </a:fld>
            <a:endParaRPr/>
          </a:p>
        </p:txBody>
      </p:sp>
      <p:grpSp>
        <p:nvGrpSpPr>
          <p:cNvPr id="409" name="Google Shape;409;p59" descr="This image shows the direct contract vision for One gov. "/>
          <p:cNvGrpSpPr/>
          <p:nvPr/>
        </p:nvGrpSpPr>
        <p:grpSpPr>
          <a:xfrm>
            <a:off x="713767" y="1032375"/>
            <a:ext cx="7404816" cy="3289432"/>
            <a:chOff x="987708" y="1528936"/>
            <a:chExt cx="9972816" cy="4429615"/>
          </a:xfrm>
        </p:grpSpPr>
        <p:sp>
          <p:nvSpPr>
            <p:cNvPr id="410" name="Google Shape;410;p59"/>
            <p:cNvSpPr/>
            <p:nvPr/>
          </p:nvSpPr>
          <p:spPr>
            <a:xfrm>
              <a:off x="1851804" y="1536664"/>
              <a:ext cx="4200900" cy="801900"/>
            </a:xfrm>
            <a:prstGeom prst="rect">
              <a:avLst/>
            </a:prstGeom>
            <a:solidFill>
              <a:srgbClr val="1F6084"/>
            </a:solidFill>
            <a:ln>
              <a:noFill/>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FFFFFF"/>
                </a:solidFill>
                <a:latin typeface="Calibri"/>
                <a:ea typeface="Calibri"/>
                <a:cs typeface="Calibri"/>
                <a:sym typeface="Calibri"/>
              </a:endParaRPr>
            </a:p>
          </p:txBody>
        </p:sp>
        <p:sp>
          <p:nvSpPr>
            <p:cNvPr id="411" name="Google Shape;411;p59"/>
            <p:cNvSpPr/>
            <p:nvPr/>
          </p:nvSpPr>
          <p:spPr>
            <a:xfrm>
              <a:off x="1419756" y="2439341"/>
              <a:ext cx="4200900" cy="801900"/>
            </a:xfrm>
            <a:prstGeom prst="rect">
              <a:avLst/>
            </a:prstGeom>
            <a:solidFill>
              <a:srgbClr val="366A7C"/>
            </a:solidFill>
            <a:ln>
              <a:noFill/>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FFFFFF"/>
                </a:solidFill>
                <a:latin typeface="Calibri"/>
                <a:ea typeface="Calibri"/>
                <a:cs typeface="Calibri"/>
                <a:sym typeface="Calibri"/>
              </a:endParaRPr>
            </a:p>
          </p:txBody>
        </p:sp>
        <p:sp>
          <p:nvSpPr>
            <p:cNvPr id="412" name="Google Shape;412;p59"/>
            <p:cNvSpPr/>
            <p:nvPr/>
          </p:nvSpPr>
          <p:spPr>
            <a:xfrm>
              <a:off x="987708" y="3342018"/>
              <a:ext cx="4200900" cy="801900"/>
            </a:xfrm>
            <a:prstGeom prst="rect">
              <a:avLst/>
            </a:prstGeom>
            <a:solidFill>
              <a:schemeClr val="accent3"/>
            </a:solidFill>
            <a:ln>
              <a:noFill/>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FFFFFF"/>
                </a:solidFill>
                <a:latin typeface="Calibri"/>
                <a:ea typeface="Calibri"/>
                <a:cs typeface="Calibri"/>
                <a:sym typeface="Calibri"/>
              </a:endParaRPr>
            </a:p>
          </p:txBody>
        </p:sp>
        <p:sp>
          <p:nvSpPr>
            <p:cNvPr id="413" name="Google Shape;413;p59"/>
            <p:cNvSpPr/>
            <p:nvPr/>
          </p:nvSpPr>
          <p:spPr>
            <a:xfrm>
              <a:off x="1419756" y="4244695"/>
              <a:ext cx="4200900" cy="801900"/>
            </a:xfrm>
            <a:prstGeom prst="rect">
              <a:avLst/>
            </a:prstGeom>
            <a:solidFill>
              <a:srgbClr val="D8D8D8"/>
            </a:solidFill>
            <a:ln w="9525" cap="flat" cmpd="sng">
              <a:solidFill>
                <a:srgbClr val="1F6084"/>
              </a:solidFill>
              <a:prstDash val="solid"/>
              <a:round/>
              <a:headEnd type="none" w="sm" len="sm"/>
              <a:tailEnd type="none" w="sm" len="sm"/>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FFFFFF"/>
                </a:solidFill>
                <a:latin typeface="Calibri"/>
                <a:ea typeface="Calibri"/>
                <a:cs typeface="Calibri"/>
                <a:sym typeface="Calibri"/>
              </a:endParaRPr>
            </a:p>
          </p:txBody>
        </p:sp>
        <p:sp>
          <p:nvSpPr>
            <p:cNvPr id="414" name="Google Shape;414;p59"/>
            <p:cNvSpPr/>
            <p:nvPr/>
          </p:nvSpPr>
          <p:spPr>
            <a:xfrm>
              <a:off x="1851804" y="5147371"/>
              <a:ext cx="4200900" cy="801900"/>
            </a:xfrm>
            <a:prstGeom prst="rect">
              <a:avLst/>
            </a:prstGeom>
            <a:solidFill>
              <a:srgbClr val="CEDDE5"/>
            </a:solidFill>
            <a:ln>
              <a:noFill/>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FFFFFF"/>
                </a:solidFill>
                <a:latin typeface="Calibri"/>
                <a:ea typeface="Calibri"/>
                <a:cs typeface="Calibri"/>
                <a:sym typeface="Calibri"/>
              </a:endParaRPr>
            </a:p>
          </p:txBody>
        </p:sp>
        <p:sp>
          <p:nvSpPr>
            <p:cNvPr id="415" name="Google Shape;415;p59"/>
            <p:cNvSpPr/>
            <p:nvPr/>
          </p:nvSpPr>
          <p:spPr>
            <a:xfrm rot="5400000">
              <a:off x="6706974" y="1647799"/>
              <a:ext cx="4294800" cy="4212300"/>
            </a:xfrm>
            <a:prstGeom prst="blockArc">
              <a:avLst>
                <a:gd name="adj1" fmla="val 14607650"/>
                <a:gd name="adj2" fmla="val 2233101"/>
                <a:gd name="adj3" fmla="val 4696"/>
              </a:avLst>
            </a:prstGeom>
            <a:solidFill>
              <a:srgbClr val="1F6084"/>
            </a:solidFill>
            <a:ln>
              <a:noFill/>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000000"/>
                </a:solidFill>
                <a:latin typeface="Calibri"/>
                <a:ea typeface="Calibri"/>
                <a:cs typeface="Calibri"/>
                <a:sym typeface="Calibri"/>
              </a:endParaRPr>
            </a:p>
          </p:txBody>
        </p:sp>
        <p:sp>
          <p:nvSpPr>
            <p:cNvPr id="416" name="Google Shape;416;p59"/>
            <p:cNvSpPr/>
            <p:nvPr/>
          </p:nvSpPr>
          <p:spPr>
            <a:xfrm rot="5400000">
              <a:off x="7015985" y="2004044"/>
              <a:ext cx="3676800" cy="3606000"/>
            </a:xfrm>
            <a:prstGeom prst="blockArc">
              <a:avLst>
                <a:gd name="adj1" fmla="val 12866219"/>
                <a:gd name="adj2" fmla="val 2208223"/>
                <a:gd name="adj3" fmla="val 5499"/>
              </a:avLst>
            </a:prstGeom>
            <a:solidFill>
              <a:srgbClr val="366A7C"/>
            </a:solidFill>
            <a:ln>
              <a:noFill/>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000000"/>
                </a:solidFill>
                <a:latin typeface="Calibri"/>
                <a:ea typeface="Calibri"/>
                <a:cs typeface="Calibri"/>
                <a:sym typeface="Calibri"/>
              </a:endParaRPr>
            </a:p>
          </p:txBody>
        </p:sp>
        <p:sp>
          <p:nvSpPr>
            <p:cNvPr id="417" name="Google Shape;417;p59"/>
            <p:cNvSpPr/>
            <p:nvPr/>
          </p:nvSpPr>
          <p:spPr>
            <a:xfrm rot="5400000">
              <a:off x="7314189" y="2290052"/>
              <a:ext cx="3058200" cy="2999400"/>
            </a:xfrm>
            <a:prstGeom prst="blockArc">
              <a:avLst>
                <a:gd name="adj1" fmla="val 10838337"/>
                <a:gd name="adj2" fmla="val 2182271"/>
                <a:gd name="adj3" fmla="val 6616"/>
              </a:avLst>
            </a:prstGeom>
            <a:solidFill>
              <a:schemeClr val="accent3"/>
            </a:solidFill>
            <a:ln>
              <a:noFill/>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000000"/>
                </a:solidFill>
                <a:latin typeface="Calibri"/>
                <a:ea typeface="Calibri"/>
                <a:cs typeface="Calibri"/>
                <a:sym typeface="Calibri"/>
              </a:endParaRPr>
            </a:p>
          </p:txBody>
        </p:sp>
        <p:sp>
          <p:nvSpPr>
            <p:cNvPr id="418" name="Google Shape;418;p59"/>
            <p:cNvSpPr/>
            <p:nvPr/>
          </p:nvSpPr>
          <p:spPr>
            <a:xfrm rot="5400000">
              <a:off x="7638301" y="2613735"/>
              <a:ext cx="2404200" cy="2358000"/>
            </a:xfrm>
            <a:prstGeom prst="blockArc">
              <a:avLst>
                <a:gd name="adj1" fmla="val 8967793"/>
                <a:gd name="adj2" fmla="val 2161550"/>
                <a:gd name="adj3" fmla="val 8273"/>
              </a:avLst>
            </a:prstGeom>
            <a:solidFill>
              <a:srgbClr val="D8D8D8"/>
            </a:solidFill>
            <a:ln>
              <a:noFill/>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000000"/>
                </a:solidFill>
                <a:latin typeface="Calibri"/>
                <a:ea typeface="Calibri"/>
                <a:cs typeface="Calibri"/>
                <a:sym typeface="Calibri"/>
              </a:endParaRPr>
            </a:p>
          </p:txBody>
        </p:sp>
        <p:sp>
          <p:nvSpPr>
            <p:cNvPr id="419" name="Google Shape;419;p59"/>
            <p:cNvSpPr/>
            <p:nvPr/>
          </p:nvSpPr>
          <p:spPr>
            <a:xfrm rot="5400000">
              <a:off x="7958977" y="2919652"/>
              <a:ext cx="1764300" cy="1730400"/>
            </a:xfrm>
            <a:prstGeom prst="blockArc">
              <a:avLst>
                <a:gd name="adj1" fmla="val 6738623"/>
                <a:gd name="adj2" fmla="val 2043077"/>
                <a:gd name="adj3" fmla="val 11219"/>
              </a:avLst>
            </a:prstGeom>
            <a:solidFill>
              <a:srgbClr val="CEDDE5"/>
            </a:solidFill>
            <a:ln>
              <a:noFill/>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b="0" i="0" u="none" strike="noStrike" cap="none">
                <a:solidFill>
                  <a:srgbClr val="000000"/>
                </a:solidFill>
                <a:latin typeface="Calibri"/>
                <a:ea typeface="Calibri"/>
                <a:cs typeface="Calibri"/>
                <a:sym typeface="Calibri"/>
              </a:endParaRPr>
            </a:p>
          </p:txBody>
        </p:sp>
        <p:grpSp>
          <p:nvGrpSpPr>
            <p:cNvPr id="420" name="Google Shape;420;p59"/>
            <p:cNvGrpSpPr/>
            <p:nvPr/>
          </p:nvGrpSpPr>
          <p:grpSpPr>
            <a:xfrm>
              <a:off x="8323402" y="3432298"/>
              <a:ext cx="1039224" cy="708251"/>
              <a:chOff x="3750844" y="2560015"/>
              <a:chExt cx="2970060" cy="2024154"/>
            </a:xfrm>
          </p:grpSpPr>
          <p:grpSp>
            <p:nvGrpSpPr>
              <p:cNvPr id="421" name="Google Shape;421;p59"/>
              <p:cNvGrpSpPr/>
              <p:nvPr/>
            </p:nvGrpSpPr>
            <p:grpSpPr>
              <a:xfrm>
                <a:off x="3750844" y="2864355"/>
                <a:ext cx="2970060" cy="1357403"/>
                <a:chOff x="3750844" y="2864355"/>
                <a:chExt cx="2970060" cy="1357403"/>
              </a:xfrm>
            </p:grpSpPr>
            <p:grpSp>
              <p:nvGrpSpPr>
                <p:cNvPr id="422" name="Google Shape;422;p59"/>
                <p:cNvGrpSpPr/>
                <p:nvPr/>
              </p:nvGrpSpPr>
              <p:grpSpPr>
                <a:xfrm>
                  <a:off x="3750844" y="2864355"/>
                  <a:ext cx="1024691" cy="1357403"/>
                  <a:chOff x="5847150" y="2503257"/>
                  <a:chExt cx="1570889" cy="2080949"/>
                </a:xfrm>
              </p:grpSpPr>
              <p:sp>
                <p:nvSpPr>
                  <p:cNvPr id="423" name="Google Shape;423;p59"/>
                  <p:cNvSpPr/>
                  <p:nvPr/>
                </p:nvSpPr>
                <p:spPr>
                  <a:xfrm>
                    <a:off x="5981212" y="2503257"/>
                    <a:ext cx="1302761" cy="1757068"/>
                  </a:xfrm>
                  <a:custGeom>
                    <a:avLst/>
                    <a:gdLst/>
                    <a:ahLst/>
                    <a:cxnLst/>
                    <a:rect l="l" t="t" r="r" b="b"/>
                    <a:pathLst>
                      <a:path w="5024" h="6776" extrusionOk="0">
                        <a:moveTo>
                          <a:pt x="2509" y="0"/>
                        </a:moveTo>
                        <a:lnTo>
                          <a:pt x="2776" y="11"/>
                        </a:lnTo>
                        <a:lnTo>
                          <a:pt x="3022" y="43"/>
                        </a:lnTo>
                        <a:lnTo>
                          <a:pt x="3246" y="91"/>
                        </a:lnTo>
                        <a:lnTo>
                          <a:pt x="3454" y="160"/>
                        </a:lnTo>
                        <a:lnTo>
                          <a:pt x="3646" y="251"/>
                        </a:lnTo>
                        <a:lnTo>
                          <a:pt x="3822" y="353"/>
                        </a:lnTo>
                        <a:lnTo>
                          <a:pt x="3983" y="475"/>
                        </a:lnTo>
                        <a:lnTo>
                          <a:pt x="4127" y="609"/>
                        </a:lnTo>
                        <a:lnTo>
                          <a:pt x="4260" y="758"/>
                        </a:lnTo>
                        <a:lnTo>
                          <a:pt x="4378" y="924"/>
                        </a:lnTo>
                        <a:lnTo>
                          <a:pt x="4484" y="1100"/>
                        </a:lnTo>
                        <a:lnTo>
                          <a:pt x="4580" y="1287"/>
                        </a:lnTo>
                        <a:lnTo>
                          <a:pt x="4661" y="1490"/>
                        </a:lnTo>
                        <a:lnTo>
                          <a:pt x="4735" y="1698"/>
                        </a:lnTo>
                        <a:lnTo>
                          <a:pt x="4794" y="1917"/>
                        </a:lnTo>
                        <a:lnTo>
                          <a:pt x="4847" y="2141"/>
                        </a:lnTo>
                        <a:lnTo>
                          <a:pt x="4890" y="2376"/>
                        </a:lnTo>
                        <a:lnTo>
                          <a:pt x="4927" y="2616"/>
                        </a:lnTo>
                        <a:lnTo>
                          <a:pt x="4959" y="2862"/>
                        </a:lnTo>
                        <a:lnTo>
                          <a:pt x="4981" y="3113"/>
                        </a:lnTo>
                        <a:lnTo>
                          <a:pt x="4997" y="3364"/>
                        </a:lnTo>
                        <a:lnTo>
                          <a:pt x="5013" y="3620"/>
                        </a:lnTo>
                        <a:lnTo>
                          <a:pt x="5018" y="3882"/>
                        </a:lnTo>
                        <a:lnTo>
                          <a:pt x="5024" y="4138"/>
                        </a:lnTo>
                        <a:lnTo>
                          <a:pt x="5024" y="4400"/>
                        </a:lnTo>
                        <a:lnTo>
                          <a:pt x="5024" y="4661"/>
                        </a:lnTo>
                        <a:lnTo>
                          <a:pt x="5018" y="4918"/>
                        </a:lnTo>
                        <a:lnTo>
                          <a:pt x="5018" y="5174"/>
                        </a:lnTo>
                        <a:lnTo>
                          <a:pt x="5013" y="5430"/>
                        </a:lnTo>
                        <a:lnTo>
                          <a:pt x="5008" y="5676"/>
                        </a:lnTo>
                        <a:lnTo>
                          <a:pt x="5008" y="5921"/>
                        </a:lnTo>
                        <a:lnTo>
                          <a:pt x="4997" y="5991"/>
                        </a:lnTo>
                        <a:lnTo>
                          <a:pt x="4976" y="6049"/>
                        </a:lnTo>
                        <a:lnTo>
                          <a:pt x="4933" y="6103"/>
                        </a:lnTo>
                        <a:lnTo>
                          <a:pt x="4879" y="6146"/>
                        </a:lnTo>
                        <a:lnTo>
                          <a:pt x="4778" y="6204"/>
                        </a:lnTo>
                        <a:lnTo>
                          <a:pt x="4655" y="6268"/>
                        </a:lnTo>
                        <a:lnTo>
                          <a:pt x="4506" y="6343"/>
                        </a:lnTo>
                        <a:lnTo>
                          <a:pt x="4330" y="6418"/>
                        </a:lnTo>
                        <a:lnTo>
                          <a:pt x="4132" y="6498"/>
                        </a:lnTo>
                        <a:lnTo>
                          <a:pt x="3913" y="6567"/>
                        </a:lnTo>
                        <a:lnTo>
                          <a:pt x="3673" y="6637"/>
                        </a:lnTo>
                        <a:lnTo>
                          <a:pt x="3411" y="6690"/>
                        </a:lnTo>
                        <a:lnTo>
                          <a:pt x="3129" y="6738"/>
                        </a:lnTo>
                        <a:lnTo>
                          <a:pt x="2830" y="6765"/>
                        </a:lnTo>
                        <a:lnTo>
                          <a:pt x="2509" y="6776"/>
                        </a:lnTo>
                        <a:lnTo>
                          <a:pt x="2194" y="6765"/>
                        </a:lnTo>
                        <a:lnTo>
                          <a:pt x="1895" y="6738"/>
                        </a:lnTo>
                        <a:lnTo>
                          <a:pt x="1613" y="6690"/>
                        </a:lnTo>
                        <a:lnTo>
                          <a:pt x="1351" y="6637"/>
                        </a:lnTo>
                        <a:lnTo>
                          <a:pt x="1111" y="6567"/>
                        </a:lnTo>
                        <a:lnTo>
                          <a:pt x="892" y="6498"/>
                        </a:lnTo>
                        <a:lnTo>
                          <a:pt x="694" y="6418"/>
                        </a:lnTo>
                        <a:lnTo>
                          <a:pt x="518" y="6343"/>
                        </a:lnTo>
                        <a:lnTo>
                          <a:pt x="369" y="6268"/>
                        </a:lnTo>
                        <a:lnTo>
                          <a:pt x="246" y="6204"/>
                        </a:lnTo>
                        <a:lnTo>
                          <a:pt x="145" y="6146"/>
                        </a:lnTo>
                        <a:lnTo>
                          <a:pt x="91" y="6103"/>
                        </a:lnTo>
                        <a:lnTo>
                          <a:pt x="49" y="6049"/>
                        </a:lnTo>
                        <a:lnTo>
                          <a:pt x="22" y="5991"/>
                        </a:lnTo>
                        <a:lnTo>
                          <a:pt x="16" y="5921"/>
                        </a:lnTo>
                        <a:lnTo>
                          <a:pt x="11" y="5676"/>
                        </a:lnTo>
                        <a:lnTo>
                          <a:pt x="11" y="5430"/>
                        </a:lnTo>
                        <a:lnTo>
                          <a:pt x="6" y="5174"/>
                        </a:lnTo>
                        <a:lnTo>
                          <a:pt x="0" y="4918"/>
                        </a:lnTo>
                        <a:lnTo>
                          <a:pt x="0" y="4661"/>
                        </a:lnTo>
                        <a:lnTo>
                          <a:pt x="0" y="4400"/>
                        </a:lnTo>
                        <a:lnTo>
                          <a:pt x="0" y="4138"/>
                        </a:lnTo>
                        <a:lnTo>
                          <a:pt x="6" y="3882"/>
                        </a:lnTo>
                        <a:lnTo>
                          <a:pt x="11" y="3620"/>
                        </a:lnTo>
                        <a:lnTo>
                          <a:pt x="22" y="3364"/>
                        </a:lnTo>
                        <a:lnTo>
                          <a:pt x="43" y="3113"/>
                        </a:lnTo>
                        <a:lnTo>
                          <a:pt x="65" y="2862"/>
                        </a:lnTo>
                        <a:lnTo>
                          <a:pt x="97" y="2616"/>
                        </a:lnTo>
                        <a:lnTo>
                          <a:pt x="129" y="2376"/>
                        </a:lnTo>
                        <a:lnTo>
                          <a:pt x="177" y="2141"/>
                        </a:lnTo>
                        <a:lnTo>
                          <a:pt x="230" y="1917"/>
                        </a:lnTo>
                        <a:lnTo>
                          <a:pt x="289" y="1698"/>
                        </a:lnTo>
                        <a:lnTo>
                          <a:pt x="363" y="1490"/>
                        </a:lnTo>
                        <a:lnTo>
                          <a:pt x="444" y="1287"/>
                        </a:lnTo>
                        <a:lnTo>
                          <a:pt x="540" y="1100"/>
                        </a:lnTo>
                        <a:lnTo>
                          <a:pt x="646" y="924"/>
                        </a:lnTo>
                        <a:lnTo>
                          <a:pt x="764" y="758"/>
                        </a:lnTo>
                        <a:lnTo>
                          <a:pt x="892" y="609"/>
                        </a:lnTo>
                        <a:lnTo>
                          <a:pt x="1041" y="475"/>
                        </a:lnTo>
                        <a:lnTo>
                          <a:pt x="1202" y="353"/>
                        </a:lnTo>
                        <a:lnTo>
                          <a:pt x="1378" y="251"/>
                        </a:lnTo>
                        <a:lnTo>
                          <a:pt x="1570" y="160"/>
                        </a:lnTo>
                        <a:lnTo>
                          <a:pt x="1778" y="91"/>
                        </a:lnTo>
                        <a:lnTo>
                          <a:pt x="2002" y="43"/>
                        </a:lnTo>
                        <a:lnTo>
                          <a:pt x="2248" y="11"/>
                        </a:lnTo>
                        <a:lnTo>
                          <a:pt x="2509" y="0"/>
                        </a:lnTo>
                        <a:close/>
                      </a:path>
                    </a:pathLst>
                  </a:custGeom>
                  <a:solidFill>
                    <a:srgbClr val="2B0215"/>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24" name="Google Shape;424;p59"/>
                  <p:cNvSpPr/>
                  <p:nvPr/>
                </p:nvSpPr>
                <p:spPr>
                  <a:xfrm>
                    <a:off x="5981212" y="2504813"/>
                    <a:ext cx="836267" cy="1755512"/>
                  </a:xfrm>
                  <a:custGeom>
                    <a:avLst/>
                    <a:gdLst/>
                    <a:ahLst/>
                    <a:cxnLst/>
                    <a:rect l="l" t="t" r="r" b="b"/>
                    <a:pathLst>
                      <a:path w="3225" h="6770" extrusionOk="0">
                        <a:moveTo>
                          <a:pt x="2328" y="0"/>
                        </a:moveTo>
                        <a:lnTo>
                          <a:pt x="3225" y="1777"/>
                        </a:lnTo>
                        <a:lnTo>
                          <a:pt x="2509" y="6770"/>
                        </a:lnTo>
                        <a:lnTo>
                          <a:pt x="2194" y="6759"/>
                        </a:lnTo>
                        <a:lnTo>
                          <a:pt x="1895" y="6732"/>
                        </a:lnTo>
                        <a:lnTo>
                          <a:pt x="1613" y="6684"/>
                        </a:lnTo>
                        <a:lnTo>
                          <a:pt x="1351" y="6631"/>
                        </a:lnTo>
                        <a:lnTo>
                          <a:pt x="1111" y="6561"/>
                        </a:lnTo>
                        <a:lnTo>
                          <a:pt x="892" y="6492"/>
                        </a:lnTo>
                        <a:lnTo>
                          <a:pt x="694" y="6412"/>
                        </a:lnTo>
                        <a:lnTo>
                          <a:pt x="518" y="6337"/>
                        </a:lnTo>
                        <a:lnTo>
                          <a:pt x="369" y="6262"/>
                        </a:lnTo>
                        <a:lnTo>
                          <a:pt x="246" y="6198"/>
                        </a:lnTo>
                        <a:lnTo>
                          <a:pt x="145" y="6140"/>
                        </a:lnTo>
                        <a:lnTo>
                          <a:pt x="91" y="6097"/>
                        </a:lnTo>
                        <a:lnTo>
                          <a:pt x="49" y="6043"/>
                        </a:lnTo>
                        <a:lnTo>
                          <a:pt x="22" y="5985"/>
                        </a:lnTo>
                        <a:lnTo>
                          <a:pt x="16" y="5915"/>
                        </a:lnTo>
                        <a:lnTo>
                          <a:pt x="11" y="5670"/>
                        </a:lnTo>
                        <a:lnTo>
                          <a:pt x="11" y="5419"/>
                        </a:lnTo>
                        <a:lnTo>
                          <a:pt x="6" y="5163"/>
                        </a:lnTo>
                        <a:lnTo>
                          <a:pt x="0" y="4901"/>
                        </a:lnTo>
                        <a:lnTo>
                          <a:pt x="0" y="4639"/>
                        </a:lnTo>
                        <a:lnTo>
                          <a:pt x="0" y="4378"/>
                        </a:lnTo>
                        <a:lnTo>
                          <a:pt x="0" y="4116"/>
                        </a:lnTo>
                        <a:lnTo>
                          <a:pt x="6" y="3854"/>
                        </a:lnTo>
                        <a:lnTo>
                          <a:pt x="11" y="3593"/>
                        </a:lnTo>
                        <a:lnTo>
                          <a:pt x="27" y="3331"/>
                        </a:lnTo>
                        <a:lnTo>
                          <a:pt x="43" y="3075"/>
                        </a:lnTo>
                        <a:lnTo>
                          <a:pt x="70" y="2824"/>
                        </a:lnTo>
                        <a:lnTo>
                          <a:pt x="97" y="2578"/>
                        </a:lnTo>
                        <a:lnTo>
                          <a:pt x="139" y="2333"/>
                        </a:lnTo>
                        <a:lnTo>
                          <a:pt x="182" y="2098"/>
                        </a:lnTo>
                        <a:lnTo>
                          <a:pt x="241" y="1874"/>
                        </a:lnTo>
                        <a:lnTo>
                          <a:pt x="305" y="1655"/>
                        </a:lnTo>
                        <a:lnTo>
                          <a:pt x="379" y="1446"/>
                        </a:lnTo>
                        <a:lnTo>
                          <a:pt x="465" y="1244"/>
                        </a:lnTo>
                        <a:lnTo>
                          <a:pt x="561" y="1057"/>
                        </a:lnTo>
                        <a:lnTo>
                          <a:pt x="668" y="880"/>
                        </a:lnTo>
                        <a:lnTo>
                          <a:pt x="791" y="720"/>
                        </a:lnTo>
                        <a:lnTo>
                          <a:pt x="929" y="571"/>
                        </a:lnTo>
                        <a:lnTo>
                          <a:pt x="1079" y="437"/>
                        </a:lnTo>
                        <a:lnTo>
                          <a:pt x="1244" y="320"/>
                        </a:lnTo>
                        <a:lnTo>
                          <a:pt x="1426" y="218"/>
                        </a:lnTo>
                        <a:lnTo>
                          <a:pt x="1629" y="138"/>
                        </a:lnTo>
                        <a:lnTo>
                          <a:pt x="1842" y="69"/>
                        </a:lnTo>
                        <a:lnTo>
                          <a:pt x="2077" y="26"/>
                        </a:lnTo>
                        <a:lnTo>
                          <a:pt x="2328" y="0"/>
                        </a:lnTo>
                        <a:close/>
                      </a:path>
                    </a:pathLst>
                  </a:custGeom>
                  <a:solidFill>
                    <a:srgbClr val="262626"/>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25" name="Google Shape;425;p59"/>
                  <p:cNvSpPr/>
                  <p:nvPr/>
                </p:nvSpPr>
                <p:spPr>
                  <a:xfrm>
                    <a:off x="6187622" y="2503257"/>
                    <a:ext cx="1096352" cy="1757068"/>
                  </a:xfrm>
                  <a:custGeom>
                    <a:avLst/>
                    <a:gdLst/>
                    <a:ahLst/>
                    <a:cxnLst/>
                    <a:rect l="l" t="t" r="r" b="b"/>
                    <a:pathLst>
                      <a:path w="4228" h="6776" extrusionOk="0">
                        <a:moveTo>
                          <a:pt x="1713" y="0"/>
                        </a:moveTo>
                        <a:lnTo>
                          <a:pt x="1980" y="11"/>
                        </a:lnTo>
                        <a:lnTo>
                          <a:pt x="2226" y="43"/>
                        </a:lnTo>
                        <a:lnTo>
                          <a:pt x="2450" y="91"/>
                        </a:lnTo>
                        <a:lnTo>
                          <a:pt x="2658" y="160"/>
                        </a:lnTo>
                        <a:lnTo>
                          <a:pt x="2850" y="251"/>
                        </a:lnTo>
                        <a:lnTo>
                          <a:pt x="3026" y="353"/>
                        </a:lnTo>
                        <a:lnTo>
                          <a:pt x="3187" y="475"/>
                        </a:lnTo>
                        <a:lnTo>
                          <a:pt x="3331" y="609"/>
                        </a:lnTo>
                        <a:lnTo>
                          <a:pt x="3464" y="758"/>
                        </a:lnTo>
                        <a:lnTo>
                          <a:pt x="3582" y="924"/>
                        </a:lnTo>
                        <a:lnTo>
                          <a:pt x="3688" y="1100"/>
                        </a:lnTo>
                        <a:lnTo>
                          <a:pt x="3784" y="1287"/>
                        </a:lnTo>
                        <a:lnTo>
                          <a:pt x="3865" y="1490"/>
                        </a:lnTo>
                        <a:lnTo>
                          <a:pt x="3939" y="1698"/>
                        </a:lnTo>
                        <a:lnTo>
                          <a:pt x="3998" y="1917"/>
                        </a:lnTo>
                        <a:lnTo>
                          <a:pt x="4051" y="2141"/>
                        </a:lnTo>
                        <a:lnTo>
                          <a:pt x="4094" y="2376"/>
                        </a:lnTo>
                        <a:lnTo>
                          <a:pt x="4131" y="2616"/>
                        </a:lnTo>
                        <a:lnTo>
                          <a:pt x="4163" y="2862"/>
                        </a:lnTo>
                        <a:lnTo>
                          <a:pt x="4185" y="3113"/>
                        </a:lnTo>
                        <a:lnTo>
                          <a:pt x="4201" y="3364"/>
                        </a:lnTo>
                        <a:lnTo>
                          <a:pt x="4217" y="3620"/>
                        </a:lnTo>
                        <a:lnTo>
                          <a:pt x="4222" y="3882"/>
                        </a:lnTo>
                        <a:lnTo>
                          <a:pt x="4228" y="4138"/>
                        </a:lnTo>
                        <a:lnTo>
                          <a:pt x="4228" y="4400"/>
                        </a:lnTo>
                        <a:lnTo>
                          <a:pt x="4228" y="4661"/>
                        </a:lnTo>
                        <a:lnTo>
                          <a:pt x="4222" y="4918"/>
                        </a:lnTo>
                        <a:lnTo>
                          <a:pt x="4222" y="5174"/>
                        </a:lnTo>
                        <a:lnTo>
                          <a:pt x="4217" y="5430"/>
                        </a:lnTo>
                        <a:lnTo>
                          <a:pt x="4212" y="5676"/>
                        </a:lnTo>
                        <a:lnTo>
                          <a:pt x="4212" y="5921"/>
                        </a:lnTo>
                        <a:lnTo>
                          <a:pt x="4201" y="5991"/>
                        </a:lnTo>
                        <a:lnTo>
                          <a:pt x="4180" y="6049"/>
                        </a:lnTo>
                        <a:lnTo>
                          <a:pt x="4137" y="6103"/>
                        </a:lnTo>
                        <a:lnTo>
                          <a:pt x="4083" y="6146"/>
                        </a:lnTo>
                        <a:lnTo>
                          <a:pt x="3982" y="6204"/>
                        </a:lnTo>
                        <a:lnTo>
                          <a:pt x="3859" y="6268"/>
                        </a:lnTo>
                        <a:lnTo>
                          <a:pt x="3710" y="6343"/>
                        </a:lnTo>
                        <a:lnTo>
                          <a:pt x="3534" y="6418"/>
                        </a:lnTo>
                        <a:lnTo>
                          <a:pt x="3336" y="6498"/>
                        </a:lnTo>
                        <a:lnTo>
                          <a:pt x="3117" y="6567"/>
                        </a:lnTo>
                        <a:lnTo>
                          <a:pt x="2877" y="6637"/>
                        </a:lnTo>
                        <a:lnTo>
                          <a:pt x="2615" y="6690"/>
                        </a:lnTo>
                        <a:lnTo>
                          <a:pt x="2333" y="6738"/>
                        </a:lnTo>
                        <a:lnTo>
                          <a:pt x="2034" y="6765"/>
                        </a:lnTo>
                        <a:lnTo>
                          <a:pt x="1713" y="6776"/>
                        </a:lnTo>
                        <a:lnTo>
                          <a:pt x="2429" y="1783"/>
                        </a:lnTo>
                        <a:lnTo>
                          <a:pt x="2220" y="1858"/>
                        </a:lnTo>
                        <a:lnTo>
                          <a:pt x="2023" y="1912"/>
                        </a:lnTo>
                        <a:lnTo>
                          <a:pt x="1831" y="1944"/>
                        </a:lnTo>
                        <a:lnTo>
                          <a:pt x="1649" y="1960"/>
                        </a:lnTo>
                        <a:lnTo>
                          <a:pt x="1473" y="1960"/>
                        </a:lnTo>
                        <a:lnTo>
                          <a:pt x="1297" y="1954"/>
                        </a:lnTo>
                        <a:lnTo>
                          <a:pt x="1121" y="1944"/>
                        </a:lnTo>
                        <a:lnTo>
                          <a:pt x="950" y="1928"/>
                        </a:lnTo>
                        <a:lnTo>
                          <a:pt x="774" y="1912"/>
                        </a:lnTo>
                        <a:lnTo>
                          <a:pt x="592" y="1901"/>
                        </a:lnTo>
                        <a:lnTo>
                          <a:pt x="406" y="1901"/>
                        </a:lnTo>
                        <a:lnTo>
                          <a:pt x="208" y="1912"/>
                        </a:lnTo>
                        <a:lnTo>
                          <a:pt x="0" y="1938"/>
                        </a:lnTo>
                        <a:lnTo>
                          <a:pt x="0" y="1928"/>
                        </a:lnTo>
                        <a:lnTo>
                          <a:pt x="5" y="1896"/>
                        </a:lnTo>
                        <a:lnTo>
                          <a:pt x="11" y="1842"/>
                        </a:lnTo>
                        <a:lnTo>
                          <a:pt x="21" y="1767"/>
                        </a:lnTo>
                        <a:lnTo>
                          <a:pt x="32" y="1682"/>
                        </a:lnTo>
                        <a:lnTo>
                          <a:pt x="53" y="1586"/>
                        </a:lnTo>
                        <a:lnTo>
                          <a:pt x="80" y="1474"/>
                        </a:lnTo>
                        <a:lnTo>
                          <a:pt x="112" y="1356"/>
                        </a:lnTo>
                        <a:lnTo>
                          <a:pt x="149" y="1228"/>
                        </a:lnTo>
                        <a:lnTo>
                          <a:pt x="197" y="1100"/>
                        </a:lnTo>
                        <a:lnTo>
                          <a:pt x="256" y="967"/>
                        </a:lnTo>
                        <a:lnTo>
                          <a:pt x="325" y="838"/>
                        </a:lnTo>
                        <a:lnTo>
                          <a:pt x="400" y="705"/>
                        </a:lnTo>
                        <a:lnTo>
                          <a:pt x="491" y="582"/>
                        </a:lnTo>
                        <a:lnTo>
                          <a:pt x="592" y="465"/>
                        </a:lnTo>
                        <a:lnTo>
                          <a:pt x="710" y="353"/>
                        </a:lnTo>
                        <a:lnTo>
                          <a:pt x="838" y="256"/>
                        </a:lnTo>
                        <a:lnTo>
                          <a:pt x="982" y="166"/>
                        </a:lnTo>
                        <a:lnTo>
                          <a:pt x="1137" y="96"/>
                        </a:lnTo>
                        <a:lnTo>
                          <a:pt x="1313" y="43"/>
                        </a:lnTo>
                        <a:lnTo>
                          <a:pt x="1505" y="11"/>
                        </a:lnTo>
                        <a:lnTo>
                          <a:pt x="1713" y="0"/>
                        </a:lnTo>
                        <a:close/>
                      </a:path>
                    </a:pathLst>
                  </a:custGeom>
                  <a:solidFill>
                    <a:srgbClr val="262626"/>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26" name="Google Shape;426;p59"/>
                  <p:cNvSpPr/>
                  <p:nvPr/>
                </p:nvSpPr>
                <p:spPr>
                  <a:xfrm>
                    <a:off x="6885161" y="2553044"/>
                    <a:ext cx="398815" cy="1673830"/>
                  </a:xfrm>
                  <a:custGeom>
                    <a:avLst/>
                    <a:gdLst/>
                    <a:ahLst/>
                    <a:cxnLst/>
                    <a:rect l="l" t="t" r="r" b="b"/>
                    <a:pathLst>
                      <a:path w="1538" h="6455" extrusionOk="0">
                        <a:moveTo>
                          <a:pt x="38" y="0"/>
                        </a:moveTo>
                        <a:lnTo>
                          <a:pt x="246" y="107"/>
                        </a:lnTo>
                        <a:lnTo>
                          <a:pt x="433" y="230"/>
                        </a:lnTo>
                        <a:lnTo>
                          <a:pt x="598" y="374"/>
                        </a:lnTo>
                        <a:lnTo>
                          <a:pt x="748" y="540"/>
                        </a:lnTo>
                        <a:lnTo>
                          <a:pt x="881" y="721"/>
                        </a:lnTo>
                        <a:lnTo>
                          <a:pt x="998" y="913"/>
                        </a:lnTo>
                        <a:lnTo>
                          <a:pt x="1105" y="1122"/>
                        </a:lnTo>
                        <a:lnTo>
                          <a:pt x="1191" y="1346"/>
                        </a:lnTo>
                        <a:lnTo>
                          <a:pt x="1271" y="1581"/>
                        </a:lnTo>
                        <a:lnTo>
                          <a:pt x="1335" y="1826"/>
                        </a:lnTo>
                        <a:lnTo>
                          <a:pt x="1388" y="2083"/>
                        </a:lnTo>
                        <a:lnTo>
                          <a:pt x="1431" y="2344"/>
                        </a:lnTo>
                        <a:lnTo>
                          <a:pt x="1468" y="2617"/>
                        </a:lnTo>
                        <a:lnTo>
                          <a:pt x="1495" y="2894"/>
                        </a:lnTo>
                        <a:lnTo>
                          <a:pt x="1511" y="3177"/>
                        </a:lnTo>
                        <a:lnTo>
                          <a:pt x="1527" y="3460"/>
                        </a:lnTo>
                        <a:lnTo>
                          <a:pt x="1532" y="3749"/>
                        </a:lnTo>
                        <a:lnTo>
                          <a:pt x="1538" y="4037"/>
                        </a:lnTo>
                        <a:lnTo>
                          <a:pt x="1538" y="4325"/>
                        </a:lnTo>
                        <a:lnTo>
                          <a:pt x="1538" y="4613"/>
                        </a:lnTo>
                        <a:lnTo>
                          <a:pt x="1532" y="4896"/>
                        </a:lnTo>
                        <a:lnTo>
                          <a:pt x="1527" y="5179"/>
                        </a:lnTo>
                        <a:lnTo>
                          <a:pt x="1527" y="5457"/>
                        </a:lnTo>
                        <a:lnTo>
                          <a:pt x="1522" y="5729"/>
                        </a:lnTo>
                        <a:lnTo>
                          <a:pt x="1511" y="5799"/>
                        </a:lnTo>
                        <a:lnTo>
                          <a:pt x="1490" y="5857"/>
                        </a:lnTo>
                        <a:lnTo>
                          <a:pt x="1447" y="5911"/>
                        </a:lnTo>
                        <a:lnTo>
                          <a:pt x="1393" y="5954"/>
                        </a:lnTo>
                        <a:lnTo>
                          <a:pt x="1292" y="6012"/>
                        </a:lnTo>
                        <a:lnTo>
                          <a:pt x="1159" y="6082"/>
                        </a:lnTo>
                        <a:lnTo>
                          <a:pt x="1004" y="6156"/>
                        </a:lnTo>
                        <a:lnTo>
                          <a:pt x="822" y="6237"/>
                        </a:lnTo>
                        <a:lnTo>
                          <a:pt x="619" y="6311"/>
                        </a:lnTo>
                        <a:lnTo>
                          <a:pt x="390" y="6386"/>
                        </a:lnTo>
                        <a:lnTo>
                          <a:pt x="139" y="6455"/>
                        </a:lnTo>
                        <a:lnTo>
                          <a:pt x="198" y="6391"/>
                        </a:lnTo>
                        <a:lnTo>
                          <a:pt x="267" y="6306"/>
                        </a:lnTo>
                        <a:lnTo>
                          <a:pt x="347" y="6194"/>
                        </a:lnTo>
                        <a:lnTo>
                          <a:pt x="427" y="6055"/>
                        </a:lnTo>
                        <a:lnTo>
                          <a:pt x="518" y="5890"/>
                        </a:lnTo>
                        <a:lnTo>
                          <a:pt x="609" y="5708"/>
                        </a:lnTo>
                        <a:lnTo>
                          <a:pt x="699" y="5505"/>
                        </a:lnTo>
                        <a:lnTo>
                          <a:pt x="785" y="5281"/>
                        </a:lnTo>
                        <a:lnTo>
                          <a:pt x="876" y="5046"/>
                        </a:lnTo>
                        <a:lnTo>
                          <a:pt x="956" y="4790"/>
                        </a:lnTo>
                        <a:lnTo>
                          <a:pt x="1030" y="4523"/>
                        </a:lnTo>
                        <a:lnTo>
                          <a:pt x="1094" y="4245"/>
                        </a:lnTo>
                        <a:lnTo>
                          <a:pt x="1153" y="3962"/>
                        </a:lnTo>
                        <a:lnTo>
                          <a:pt x="1196" y="3663"/>
                        </a:lnTo>
                        <a:lnTo>
                          <a:pt x="1223" y="3364"/>
                        </a:lnTo>
                        <a:lnTo>
                          <a:pt x="1239" y="3054"/>
                        </a:lnTo>
                        <a:lnTo>
                          <a:pt x="1233" y="2745"/>
                        </a:lnTo>
                        <a:lnTo>
                          <a:pt x="1212" y="2435"/>
                        </a:lnTo>
                        <a:lnTo>
                          <a:pt x="1164" y="2125"/>
                        </a:lnTo>
                        <a:lnTo>
                          <a:pt x="1068" y="1992"/>
                        </a:lnTo>
                        <a:lnTo>
                          <a:pt x="972" y="1880"/>
                        </a:lnTo>
                        <a:lnTo>
                          <a:pt x="876" y="1784"/>
                        </a:lnTo>
                        <a:lnTo>
                          <a:pt x="774" y="1693"/>
                        </a:lnTo>
                        <a:lnTo>
                          <a:pt x="678" y="1613"/>
                        </a:lnTo>
                        <a:lnTo>
                          <a:pt x="582" y="1527"/>
                        </a:lnTo>
                        <a:lnTo>
                          <a:pt x="486" y="1431"/>
                        </a:lnTo>
                        <a:lnTo>
                          <a:pt x="390" y="1330"/>
                        </a:lnTo>
                        <a:lnTo>
                          <a:pt x="288" y="1202"/>
                        </a:lnTo>
                        <a:lnTo>
                          <a:pt x="192" y="1058"/>
                        </a:lnTo>
                        <a:lnTo>
                          <a:pt x="96" y="876"/>
                        </a:lnTo>
                        <a:lnTo>
                          <a:pt x="54" y="764"/>
                        </a:lnTo>
                        <a:lnTo>
                          <a:pt x="22" y="641"/>
                        </a:lnTo>
                        <a:lnTo>
                          <a:pt x="6" y="518"/>
                        </a:lnTo>
                        <a:lnTo>
                          <a:pt x="0" y="390"/>
                        </a:lnTo>
                        <a:lnTo>
                          <a:pt x="6" y="273"/>
                        </a:lnTo>
                        <a:lnTo>
                          <a:pt x="16" y="166"/>
                        </a:lnTo>
                        <a:lnTo>
                          <a:pt x="27" y="70"/>
                        </a:lnTo>
                        <a:lnTo>
                          <a:pt x="38" y="0"/>
                        </a:lnTo>
                        <a:close/>
                      </a:path>
                    </a:pathLst>
                  </a:custGeom>
                  <a:solidFill>
                    <a:srgbClr val="262626"/>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27" name="Google Shape;427;p59"/>
                  <p:cNvSpPr/>
                  <p:nvPr/>
                </p:nvSpPr>
                <p:spPr>
                  <a:xfrm>
                    <a:off x="5847150" y="3808875"/>
                    <a:ext cx="1570885" cy="775329"/>
                  </a:xfrm>
                  <a:custGeom>
                    <a:avLst/>
                    <a:gdLst/>
                    <a:ahLst/>
                    <a:cxnLst/>
                    <a:rect l="l" t="t" r="r" b="b"/>
                    <a:pathLst>
                      <a:path w="6058" h="2990" extrusionOk="0">
                        <a:moveTo>
                          <a:pt x="2135" y="0"/>
                        </a:moveTo>
                        <a:lnTo>
                          <a:pt x="3918" y="0"/>
                        </a:lnTo>
                        <a:lnTo>
                          <a:pt x="3918" y="433"/>
                        </a:lnTo>
                        <a:lnTo>
                          <a:pt x="3928" y="518"/>
                        </a:lnTo>
                        <a:lnTo>
                          <a:pt x="3960" y="598"/>
                        </a:lnTo>
                        <a:lnTo>
                          <a:pt x="4003" y="662"/>
                        </a:lnTo>
                        <a:lnTo>
                          <a:pt x="4067" y="721"/>
                        </a:lnTo>
                        <a:lnTo>
                          <a:pt x="4142" y="764"/>
                        </a:lnTo>
                        <a:lnTo>
                          <a:pt x="5733" y="1426"/>
                        </a:lnTo>
                        <a:lnTo>
                          <a:pt x="5823" y="1479"/>
                        </a:lnTo>
                        <a:lnTo>
                          <a:pt x="5904" y="1543"/>
                        </a:lnTo>
                        <a:lnTo>
                          <a:pt x="5968" y="1623"/>
                        </a:lnTo>
                        <a:lnTo>
                          <a:pt x="6021" y="1714"/>
                        </a:lnTo>
                        <a:lnTo>
                          <a:pt x="6048" y="1815"/>
                        </a:lnTo>
                        <a:lnTo>
                          <a:pt x="6058" y="1922"/>
                        </a:lnTo>
                        <a:lnTo>
                          <a:pt x="6058" y="2632"/>
                        </a:lnTo>
                        <a:lnTo>
                          <a:pt x="6048" y="2728"/>
                        </a:lnTo>
                        <a:lnTo>
                          <a:pt x="6010" y="2814"/>
                        </a:lnTo>
                        <a:lnTo>
                          <a:pt x="5957" y="2883"/>
                        </a:lnTo>
                        <a:lnTo>
                          <a:pt x="5882" y="2942"/>
                        </a:lnTo>
                        <a:lnTo>
                          <a:pt x="5797" y="2979"/>
                        </a:lnTo>
                        <a:lnTo>
                          <a:pt x="5701" y="2990"/>
                        </a:lnTo>
                        <a:lnTo>
                          <a:pt x="352" y="2990"/>
                        </a:lnTo>
                        <a:lnTo>
                          <a:pt x="261" y="2979"/>
                        </a:lnTo>
                        <a:lnTo>
                          <a:pt x="176" y="2942"/>
                        </a:lnTo>
                        <a:lnTo>
                          <a:pt x="101" y="2883"/>
                        </a:lnTo>
                        <a:lnTo>
                          <a:pt x="48" y="2814"/>
                        </a:lnTo>
                        <a:lnTo>
                          <a:pt x="10" y="2728"/>
                        </a:lnTo>
                        <a:lnTo>
                          <a:pt x="0" y="2632"/>
                        </a:lnTo>
                        <a:lnTo>
                          <a:pt x="0" y="1922"/>
                        </a:lnTo>
                        <a:lnTo>
                          <a:pt x="10" y="1815"/>
                        </a:lnTo>
                        <a:lnTo>
                          <a:pt x="37" y="1714"/>
                        </a:lnTo>
                        <a:lnTo>
                          <a:pt x="85" y="1623"/>
                        </a:lnTo>
                        <a:lnTo>
                          <a:pt x="154" y="1543"/>
                        </a:lnTo>
                        <a:lnTo>
                          <a:pt x="235" y="1479"/>
                        </a:lnTo>
                        <a:lnTo>
                          <a:pt x="325" y="1426"/>
                        </a:lnTo>
                        <a:lnTo>
                          <a:pt x="1916" y="764"/>
                        </a:lnTo>
                        <a:lnTo>
                          <a:pt x="1991" y="721"/>
                        </a:lnTo>
                        <a:lnTo>
                          <a:pt x="2055" y="662"/>
                        </a:lnTo>
                        <a:lnTo>
                          <a:pt x="2098" y="598"/>
                        </a:lnTo>
                        <a:lnTo>
                          <a:pt x="2130" y="518"/>
                        </a:lnTo>
                        <a:lnTo>
                          <a:pt x="2135" y="433"/>
                        </a:lnTo>
                        <a:lnTo>
                          <a:pt x="2135" y="0"/>
                        </a:lnTo>
                        <a:close/>
                      </a:path>
                    </a:pathLst>
                  </a:custGeom>
                  <a:solidFill>
                    <a:srgbClr val="E8AB6B"/>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28" name="Google Shape;428;p59"/>
                  <p:cNvSpPr/>
                  <p:nvPr/>
                </p:nvSpPr>
                <p:spPr>
                  <a:xfrm>
                    <a:off x="5847150" y="4012432"/>
                    <a:ext cx="1570885" cy="571773"/>
                  </a:xfrm>
                  <a:custGeom>
                    <a:avLst/>
                    <a:gdLst/>
                    <a:ahLst/>
                    <a:cxnLst/>
                    <a:rect l="l" t="t" r="r" b="b"/>
                    <a:pathLst>
                      <a:path w="6058" h="2205" extrusionOk="0">
                        <a:moveTo>
                          <a:pt x="1863" y="0"/>
                        </a:moveTo>
                        <a:lnTo>
                          <a:pt x="3026" y="502"/>
                        </a:lnTo>
                        <a:lnTo>
                          <a:pt x="4190" y="0"/>
                        </a:lnTo>
                        <a:lnTo>
                          <a:pt x="5733" y="641"/>
                        </a:lnTo>
                        <a:lnTo>
                          <a:pt x="5823" y="694"/>
                        </a:lnTo>
                        <a:lnTo>
                          <a:pt x="5904" y="758"/>
                        </a:lnTo>
                        <a:lnTo>
                          <a:pt x="5968" y="838"/>
                        </a:lnTo>
                        <a:lnTo>
                          <a:pt x="6021" y="929"/>
                        </a:lnTo>
                        <a:lnTo>
                          <a:pt x="6048" y="1030"/>
                        </a:lnTo>
                        <a:lnTo>
                          <a:pt x="6058" y="1137"/>
                        </a:lnTo>
                        <a:lnTo>
                          <a:pt x="6058" y="1847"/>
                        </a:lnTo>
                        <a:lnTo>
                          <a:pt x="6048" y="1943"/>
                        </a:lnTo>
                        <a:lnTo>
                          <a:pt x="6010" y="2029"/>
                        </a:lnTo>
                        <a:lnTo>
                          <a:pt x="5957" y="2098"/>
                        </a:lnTo>
                        <a:lnTo>
                          <a:pt x="5882" y="2157"/>
                        </a:lnTo>
                        <a:lnTo>
                          <a:pt x="5797" y="2194"/>
                        </a:lnTo>
                        <a:lnTo>
                          <a:pt x="5701" y="2205"/>
                        </a:lnTo>
                        <a:lnTo>
                          <a:pt x="352" y="2205"/>
                        </a:lnTo>
                        <a:lnTo>
                          <a:pt x="261" y="2194"/>
                        </a:lnTo>
                        <a:lnTo>
                          <a:pt x="176" y="2157"/>
                        </a:lnTo>
                        <a:lnTo>
                          <a:pt x="101" y="2098"/>
                        </a:lnTo>
                        <a:lnTo>
                          <a:pt x="48" y="2029"/>
                        </a:lnTo>
                        <a:lnTo>
                          <a:pt x="10" y="1943"/>
                        </a:lnTo>
                        <a:lnTo>
                          <a:pt x="0" y="1847"/>
                        </a:lnTo>
                        <a:lnTo>
                          <a:pt x="0" y="1137"/>
                        </a:lnTo>
                        <a:lnTo>
                          <a:pt x="10" y="1030"/>
                        </a:lnTo>
                        <a:lnTo>
                          <a:pt x="37" y="929"/>
                        </a:lnTo>
                        <a:lnTo>
                          <a:pt x="85" y="838"/>
                        </a:lnTo>
                        <a:lnTo>
                          <a:pt x="154" y="758"/>
                        </a:lnTo>
                        <a:lnTo>
                          <a:pt x="235" y="694"/>
                        </a:lnTo>
                        <a:lnTo>
                          <a:pt x="325" y="641"/>
                        </a:lnTo>
                        <a:lnTo>
                          <a:pt x="1863" y="0"/>
                        </a:lnTo>
                        <a:close/>
                      </a:path>
                    </a:pathLst>
                  </a:custGeom>
                  <a:solidFill>
                    <a:srgbClr val="ED7D31"/>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29" name="Google Shape;429;p59"/>
                  <p:cNvSpPr/>
                  <p:nvPr/>
                </p:nvSpPr>
                <p:spPr>
                  <a:xfrm>
                    <a:off x="6280195" y="3808875"/>
                    <a:ext cx="582923" cy="252047"/>
                  </a:xfrm>
                  <a:custGeom>
                    <a:avLst/>
                    <a:gdLst/>
                    <a:ahLst/>
                    <a:cxnLst/>
                    <a:rect l="l" t="t" r="r" b="b"/>
                    <a:pathLst>
                      <a:path w="2248" h="972" extrusionOk="0">
                        <a:moveTo>
                          <a:pt x="465" y="0"/>
                        </a:moveTo>
                        <a:lnTo>
                          <a:pt x="2248" y="0"/>
                        </a:lnTo>
                        <a:lnTo>
                          <a:pt x="2248" y="11"/>
                        </a:lnTo>
                        <a:lnTo>
                          <a:pt x="2242" y="32"/>
                        </a:lnTo>
                        <a:lnTo>
                          <a:pt x="2226" y="69"/>
                        </a:lnTo>
                        <a:lnTo>
                          <a:pt x="2210" y="118"/>
                        </a:lnTo>
                        <a:lnTo>
                          <a:pt x="2184" y="176"/>
                        </a:lnTo>
                        <a:lnTo>
                          <a:pt x="2146" y="240"/>
                        </a:lnTo>
                        <a:lnTo>
                          <a:pt x="2104" y="310"/>
                        </a:lnTo>
                        <a:lnTo>
                          <a:pt x="2056" y="384"/>
                        </a:lnTo>
                        <a:lnTo>
                          <a:pt x="1992" y="465"/>
                        </a:lnTo>
                        <a:lnTo>
                          <a:pt x="1922" y="539"/>
                        </a:lnTo>
                        <a:lnTo>
                          <a:pt x="1837" y="614"/>
                        </a:lnTo>
                        <a:lnTo>
                          <a:pt x="1741" y="689"/>
                        </a:lnTo>
                        <a:lnTo>
                          <a:pt x="1634" y="758"/>
                        </a:lnTo>
                        <a:lnTo>
                          <a:pt x="1516" y="822"/>
                        </a:lnTo>
                        <a:lnTo>
                          <a:pt x="1383" y="876"/>
                        </a:lnTo>
                        <a:lnTo>
                          <a:pt x="1234" y="918"/>
                        </a:lnTo>
                        <a:lnTo>
                          <a:pt x="1068" y="950"/>
                        </a:lnTo>
                        <a:lnTo>
                          <a:pt x="892" y="966"/>
                        </a:lnTo>
                        <a:lnTo>
                          <a:pt x="694" y="972"/>
                        </a:lnTo>
                        <a:lnTo>
                          <a:pt x="481" y="956"/>
                        </a:lnTo>
                        <a:lnTo>
                          <a:pt x="251" y="924"/>
                        </a:lnTo>
                        <a:lnTo>
                          <a:pt x="0" y="865"/>
                        </a:lnTo>
                        <a:lnTo>
                          <a:pt x="246" y="764"/>
                        </a:lnTo>
                        <a:lnTo>
                          <a:pt x="321" y="721"/>
                        </a:lnTo>
                        <a:lnTo>
                          <a:pt x="385" y="662"/>
                        </a:lnTo>
                        <a:lnTo>
                          <a:pt x="428" y="598"/>
                        </a:lnTo>
                        <a:lnTo>
                          <a:pt x="460" y="518"/>
                        </a:lnTo>
                        <a:lnTo>
                          <a:pt x="465" y="433"/>
                        </a:lnTo>
                        <a:lnTo>
                          <a:pt x="465" y="0"/>
                        </a:lnTo>
                        <a:close/>
                      </a:path>
                    </a:pathLst>
                  </a:custGeom>
                  <a:solidFill>
                    <a:srgbClr val="D29460"/>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30" name="Google Shape;430;p59"/>
                  <p:cNvSpPr/>
                  <p:nvPr/>
                </p:nvSpPr>
                <p:spPr>
                  <a:xfrm>
                    <a:off x="5847150" y="4210284"/>
                    <a:ext cx="276681" cy="373921"/>
                  </a:xfrm>
                  <a:custGeom>
                    <a:avLst/>
                    <a:gdLst/>
                    <a:ahLst/>
                    <a:cxnLst/>
                    <a:rect l="l" t="t" r="r" b="b"/>
                    <a:pathLst>
                      <a:path w="1067" h="1442" extrusionOk="0">
                        <a:moveTo>
                          <a:pt x="149" y="0"/>
                        </a:moveTo>
                        <a:lnTo>
                          <a:pt x="864" y="566"/>
                        </a:lnTo>
                        <a:lnTo>
                          <a:pt x="950" y="652"/>
                        </a:lnTo>
                        <a:lnTo>
                          <a:pt x="1014" y="753"/>
                        </a:lnTo>
                        <a:lnTo>
                          <a:pt x="1051" y="865"/>
                        </a:lnTo>
                        <a:lnTo>
                          <a:pt x="1067" y="988"/>
                        </a:lnTo>
                        <a:lnTo>
                          <a:pt x="1067" y="1442"/>
                        </a:lnTo>
                        <a:lnTo>
                          <a:pt x="352" y="1442"/>
                        </a:lnTo>
                        <a:lnTo>
                          <a:pt x="261" y="1431"/>
                        </a:lnTo>
                        <a:lnTo>
                          <a:pt x="176" y="1394"/>
                        </a:lnTo>
                        <a:lnTo>
                          <a:pt x="101" y="1335"/>
                        </a:lnTo>
                        <a:lnTo>
                          <a:pt x="48" y="1266"/>
                        </a:lnTo>
                        <a:lnTo>
                          <a:pt x="10" y="1180"/>
                        </a:lnTo>
                        <a:lnTo>
                          <a:pt x="0" y="1084"/>
                        </a:lnTo>
                        <a:lnTo>
                          <a:pt x="0" y="374"/>
                        </a:lnTo>
                        <a:lnTo>
                          <a:pt x="10" y="267"/>
                        </a:lnTo>
                        <a:lnTo>
                          <a:pt x="37" y="166"/>
                        </a:lnTo>
                        <a:lnTo>
                          <a:pt x="85" y="81"/>
                        </a:lnTo>
                        <a:lnTo>
                          <a:pt x="149" y="0"/>
                        </a:lnTo>
                        <a:close/>
                      </a:path>
                    </a:pathLst>
                  </a:custGeom>
                  <a:solidFill>
                    <a:srgbClr val="ED7D31"/>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31" name="Google Shape;431;p59"/>
                  <p:cNvSpPr/>
                  <p:nvPr/>
                </p:nvSpPr>
                <p:spPr>
                  <a:xfrm>
                    <a:off x="7141358" y="4210284"/>
                    <a:ext cx="276681" cy="373921"/>
                  </a:xfrm>
                  <a:custGeom>
                    <a:avLst/>
                    <a:gdLst/>
                    <a:ahLst/>
                    <a:cxnLst/>
                    <a:rect l="l" t="t" r="r" b="b"/>
                    <a:pathLst>
                      <a:path w="1067" h="1442" extrusionOk="0">
                        <a:moveTo>
                          <a:pt x="918" y="0"/>
                        </a:moveTo>
                        <a:lnTo>
                          <a:pt x="982" y="81"/>
                        </a:lnTo>
                        <a:lnTo>
                          <a:pt x="1030" y="171"/>
                        </a:lnTo>
                        <a:lnTo>
                          <a:pt x="1057" y="267"/>
                        </a:lnTo>
                        <a:lnTo>
                          <a:pt x="1067" y="374"/>
                        </a:lnTo>
                        <a:lnTo>
                          <a:pt x="1067" y="1084"/>
                        </a:lnTo>
                        <a:lnTo>
                          <a:pt x="1057" y="1180"/>
                        </a:lnTo>
                        <a:lnTo>
                          <a:pt x="1019" y="1266"/>
                        </a:lnTo>
                        <a:lnTo>
                          <a:pt x="966" y="1335"/>
                        </a:lnTo>
                        <a:lnTo>
                          <a:pt x="891" y="1394"/>
                        </a:lnTo>
                        <a:lnTo>
                          <a:pt x="806" y="1431"/>
                        </a:lnTo>
                        <a:lnTo>
                          <a:pt x="710" y="1442"/>
                        </a:lnTo>
                        <a:lnTo>
                          <a:pt x="0" y="1442"/>
                        </a:lnTo>
                        <a:lnTo>
                          <a:pt x="0" y="988"/>
                        </a:lnTo>
                        <a:lnTo>
                          <a:pt x="10" y="865"/>
                        </a:lnTo>
                        <a:lnTo>
                          <a:pt x="53" y="753"/>
                        </a:lnTo>
                        <a:lnTo>
                          <a:pt x="117" y="652"/>
                        </a:lnTo>
                        <a:lnTo>
                          <a:pt x="197" y="566"/>
                        </a:lnTo>
                        <a:lnTo>
                          <a:pt x="918" y="0"/>
                        </a:lnTo>
                        <a:close/>
                      </a:path>
                    </a:pathLst>
                  </a:custGeom>
                  <a:solidFill>
                    <a:srgbClr val="ED7D31"/>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32" name="Google Shape;432;p59"/>
                  <p:cNvSpPr/>
                  <p:nvPr/>
                </p:nvSpPr>
                <p:spPr>
                  <a:xfrm>
                    <a:off x="6586179" y="4142605"/>
                    <a:ext cx="92832" cy="348769"/>
                  </a:xfrm>
                  <a:custGeom>
                    <a:avLst/>
                    <a:gdLst/>
                    <a:ahLst/>
                    <a:cxnLst/>
                    <a:rect l="l" t="t" r="r" b="b"/>
                    <a:pathLst>
                      <a:path w="358" h="1345" extrusionOk="0">
                        <a:moveTo>
                          <a:pt x="0" y="0"/>
                        </a:moveTo>
                        <a:lnTo>
                          <a:pt x="358" y="0"/>
                        </a:lnTo>
                        <a:lnTo>
                          <a:pt x="358" y="1196"/>
                        </a:lnTo>
                        <a:lnTo>
                          <a:pt x="347" y="1255"/>
                        </a:lnTo>
                        <a:lnTo>
                          <a:pt x="315" y="1303"/>
                        </a:lnTo>
                        <a:lnTo>
                          <a:pt x="262" y="1335"/>
                        </a:lnTo>
                        <a:lnTo>
                          <a:pt x="203" y="1345"/>
                        </a:lnTo>
                        <a:lnTo>
                          <a:pt x="150" y="1345"/>
                        </a:lnTo>
                        <a:lnTo>
                          <a:pt x="91" y="1335"/>
                        </a:lnTo>
                        <a:lnTo>
                          <a:pt x="43" y="1303"/>
                        </a:lnTo>
                        <a:lnTo>
                          <a:pt x="11" y="1255"/>
                        </a:lnTo>
                        <a:lnTo>
                          <a:pt x="0" y="1196"/>
                        </a:lnTo>
                        <a:lnTo>
                          <a:pt x="0" y="0"/>
                        </a:lnTo>
                        <a:close/>
                      </a:path>
                    </a:pathLst>
                  </a:custGeom>
                  <a:solidFill>
                    <a:srgbClr val="C55A11"/>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33" name="Google Shape;433;p59"/>
                  <p:cNvSpPr/>
                  <p:nvPr/>
                </p:nvSpPr>
                <p:spPr>
                  <a:xfrm>
                    <a:off x="6262302" y="3937751"/>
                    <a:ext cx="369517" cy="336322"/>
                  </a:xfrm>
                  <a:custGeom>
                    <a:avLst/>
                    <a:gdLst/>
                    <a:ahLst/>
                    <a:cxnLst/>
                    <a:rect l="l" t="t" r="r" b="b"/>
                    <a:pathLst>
                      <a:path w="1425" h="1297" extrusionOk="0">
                        <a:moveTo>
                          <a:pt x="299" y="0"/>
                        </a:moveTo>
                        <a:lnTo>
                          <a:pt x="352" y="0"/>
                        </a:lnTo>
                        <a:lnTo>
                          <a:pt x="406" y="26"/>
                        </a:lnTo>
                        <a:lnTo>
                          <a:pt x="1425" y="790"/>
                        </a:lnTo>
                        <a:lnTo>
                          <a:pt x="833" y="1265"/>
                        </a:lnTo>
                        <a:lnTo>
                          <a:pt x="779" y="1292"/>
                        </a:lnTo>
                        <a:lnTo>
                          <a:pt x="721" y="1297"/>
                        </a:lnTo>
                        <a:lnTo>
                          <a:pt x="667" y="1276"/>
                        </a:lnTo>
                        <a:lnTo>
                          <a:pt x="625" y="1238"/>
                        </a:lnTo>
                        <a:lnTo>
                          <a:pt x="0" y="363"/>
                        </a:lnTo>
                        <a:lnTo>
                          <a:pt x="203" y="58"/>
                        </a:lnTo>
                        <a:lnTo>
                          <a:pt x="246" y="21"/>
                        </a:lnTo>
                        <a:lnTo>
                          <a:pt x="299" y="0"/>
                        </a:lnTo>
                        <a:close/>
                      </a:path>
                    </a:pathLst>
                  </a:custGeom>
                  <a:solidFill>
                    <a:srgbClr val="D8D8D8"/>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34" name="Google Shape;434;p59"/>
                  <p:cNvSpPr/>
                  <p:nvPr/>
                </p:nvSpPr>
                <p:spPr>
                  <a:xfrm>
                    <a:off x="6631817" y="3937751"/>
                    <a:ext cx="371069" cy="336322"/>
                  </a:xfrm>
                  <a:custGeom>
                    <a:avLst/>
                    <a:gdLst/>
                    <a:ahLst/>
                    <a:cxnLst/>
                    <a:rect l="l" t="t" r="r" b="b"/>
                    <a:pathLst>
                      <a:path w="1431" h="1297" extrusionOk="0">
                        <a:moveTo>
                          <a:pt x="1132" y="0"/>
                        </a:moveTo>
                        <a:lnTo>
                          <a:pt x="1185" y="21"/>
                        </a:lnTo>
                        <a:lnTo>
                          <a:pt x="1228" y="58"/>
                        </a:lnTo>
                        <a:lnTo>
                          <a:pt x="1431" y="363"/>
                        </a:lnTo>
                        <a:lnTo>
                          <a:pt x="801" y="1238"/>
                        </a:lnTo>
                        <a:lnTo>
                          <a:pt x="758" y="1276"/>
                        </a:lnTo>
                        <a:lnTo>
                          <a:pt x="705" y="1297"/>
                        </a:lnTo>
                        <a:lnTo>
                          <a:pt x="652" y="1292"/>
                        </a:lnTo>
                        <a:lnTo>
                          <a:pt x="598" y="1265"/>
                        </a:lnTo>
                        <a:lnTo>
                          <a:pt x="0" y="790"/>
                        </a:lnTo>
                        <a:lnTo>
                          <a:pt x="1025" y="26"/>
                        </a:lnTo>
                        <a:lnTo>
                          <a:pt x="1079" y="0"/>
                        </a:lnTo>
                        <a:lnTo>
                          <a:pt x="1132" y="0"/>
                        </a:lnTo>
                        <a:close/>
                      </a:path>
                    </a:pathLst>
                  </a:custGeom>
                  <a:solidFill>
                    <a:srgbClr val="D8D8D8"/>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35" name="Google Shape;435;p59"/>
                  <p:cNvSpPr/>
                  <p:nvPr/>
                </p:nvSpPr>
                <p:spPr>
                  <a:xfrm>
                    <a:off x="6179324" y="2918669"/>
                    <a:ext cx="913540" cy="996778"/>
                  </a:xfrm>
                  <a:custGeom>
                    <a:avLst/>
                    <a:gdLst/>
                    <a:ahLst/>
                    <a:cxnLst/>
                    <a:rect l="l" t="t" r="r" b="b"/>
                    <a:pathLst>
                      <a:path w="3523" h="3844" extrusionOk="0">
                        <a:moveTo>
                          <a:pt x="2637" y="0"/>
                        </a:moveTo>
                        <a:lnTo>
                          <a:pt x="2706" y="107"/>
                        </a:lnTo>
                        <a:lnTo>
                          <a:pt x="2792" y="214"/>
                        </a:lnTo>
                        <a:lnTo>
                          <a:pt x="2898" y="320"/>
                        </a:lnTo>
                        <a:lnTo>
                          <a:pt x="3010" y="427"/>
                        </a:lnTo>
                        <a:lnTo>
                          <a:pt x="3123" y="534"/>
                        </a:lnTo>
                        <a:lnTo>
                          <a:pt x="3235" y="646"/>
                        </a:lnTo>
                        <a:lnTo>
                          <a:pt x="3336" y="763"/>
                        </a:lnTo>
                        <a:lnTo>
                          <a:pt x="3421" y="886"/>
                        </a:lnTo>
                        <a:lnTo>
                          <a:pt x="3486" y="1009"/>
                        </a:lnTo>
                        <a:lnTo>
                          <a:pt x="3523" y="1143"/>
                        </a:lnTo>
                        <a:lnTo>
                          <a:pt x="3523" y="1276"/>
                        </a:lnTo>
                        <a:lnTo>
                          <a:pt x="3512" y="1409"/>
                        </a:lnTo>
                        <a:lnTo>
                          <a:pt x="3384" y="2659"/>
                        </a:lnTo>
                        <a:lnTo>
                          <a:pt x="3363" y="2798"/>
                        </a:lnTo>
                        <a:lnTo>
                          <a:pt x="3309" y="2926"/>
                        </a:lnTo>
                        <a:lnTo>
                          <a:pt x="3235" y="3038"/>
                        </a:lnTo>
                        <a:lnTo>
                          <a:pt x="3139" y="3139"/>
                        </a:lnTo>
                        <a:lnTo>
                          <a:pt x="3021" y="3219"/>
                        </a:lnTo>
                        <a:lnTo>
                          <a:pt x="2007" y="3780"/>
                        </a:lnTo>
                        <a:lnTo>
                          <a:pt x="1905" y="3823"/>
                        </a:lnTo>
                        <a:lnTo>
                          <a:pt x="1799" y="3844"/>
                        </a:lnTo>
                        <a:lnTo>
                          <a:pt x="1692" y="3844"/>
                        </a:lnTo>
                        <a:lnTo>
                          <a:pt x="1591" y="3823"/>
                        </a:lnTo>
                        <a:lnTo>
                          <a:pt x="1489" y="3780"/>
                        </a:lnTo>
                        <a:lnTo>
                          <a:pt x="475" y="3219"/>
                        </a:lnTo>
                        <a:lnTo>
                          <a:pt x="357" y="3139"/>
                        </a:lnTo>
                        <a:lnTo>
                          <a:pt x="261" y="3038"/>
                        </a:lnTo>
                        <a:lnTo>
                          <a:pt x="187" y="2926"/>
                        </a:lnTo>
                        <a:lnTo>
                          <a:pt x="133" y="2798"/>
                        </a:lnTo>
                        <a:lnTo>
                          <a:pt x="107" y="2659"/>
                        </a:lnTo>
                        <a:lnTo>
                          <a:pt x="0" y="1607"/>
                        </a:lnTo>
                        <a:lnTo>
                          <a:pt x="5" y="1442"/>
                        </a:lnTo>
                        <a:lnTo>
                          <a:pt x="32" y="1292"/>
                        </a:lnTo>
                        <a:lnTo>
                          <a:pt x="75" y="1164"/>
                        </a:lnTo>
                        <a:lnTo>
                          <a:pt x="133" y="1057"/>
                        </a:lnTo>
                        <a:lnTo>
                          <a:pt x="203" y="961"/>
                        </a:lnTo>
                        <a:lnTo>
                          <a:pt x="283" y="881"/>
                        </a:lnTo>
                        <a:lnTo>
                          <a:pt x="379" y="812"/>
                        </a:lnTo>
                        <a:lnTo>
                          <a:pt x="486" y="758"/>
                        </a:lnTo>
                        <a:lnTo>
                          <a:pt x="598" y="710"/>
                        </a:lnTo>
                        <a:lnTo>
                          <a:pt x="720" y="667"/>
                        </a:lnTo>
                        <a:lnTo>
                          <a:pt x="849" y="635"/>
                        </a:lnTo>
                        <a:lnTo>
                          <a:pt x="982" y="603"/>
                        </a:lnTo>
                        <a:lnTo>
                          <a:pt x="1126" y="577"/>
                        </a:lnTo>
                        <a:lnTo>
                          <a:pt x="1265" y="550"/>
                        </a:lnTo>
                        <a:lnTo>
                          <a:pt x="1409" y="529"/>
                        </a:lnTo>
                        <a:lnTo>
                          <a:pt x="1559" y="496"/>
                        </a:lnTo>
                        <a:lnTo>
                          <a:pt x="1703" y="464"/>
                        </a:lnTo>
                        <a:lnTo>
                          <a:pt x="1852" y="427"/>
                        </a:lnTo>
                        <a:lnTo>
                          <a:pt x="1996" y="384"/>
                        </a:lnTo>
                        <a:lnTo>
                          <a:pt x="2135" y="331"/>
                        </a:lnTo>
                        <a:lnTo>
                          <a:pt x="2268" y="267"/>
                        </a:lnTo>
                        <a:lnTo>
                          <a:pt x="2402" y="192"/>
                        </a:lnTo>
                        <a:lnTo>
                          <a:pt x="2525" y="107"/>
                        </a:lnTo>
                        <a:lnTo>
                          <a:pt x="2637" y="0"/>
                        </a:lnTo>
                        <a:close/>
                      </a:path>
                    </a:pathLst>
                  </a:custGeom>
                  <a:solidFill>
                    <a:srgbClr val="F2BD7B"/>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36" name="Google Shape;436;p59"/>
                  <p:cNvSpPr/>
                  <p:nvPr/>
                </p:nvSpPr>
                <p:spPr>
                  <a:xfrm>
                    <a:off x="6771584" y="4491374"/>
                    <a:ext cx="276940" cy="92832"/>
                  </a:xfrm>
                  <a:custGeom>
                    <a:avLst/>
                    <a:gdLst/>
                    <a:ahLst/>
                    <a:cxnLst/>
                    <a:rect l="l" t="t" r="r" b="b"/>
                    <a:pathLst>
                      <a:path w="1068" h="358" extrusionOk="0">
                        <a:moveTo>
                          <a:pt x="299" y="0"/>
                        </a:moveTo>
                        <a:lnTo>
                          <a:pt x="764" y="0"/>
                        </a:lnTo>
                        <a:lnTo>
                          <a:pt x="860" y="16"/>
                        </a:lnTo>
                        <a:lnTo>
                          <a:pt x="945" y="59"/>
                        </a:lnTo>
                        <a:lnTo>
                          <a:pt x="1009" y="123"/>
                        </a:lnTo>
                        <a:lnTo>
                          <a:pt x="1052" y="209"/>
                        </a:lnTo>
                        <a:lnTo>
                          <a:pt x="1068" y="305"/>
                        </a:lnTo>
                        <a:lnTo>
                          <a:pt x="1068" y="358"/>
                        </a:lnTo>
                        <a:lnTo>
                          <a:pt x="0" y="358"/>
                        </a:lnTo>
                        <a:lnTo>
                          <a:pt x="0" y="305"/>
                        </a:lnTo>
                        <a:lnTo>
                          <a:pt x="16" y="209"/>
                        </a:lnTo>
                        <a:lnTo>
                          <a:pt x="59" y="123"/>
                        </a:lnTo>
                        <a:lnTo>
                          <a:pt x="123" y="59"/>
                        </a:lnTo>
                        <a:lnTo>
                          <a:pt x="203" y="16"/>
                        </a:lnTo>
                        <a:lnTo>
                          <a:pt x="299" y="0"/>
                        </a:lnTo>
                        <a:close/>
                      </a:path>
                    </a:pathLst>
                  </a:custGeom>
                  <a:solidFill>
                    <a:srgbClr val="C55A11"/>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grpSp>
            <p:grpSp>
              <p:nvGrpSpPr>
                <p:cNvPr id="437" name="Google Shape;437;p59"/>
                <p:cNvGrpSpPr/>
                <p:nvPr/>
              </p:nvGrpSpPr>
              <p:grpSpPr>
                <a:xfrm>
                  <a:off x="5762976" y="2908711"/>
                  <a:ext cx="957928" cy="1268963"/>
                  <a:chOff x="5847150" y="2503257"/>
                  <a:chExt cx="1570889" cy="2080949"/>
                </a:xfrm>
              </p:grpSpPr>
              <p:sp>
                <p:nvSpPr>
                  <p:cNvPr id="438" name="Google Shape;438;p59"/>
                  <p:cNvSpPr/>
                  <p:nvPr/>
                </p:nvSpPr>
                <p:spPr>
                  <a:xfrm>
                    <a:off x="5981212" y="2503257"/>
                    <a:ext cx="1302761" cy="1757068"/>
                  </a:xfrm>
                  <a:custGeom>
                    <a:avLst/>
                    <a:gdLst/>
                    <a:ahLst/>
                    <a:cxnLst/>
                    <a:rect l="l" t="t" r="r" b="b"/>
                    <a:pathLst>
                      <a:path w="5024" h="6776" extrusionOk="0">
                        <a:moveTo>
                          <a:pt x="2509" y="0"/>
                        </a:moveTo>
                        <a:lnTo>
                          <a:pt x="2776" y="11"/>
                        </a:lnTo>
                        <a:lnTo>
                          <a:pt x="3022" y="43"/>
                        </a:lnTo>
                        <a:lnTo>
                          <a:pt x="3246" y="91"/>
                        </a:lnTo>
                        <a:lnTo>
                          <a:pt x="3454" y="160"/>
                        </a:lnTo>
                        <a:lnTo>
                          <a:pt x="3646" y="251"/>
                        </a:lnTo>
                        <a:lnTo>
                          <a:pt x="3822" y="353"/>
                        </a:lnTo>
                        <a:lnTo>
                          <a:pt x="3983" y="475"/>
                        </a:lnTo>
                        <a:lnTo>
                          <a:pt x="4127" y="609"/>
                        </a:lnTo>
                        <a:lnTo>
                          <a:pt x="4260" y="758"/>
                        </a:lnTo>
                        <a:lnTo>
                          <a:pt x="4378" y="924"/>
                        </a:lnTo>
                        <a:lnTo>
                          <a:pt x="4484" y="1100"/>
                        </a:lnTo>
                        <a:lnTo>
                          <a:pt x="4580" y="1287"/>
                        </a:lnTo>
                        <a:lnTo>
                          <a:pt x="4661" y="1490"/>
                        </a:lnTo>
                        <a:lnTo>
                          <a:pt x="4735" y="1698"/>
                        </a:lnTo>
                        <a:lnTo>
                          <a:pt x="4794" y="1917"/>
                        </a:lnTo>
                        <a:lnTo>
                          <a:pt x="4847" y="2141"/>
                        </a:lnTo>
                        <a:lnTo>
                          <a:pt x="4890" y="2376"/>
                        </a:lnTo>
                        <a:lnTo>
                          <a:pt x="4927" y="2616"/>
                        </a:lnTo>
                        <a:lnTo>
                          <a:pt x="4959" y="2862"/>
                        </a:lnTo>
                        <a:lnTo>
                          <a:pt x="4981" y="3113"/>
                        </a:lnTo>
                        <a:lnTo>
                          <a:pt x="4997" y="3364"/>
                        </a:lnTo>
                        <a:lnTo>
                          <a:pt x="5013" y="3620"/>
                        </a:lnTo>
                        <a:lnTo>
                          <a:pt x="5018" y="3882"/>
                        </a:lnTo>
                        <a:lnTo>
                          <a:pt x="5024" y="4138"/>
                        </a:lnTo>
                        <a:lnTo>
                          <a:pt x="5024" y="4400"/>
                        </a:lnTo>
                        <a:lnTo>
                          <a:pt x="5024" y="4661"/>
                        </a:lnTo>
                        <a:lnTo>
                          <a:pt x="5018" y="4918"/>
                        </a:lnTo>
                        <a:lnTo>
                          <a:pt x="5018" y="5174"/>
                        </a:lnTo>
                        <a:lnTo>
                          <a:pt x="5013" y="5430"/>
                        </a:lnTo>
                        <a:lnTo>
                          <a:pt x="5008" y="5676"/>
                        </a:lnTo>
                        <a:lnTo>
                          <a:pt x="5008" y="5921"/>
                        </a:lnTo>
                        <a:lnTo>
                          <a:pt x="4997" y="5991"/>
                        </a:lnTo>
                        <a:lnTo>
                          <a:pt x="4976" y="6049"/>
                        </a:lnTo>
                        <a:lnTo>
                          <a:pt x="4933" y="6103"/>
                        </a:lnTo>
                        <a:lnTo>
                          <a:pt x="4879" y="6146"/>
                        </a:lnTo>
                        <a:lnTo>
                          <a:pt x="4778" y="6204"/>
                        </a:lnTo>
                        <a:lnTo>
                          <a:pt x="4655" y="6268"/>
                        </a:lnTo>
                        <a:lnTo>
                          <a:pt x="4506" y="6343"/>
                        </a:lnTo>
                        <a:lnTo>
                          <a:pt x="4330" y="6418"/>
                        </a:lnTo>
                        <a:lnTo>
                          <a:pt x="4132" y="6498"/>
                        </a:lnTo>
                        <a:lnTo>
                          <a:pt x="3913" y="6567"/>
                        </a:lnTo>
                        <a:lnTo>
                          <a:pt x="3673" y="6637"/>
                        </a:lnTo>
                        <a:lnTo>
                          <a:pt x="3411" y="6690"/>
                        </a:lnTo>
                        <a:lnTo>
                          <a:pt x="3129" y="6738"/>
                        </a:lnTo>
                        <a:lnTo>
                          <a:pt x="2830" y="6765"/>
                        </a:lnTo>
                        <a:lnTo>
                          <a:pt x="2509" y="6776"/>
                        </a:lnTo>
                        <a:lnTo>
                          <a:pt x="2194" y="6765"/>
                        </a:lnTo>
                        <a:lnTo>
                          <a:pt x="1895" y="6738"/>
                        </a:lnTo>
                        <a:lnTo>
                          <a:pt x="1613" y="6690"/>
                        </a:lnTo>
                        <a:lnTo>
                          <a:pt x="1351" y="6637"/>
                        </a:lnTo>
                        <a:lnTo>
                          <a:pt x="1111" y="6567"/>
                        </a:lnTo>
                        <a:lnTo>
                          <a:pt x="892" y="6498"/>
                        </a:lnTo>
                        <a:lnTo>
                          <a:pt x="694" y="6418"/>
                        </a:lnTo>
                        <a:lnTo>
                          <a:pt x="518" y="6343"/>
                        </a:lnTo>
                        <a:lnTo>
                          <a:pt x="369" y="6268"/>
                        </a:lnTo>
                        <a:lnTo>
                          <a:pt x="246" y="6204"/>
                        </a:lnTo>
                        <a:lnTo>
                          <a:pt x="145" y="6146"/>
                        </a:lnTo>
                        <a:lnTo>
                          <a:pt x="91" y="6103"/>
                        </a:lnTo>
                        <a:lnTo>
                          <a:pt x="49" y="6049"/>
                        </a:lnTo>
                        <a:lnTo>
                          <a:pt x="22" y="5991"/>
                        </a:lnTo>
                        <a:lnTo>
                          <a:pt x="16" y="5921"/>
                        </a:lnTo>
                        <a:lnTo>
                          <a:pt x="11" y="5676"/>
                        </a:lnTo>
                        <a:lnTo>
                          <a:pt x="11" y="5430"/>
                        </a:lnTo>
                        <a:lnTo>
                          <a:pt x="6" y="5174"/>
                        </a:lnTo>
                        <a:lnTo>
                          <a:pt x="0" y="4918"/>
                        </a:lnTo>
                        <a:lnTo>
                          <a:pt x="0" y="4661"/>
                        </a:lnTo>
                        <a:lnTo>
                          <a:pt x="0" y="4400"/>
                        </a:lnTo>
                        <a:lnTo>
                          <a:pt x="0" y="4138"/>
                        </a:lnTo>
                        <a:lnTo>
                          <a:pt x="6" y="3882"/>
                        </a:lnTo>
                        <a:lnTo>
                          <a:pt x="11" y="3620"/>
                        </a:lnTo>
                        <a:lnTo>
                          <a:pt x="22" y="3364"/>
                        </a:lnTo>
                        <a:lnTo>
                          <a:pt x="43" y="3113"/>
                        </a:lnTo>
                        <a:lnTo>
                          <a:pt x="65" y="2862"/>
                        </a:lnTo>
                        <a:lnTo>
                          <a:pt x="97" y="2616"/>
                        </a:lnTo>
                        <a:lnTo>
                          <a:pt x="129" y="2376"/>
                        </a:lnTo>
                        <a:lnTo>
                          <a:pt x="177" y="2141"/>
                        </a:lnTo>
                        <a:lnTo>
                          <a:pt x="230" y="1917"/>
                        </a:lnTo>
                        <a:lnTo>
                          <a:pt x="289" y="1698"/>
                        </a:lnTo>
                        <a:lnTo>
                          <a:pt x="363" y="1490"/>
                        </a:lnTo>
                        <a:lnTo>
                          <a:pt x="444" y="1287"/>
                        </a:lnTo>
                        <a:lnTo>
                          <a:pt x="540" y="1100"/>
                        </a:lnTo>
                        <a:lnTo>
                          <a:pt x="646" y="924"/>
                        </a:lnTo>
                        <a:lnTo>
                          <a:pt x="764" y="758"/>
                        </a:lnTo>
                        <a:lnTo>
                          <a:pt x="892" y="609"/>
                        </a:lnTo>
                        <a:lnTo>
                          <a:pt x="1041" y="475"/>
                        </a:lnTo>
                        <a:lnTo>
                          <a:pt x="1202" y="353"/>
                        </a:lnTo>
                        <a:lnTo>
                          <a:pt x="1378" y="251"/>
                        </a:lnTo>
                        <a:lnTo>
                          <a:pt x="1570" y="160"/>
                        </a:lnTo>
                        <a:lnTo>
                          <a:pt x="1778" y="91"/>
                        </a:lnTo>
                        <a:lnTo>
                          <a:pt x="2002" y="43"/>
                        </a:lnTo>
                        <a:lnTo>
                          <a:pt x="2248" y="11"/>
                        </a:lnTo>
                        <a:lnTo>
                          <a:pt x="2509" y="0"/>
                        </a:lnTo>
                        <a:close/>
                      </a:path>
                    </a:pathLst>
                  </a:custGeom>
                  <a:solidFill>
                    <a:srgbClr val="2B0215"/>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39" name="Google Shape;439;p59"/>
                  <p:cNvSpPr/>
                  <p:nvPr/>
                </p:nvSpPr>
                <p:spPr>
                  <a:xfrm>
                    <a:off x="5981212" y="2504813"/>
                    <a:ext cx="836267" cy="1755512"/>
                  </a:xfrm>
                  <a:custGeom>
                    <a:avLst/>
                    <a:gdLst/>
                    <a:ahLst/>
                    <a:cxnLst/>
                    <a:rect l="l" t="t" r="r" b="b"/>
                    <a:pathLst>
                      <a:path w="3225" h="6770" extrusionOk="0">
                        <a:moveTo>
                          <a:pt x="2328" y="0"/>
                        </a:moveTo>
                        <a:lnTo>
                          <a:pt x="3225" y="1777"/>
                        </a:lnTo>
                        <a:lnTo>
                          <a:pt x="2509" y="6770"/>
                        </a:lnTo>
                        <a:lnTo>
                          <a:pt x="2194" y="6759"/>
                        </a:lnTo>
                        <a:lnTo>
                          <a:pt x="1895" y="6732"/>
                        </a:lnTo>
                        <a:lnTo>
                          <a:pt x="1613" y="6684"/>
                        </a:lnTo>
                        <a:lnTo>
                          <a:pt x="1351" y="6631"/>
                        </a:lnTo>
                        <a:lnTo>
                          <a:pt x="1111" y="6561"/>
                        </a:lnTo>
                        <a:lnTo>
                          <a:pt x="892" y="6492"/>
                        </a:lnTo>
                        <a:lnTo>
                          <a:pt x="694" y="6412"/>
                        </a:lnTo>
                        <a:lnTo>
                          <a:pt x="518" y="6337"/>
                        </a:lnTo>
                        <a:lnTo>
                          <a:pt x="369" y="6262"/>
                        </a:lnTo>
                        <a:lnTo>
                          <a:pt x="246" y="6198"/>
                        </a:lnTo>
                        <a:lnTo>
                          <a:pt x="145" y="6140"/>
                        </a:lnTo>
                        <a:lnTo>
                          <a:pt x="91" y="6097"/>
                        </a:lnTo>
                        <a:lnTo>
                          <a:pt x="49" y="6043"/>
                        </a:lnTo>
                        <a:lnTo>
                          <a:pt x="22" y="5985"/>
                        </a:lnTo>
                        <a:lnTo>
                          <a:pt x="16" y="5915"/>
                        </a:lnTo>
                        <a:lnTo>
                          <a:pt x="11" y="5670"/>
                        </a:lnTo>
                        <a:lnTo>
                          <a:pt x="11" y="5419"/>
                        </a:lnTo>
                        <a:lnTo>
                          <a:pt x="6" y="5163"/>
                        </a:lnTo>
                        <a:lnTo>
                          <a:pt x="0" y="4901"/>
                        </a:lnTo>
                        <a:lnTo>
                          <a:pt x="0" y="4639"/>
                        </a:lnTo>
                        <a:lnTo>
                          <a:pt x="0" y="4378"/>
                        </a:lnTo>
                        <a:lnTo>
                          <a:pt x="0" y="4116"/>
                        </a:lnTo>
                        <a:lnTo>
                          <a:pt x="6" y="3854"/>
                        </a:lnTo>
                        <a:lnTo>
                          <a:pt x="11" y="3593"/>
                        </a:lnTo>
                        <a:lnTo>
                          <a:pt x="27" y="3331"/>
                        </a:lnTo>
                        <a:lnTo>
                          <a:pt x="43" y="3075"/>
                        </a:lnTo>
                        <a:lnTo>
                          <a:pt x="70" y="2824"/>
                        </a:lnTo>
                        <a:lnTo>
                          <a:pt x="97" y="2578"/>
                        </a:lnTo>
                        <a:lnTo>
                          <a:pt x="139" y="2333"/>
                        </a:lnTo>
                        <a:lnTo>
                          <a:pt x="182" y="2098"/>
                        </a:lnTo>
                        <a:lnTo>
                          <a:pt x="241" y="1874"/>
                        </a:lnTo>
                        <a:lnTo>
                          <a:pt x="305" y="1655"/>
                        </a:lnTo>
                        <a:lnTo>
                          <a:pt x="379" y="1446"/>
                        </a:lnTo>
                        <a:lnTo>
                          <a:pt x="465" y="1244"/>
                        </a:lnTo>
                        <a:lnTo>
                          <a:pt x="561" y="1057"/>
                        </a:lnTo>
                        <a:lnTo>
                          <a:pt x="668" y="880"/>
                        </a:lnTo>
                        <a:lnTo>
                          <a:pt x="791" y="720"/>
                        </a:lnTo>
                        <a:lnTo>
                          <a:pt x="929" y="571"/>
                        </a:lnTo>
                        <a:lnTo>
                          <a:pt x="1079" y="437"/>
                        </a:lnTo>
                        <a:lnTo>
                          <a:pt x="1244" y="320"/>
                        </a:lnTo>
                        <a:lnTo>
                          <a:pt x="1426" y="218"/>
                        </a:lnTo>
                        <a:lnTo>
                          <a:pt x="1629" y="138"/>
                        </a:lnTo>
                        <a:lnTo>
                          <a:pt x="1842" y="69"/>
                        </a:lnTo>
                        <a:lnTo>
                          <a:pt x="2077" y="26"/>
                        </a:lnTo>
                        <a:lnTo>
                          <a:pt x="2328" y="0"/>
                        </a:lnTo>
                        <a:close/>
                      </a:path>
                    </a:pathLst>
                  </a:custGeom>
                  <a:solidFill>
                    <a:srgbClr val="262626"/>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0" name="Google Shape;440;p59"/>
                  <p:cNvSpPr/>
                  <p:nvPr/>
                </p:nvSpPr>
                <p:spPr>
                  <a:xfrm>
                    <a:off x="6187622" y="2503257"/>
                    <a:ext cx="1096352" cy="1757068"/>
                  </a:xfrm>
                  <a:custGeom>
                    <a:avLst/>
                    <a:gdLst/>
                    <a:ahLst/>
                    <a:cxnLst/>
                    <a:rect l="l" t="t" r="r" b="b"/>
                    <a:pathLst>
                      <a:path w="4228" h="6776" extrusionOk="0">
                        <a:moveTo>
                          <a:pt x="1713" y="0"/>
                        </a:moveTo>
                        <a:lnTo>
                          <a:pt x="1980" y="11"/>
                        </a:lnTo>
                        <a:lnTo>
                          <a:pt x="2226" y="43"/>
                        </a:lnTo>
                        <a:lnTo>
                          <a:pt x="2450" y="91"/>
                        </a:lnTo>
                        <a:lnTo>
                          <a:pt x="2658" y="160"/>
                        </a:lnTo>
                        <a:lnTo>
                          <a:pt x="2850" y="251"/>
                        </a:lnTo>
                        <a:lnTo>
                          <a:pt x="3026" y="353"/>
                        </a:lnTo>
                        <a:lnTo>
                          <a:pt x="3187" y="475"/>
                        </a:lnTo>
                        <a:lnTo>
                          <a:pt x="3331" y="609"/>
                        </a:lnTo>
                        <a:lnTo>
                          <a:pt x="3464" y="758"/>
                        </a:lnTo>
                        <a:lnTo>
                          <a:pt x="3582" y="924"/>
                        </a:lnTo>
                        <a:lnTo>
                          <a:pt x="3688" y="1100"/>
                        </a:lnTo>
                        <a:lnTo>
                          <a:pt x="3784" y="1287"/>
                        </a:lnTo>
                        <a:lnTo>
                          <a:pt x="3865" y="1490"/>
                        </a:lnTo>
                        <a:lnTo>
                          <a:pt x="3939" y="1698"/>
                        </a:lnTo>
                        <a:lnTo>
                          <a:pt x="3998" y="1917"/>
                        </a:lnTo>
                        <a:lnTo>
                          <a:pt x="4051" y="2141"/>
                        </a:lnTo>
                        <a:lnTo>
                          <a:pt x="4094" y="2376"/>
                        </a:lnTo>
                        <a:lnTo>
                          <a:pt x="4131" y="2616"/>
                        </a:lnTo>
                        <a:lnTo>
                          <a:pt x="4163" y="2862"/>
                        </a:lnTo>
                        <a:lnTo>
                          <a:pt x="4185" y="3113"/>
                        </a:lnTo>
                        <a:lnTo>
                          <a:pt x="4201" y="3364"/>
                        </a:lnTo>
                        <a:lnTo>
                          <a:pt x="4217" y="3620"/>
                        </a:lnTo>
                        <a:lnTo>
                          <a:pt x="4222" y="3882"/>
                        </a:lnTo>
                        <a:lnTo>
                          <a:pt x="4228" y="4138"/>
                        </a:lnTo>
                        <a:lnTo>
                          <a:pt x="4228" y="4400"/>
                        </a:lnTo>
                        <a:lnTo>
                          <a:pt x="4228" y="4661"/>
                        </a:lnTo>
                        <a:lnTo>
                          <a:pt x="4222" y="4918"/>
                        </a:lnTo>
                        <a:lnTo>
                          <a:pt x="4222" y="5174"/>
                        </a:lnTo>
                        <a:lnTo>
                          <a:pt x="4217" y="5430"/>
                        </a:lnTo>
                        <a:lnTo>
                          <a:pt x="4212" y="5676"/>
                        </a:lnTo>
                        <a:lnTo>
                          <a:pt x="4212" y="5921"/>
                        </a:lnTo>
                        <a:lnTo>
                          <a:pt x="4201" y="5991"/>
                        </a:lnTo>
                        <a:lnTo>
                          <a:pt x="4180" y="6049"/>
                        </a:lnTo>
                        <a:lnTo>
                          <a:pt x="4137" y="6103"/>
                        </a:lnTo>
                        <a:lnTo>
                          <a:pt x="4083" y="6146"/>
                        </a:lnTo>
                        <a:lnTo>
                          <a:pt x="3982" y="6204"/>
                        </a:lnTo>
                        <a:lnTo>
                          <a:pt x="3859" y="6268"/>
                        </a:lnTo>
                        <a:lnTo>
                          <a:pt x="3710" y="6343"/>
                        </a:lnTo>
                        <a:lnTo>
                          <a:pt x="3534" y="6418"/>
                        </a:lnTo>
                        <a:lnTo>
                          <a:pt x="3336" y="6498"/>
                        </a:lnTo>
                        <a:lnTo>
                          <a:pt x="3117" y="6567"/>
                        </a:lnTo>
                        <a:lnTo>
                          <a:pt x="2877" y="6637"/>
                        </a:lnTo>
                        <a:lnTo>
                          <a:pt x="2615" y="6690"/>
                        </a:lnTo>
                        <a:lnTo>
                          <a:pt x="2333" y="6738"/>
                        </a:lnTo>
                        <a:lnTo>
                          <a:pt x="2034" y="6765"/>
                        </a:lnTo>
                        <a:lnTo>
                          <a:pt x="1713" y="6776"/>
                        </a:lnTo>
                        <a:lnTo>
                          <a:pt x="2429" y="1783"/>
                        </a:lnTo>
                        <a:lnTo>
                          <a:pt x="2220" y="1858"/>
                        </a:lnTo>
                        <a:lnTo>
                          <a:pt x="2023" y="1912"/>
                        </a:lnTo>
                        <a:lnTo>
                          <a:pt x="1831" y="1944"/>
                        </a:lnTo>
                        <a:lnTo>
                          <a:pt x="1649" y="1960"/>
                        </a:lnTo>
                        <a:lnTo>
                          <a:pt x="1473" y="1960"/>
                        </a:lnTo>
                        <a:lnTo>
                          <a:pt x="1297" y="1954"/>
                        </a:lnTo>
                        <a:lnTo>
                          <a:pt x="1121" y="1944"/>
                        </a:lnTo>
                        <a:lnTo>
                          <a:pt x="950" y="1928"/>
                        </a:lnTo>
                        <a:lnTo>
                          <a:pt x="774" y="1912"/>
                        </a:lnTo>
                        <a:lnTo>
                          <a:pt x="592" y="1901"/>
                        </a:lnTo>
                        <a:lnTo>
                          <a:pt x="406" y="1901"/>
                        </a:lnTo>
                        <a:lnTo>
                          <a:pt x="208" y="1912"/>
                        </a:lnTo>
                        <a:lnTo>
                          <a:pt x="0" y="1938"/>
                        </a:lnTo>
                        <a:lnTo>
                          <a:pt x="0" y="1928"/>
                        </a:lnTo>
                        <a:lnTo>
                          <a:pt x="5" y="1896"/>
                        </a:lnTo>
                        <a:lnTo>
                          <a:pt x="11" y="1842"/>
                        </a:lnTo>
                        <a:lnTo>
                          <a:pt x="21" y="1767"/>
                        </a:lnTo>
                        <a:lnTo>
                          <a:pt x="32" y="1682"/>
                        </a:lnTo>
                        <a:lnTo>
                          <a:pt x="53" y="1586"/>
                        </a:lnTo>
                        <a:lnTo>
                          <a:pt x="80" y="1474"/>
                        </a:lnTo>
                        <a:lnTo>
                          <a:pt x="112" y="1356"/>
                        </a:lnTo>
                        <a:lnTo>
                          <a:pt x="149" y="1228"/>
                        </a:lnTo>
                        <a:lnTo>
                          <a:pt x="197" y="1100"/>
                        </a:lnTo>
                        <a:lnTo>
                          <a:pt x="256" y="967"/>
                        </a:lnTo>
                        <a:lnTo>
                          <a:pt x="325" y="838"/>
                        </a:lnTo>
                        <a:lnTo>
                          <a:pt x="400" y="705"/>
                        </a:lnTo>
                        <a:lnTo>
                          <a:pt x="491" y="582"/>
                        </a:lnTo>
                        <a:lnTo>
                          <a:pt x="592" y="465"/>
                        </a:lnTo>
                        <a:lnTo>
                          <a:pt x="710" y="353"/>
                        </a:lnTo>
                        <a:lnTo>
                          <a:pt x="838" y="256"/>
                        </a:lnTo>
                        <a:lnTo>
                          <a:pt x="982" y="166"/>
                        </a:lnTo>
                        <a:lnTo>
                          <a:pt x="1137" y="96"/>
                        </a:lnTo>
                        <a:lnTo>
                          <a:pt x="1313" y="43"/>
                        </a:lnTo>
                        <a:lnTo>
                          <a:pt x="1505" y="11"/>
                        </a:lnTo>
                        <a:lnTo>
                          <a:pt x="1713" y="0"/>
                        </a:lnTo>
                        <a:close/>
                      </a:path>
                    </a:pathLst>
                  </a:custGeom>
                  <a:solidFill>
                    <a:srgbClr val="262626"/>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1" name="Google Shape;441;p59"/>
                  <p:cNvSpPr/>
                  <p:nvPr/>
                </p:nvSpPr>
                <p:spPr>
                  <a:xfrm>
                    <a:off x="6885161" y="2553044"/>
                    <a:ext cx="398815" cy="1673830"/>
                  </a:xfrm>
                  <a:custGeom>
                    <a:avLst/>
                    <a:gdLst/>
                    <a:ahLst/>
                    <a:cxnLst/>
                    <a:rect l="l" t="t" r="r" b="b"/>
                    <a:pathLst>
                      <a:path w="1538" h="6455" extrusionOk="0">
                        <a:moveTo>
                          <a:pt x="38" y="0"/>
                        </a:moveTo>
                        <a:lnTo>
                          <a:pt x="246" y="107"/>
                        </a:lnTo>
                        <a:lnTo>
                          <a:pt x="433" y="230"/>
                        </a:lnTo>
                        <a:lnTo>
                          <a:pt x="598" y="374"/>
                        </a:lnTo>
                        <a:lnTo>
                          <a:pt x="748" y="540"/>
                        </a:lnTo>
                        <a:lnTo>
                          <a:pt x="881" y="721"/>
                        </a:lnTo>
                        <a:lnTo>
                          <a:pt x="998" y="913"/>
                        </a:lnTo>
                        <a:lnTo>
                          <a:pt x="1105" y="1122"/>
                        </a:lnTo>
                        <a:lnTo>
                          <a:pt x="1191" y="1346"/>
                        </a:lnTo>
                        <a:lnTo>
                          <a:pt x="1271" y="1581"/>
                        </a:lnTo>
                        <a:lnTo>
                          <a:pt x="1335" y="1826"/>
                        </a:lnTo>
                        <a:lnTo>
                          <a:pt x="1388" y="2083"/>
                        </a:lnTo>
                        <a:lnTo>
                          <a:pt x="1431" y="2344"/>
                        </a:lnTo>
                        <a:lnTo>
                          <a:pt x="1468" y="2617"/>
                        </a:lnTo>
                        <a:lnTo>
                          <a:pt x="1495" y="2894"/>
                        </a:lnTo>
                        <a:lnTo>
                          <a:pt x="1511" y="3177"/>
                        </a:lnTo>
                        <a:lnTo>
                          <a:pt x="1527" y="3460"/>
                        </a:lnTo>
                        <a:lnTo>
                          <a:pt x="1532" y="3749"/>
                        </a:lnTo>
                        <a:lnTo>
                          <a:pt x="1538" y="4037"/>
                        </a:lnTo>
                        <a:lnTo>
                          <a:pt x="1538" y="4325"/>
                        </a:lnTo>
                        <a:lnTo>
                          <a:pt x="1538" y="4613"/>
                        </a:lnTo>
                        <a:lnTo>
                          <a:pt x="1532" y="4896"/>
                        </a:lnTo>
                        <a:lnTo>
                          <a:pt x="1527" y="5179"/>
                        </a:lnTo>
                        <a:lnTo>
                          <a:pt x="1527" y="5457"/>
                        </a:lnTo>
                        <a:lnTo>
                          <a:pt x="1522" y="5729"/>
                        </a:lnTo>
                        <a:lnTo>
                          <a:pt x="1511" y="5799"/>
                        </a:lnTo>
                        <a:lnTo>
                          <a:pt x="1490" y="5857"/>
                        </a:lnTo>
                        <a:lnTo>
                          <a:pt x="1447" y="5911"/>
                        </a:lnTo>
                        <a:lnTo>
                          <a:pt x="1393" y="5954"/>
                        </a:lnTo>
                        <a:lnTo>
                          <a:pt x="1292" y="6012"/>
                        </a:lnTo>
                        <a:lnTo>
                          <a:pt x="1159" y="6082"/>
                        </a:lnTo>
                        <a:lnTo>
                          <a:pt x="1004" y="6156"/>
                        </a:lnTo>
                        <a:lnTo>
                          <a:pt x="822" y="6237"/>
                        </a:lnTo>
                        <a:lnTo>
                          <a:pt x="619" y="6311"/>
                        </a:lnTo>
                        <a:lnTo>
                          <a:pt x="390" y="6386"/>
                        </a:lnTo>
                        <a:lnTo>
                          <a:pt x="139" y="6455"/>
                        </a:lnTo>
                        <a:lnTo>
                          <a:pt x="198" y="6391"/>
                        </a:lnTo>
                        <a:lnTo>
                          <a:pt x="267" y="6306"/>
                        </a:lnTo>
                        <a:lnTo>
                          <a:pt x="347" y="6194"/>
                        </a:lnTo>
                        <a:lnTo>
                          <a:pt x="427" y="6055"/>
                        </a:lnTo>
                        <a:lnTo>
                          <a:pt x="518" y="5890"/>
                        </a:lnTo>
                        <a:lnTo>
                          <a:pt x="609" y="5708"/>
                        </a:lnTo>
                        <a:lnTo>
                          <a:pt x="699" y="5505"/>
                        </a:lnTo>
                        <a:lnTo>
                          <a:pt x="785" y="5281"/>
                        </a:lnTo>
                        <a:lnTo>
                          <a:pt x="876" y="5046"/>
                        </a:lnTo>
                        <a:lnTo>
                          <a:pt x="956" y="4790"/>
                        </a:lnTo>
                        <a:lnTo>
                          <a:pt x="1030" y="4523"/>
                        </a:lnTo>
                        <a:lnTo>
                          <a:pt x="1094" y="4245"/>
                        </a:lnTo>
                        <a:lnTo>
                          <a:pt x="1153" y="3962"/>
                        </a:lnTo>
                        <a:lnTo>
                          <a:pt x="1196" y="3663"/>
                        </a:lnTo>
                        <a:lnTo>
                          <a:pt x="1223" y="3364"/>
                        </a:lnTo>
                        <a:lnTo>
                          <a:pt x="1239" y="3054"/>
                        </a:lnTo>
                        <a:lnTo>
                          <a:pt x="1233" y="2745"/>
                        </a:lnTo>
                        <a:lnTo>
                          <a:pt x="1212" y="2435"/>
                        </a:lnTo>
                        <a:lnTo>
                          <a:pt x="1164" y="2125"/>
                        </a:lnTo>
                        <a:lnTo>
                          <a:pt x="1068" y="1992"/>
                        </a:lnTo>
                        <a:lnTo>
                          <a:pt x="972" y="1880"/>
                        </a:lnTo>
                        <a:lnTo>
                          <a:pt x="876" y="1784"/>
                        </a:lnTo>
                        <a:lnTo>
                          <a:pt x="774" y="1693"/>
                        </a:lnTo>
                        <a:lnTo>
                          <a:pt x="678" y="1613"/>
                        </a:lnTo>
                        <a:lnTo>
                          <a:pt x="582" y="1527"/>
                        </a:lnTo>
                        <a:lnTo>
                          <a:pt x="486" y="1431"/>
                        </a:lnTo>
                        <a:lnTo>
                          <a:pt x="390" y="1330"/>
                        </a:lnTo>
                        <a:lnTo>
                          <a:pt x="288" y="1202"/>
                        </a:lnTo>
                        <a:lnTo>
                          <a:pt x="192" y="1058"/>
                        </a:lnTo>
                        <a:lnTo>
                          <a:pt x="96" y="876"/>
                        </a:lnTo>
                        <a:lnTo>
                          <a:pt x="54" y="764"/>
                        </a:lnTo>
                        <a:lnTo>
                          <a:pt x="22" y="641"/>
                        </a:lnTo>
                        <a:lnTo>
                          <a:pt x="6" y="518"/>
                        </a:lnTo>
                        <a:lnTo>
                          <a:pt x="0" y="390"/>
                        </a:lnTo>
                        <a:lnTo>
                          <a:pt x="6" y="273"/>
                        </a:lnTo>
                        <a:lnTo>
                          <a:pt x="16" y="166"/>
                        </a:lnTo>
                        <a:lnTo>
                          <a:pt x="27" y="70"/>
                        </a:lnTo>
                        <a:lnTo>
                          <a:pt x="38" y="0"/>
                        </a:lnTo>
                        <a:close/>
                      </a:path>
                    </a:pathLst>
                  </a:custGeom>
                  <a:solidFill>
                    <a:srgbClr val="262626"/>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2" name="Google Shape;442;p59"/>
                  <p:cNvSpPr/>
                  <p:nvPr/>
                </p:nvSpPr>
                <p:spPr>
                  <a:xfrm>
                    <a:off x="5847150" y="3808875"/>
                    <a:ext cx="1570885" cy="775329"/>
                  </a:xfrm>
                  <a:custGeom>
                    <a:avLst/>
                    <a:gdLst/>
                    <a:ahLst/>
                    <a:cxnLst/>
                    <a:rect l="l" t="t" r="r" b="b"/>
                    <a:pathLst>
                      <a:path w="6058" h="2990" extrusionOk="0">
                        <a:moveTo>
                          <a:pt x="2135" y="0"/>
                        </a:moveTo>
                        <a:lnTo>
                          <a:pt x="3918" y="0"/>
                        </a:lnTo>
                        <a:lnTo>
                          <a:pt x="3918" y="433"/>
                        </a:lnTo>
                        <a:lnTo>
                          <a:pt x="3928" y="518"/>
                        </a:lnTo>
                        <a:lnTo>
                          <a:pt x="3960" y="598"/>
                        </a:lnTo>
                        <a:lnTo>
                          <a:pt x="4003" y="662"/>
                        </a:lnTo>
                        <a:lnTo>
                          <a:pt x="4067" y="721"/>
                        </a:lnTo>
                        <a:lnTo>
                          <a:pt x="4142" y="764"/>
                        </a:lnTo>
                        <a:lnTo>
                          <a:pt x="5733" y="1426"/>
                        </a:lnTo>
                        <a:lnTo>
                          <a:pt x="5823" y="1479"/>
                        </a:lnTo>
                        <a:lnTo>
                          <a:pt x="5904" y="1543"/>
                        </a:lnTo>
                        <a:lnTo>
                          <a:pt x="5968" y="1623"/>
                        </a:lnTo>
                        <a:lnTo>
                          <a:pt x="6021" y="1714"/>
                        </a:lnTo>
                        <a:lnTo>
                          <a:pt x="6048" y="1815"/>
                        </a:lnTo>
                        <a:lnTo>
                          <a:pt x="6058" y="1922"/>
                        </a:lnTo>
                        <a:lnTo>
                          <a:pt x="6058" y="2632"/>
                        </a:lnTo>
                        <a:lnTo>
                          <a:pt x="6048" y="2728"/>
                        </a:lnTo>
                        <a:lnTo>
                          <a:pt x="6010" y="2814"/>
                        </a:lnTo>
                        <a:lnTo>
                          <a:pt x="5957" y="2883"/>
                        </a:lnTo>
                        <a:lnTo>
                          <a:pt x="5882" y="2942"/>
                        </a:lnTo>
                        <a:lnTo>
                          <a:pt x="5797" y="2979"/>
                        </a:lnTo>
                        <a:lnTo>
                          <a:pt x="5701" y="2990"/>
                        </a:lnTo>
                        <a:lnTo>
                          <a:pt x="352" y="2990"/>
                        </a:lnTo>
                        <a:lnTo>
                          <a:pt x="261" y="2979"/>
                        </a:lnTo>
                        <a:lnTo>
                          <a:pt x="176" y="2942"/>
                        </a:lnTo>
                        <a:lnTo>
                          <a:pt x="101" y="2883"/>
                        </a:lnTo>
                        <a:lnTo>
                          <a:pt x="48" y="2814"/>
                        </a:lnTo>
                        <a:lnTo>
                          <a:pt x="10" y="2728"/>
                        </a:lnTo>
                        <a:lnTo>
                          <a:pt x="0" y="2632"/>
                        </a:lnTo>
                        <a:lnTo>
                          <a:pt x="0" y="1922"/>
                        </a:lnTo>
                        <a:lnTo>
                          <a:pt x="10" y="1815"/>
                        </a:lnTo>
                        <a:lnTo>
                          <a:pt x="37" y="1714"/>
                        </a:lnTo>
                        <a:lnTo>
                          <a:pt x="85" y="1623"/>
                        </a:lnTo>
                        <a:lnTo>
                          <a:pt x="154" y="1543"/>
                        </a:lnTo>
                        <a:lnTo>
                          <a:pt x="235" y="1479"/>
                        </a:lnTo>
                        <a:lnTo>
                          <a:pt x="325" y="1426"/>
                        </a:lnTo>
                        <a:lnTo>
                          <a:pt x="1916" y="764"/>
                        </a:lnTo>
                        <a:lnTo>
                          <a:pt x="1991" y="721"/>
                        </a:lnTo>
                        <a:lnTo>
                          <a:pt x="2055" y="662"/>
                        </a:lnTo>
                        <a:lnTo>
                          <a:pt x="2098" y="598"/>
                        </a:lnTo>
                        <a:lnTo>
                          <a:pt x="2130" y="518"/>
                        </a:lnTo>
                        <a:lnTo>
                          <a:pt x="2135" y="433"/>
                        </a:lnTo>
                        <a:lnTo>
                          <a:pt x="2135" y="0"/>
                        </a:lnTo>
                        <a:close/>
                      </a:path>
                    </a:pathLst>
                  </a:custGeom>
                  <a:solidFill>
                    <a:srgbClr val="8C5702"/>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3" name="Google Shape;443;p59"/>
                  <p:cNvSpPr/>
                  <p:nvPr/>
                </p:nvSpPr>
                <p:spPr>
                  <a:xfrm>
                    <a:off x="5847150" y="4012432"/>
                    <a:ext cx="1570885" cy="571773"/>
                  </a:xfrm>
                  <a:custGeom>
                    <a:avLst/>
                    <a:gdLst/>
                    <a:ahLst/>
                    <a:cxnLst/>
                    <a:rect l="l" t="t" r="r" b="b"/>
                    <a:pathLst>
                      <a:path w="6058" h="2205" extrusionOk="0">
                        <a:moveTo>
                          <a:pt x="1863" y="0"/>
                        </a:moveTo>
                        <a:lnTo>
                          <a:pt x="3026" y="502"/>
                        </a:lnTo>
                        <a:lnTo>
                          <a:pt x="4190" y="0"/>
                        </a:lnTo>
                        <a:lnTo>
                          <a:pt x="5733" y="641"/>
                        </a:lnTo>
                        <a:lnTo>
                          <a:pt x="5823" y="694"/>
                        </a:lnTo>
                        <a:lnTo>
                          <a:pt x="5904" y="758"/>
                        </a:lnTo>
                        <a:lnTo>
                          <a:pt x="5968" y="838"/>
                        </a:lnTo>
                        <a:lnTo>
                          <a:pt x="6021" y="929"/>
                        </a:lnTo>
                        <a:lnTo>
                          <a:pt x="6048" y="1030"/>
                        </a:lnTo>
                        <a:lnTo>
                          <a:pt x="6058" y="1137"/>
                        </a:lnTo>
                        <a:lnTo>
                          <a:pt x="6058" y="1847"/>
                        </a:lnTo>
                        <a:lnTo>
                          <a:pt x="6048" y="1943"/>
                        </a:lnTo>
                        <a:lnTo>
                          <a:pt x="6010" y="2029"/>
                        </a:lnTo>
                        <a:lnTo>
                          <a:pt x="5957" y="2098"/>
                        </a:lnTo>
                        <a:lnTo>
                          <a:pt x="5882" y="2157"/>
                        </a:lnTo>
                        <a:lnTo>
                          <a:pt x="5797" y="2194"/>
                        </a:lnTo>
                        <a:lnTo>
                          <a:pt x="5701" y="2205"/>
                        </a:lnTo>
                        <a:lnTo>
                          <a:pt x="352" y="2205"/>
                        </a:lnTo>
                        <a:lnTo>
                          <a:pt x="261" y="2194"/>
                        </a:lnTo>
                        <a:lnTo>
                          <a:pt x="176" y="2157"/>
                        </a:lnTo>
                        <a:lnTo>
                          <a:pt x="101" y="2098"/>
                        </a:lnTo>
                        <a:lnTo>
                          <a:pt x="48" y="2029"/>
                        </a:lnTo>
                        <a:lnTo>
                          <a:pt x="10" y="1943"/>
                        </a:lnTo>
                        <a:lnTo>
                          <a:pt x="0" y="1847"/>
                        </a:lnTo>
                        <a:lnTo>
                          <a:pt x="0" y="1137"/>
                        </a:lnTo>
                        <a:lnTo>
                          <a:pt x="10" y="1030"/>
                        </a:lnTo>
                        <a:lnTo>
                          <a:pt x="37" y="929"/>
                        </a:lnTo>
                        <a:lnTo>
                          <a:pt x="85" y="838"/>
                        </a:lnTo>
                        <a:lnTo>
                          <a:pt x="154" y="758"/>
                        </a:lnTo>
                        <a:lnTo>
                          <a:pt x="235" y="694"/>
                        </a:lnTo>
                        <a:lnTo>
                          <a:pt x="325" y="641"/>
                        </a:lnTo>
                        <a:lnTo>
                          <a:pt x="1863" y="0"/>
                        </a:lnTo>
                        <a:close/>
                      </a:path>
                    </a:pathLst>
                  </a:custGeom>
                  <a:solidFill>
                    <a:srgbClr val="0072B5"/>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4" name="Google Shape;444;p59"/>
                  <p:cNvSpPr/>
                  <p:nvPr/>
                </p:nvSpPr>
                <p:spPr>
                  <a:xfrm>
                    <a:off x="6280195" y="3808875"/>
                    <a:ext cx="582923" cy="252047"/>
                  </a:xfrm>
                  <a:custGeom>
                    <a:avLst/>
                    <a:gdLst/>
                    <a:ahLst/>
                    <a:cxnLst/>
                    <a:rect l="l" t="t" r="r" b="b"/>
                    <a:pathLst>
                      <a:path w="2248" h="972" extrusionOk="0">
                        <a:moveTo>
                          <a:pt x="465" y="0"/>
                        </a:moveTo>
                        <a:lnTo>
                          <a:pt x="2248" y="0"/>
                        </a:lnTo>
                        <a:lnTo>
                          <a:pt x="2248" y="11"/>
                        </a:lnTo>
                        <a:lnTo>
                          <a:pt x="2242" y="32"/>
                        </a:lnTo>
                        <a:lnTo>
                          <a:pt x="2226" y="69"/>
                        </a:lnTo>
                        <a:lnTo>
                          <a:pt x="2210" y="118"/>
                        </a:lnTo>
                        <a:lnTo>
                          <a:pt x="2184" y="176"/>
                        </a:lnTo>
                        <a:lnTo>
                          <a:pt x="2146" y="240"/>
                        </a:lnTo>
                        <a:lnTo>
                          <a:pt x="2104" y="310"/>
                        </a:lnTo>
                        <a:lnTo>
                          <a:pt x="2056" y="384"/>
                        </a:lnTo>
                        <a:lnTo>
                          <a:pt x="1992" y="465"/>
                        </a:lnTo>
                        <a:lnTo>
                          <a:pt x="1922" y="539"/>
                        </a:lnTo>
                        <a:lnTo>
                          <a:pt x="1837" y="614"/>
                        </a:lnTo>
                        <a:lnTo>
                          <a:pt x="1741" y="689"/>
                        </a:lnTo>
                        <a:lnTo>
                          <a:pt x="1634" y="758"/>
                        </a:lnTo>
                        <a:lnTo>
                          <a:pt x="1516" y="822"/>
                        </a:lnTo>
                        <a:lnTo>
                          <a:pt x="1383" y="876"/>
                        </a:lnTo>
                        <a:lnTo>
                          <a:pt x="1234" y="918"/>
                        </a:lnTo>
                        <a:lnTo>
                          <a:pt x="1068" y="950"/>
                        </a:lnTo>
                        <a:lnTo>
                          <a:pt x="892" y="966"/>
                        </a:lnTo>
                        <a:lnTo>
                          <a:pt x="694" y="972"/>
                        </a:lnTo>
                        <a:lnTo>
                          <a:pt x="481" y="956"/>
                        </a:lnTo>
                        <a:lnTo>
                          <a:pt x="251" y="924"/>
                        </a:lnTo>
                        <a:lnTo>
                          <a:pt x="0" y="865"/>
                        </a:lnTo>
                        <a:lnTo>
                          <a:pt x="246" y="764"/>
                        </a:lnTo>
                        <a:lnTo>
                          <a:pt x="321" y="721"/>
                        </a:lnTo>
                        <a:lnTo>
                          <a:pt x="385" y="662"/>
                        </a:lnTo>
                        <a:lnTo>
                          <a:pt x="428" y="598"/>
                        </a:lnTo>
                        <a:lnTo>
                          <a:pt x="460" y="518"/>
                        </a:lnTo>
                        <a:lnTo>
                          <a:pt x="465" y="433"/>
                        </a:lnTo>
                        <a:lnTo>
                          <a:pt x="465" y="0"/>
                        </a:lnTo>
                        <a:close/>
                      </a:path>
                    </a:pathLst>
                  </a:custGeom>
                  <a:solidFill>
                    <a:srgbClr val="5D3A02"/>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5" name="Google Shape;445;p59"/>
                  <p:cNvSpPr/>
                  <p:nvPr/>
                </p:nvSpPr>
                <p:spPr>
                  <a:xfrm>
                    <a:off x="5847150" y="4210284"/>
                    <a:ext cx="276681" cy="373921"/>
                  </a:xfrm>
                  <a:custGeom>
                    <a:avLst/>
                    <a:gdLst/>
                    <a:ahLst/>
                    <a:cxnLst/>
                    <a:rect l="l" t="t" r="r" b="b"/>
                    <a:pathLst>
                      <a:path w="1067" h="1442" extrusionOk="0">
                        <a:moveTo>
                          <a:pt x="149" y="0"/>
                        </a:moveTo>
                        <a:lnTo>
                          <a:pt x="864" y="566"/>
                        </a:lnTo>
                        <a:lnTo>
                          <a:pt x="950" y="652"/>
                        </a:lnTo>
                        <a:lnTo>
                          <a:pt x="1014" y="753"/>
                        </a:lnTo>
                        <a:lnTo>
                          <a:pt x="1051" y="865"/>
                        </a:lnTo>
                        <a:lnTo>
                          <a:pt x="1067" y="988"/>
                        </a:lnTo>
                        <a:lnTo>
                          <a:pt x="1067" y="1442"/>
                        </a:lnTo>
                        <a:lnTo>
                          <a:pt x="352" y="1442"/>
                        </a:lnTo>
                        <a:lnTo>
                          <a:pt x="261" y="1431"/>
                        </a:lnTo>
                        <a:lnTo>
                          <a:pt x="176" y="1394"/>
                        </a:lnTo>
                        <a:lnTo>
                          <a:pt x="101" y="1335"/>
                        </a:lnTo>
                        <a:lnTo>
                          <a:pt x="48" y="1266"/>
                        </a:lnTo>
                        <a:lnTo>
                          <a:pt x="10" y="1180"/>
                        </a:lnTo>
                        <a:lnTo>
                          <a:pt x="0" y="1084"/>
                        </a:lnTo>
                        <a:lnTo>
                          <a:pt x="0" y="374"/>
                        </a:lnTo>
                        <a:lnTo>
                          <a:pt x="10" y="267"/>
                        </a:lnTo>
                        <a:lnTo>
                          <a:pt x="37" y="166"/>
                        </a:lnTo>
                        <a:lnTo>
                          <a:pt x="85" y="81"/>
                        </a:lnTo>
                        <a:lnTo>
                          <a:pt x="149" y="0"/>
                        </a:lnTo>
                        <a:close/>
                      </a:path>
                    </a:pathLst>
                  </a:custGeom>
                  <a:solidFill>
                    <a:srgbClr val="0072B5"/>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6" name="Google Shape;446;p59"/>
                  <p:cNvSpPr/>
                  <p:nvPr/>
                </p:nvSpPr>
                <p:spPr>
                  <a:xfrm>
                    <a:off x="7141358" y="4210284"/>
                    <a:ext cx="276681" cy="373921"/>
                  </a:xfrm>
                  <a:custGeom>
                    <a:avLst/>
                    <a:gdLst/>
                    <a:ahLst/>
                    <a:cxnLst/>
                    <a:rect l="l" t="t" r="r" b="b"/>
                    <a:pathLst>
                      <a:path w="1067" h="1442" extrusionOk="0">
                        <a:moveTo>
                          <a:pt x="918" y="0"/>
                        </a:moveTo>
                        <a:lnTo>
                          <a:pt x="982" y="81"/>
                        </a:lnTo>
                        <a:lnTo>
                          <a:pt x="1030" y="171"/>
                        </a:lnTo>
                        <a:lnTo>
                          <a:pt x="1057" y="267"/>
                        </a:lnTo>
                        <a:lnTo>
                          <a:pt x="1067" y="374"/>
                        </a:lnTo>
                        <a:lnTo>
                          <a:pt x="1067" y="1084"/>
                        </a:lnTo>
                        <a:lnTo>
                          <a:pt x="1057" y="1180"/>
                        </a:lnTo>
                        <a:lnTo>
                          <a:pt x="1019" y="1266"/>
                        </a:lnTo>
                        <a:lnTo>
                          <a:pt x="966" y="1335"/>
                        </a:lnTo>
                        <a:lnTo>
                          <a:pt x="891" y="1394"/>
                        </a:lnTo>
                        <a:lnTo>
                          <a:pt x="806" y="1431"/>
                        </a:lnTo>
                        <a:lnTo>
                          <a:pt x="710" y="1442"/>
                        </a:lnTo>
                        <a:lnTo>
                          <a:pt x="0" y="1442"/>
                        </a:lnTo>
                        <a:lnTo>
                          <a:pt x="0" y="988"/>
                        </a:lnTo>
                        <a:lnTo>
                          <a:pt x="10" y="865"/>
                        </a:lnTo>
                        <a:lnTo>
                          <a:pt x="53" y="753"/>
                        </a:lnTo>
                        <a:lnTo>
                          <a:pt x="117" y="652"/>
                        </a:lnTo>
                        <a:lnTo>
                          <a:pt x="197" y="566"/>
                        </a:lnTo>
                        <a:lnTo>
                          <a:pt x="918" y="0"/>
                        </a:lnTo>
                        <a:close/>
                      </a:path>
                    </a:pathLst>
                  </a:custGeom>
                  <a:solidFill>
                    <a:srgbClr val="0072B5"/>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7" name="Google Shape;447;p59"/>
                  <p:cNvSpPr/>
                  <p:nvPr/>
                </p:nvSpPr>
                <p:spPr>
                  <a:xfrm>
                    <a:off x="6586179" y="4142605"/>
                    <a:ext cx="92832" cy="348769"/>
                  </a:xfrm>
                  <a:custGeom>
                    <a:avLst/>
                    <a:gdLst/>
                    <a:ahLst/>
                    <a:cxnLst/>
                    <a:rect l="l" t="t" r="r" b="b"/>
                    <a:pathLst>
                      <a:path w="358" h="1345" extrusionOk="0">
                        <a:moveTo>
                          <a:pt x="0" y="0"/>
                        </a:moveTo>
                        <a:lnTo>
                          <a:pt x="358" y="0"/>
                        </a:lnTo>
                        <a:lnTo>
                          <a:pt x="358" y="1196"/>
                        </a:lnTo>
                        <a:lnTo>
                          <a:pt x="347" y="1255"/>
                        </a:lnTo>
                        <a:lnTo>
                          <a:pt x="315" y="1303"/>
                        </a:lnTo>
                        <a:lnTo>
                          <a:pt x="262" y="1335"/>
                        </a:lnTo>
                        <a:lnTo>
                          <a:pt x="203" y="1345"/>
                        </a:lnTo>
                        <a:lnTo>
                          <a:pt x="150" y="1345"/>
                        </a:lnTo>
                        <a:lnTo>
                          <a:pt x="91" y="1335"/>
                        </a:lnTo>
                        <a:lnTo>
                          <a:pt x="43" y="1303"/>
                        </a:lnTo>
                        <a:lnTo>
                          <a:pt x="11" y="1255"/>
                        </a:lnTo>
                        <a:lnTo>
                          <a:pt x="0" y="1196"/>
                        </a:lnTo>
                        <a:lnTo>
                          <a:pt x="0" y="0"/>
                        </a:lnTo>
                        <a:close/>
                      </a:path>
                    </a:pathLst>
                  </a:custGeom>
                  <a:solidFill>
                    <a:srgbClr val="39B5FE"/>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8" name="Google Shape;448;p59"/>
                  <p:cNvSpPr/>
                  <p:nvPr/>
                </p:nvSpPr>
                <p:spPr>
                  <a:xfrm>
                    <a:off x="6262302" y="3937751"/>
                    <a:ext cx="369517" cy="336322"/>
                  </a:xfrm>
                  <a:custGeom>
                    <a:avLst/>
                    <a:gdLst/>
                    <a:ahLst/>
                    <a:cxnLst/>
                    <a:rect l="l" t="t" r="r" b="b"/>
                    <a:pathLst>
                      <a:path w="1425" h="1297" extrusionOk="0">
                        <a:moveTo>
                          <a:pt x="299" y="0"/>
                        </a:moveTo>
                        <a:lnTo>
                          <a:pt x="352" y="0"/>
                        </a:lnTo>
                        <a:lnTo>
                          <a:pt x="406" y="26"/>
                        </a:lnTo>
                        <a:lnTo>
                          <a:pt x="1425" y="790"/>
                        </a:lnTo>
                        <a:lnTo>
                          <a:pt x="833" y="1265"/>
                        </a:lnTo>
                        <a:lnTo>
                          <a:pt x="779" y="1292"/>
                        </a:lnTo>
                        <a:lnTo>
                          <a:pt x="721" y="1297"/>
                        </a:lnTo>
                        <a:lnTo>
                          <a:pt x="667" y="1276"/>
                        </a:lnTo>
                        <a:lnTo>
                          <a:pt x="625" y="1238"/>
                        </a:lnTo>
                        <a:lnTo>
                          <a:pt x="0" y="363"/>
                        </a:lnTo>
                        <a:lnTo>
                          <a:pt x="203" y="58"/>
                        </a:lnTo>
                        <a:lnTo>
                          <a:pt x="246" y="21"/>
                        </a:lnTo>
                        <a:lnTo>
                          <a:pt x="299" y="0"/>
                        </a:lnTo>
                        <a:close/>
                      </a:path>
                    </a:pathLst>
                  </a:custGeom>
                  <a:solidFill>
                    <a:srgbClr val="D8D8D8"/>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49" name="Google Shape;449;p59"/>
                  <p:cNvSpPr/>
                  <p:nvPr/>
                </p:nvSpPr>
                <p:spPr>
                  <a:xfrm>
                    <a:off x="6631817" y="3937751"/>
                    <a:ext cx="371069" cy="336322"/>
                  </a:xfrm>
                  <a:custGeom>
                    <a:avLst/>
                    <a:gdLst/>
                    <a:ahLst/>
                    <a:cxnLst/>
                    <a:rect l="l" t="t" r="r" b="b"/>
                    <a:pathLst>
                      <a:path w="1431" h="1297" extrusionOk="0">
                        <a:moveTo>
                          <a:pt x="1132" y="0"/>
                        </a:moveTo>
                        <a:lnTo>
                          <a:pt x="1185" y="21"/>
                        </a:lnTo>
                        <a:lnTo>
                          <a:pt x="1228" y="58"/>
                        </a:lnTo>
                        <a:lnTo>
                          <a:pt x="1431" y="363"/>
                        </a:lnTo>
                        <a:lnTo>
                          <a:pt x="801" y="1238"/>
                        </a:lnTo>
                        <a:lnTo>
                          <a:pt x="758" y="1276"/>
                        </a:lnTo>
                        <a:lnTo>
                          <a:pt x="705" y="1297"/>
                        </a:lnTo>
                        <a:lnTo>
                          <a:pt x="652" y="1292"/>
                        </a:lnTo>
                        <a:lnTo>
                          <a:pt x="598" y="1265"/>
                        </a:lnTo>
                        <a:lnTo>
                          <a:pt x="0" y="790"/>
                        </a:lnTo>
                        <a:lnTo>
                          <a:pt x="1025" y="26"/>
                        </a:lnTo>
                        <a:lnTo>
                          <a:pt x="1079" y="0"/>
                        </a:lnTo>
                        <a:lnTo>
                          <a:pt x="1132" y="0"/>
                        </a:lnTo>
                        <a:close/>
                      </a:path>
                    </a:pathLst>
                  </a:custGeom>
                  <a:solidFill>
                    <a:srgbClr val="D8D8D8"/>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50" name="Google Shape;450;p59"/>
                  <p:cNvSpPr/>
                  <p:nvPr/>
                </p:nvSpPr>
                <p:spPr>
                  <a:xfrm>
                    <a:off x="6179324" y="2918669"/>
                    <a:ext cx="913540" cy="996778"/>
                  </a:xfrm>
                  <a:custGeom>
                    <a:avLst/>
                    <a:gdLst/>
                    <a:ahLst/>
                    <a:cxnLst/>
                    <a:rect l="l" t="t" r="r" b="b"/>
                    <a:pathLst>
                      <a:path w="3523" h="3844" extrusionOk="0">
                        <a:moveTo>
                          <a:pt x="2637" y="0"/>
                        </a:moveTo>
                        <a:lnTo>
                          <a:pt x="2706" y="107"/>
                        </a:lnTo>
                        <a:lnTo>
                          <a:pt x="2792" y="214"/>
                        </a:lnTo>
                        <a:lnTo>
                          <a:pt x="2898" y="320"/>
                        </a:lnTo>
                        <a:lnTo>
                          <a:pt x="3010" y="427"/>
                        </a:lnTo>
                        <a:lnTo>
                          <a:pt x="3123" y="534"/>
                        </a:lnTo>
                        <a:lnTo>
                          <a:pt x="3235" y="646"/>
                        </a:lnTo>
                        <a:lnTo>
                          <a:pt x="3336" y="763"/>
                        </a:lnTo>
                        <a:lnTo>
                          <a:pt x="3421" y="886"/>
                        </a:lnTo>
                        <a:lnTo>
                          <a:pt x="3486" y="1009"/>
                        </a:lnTo>
                        <a:lnTo>
                          <a:pt x="3523" y="1143"/>
                        </a:lnTo>
                        <a:lnTo>
                          <a:pt x="3523" y="1276"/>
                        </a:lnTo>
                        <a:lnTo>
                          <a:pt x="3512" y="1409"/>
                        </a:lnTo>
                        <a:lnTo>
                          <a:pt x="3384" y="2659"/>
                        </a:lnTo>
                        <a:lnTo>
                          <a:pt x="3363" y="2798"/>
                        </a:lnTo>
                        <a:lnTo>
                          <a:pt x="3309" y="2926"/>
                        </a:lnTo>
                        <a:lnTo>
                          <a:pt x="3235" y="3038"/>
                        </a:lnTo>
                        <a:lnTo>
                          <a:pt x="3139" y="3139"/>
                        </a:lnTo>
                        <a:lnTo>
                          <a:pt x="3021" y="3219"/>
                        </a:lnTo>
                        <a:lnTo>
                          <a:pt x="2007" y="3780"/>
                        </a:lnTo>
                        <a:lnTo>
                          <a:pt x="1905" y="3823"/>
                        </a:lnTo>
                        <a:lnTo>
                          <a:pt x="1799" y="3844"/>
                        </a:lnTo>
                        <a:lnTo>
                          <a:pt x="1692" y="3844"/>
                        </a:lnTo>
                        <a:lnTo>
                          <a:pt x="1591" y="3823"/>
                        </a:lnTo>
                        <a:lnTo>
                          <a:pt x="1489" y="3780"/>
                        </a:lnTo>
                        <a:lnTo>
                          <a:pt x="475" y="3219"/>
                        </a:lnTo>
                        <a:lnTo>
                          <a:pt x="357" y="3139"/>
                        </a:lnTo>
                        <a:lnTo>
                          <a:pt x="261" y="3038"/>
                        </a:lnTo>
                        <a:lnTo>
                          <a:pt x="187" y="2926"/>
                        </a:lnTo>
                        <a:lnTo>
                          <a:pt x="133" y="2798"/>
                        </a:lnTo>
                        <a:lnTo>
                          <a:pt x="107" y="2659"/>
                        </a:lnTo>
                        <a:lnTo>
                          <a:pt x="0" y="1607"/>
                        </a:lnTo>
                        <a:lnTo>
                          <a:pt x="5" y="1442"/>
                        </a:lnTo>
                        <a:lnTo>
                          <a:pt x="32" y="1292"/>
                        </a:lnTo>
                        <a:lnTo>
                          <a:pt x="75" y="1164"/>
                        </a:lnTo>
                        <a:lnTo>
                          <a:pt x="133" y="1057"/>
                        </a:lnTo>
                        <a:lnTo>
                          <a:pt x="203" y="961"/>
                        </a:lnTo>
                        <a:lnTo>
                          <a:pt x="283" y="881"/>
                        </a:lnTo>
                        <a:lnTo>
                          <a:pt x="379" y="812"/>
                        </a:lnTo>
                        <a:lnTo>
                          <a:pt x="486" y="758"/>
                        </a:lnTo>
                        <a:lnTo>
                          <a:pt x="598" y="710"/>
                        </a:lnTo>
                        <a:lnTo>
                          <a:pt x="720" y="667"/>
                        </a:lnTo>
                        <a:lnTo>
                          <a:pt x="849" y="635"/>
                        </a:lnTo>
                        <a:lnTo>
                          <a:pt x="982" y="603"/>
                        </a:lnTo>
                        <a:lnTo>
                          <a:pt x="1126" y="577"/>
                        </a:lnTo>
                        <a:lnTo>
                          <a:pt x="1265" y="550"/>
                        </a:lnTo>
                        <a:lnTo>
                          <a:pt x="1409" y="529"/>
                        </a:lnTo>
                        <a:lnTo>
                          <a:pt x="1559" y="496"/>
                        </a:lnTo>
                        <a:lnTo>
                          <a:pt x="1703" y="464"/>
                        </a:lnTo>
                        <a:lnTo>
                          <a:pt x="1852" y="427"/>
                        </a:lnTo>
                        <a:lnTo>
                          <a:pt x="1996" y="384"/>
                        </a:lnTo>
                        <a:lnTo>
                          <a:pt x="2135" y="331"/>
                        </a:lnTo>
                        <a:lnTo>
                          <a:pt x="2268" y="267"/>
                        </a:lnTo>
                        <a:lnTo>
                          <a:pt x="2402" y="192"/>
                        </a:lnTo>
                        <a:lnTo>
                          <a:pt x="2525" y="107"/>
                        </a:lnTo>
                        <a:lnTo>
                          <a:pt x="2637" y="0"/>
                        </a:lnTo>
                        <a:close/>
                      </a:path>
                    </a:pathLst>
                  </a:custGeom>
                  <a:solidFill>
                    <a:srgbClr val="8C5702"/>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51" name="Google Shape;451;p59"/>
                  <p:cNvSpPr/>
                  <p:nvPr/>
                </p:nvSpPr>
                <p:spPr>
                  <a:xfrm>
                    <a:off x="6771584" y="4491374"/>
                    <a:ext cx="276940" cy="92832"/>
                  </a:xfrm>
                  <a:custGeom>
                    <a:avLst/>
                    <a:gdLst/>
                    <a:ahLst/>
                    <a:cxnLst/>
                    <a:rect l="l" t="t" r="r" b="b"/>
                    <a:pathLst>
                      <a:path w="1068" h="358" extrusionOk="0">
                        <a:moveTo>
                          <a:pt x="299" y="0"/>
                        </a:moveTo>
                        <a:lnTo>
                          <a:pt x="764" y="0"/>
                        </a:lnTo>
                        <a:lnTo>
                          <a:pt x="860" y="16"/>
                        </a:lnTo>
                        <a:lnTo>
                          <a:pt x="945" y="59"/>
                        </a:lnTo>
                        <a:lnTo>
                          <a:pt x="1009" y="123"/>
                        </a:lnTo>
                        <a:lnTo>
                          <a:pt x="1052" y="209"/>
                        </a:lnTo>
                        <a:lnTo>
                          <a:pt x="1068" y="305"/>
                        </a:lnTo>
                        <a:lnTo>
                          <a:pt x="1068" y="358"/>
                        </a:lnTo>
                        <a:lnTo>
                          <a:pt x="0" y="358"/>
                        </a:lnTo>
                        <a:lnTo>
                          <a:pt x="0" y="305"/>
                        </a:lnTo>
                        <a:lnTo>
                          <a:pt x="16" y="209"/>
                        </a:lnTo>
                        <a:lnTo>
                          <a:pt x="59" y="123"/>
                        </a:lnTo>
                        <a:lnTo>
                          <a:pt x="123" y="59"/>
                        </a:lnTo>
                        <a:lnTo>
                          <a:pt x="203" y="16"/>
                        </a:lnTo>
                        <a:lnTo>
                          <a:pt x="299" y="0"/>
                        </a:lnTo>
                        <a:close/>
                      </a:path>
                    </a:pathLst>
                  </a:custGeom>
                  <a:solidFill>
                    <a:srgbClr val="39B5FE"/>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grpSp>
          </p:grpSp>
          <p:grpSp>
            <p:nvGrpSpPr>
              <p:cNvPr id="452" name="Google Shape;452;p59"/>
              <p:cNvGrpSpPr/>
              <p:nvPr/>
            </p:nvGrpSpPr>
            <p:grpSpPr>
              <a:xfrm>
                <a:off x="4329308" y="2560015"/>
                <a:ext cx="1813407" cy="2024154"/>
                <a:chOff x="3646140" y="2479660"/>
                <a:chExt cx="1885430" cy="2104547"/>
              </a:xfrm>
            </p:grpSpPr>
            <p:sp>
              <p:nvSpPr>
                <p:cNvPr id="453" name="Google Shape;453;p59"/>
                <p:cNvSpPr/>
                <p:nvPr/>
              </p:nvSpPr>
              <p:spPr>
                <a:xfrm>
                  <a:off x="4262257" y="3713449"/>
                  <a:ext cx="653196" cy="544027"/>
                </a:xfrm>
                <a:custGeom>
                  <a:avLst/>
                  <a:gdLst/>
                  <a:ahLst/>
                  <a:cxnLst/>
                  <a:rect l="l" t="t" r="r" b="b"/>
                  <a:pathLst>
                    <a:path w="2519" h="2098" extrusionOk="0">
                      <a:moveTo>
                        <a:pt x="0" y="0"/>
                      </a:moveTo>
                      <a:lnTo>
                        <a:pt x="2519" y="0"/>
                      </a:lnTo>
                      <a:lnTo>
                        <a:pt x="2519" y="977"/>
                      </a:lnTo>
                      <a:lnTo>
                        <a:pt x="1259" y="2098"/>
                      </a:lnTo>
                      <a:lnTo>
                        <a:pt x="0" y="977"/>
                      </a:lnTo>
                      <a:lnTo>
                        <a:pt x="0" y="0"/>
                      </a:lnTo>
                      <a:close/>
                    </a:path>
                  </a:pathLst>
                </a:custGeom>
                <a:solidFill>
                  <a:srgbClr val="E8AB6B"/>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54" name="Google Shape;454;p59"/>
                <p:cNvSpPr/>
                <p:nvPr/>
              </p:nvSpPr>
              <p:spPr>
                <a:xfrm>
                  <a:off x="3646140" y="3962645"/>
                  <a:ext cx="1885425" cy="621560"/>
                </a:xfrm>
                <a:custGeom>
                  <a:avLst/>
                  <a:gdLst/>
                  <a:ahLst/>
                  <a:cxnLst/>
                  <a:rect l="l" t="t" r="r" b="b"/>
                  <a:pathLst>
                    <a:path w="7271" h="2397" extrusionOk="0">
                      <a:moveTo>
                        <a:pt x="2290" y="0"/>
                      </a:moveTo>
                      <a:lnTo>
                        <a:pt x="3635" y="859"/>
                      </a:lnTo>
                      <a:lnTo>
                        <a:pt x="5039" y="37"/>
                      </a:lnTo>
                      <a:lnTo>
                        <a:pt x="5071" y="58"/>
                      </a:lnTo>
                      <a:lnTo>
                        <a:pt x="5109" y="69"/>
                      </a:lnTo>
                      <a:lnTo>
                        <a:pt x="6844" y="475"/>
                      </a:lnTo>
                      <a:lnTo>
                        <a:pt x="6961" y="518"/>
                      </a:lnTo>
                      <a:lnTo>
                        <a:pt x="7068" y="587"/>
                      </a:lnTo>
                      <a:lnTo>
                        <a:pt x="7153" y="672"/>
                      </a:lnTo>
                      <a:lnTo>
                        <a:pt x="7217" y="779"/>
                      </a:lnTo>
                      <a:lnTo>
                        <a:pt x="7260" y="897"/>
                      </a:lnTo>
                      <a:lnTo>
                        <a:pt x="7271" y="1019"/>
                      </a:lnTo>
                      <a:lnTo>
                        <a:pt x="7271" y="2119"/>
                      </a:lnTo>
                      <a:lnTo>
                        <a:pt x="7260" y="2205"/>
                      </a:lnTo>
                      <a:lnTo>
                        <a:pt x="7217" y="2285"/>
                      </a:lnTo>
                      <a:lnTo>
                        <a:pt x="7159" y="2344"/>
                      </a:lnTo>
                      <a:lnTo>
                        <a:pt x="7084" y="2381"/>
                      </a:lnTo>
                      <a:lnTo>
                        <a:pt x="6993" y="2397"/>
                      </a:lnTo>
                      <a:lnTo>
                        <a:pt x="278" y="2397"/>
                      </a:lnTo>
                      <a:lnTo>
                        <a:pt x="187" y="2381"/>
                      </a:lnTo>
                      <a:lnTo>
                        <a:pt x="112" y="2344"/>
                      </a:lnTo>
                      <a:lnTo>
                        <a:pt x="54" y="2285"/>
                      </a:lnTo>
                      <a:lnTo>
                        <a:pt x="11" y="2205"/>
                      </a:lnTo>
                      <a:lnTo>
                        <a:pt x="0" y="2119"/>
                      </a:lnTo>
                      <a:lnTo>
                        <a:pt x="0" y="1019"/>
                      </a:lnTo>
                      <a:lnTo>
                        <a:pt x="11" y="897"/>
                      </a:lnTo>
                      <a:lnTo>
                        <a:pt x="54" y="779"/>
                      </a:lnTo>
                      <a:lnTo>
                        <a:pt x="118" y="672"/>
                      </a:lnTo>
                      <a:lnTo>
                        <a:pt x="203" y="587"/>
                      </a:lnTo>
                      <a:lnTo>
                        <a:pt x="310" y="518"/>
                      </a:lnTo>
                      <a:lnTo>
                        <a:pt x="427" y="475"/>
                      </a:lnTo>
                      <a:lnTo>
                        <a:pt x="2162" y="69"/>
                      </a:lnTo>
                      <a:lnTo>
                        <a:pt x="2232" y="42"/>
                      </a:lnTo>
                      <a:lnTo>
                        <a:pt x="2290" y="0"/>
                      </a:lnTo>
                      <a:close/>
                    </a:path>
                  </a:pathLst>
                </a:custGeom>
                <a:solidFill>
                  <a:srgbClr val="F2F2F2"/>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55" name="Google Shape;455;p59"/>
                <p:cNvSpPr/>
                <p:nvPr/>
              </p:nvSpPr>
              <p:spPr>
                <a:xfrm>
                  <a:off x="4262257" y="3713449"/>
                  <a:ext cx="653196" cy="303133"/>
                </a:xfrm>
                <a:custGeom>
                  <a:avLst/>
                  <a:gdLst/>
                  <a:ahLst/>
                  <a:cxnLst/>
                  <a:rect l="l" t="t" r="r" b="b"/>
                  <a:pathLst>
                    <a:path w="2519" h="1169" extrusionOk="0">
                      <a:moveTo>
                        <a:pt x="0" y="0"/>
                      </a:moveTo>
                      <a:lnTo>
                        <a:pt x="2519" y="0"/>
                      </a:lnTo>
                      <a:lnTo>
                        <a:pt x="2519" y="176"/>
                      </a:lnTo>
                      <a:lnTo>
                        <a:pt x="2514" y="187"/>
                      </a:lnTo>
                      <a:lnTo>
                        <a:pt x="2493" y="213"/>
                      </a:lnTo>
                      <a:lnTo>
                        <a:pt x="2455" y="261"/>
                      </a:lnTo>
                      <a:lnTo>
                        <a:pt x="2407" y="320"/>
                      </a:lnTo>
                      <a:lnTo>
                        <a:pt x="2348" y="389"/>
                      </a:lnTo>
                      <a:lnTo>
                        <a:pt x="2274" y="469"/>
                      </a:lnTo>
                      <a:lnTo>
                        <a:pt x="2188" y="555"/>
                      </a:lnTo>
                      <a:lnTo>
                        <a:pt x="2087" y="640"/>
                      </a:lnTo>
                      <a:lnTo>
                        <a:pt x="1980" y="731"/>
                      </a:lnTo>
                      <a:lnTo>
                        <a:pt x="1852" y="817"/>
                      </a:lnTo>
                      <a:lnTo>
                        <a:pt x="1719" y="902"/>
                      </a:lnTo>
                      <a:lnTo>
                        <a:pt x="1574" y="977"/>
                      </a:lnTo>
                      <a:lnTo>
                        <a:pt x="1414" y="1046"/>
                      </a:lnTo>
                      <a:lnTo>
                        <a:pt x="1243" y="1100"/>
                      </a:lnTo>
                      <a:lnTo>
                        <a:pt x="1062" y="1142"/>
                      </a:lnTo>
                      <a:lnTo>
                        <a:pt x="870" y="1164"/>
                      </a:lnTo>
                      <a:lnTo>
                        <a:pt x="667" y="1169"/>
                      </a:lnTo>
                      <a:lnTo>
                        <a:pt x="459" y="1148"/>
                      </a:lnTo>
                      <a:lnTo>
                        <a:pt x="235" y="1105"/>
                      </a:lnTo>
                      <a:lnTo>
                        <a:pt x="0" y="1035"/>
                      </a:lnTo>
                      <a:lnTo>
                        <a:pt x="0" y="0"/>
                      </a:lnTo>
                      <a:close/>
                    </a:path>
                  </a:pathLst>
                </a:custGeom>
                <a:solidFill>
                  <a:srgbClr val="D29460"/>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56" name="Google Shape;456;p59"/>
                <p:cNvSpPr/>
                <p:nvPr/>
              </p:nvSpPr>
              <p:spPr>
                <a:xfrm>
                  <a:off x="4116785" y="2878476"/>
                  <a:ext cx="944139" cy="1016226"/>
                </a:xfrm>
                <a:custGeom>
                  <a:avLst/>
                  <a:gdLst/>
                  <a:ahLst/>
                  <a:cxnLst/>
                  <a:rect l="l" t="t" r="r" b="b"/>
                  <a:pathLst>
                    <a:path w="3641" h="3919" extrusionOk="0">
                      <a:moveTo>
                        <a:pt x="0" y="0"/>
                      </a:moveTo>
                      <a:lnTo>
                        <a:pt x="3641" y="0"/>
                      </a:lnTo>
                      <a:lnTo>
                        <a:pt x="3518" y="2686"/>
                      </a:lnTo>
                      <a:lnTo>
                        <a:pt x="3497" y="2830"/>
                      </a:lnTo>
                      <a:lnTo>
                        <a:pt x="3454" y="2974"/>
                      </a:lnTo>
                      <a:lnTo>
                        <a:pt x="3384" y="3102"/>
                      </a:lnTo>
                      <a:lnTo>
                        <a:pt x="3294" y="3220"/>
                      </a:lnTo>
                      <a:lnTo>
                        <a:pt x="3182" y="3316"/>
                      </a:lnTo>
                      <a:lnTo>
                        <a:pt x="2605" y="3754"/>
                      </a:lnTo>
                      <a:lnTo>
                        <a:pt x="2488" y="3823"/>
                      </a:lnTo>
                      <a:lnTo>
                        <a:pt x="2365" y="3876"/>
                      </a:lnTo>
                      <a:lnTo>
                        <a:pt x="2237" y="3908"/>
                      </a:lnTo>
                      <a:lnTo>
                        <a:pt x="2098" y="3919"/>
                      </a:lnTo>
                      <a:lnTo>
                        <a:pt x="1543" y="3919"/>
                      </a:lnTo>
                      <a:lnTo>
                        <a:pt x="1404" y="3908"/>
                      </a:lnTo>
                      <a:lnTo>
                        <a:pt x="1276" y="3876"/>
                      </a:lnTo>
                      <a:lnTo>
                        <a:pt x="1153" y="3823"/>
                      </a:lnTo>
                      <a:lnTo>
                        <a:pt x="1036" y="3754"/>
                      </a:lnTo>
                      <a:lnTo>
                        <a:pt x="459" y="3316"/>
                      </a:lnTo>
                      <a:lnTo>
                        <a:pt x="347" y="3220"/>
                      </a:lnTo>
                      <a:lnTo>
                        <a:pt x="256" y="3102"/>
                      </a:lnTo>
                      <a:lnTo>
                        <a:pt x="187" y="2974"/>
                      </a:lnTo>
                      <a:lnTo>
                        <a:pt x="144" y="2830"/>
                      </a:lnTo>
                      <a:lnTo>
                        <a:pt x="123" y="2686"/>
                      </a:lnTo>
                      <a:lnTo>
                        <a:pt x="0" y="0"/>
                      </a:lnTo>
                      <a:close/>
                    </a:path>
                  </a:pathLst>
                </a:custGeom>
                <a:solidFill>
                  <a:srgbClr val="F2BD7B"/>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57" name="Google Shape;457;p59"/>
                <p:cNvSpPr/>
                <p:nvPr/>
              </p:nvSpPr>
              <p:spPr>
                <a:xfrm>
                  <a:off x="5206139" y="4136900"/>
                  <a:ext cx="325431" cy="447305"/>
                </a:xfrm>
                <a:custGeom>
                  <a:avLst/>
                  <a:gdLst/>
                  <a:ahLst/>
                  <a:cxnLst/>
                  <a:rect l="l" t="t" r="r" b="b"/>
                  <a:pathLst>
                    <a:path w="1255" h="1725" extrusionOk="0">
                      <a:moveTo>
                        <a:pt x="1137" y="0"/>
                      </a:moveTo>
                      <a:lnTo>
                        <a:pt x="1201" y="107"/>
                      </a:lnTo>
                      <a:lnTo>
                        <a:pt x="1244" y="225"/>
                      </a:lnTo>
                      <a:lnTo>
                        <a:pt x="1255" y="347"/>
                      </a:lnTo>
                      <a:lnTo>
                        <a:pt x="1255" y="1447"/>
                      </a:lnTo>
                      <a:lnTo>
                        <a:pt x="1244" y="1533"/>
                      </a:lnTo>
                      <a:lnTo>
                        <a:pt x="1201" y="1613"/>
                      </a:lnTo>
                      <a:lnTo>
                        <a:pt x="1143" y="1672"/>
                      </a:lnTo>
                      <a:lnTo>
                        <a:pt x="1068" y="1709"/>
                      </a:lnTo>
                      <a:lnTo>
                        <a:pt x="977" y="1725"/>
                      </a:lnTo>
                      <a:lnTo>
                        <a:pt x="0" y="1725"/>
                      </a:lnTo>
                      <a:lnTo>
                        <a:pt x="0" y="1335"/>
                      </a:lnTo>
                      <a:lnTo>
                        <a:pt x="6" y="1218"/>
                      </a:lnTo>
                      <a:lnTo>
                        <a:pt x="38" y="1106"/>
                      </a:lnTo>
                      <a:lnTo>
                        <a:pt x="86" y="999"/>
                      </a:lnTo>
                      <a:lnTo>
                        <a:pt x="150" y="903"/>
                      </a:lnTo>
                      <a:lnTo>
                        <a:pt x="230" y="817"/>
                      </a:lnTo>
                      <a:lnTo>
                        <a:pt x="1137" y="0"/>
                      </a:lnTo>
                      <a:close/>
                    </a:path>
                  </a:pathLst>
                </a:custGeom>
                <a:solidFill>
                  <a:srgbClr val="F2F2F2"/>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58" name="Google Shape;458;p59"/>
                <p:cNvSpPr/>
                <p:nvPr/>
              </p:nvSpPr>
              <p:spPr>
                <a:xfrm>
                  <a:off x="3646140" y="4136900"/>
                  <a:ext cx="325431" cy="447305"/>
                </a:xfrm>
                <a:custGeom>
                  <a:avLst/>
                  <a:gdLst/>
                  <a:ahLst/>
                  <a:cxnLst/>
                  <a:rect l="l" t="t" r="r" b="b"/>
                  <a:pathLst>
                    <a:path w="1255" h="1725" extrusionOk="0">
                      <a:moveTo>
                        <a:pt x="118" y="0"/>
                      </a:moveTo>
                      <a:lnTo>
                        <a:pt x="1025" y="817"/>
                      </a:lnTo>
                      <a:lnTo>
                        <a:pt x="1105" y="903"/>
                      </a:lnTo>
                      <a:lnTo>
                        <a:pt x="1169" y="999"/>
                      </a:lnTo>
                      <a:lnTo>
                        <a:pt x="1217" y="1106"/>
                      </a:lnTo>
                      <a:lnTo>
                        <a:pt x="1249" y="1218"/>
                      </a:lnTo>
                      <a:lnTo>
                        <a:pt x="1255" y="1335"/>
                      </a:lnTo>
                      <a:lnTo>
                        <a:pt x="1255" y="1725"/>
                      </a:lnTo>
                      <a:lnTo>
                        <a:pt x="278" y="1725"/>
                      </a:lnTo>
                      <a:lnTo>
                        <a:pt x="187" y="1709"/>
                      </a:lnTo>
                      <a:lnTo>
                        <a:pt x="112" y="1672"/>
                      </a:lnTo>
                      <a:lnTo>
                        <a:pt x="54" y="1613"/>
                      </a:lnTo>
                      <a:lnTo>
                        <a:pt x="11" y="1533"/>
                      </a:lnTo>
                      <a:lnTo>
                        <a:pt x="0" y="1447"/>
                      </a:lnTo>
                      <a:lnTo>
                        <a:pt x="0" y="347"/>
                      </a:lnTo>
                      <a:lnTo>
                        <a:pt x="11" y="225"/>
                      </a:lnTo>
                      <a:lnTo>
                        <a:pt x="54" y="107"/>
                      </a:lnTo>
                      <a:lnTo>
                        <a:pt x="118" y="0"/>
                      </a:lnTo>
                      <a:close/>
                    </a:path>
                  </a:pathLst>
                </a:custGeom>
                <a:solidFill>
                  <a:srgbClr val="F2F2F2"/>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59" name="Google Shape;459;p59"/>
                <p:cNvSpPr/>
                <p:nvPr/>
              </p:nvSpPr>
              <p:spPr>
                <a:xfrm>
                  <a:off x="4497450" y="4257478"/>
                  <a:ext cx="182812" cy="326727"/>
                </a:xfrm>
                <a:custGeom>
                  <a:avLst/>
                  <a:gdLst/>
                  <a:ahLst/>
                  <a:cxnLst/>
                  <a:rect l="l" t="t" r="r" b="b"/>
                  <a:pathLst>
                    <a:path w="705" h="1260" extrusionOk="0">
                      <a:moveTo>
                        <a:pt x="91" y="0"/>
                      </a:moveTo>
                      <a:lnTo>
                        <a:pt x="614" y="0"/>
                      </a:lnTo>
                      <a:lnTo>
                        <a:pt x="705" y="1260"/>
                      </a:lnTo>
                      <a:lnTo>
                        <a:pt x="0" y="1260"/>
                      </a:lnTo>
                      <a:lnTo>
                        <a:pt x="91" y="0"/>
                      </a:lnTo>
                      <a:close/>
                    </a:path>
                  </a:pathLst>
                </a:custGeom>
                <a:solidFill>
                  <a:srgbClr val="5B9BD5"/>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60" name="Google Shape;460;p59"/>
                <p:cNvSpPr/>
                <p:nvPr/>
              </p:nvSpPr>
              <p:spPr>
                <a:xfrm>
                  <a:off x="4497450" y="4185391"/>
                  <a:ext cx="182812" cy="108132"/>
                </a:xfrm>
                <a:custGeom>
                  <a:avLst/>
                  <a:gdLst/>
                  <a:ahLst/>
                  <a:cxnLst/>
                  <a:rect l="l" t="t" r="r" b="b"/>
                  <a:pathLst>
                    <a:path w="705" h="417" extrusionOk="0">
                      <a:moveTo>
                        <a:pt x="0" y="0"/>
                      </a:moveTo>
                      <a:lnTo>
                        <a:pt x="705" y="0"/>
                      </a:lnTo>
                      <a:lnTo>
                        <a:pt x="705" y="80"/>
                      </a:lnTo>
                      <a:lnTo>
                        <a:pt x="689" y="171"/>
                      </a:lnTo>
                      <a:lnTo>
                        <a:pt x="657" y="251"/>
                      </a:lnTo>
                      <a:lnTo>
                        <a:pt x="603" y="321"/>
                      </a:lnTo>
                      <a:lnTo>
                        <a:pt x="534" y="374"/>
                      </a:lnTo>
                      <a:lnTo>
                        <a:pt x="454" y="406"/>
                      </a:lnTo>
                      <a:lnTo>
                        <a:pt x="363" y="417"/>
                      </a:lnTo>
                      <a:lnTo>
                        <a:pt x="342" y="417"/>
                      </a:lnTo>
                      <a:lnTo>
                        <a:pt x="251" y="406"/>
                      </a:lnTo>
                      <a:lnTo>
                        <a:pt x="171" y="374"/>
                      </a:lnTo>
                      <a:lnTo>
                        <a:pt x="102" y="321"/>
                      </a:lnTo>
                      <a:lnTo>
                        <a:pt x="48" y="251"/>
                      </a:lnTo>
                      <a:lnTo>
                        <a:pt x="16" y="171"/>
                      </a:lnTo>
                      <a:lnTo>
                        <a:pt x="0" y="80"/>
                      </a:lnTo>
                      <a:lnTo>
                        <a:pt x="0" y="0"/>
                      </a:lnTo>
                      <a:close/>
                    </a:path>
                  </a:pathLst>
                </a:custGeom>
                <a:solidFill>
                  <a:srgbClr val="2E75B5"/>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61" name="Google Shape;461;p59"/>
                <p:cNvSpPr/>
                <p:nvPr/>
              </p:nvSpPr>
              <p:spPr>
                <a:xfrm>
                  <a:off x="4152829" y="3878110"/>
                  <a:ext cx="435896" cy="459752"/>
                </a:xfrm>
                <a:custGeom>
                  <a:avLst/>
                  <a:gdLst/>
                  <a:ahLst/>
                  <a:cxnLst/>
                  <a:rect l="l" t="t" r="r" b="b"/>
                  <a:pathLst>
                    <a:path w="1681" h="1773" extrusionOk="0">
                      <a:moveTo>
                        <a:pt x="294" y="0"/>
                      </a:moveTo>
                      <a:lnTo>
                        <a:pt x="352" y="0"/>
                      </a:lnTo>
                      <a:lnTo>
                        <a:pt x="400" y="32"/>
                      </a:lnTo>
                      <a:lnTo>
                        <a:pt x="1681" y="1185"/>
                      </a:lnTo>
                      <a:lnTo>
                        <a:pt x="1671" y="1191"/>
                      </a:lnTo>
                      <a:lnTo>
                        <a:pt x="1633" y="1212"/>
                      </a:lnTo>
                      <a:lnTo>
                        <a:pt x="1575" y="1244"/>
                      </a:lnTo>
                      <a:lnTo>
                        <a:pt x="1495" y="1292"/>
                      </a:lnTo>
                      <a:lnTo>
                        <a:pt x="1399" y="1351"/>
                      </a:lnTo>
                      <a:lnTo>
                        <a:pt x="1286" y="1426"/>
                      </a:lnTo>
                      <a:lnTo>
                        <a:pt x="1158" y="1511"/>
                      </a:lnTo>
                      <a:lnTo>
                        <a:pt x="1025" y="1612"/>
                      </a:lnTo>
                      <a:lnTo>
                        <a:pt x="881" y="1730"/>
                      </a:lnTo>
                      <a:lnTo>
                        <a:pt x="822" y="1762"/>
                      </a:lnTo>
                      <a:lnTo>
                        <a:pt x="758" y="1773"/>
                      </a:lnTo>
                      <a:lnTo>
                        <a:pt x="694" y="1757"/>
                      </a:lnTo>
                      <a:lnTo>
                        <a:pt x="641" y="1719"/>
                      </a:lnTo>
                      <a:lnTo>
                        <a:pt x="603" y="1666"/>
                      </a:lnTo>
                      <a:lnTo>
                        <a:pt x="0" y="342"/>
                      </a:lnTo>
                      <a:lnTo>
                        <a:pt x="192" y="59"/>
                      </a:lnTo>
                      <a:lnTo>
                        <a:pt x="235" y="16"/>
                      </a:lnTo>
                      <a:lnTo>
                        <a:pt x="294" y="0"/>
                      </a:lnTo>
                      <a:close/>
                    </a:path>
                  </a:pathLst>
                </a:custGeom>
                <a:solidFill>
                  <a:srgbClr val="D8D8D8"/>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62" name="Google Shape;462;p59"/>
                <p:cNvSpPr/>
                <p:nvPr/>
              </p:nvSpPr>
              <p:spPr>
                <a:xfrm>
                  <a:off x="4588726" y="3878110"/>
                  <a:ext cx="436155" cy="459752"/>
                </a:xfrm>
                <a:custGeom>
                  <a:avLst/>
                  <a:gdLst/>
                  <a:ahLst/>
                  <a:cxnLst/>
                  <a:rect l="l" t="t" r="r" b="b"/>
                  <a:pathLst>
                    <a:path w="1682" h="1773" extrusionOk="0">
                      <a:moveTo>
                        <a:pt x="1388" y="0"/>
                      </a:moveTo>
                      <a:lnTo>
                        <a:pt x="1447" y="16"/>
                      </a:lnTo>
                      <a:lnTo>
                        <a:pt x="1490" y="59"/>
                      </a:lnTo>
                      <a:lnTo>
                        <a:pt x="1682" y="342"/>
                      </a:lnTo>
                      <a:lnTo>
                        <a:pt x="1079" y="1666"/>
                      </a:lnTo>
                      <a:lnTo>
                        <a:pt x="1041" y="1719"/>
                      </a:lnTo>
                      <a:lnTo>
                        <a:pt x="988" y="1757"/>
                      </a:lnTo>
                      <a:lnTo>
                        <a:pt x="924" y="1773"/>
                      </a:lnTo>
                      <a:lnTo>
                        <a:pt x="860" y="1762"/>
                      </a:lnTo>
                      <a:lnTo>
                        <a:pt x="801" y="1730"/>
                      </a:lnTo>
                      <a:lnTo>
                        <a:pt x="657" y="1612"/>
                      </a:lnTo>
                      <a:lnTo>
                        <a:pt x="524" y="1511"/>
                      </a:lnTo>
                      <a:lnTo>
                        <a:pt x="395" y="1426"/>
                      </a:lnTo>
                      <a:lnTo>
                        <a:pt x="283" y="1351"/>
                      </a:lnTo>
                      <a:lnTo>
                        <a:pt x="187" y="1292"/>
                      </a:lnTo>
                      <a:lnTo>
                        <a:pt x="107" y="1244"/>
                      </a:lnTo>
                      <a:lnTo>
                        <a:pt x="48" y="1212"/>
                      </a:lnTo>
                      <a:lnTo>
                        <a:pt x="11" y="1191"/>
                      </a:lnTo>
                      <a:lnTo>
                        <a:pt x="0" y="1185"/>
                      </a:lnTo>
                      <a:lnTo>
                        <a:pt x="1282" y="32"/>
                      </a:lnTo>
                      <a:lnTo>
                        <a:pt x="1330" y="0"/>
                      </a:lnTo>
                      <a:lnTo>
                        <a:pt x="1388" y="0"/>
                      </a:lnTo>
                      <a:close/>
                    </a:path>
                  </a:pathLst>
                </a:custGeom>
                <a:solidFill>
                  <a:srgbClr val="D8D8D8"/>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63" name="Google Shape;463;p59"/>
                <p:cNvSpPr/>
                <p:nvPr/>
              </p:nvSpPr>
              <p:spPr>
                <a:xfrm>
                  <a:off x="4808879" y="2615538"/>
                  <a:ext cx="358622" cy="735137"/>
                </a:xfrm>
                <a:custGeom>
                  <a:avLst/>
                  <a:gdLst/>
                  <a:ahLst/>
                  <a:cxnLst/>
                  <a:rect l="l" t="t" r="r" b="b"/>
                  <a:pathLst>
                    <a:path w="1383" h="2835" extrusionOk="0">
                      <a:moveTo>
                        <a:pt x="459" y="0"/>
                      </a:moveTo>
                      <a:lnTo>
                        <a:pt x="582" y="16"/>
                      </a:lnTo>
                      <a:lnTo>
                        <a:pt x="699" y="48"/>
                      </a:lnTo>
                      <a:lnTo>
                        <a:pt x="801" y="96"/>
                      </a:lnTo>
                      <a:lnTo>
                        <a:pt x="897" y="160"/>
                      </a:lnTo>
                      <a:lnTo>
                        <a:pt x="977" y="240"/>
                      </a:lnTo>
                      <a:lnTo>
                        <a:pt x="1052" y="325"/>
                      </a:lnTo>
                      <a:lnTo>
                        <a:pt x="1110" y="427"/>
                      </a:lnTo>
                      <a:lnTo>
                        <a:pt x="1169" y="534"/>
                      </a:lnTo>
                      <a:lnTo>
                        <a:pt x="1212" y="646"/>
                      </a:lnTo>
                      <a:lnTo>
                        <a:pt x="1255" y="763"/>
                      </a:lnTo>
                      <a:lnTo>
                        <a:pt x="1287" y="881"/>
                      </a:lnTo>
                      <a:lnTo>
                        <a:pt x="1313" y="998"/>
                      </a:lnTo>
                      <a:lnTo>
                        <a:pt x="1335" y="1121"/>
                      </a:lnTo>
                      <a:lnTo>
                        <a:pt x="1351" y="1233"/>
                      </a:lnTo>
                      <a:lnTo>
                        <a:pt x="1367" y="1345"/>
                      </a:lnTo>
                      <a:lnTo>
                        <a:pt x="1372" y="1452"/>
                      </a:lnTo>
                      <a:lnTo>
                        <a:pt x="1377" y="1548"/>
                      </a:lnTo>
                      <a:lnTo>
                        <a:pt x="1383" y="1633"/>
                      </a:lnTo>
                      <a:lnTo>
                        <a:pt x="1383" y="1708"/>
                      </a:lnTo>
                      <a:lnTo>
                        <a:pt x="1383" y="1772"/>
                      </a:lnTo>
                      <a:lnTo>
                        <a:pt x="1383" y="1815"/>
                      </a:lnTo>
                      <a:lnTo>
                        <a:pt x="1383" y="1847"/>
                      </a:lnTo>
                      <a:lnTo>
                        <a:pt x="1383" y="1852"/>
                      </a:lnTo>
                      <a:lnTo>
                        <a:pt x="1287" y="1975"/>
                      </a:lnTo>
                      <a:lnTo>
                        <a:pt x="1212" y="2109"/>
                      </a:lnTo>
                      <a:lnTo>
                        <a:pt x="1164" y="2242"/>
                      </a:lnTo>
                      <a:lnTo>
                        <a:pt x="1127" y="2370"/>
                      </a:lnTo>
                      <a:lnTo>
                        <a:pt x="1105" y="2493"/>
                      </a:lnTo>
                      <a:lnTo>
                        <a:pt x="1094" y="2605"/>
                      </a:lnTo>
                      <a:lnTo>
                        <a:pt x="1094" y="2696"/>
                      </a:lnTo>
                      <a:lnTo>
                        <a:pt x="1094" y="2771"/>
                      </a:lnTo>
                      <a:lnTo>
                        <a:pt x="1100" y="2819"/>
                      </a:lnTo>
                      <a:lnTo>
                        <a:pt x="1100" y="2835"/>
                      </a:lnTo>
                      <a:lnTo>
                        <a:pt x="870" y="2482"/>
                      </a:lnTo>
                      <a:lnTo>
                        <a:pt x="844" y="2413"/>
                      </a:lnTo>
                      <a:lnTo>
                        <a:pt x="828" y="2344"/>
                      </a:lnTo>
                      <a:lnTo>
                        <a:pt x="822" y="2274"/>
                      </a:lnTo>
                      <a:lnTo>
                        <a:pt x="817" y="2189"/>
                      </a:lnTo>
                      <a:lnTo>
                        <a:pt x="806" y="2093"/>
                      </a:lnTo>
                      <a:lnTo>
                        <a:pt x="790" y="1986"/>
                      </a:lnTo>
                      <a:lnTo>
                        <a:pt x="769" y="1868"/>
                      </a:lnTo>
                      <a:lnTo>
                        <a:pt x="737" y="1746"/>
                      </a:lnTo>
                      <a:lnTo>
                        <a:pt x="699" y="1623"/>
                      </a:lnTo>
                      <a:lnTo>
                        <a:pt x="651" y="1505"/>
                      </a:lnTo>
                      <a:lnTo>
                        <a:pt x="598" y="1388"/>
                      </a:lnTo>
                      <a:lnTo>
                        <a:pt x="529" y="1286"/>
                      </a:lnTo>
                      <a:lnTo>
                        <a:pt x="449" y="1190"/>
                      </a:lnTo>
                      <a:lnTo>
                        <a:pt x="358" y="1110"/>
                      </a:lnTo>
                      <a:lnTo>
                        <a:pt x="251" y="1051"/>
                      </a:lnTo>
                      <a:lnTo>
                        <a:pt x="128" y="1014"/>
                      </a:lnTo>
                      <a:lnTo>
                        <a:pt x="0" y="90"/>
                      </a:lnTo>
                      <a:lnTo>
                        <a:pt x="166" y="37"/>
                      </a:lnTo>
                      <a:lnTo>
                        <a:pt x="320" y="10"/>
                      </a:lnTo>
                      <a:lnTo>
                        <a:pt x="459" y="0"/>
                      </a:lnTo>
                      <a:close/>
                    </a:path>
                  </a:pathLst>
                </a:custGeom>
                <a:solidFill>
                  <a:srgbClr val="262626"/>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64" name="Google Shape;464;p59"/>
                <p:cNvSpPr/>
                <p:nvPr/>
              </p:nvSpPr>
              <p:spPr>
                <a:xfrm>
                  <a:off x="4983393" y="3241249"/>
                  <a:ext cx="149363" cy="290684"/>
                </a:xfrm>
                <a:custGeom>
                  <a:avLst/>
                  <a:gdLst/>
                  <a:ahLst/>
                  <a:cxnLst/>
                  <a:rect l="l" t="t" r="r" b="b"/>
                  <a:pathLst>
                    <a:path w="576" h="1121" extrusionOk="0">
                      <a:moveTo>
                        <a:pt x="288" y="0"/>
                      </a:moveTo>
                      <a:lnTo>
                        <a:pt x="288" y="0"/>
                      </a:lnTo>
                      <a:lnTo>
                        <a:pt x="379" y="16"/>
                      </a:lnTo>
                      <a:lnTo>
                        <a:pt x="454" y="53"/>
                      </a:lnTo>
                      <a:lnTo>
                        <a:pt x="518" y="112"/>
                      </a:lnTo>
                      <a:lnTo>
                        <a:pt x="555" y="187"/>
                      </a:lnTo>
                      <a:lnTo>
                        <a:pt x="576" y="272"/>
                      </a:lnTo>
                      <a:lnTo>
                        <a:pt x="566" y="363"/>
                      </a:lnTo>
                      <a:lnTo>
                        <a:pt x="411" y="993"/>
                      </a:lnTo>
                      <a:lnTo>
                        <a:pt x="389" y="1046"/>
                      </a:lnTo>
                      <a:lnTo>
                        <a:pt x="352" y="1084"/>
                      </a:lnTo>
                      <a:lnTo>
                        <a:pt x="304" y="1111"/>
                      </a:lnTo>
                      <a:lnTo>
                        <a:pt x="245" y="1121"/>
                      </a:lnTo>
                      <a:lnTo>
                        <a:pt x="187" y="1111"/>
                      </a:lnTo>
                      <a:lnTo>
                        <a:pt x="133" y="1078"/>
                      </a:lnTo>
                      <a:lnTo>
                        <a:pt x="101" y="1030"/>
                      </a:lnTo>
                      <a:lnTo>
                        <a:pt x="80" y="972"/>
                      </a:lnTo>
                      <a:lnTo>
                        <a:pt x="0" y="326"/>
                      </a:lnTo>
                      <a:lnTo>
                        <a:pt x="0" y="240"/>
                      </a:lnTo>
                      <a:lnTo>
                        <a:pt x="26" y="165"/>
                      </a:lnTo>
                      <a:lnTo>
                        <a:pt x="69" y="101"/>
                      </a:lnTo>
                      <a:lnTo>
                        <a:pt x="128" y="48"/>
                      </a:lnTo>
                      <a:lnTo>
                        <a:pt x="203" y="16"/>
                      </a:lnTo>
                      <a:lnTo>
                        <a:pt x="288" y="0"/>
                      </a:lnTo>
                      <a:close/>
                    </a:path>
                  </a:pathLst>
                </a:custGeom>
                <a:solidFill>
                  <a:srgbClr val="F2BD7B"/>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65" name="Google Shape;465;p59"/>
                <p:cNvSpPr/>
                <p:nvPr/>
              </p:nvSpPr>
              <p:spPr>
                <a:xfrm>
                  <a:off x="4004764" y="2479660"/>
                  <a:ext cx="984072" cy="871014"/>
                </a:xfrm>
                <a:custGeom>
                  <a:avLst/>
                  <a:gdLst/>
                  <a:ahLst/>
                  <a:cxnLst/>
                  <a:rect l="l" t="t" r="r" b="b"/>
                  <a:pathLst>
                    <a:path w="3795" h="3359" extrusionOk="0">
                      <a:moveTo>
                        <a:pt x="2252" y="0"/>
                      </a:moveTo>
                      <a:lnTo>
                        <a:pt x="2477" y="6"/>
                      </a:lnTo>
                      <a:lnTo>
                        <a:pt x="2679" y="27"/>
                      </a:lnTo>
                      <a:lnTo>
                        <a:pt x="2861" y="59"/>
                      </a:lnTo>
                      <a:lnTo>
                        <a:pt x="3026" y="107"/>
                      </a:lnTo>
                      <a:lnTo>
                        <a:pt x="3176" y="166"/>
                      </a:lnTo>
                      <a:lnTo>
                        <a:pt x="3304" y="235"/>
                      </a:lnTo>
                      <a:lnTo>
                        <a:pt x="3416" y="310"/>
                      </a:lnTo>
                      <a:lnTo>
                        <a:pt x="3512" y="385"/>
                      </a:lnTo>
                      <a:lnTo>
                        <a:pt x="3598" y="465"/>
                      </a:lnTo>
                      <a:lnTo>
                        <a:pt x="3662" y="550"/>
                      </a:lnTo>
                      <a:lnTo>
                        <a:pt x="3715" y="630"/>
                      </a:lnTo>
                      <a:lnTo>
                        <a:pt x="3752" y="705"/>
                      </a:lnTo>
                      <a:lnTo>
                        <a:pt x="3779" y="775"/>
                      </a:lnTo>
                      <a:lnTo>
                        <a:pt x="3790" y="839"/>
                      </a:lnTo>
                      <a:lnTo>
                        <a:pt x="3795" y="951"/>
                      </a:lnTo>
                      <a:lnTo>
                        <a:pt x="3790" y="1063"/>
                      </a:lnTo>
                      <a:lnTo>
                        <a:pt x="3768" y="1170"/>
                      </a:lnTo>
                      <a:lnTo>
                        <a:pt x="3736" y="1271"/>
                      </a:lnTo>
                      <a:lnTo>
                        <a:pt x="3683" y="1362"/>
                      </a:lnTo>
                      <a:lnTo>
                        <a:pt x="3619" y="1453"/>
                      </a:lnTo>
                      <a:lnTo>
                        <a:pt x="3528" y="1533"/>
                      </a:lnTo>
                      <a:lnTo>
                        <a:pt x="3427" y="1602"/>
                      </a:lnTo>
                      <a:lnTo>
                        <a:pt x="3304" y="1666"/>
                      </a:lnTo>
                      <a:lnTo>
                        <a:pt x="3155" y="1720"/>
                      </a:lnTo>
                      <a:lnTo>
                        <a:pt x="2989" y="1762"/>
                      </a:lnTo>
                      <a:lnTo>
                        <a:pt x="2802" y="1794"/>
                      </a:lnTo>
                      <a:lnTo>
                        <a:pt x="2589" y="1810"/>
                      </a:lnTo>
                      <a:lnTo>
                        <a:pt x="2349" y="1821"/>
                      </a:lnTo>
                      <a:lnTo>
                        <a:pt x="2204" y="1816"/>
                      </a:lnTo>
                      <a:lnTo>
                        <a:pt x="2060" y="1805"/>
                      </a:lnTo>
                      <a:lnTo>
                        <a:pt x="1911" y="1789"/>
                      </a:lnTo>
                      <a:lnTo>
                        <a:pt x="1767" y="1784"/>
                      </a:lnTo>
                      <a:lnTo>
                        <a:pt x="1617" y="1784"/>
                      </a:lnTo>
                      <a:lnTo>
                        <a:pt x="1468" y="1794"/>
                      </a:lnTo>
                      <a:lnTo>
                        <a:pt x="1313" y="1826"/>
                      </a:lnTo>
                      <a:lnTo>
                        <a:pt x="1153" y="1880"/>
                      </a:lnTo>
                      <a:lnTo>
                        <a:pt x="993" y="1960"/>
                      </a:lnTo>
                      <a:lnTo>
                        <a:pt x="881" y="2040"/>
                      </a:lnTo>
                      <a:lnTo>
                        <a:pt x="790" y="2131"/>
                      </a:lnTo>
                      <a:lnTo>
                        <a:pt x="720" y="2238"/>
                      </a:lnTo>
                      <a:lnTo>
                        <a:pt x="667" y="2350"/>
                      </a:lnTo>
                      <a:lnTo>
                        <a:pt x="624" y="2462"/>
                      </a:lnTo>
                      <a:lnTo>
                        <a:pt x="598" y="2579"/>
                      </a:lnTo>
                      <a:lnTo>
                        <a:pt x="576" y="2691"/>
                      </a:lnTo>
                      <a:lnTo>
                        <a:pt x="566" y="2793"/>
                      </a:lnTo>
                      <a:lnTo>
                        <a:pt x="566" y="2889"/>
                      </a:lnTo>
                      <a:lnTo>
                        <a:pt x="566" y="2964"/>
                      </a:lnTo>
                      <a:lnTo>
                        <a:pt x="571" y="3028"/>
                      </a:lnTo>
                      <a:lnTo>
                        <a:pt x="571" y="3065"/>
                      </a:lnTo>
                      <a:lnTo>
                        <a:pt x="576" y="3076"/>
                      </a:lnTo>
                      <a:lnTo>
                        <a:pt x="293" y="3359"/>
                      </a:lnTo>
                      <a:lnTo>
                        <a:pt x="293" y="3337"/>
                      </a:lnTo>
                      <a:lnTo>
                        <a:pt x="293" y="3284"/>
                      </a:lnTo>
                      <a:lnTo>
                        <a:pt x="288" y="3199"/>
                      </a:lnTo>
                      <a:lnTo>
                        <a:pt x="277" y="3092"/>
                      </a:lnTo>
                      <a:lnTo>
                        <a:pt x="261" y="2974"/>
                      </a:lnTo>
                      <a:lnTo>
                        <a:pt x="235" y="2846"/>
                      </a:lnTo>
                      <a:lnTo>
                        <a:pt x="197" y="2713"/>
                      </a:lnTo>
                      <a:lnTo>
                        <a:pt x="149" y="2590"/>
                      </a:lnTo>
                      <a:lnTo>
                        <a:pt x="91" y="2472"/>
                      </a:lnTo>
                      <a:lnTo>
                        <a:pt x="16" y="2376"/>
                      </a:lnTo>
                      <a:lnTo>
                        <a:pt x="10" y="2366"/>
                      </a:lnTo>
                      <a:lnTo>
                        <a:pt x="10" y="2328"/>
                      </a:lnTo>
                      <a:lnTo>
                        <a:pt x="5" y="2264"/>
                      </a:lnTo>
                      <a:lnTo>
                        <a:pt x="0" y="2184"/>
                      </a:lnTo>
                      <a:lnTo>
                        <a:pt x="0" y="2083"/>
                      </a:lnTo>
                      <a:lnTo>
                        <a:pt x="10" y="1965"/>
                      </a:lnTo>
                      <a:lnTo>
                        <a:pt x="21" y="1837"/>
                      </a:lnTo>
                      <a:lnTo>
                        <a:pt x="43" y="1698"/>
                      </a:lnTo>
                      <a:lnTo>
                        <a:pt x="75" y="1554"/>
                      </a:lnTo>
                      <a:lnTo>
                        <a:pt x="123" y="1399"/>
                      </a:lnTo>
                      <a:lnTo>
                        <a:pt x="181" y="1244"/>
                      </a:lnTo>
                      <a:lnTo>
                        <a:pt x="261" y="1090"/>
                      </a:lnTo>
                      <a:lnTo>
                        <a:pt x="357" y="935"/>
                      </a:lnTo>
                      <a:lnTo>
                        <a:pt x="475" y="780"/>
                      </a:lnTo>
                      <a:lnTo>
                        <a:pt x="614" y="636"/>
                      </a:lnTo>
                      <a:lnTo>
                        <a:pt x="774" y="502"/>
                      </a:lnTo>
                      <a:lnTo>
                        <a:pt x="566" y="363"/>
                      </a:lnTo>
                      <a:lnTo>
                        <a:pt x="726" y="289"/>
                      </a:lnTo>
                      <a:lnTo>
                        <a:pt x="902" y="225"/>
                      </a:lnTo>
                      <a:lnTo>
                        <a:pt x="1094" y="171"/>
                      </a:lnTo>
                      <a:lnTo>
                        <a:pt x="1302" y="123"/>
                      </a:lnTo>
                      <a:lnTo>
                        <a:pt x="1510" y="81"/>
                      </a:lnTo>
                      <a:lnTo>
                        <a:pt x="1713" y="48"/>
                      </a:lnTo>
                      <a:lnTo>
                        <a:pt x="1911" y="22"/>
                      </a:lnTo>
                      <a:lnTo>
                        <a:pt x="2092" y="6"/>
                      </a:lnTo>
                      <a:lnTo>
                        <a:pt x="2252" y="0"/>
                      </a:lnTo>
                      <a:close/>
                    </a:path>
                  </a:pathLst>
                </a:custGeom>
                <a:solidFill>
                  <a:srgbClr val="262626"/>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66" name="Google Shape;466;p59"/>
                <p:cNvSpPr/>
                <p:nvPr/>
              </p:nvSpPr>
              <p:spPr>
                <a:xfrm>
                  <a:off x="4004764" y="2609833"/>
                  <a:ext cx="740582" cy="740842"/>
                </a:xfrm>
                <a:custGeom>
                  <a:avLst/>
                  <a:gdLst/>
                  <a:ahLst/>
                  <a:cxnLst/>
                  <a:rect l="l" t="t" r="r" b="b"/>
                  <a:pathLst>
                    <a:path w="2856" h="2857" extrusionOk="0">
                      <a:moveTo>
                        <a:pt x="774" y="0"/>
                      </a:moveTo>
                      <a:lnTo>
                        <a:pt x="667" y="166"/>
                      </a:lnTo>
                      <a:lnTo>
                        <a:pt x="592" y="326"/>
                      </a:lnTo>
                      <a:lnTo>
                        <a:pt x="534" y="481"/>
                      </a:lnTo>
                      <a:lnTo>
                        <a:pt x="496" y="630"/>
                      </a:lnTo>
                      <a:lnTo>
                        <a:pt x="475" y="764"/>
                      </a:lnTo>
                      <a:lnTo>
                        <a:pt x="464" y="887"/>
                      </a:lnTo>
                      <a:lnTo>
                        <a:pt x="464" y="988"/>
                      </a:lnTo>
                      <a:lnTo>
                        <a:pt x="470" y="1073"/>
                      </a:lnTo>
                      <a:lnTo>
                        <a:pt x="475" y="1138"/>
                      </a:lnTo>
                      <a:lnTo>
                        <a:pt x="486" y="1180"/>
                      </a:lnTo>
                      <a:lnTo>
                        <a:pt x="486" y="1196"/>
                      </a:lnTo>
                      <a:lnTo>
                        <a:pt x="656" y="1100"/>
                      </a:lnTo>
                      <a:lnTo>
                        <a:pt x="817" y="1036"/>
                      </a:lnTo>
                      <a:lnTo>
                        <a:pt x="971" y="993"/>
                      </a:lnTo>
                      <a:lnTo>
                        <a:pt x="1121" y="972"/>
                      </a:lnTo>
                      <a:lnTo>
                        <a:pt x="1265" y="972"/>
                      </a:lnTo>
                      <a:lnTo>
                        <a:pt x="1409" y="983"/>
                      </a:lnTo>
                      <a:lnTo>
                        <a:pt x="1542" y="1004"/>
                      </a:lnTo>
                      <a:lnTo>
                        <a:pt x="1681" y="1036"/>
                      </a:lnTo>
                      <a:lnTo>
                        <a:pt x="1815" y="1079"/>
                      </a:lnTo>
                      <a:lnTo>
                        <a:pt x="1954" y="1116"/>
                      </a:lnTo>
                      <a:lnTo>
                        <a:pt x="2092" y="1159"/>
                      </a:lnTo>
                      <a:lnTo>
                        <a:pt x="2236" y="1202"/>
                      </a:lnTo>
                      <a:lnTo>
                        <a:pt x="2381" y="1239"/>
                      </a:lnTo>
                      <a:lnTo>
                        <a:pt x="2530" y="1266"/>
                      </a:lnTo>
                      <a:lnTo>
                        <a:pt x="2690" y="1282"/>
                      </a:lnTo>
                      <a:lnTo>
                        <a:pt x="2856" y="1282"/>
                      </a:lnTo>
                      <a:lnTo>
                        <a:pt x="2701" y="1303"/>
                      </a:lnTo>
                      <a:lnTo>
                        <a:pt x="2530" y="1314"/>
                      </a:lnTo>
                      <a:lnTo>
                        <a:pt x="2349" y="1319"/>
                      </a:lnTo>
                      <a:lnTo>
                        <a:pt x="2204" y="1314"/>
                      </a:lnTo>
                      <a:lnTo>
                        <a:pt x="2060" y="1303"/>
                      </a:lnTo>
                      <a:lnTo>
                        <a:pt x="1911" y="1287"/>
                      </a:lnTo>
                      <a:lnTo>
                        <a:pt x="1767" y="1282"/>
                      </a:lnTo>
                      <a:lnTo>
                        <a:pt x="1617" y="1282"/>
                      </a:lnTo>
                      <a:lnTo>
                        <a:pt x="1468" y="1292"/>
                      </a:lnTo>
                      <a:lnTo>
                        <a:pt x="1313" y="1324"/>
                      </a:lnTo>
                      <a:lnTo>
                        <a:pt x="1153" y="1378"/>
                      </a:lnTo>
                      <a:lnTo>
                        <a:pt x="993" y="1458"/>
                      </a:lnTo>
                      <a:lnTo>
                        <a:pt x="881" y="1538"/>
                      </a:lnTo>
                      <a:lnTo>
                        <a:pt x="790" y="1629"/>
                      </a:lnTo>
                      <a:lnTo>
                        <a:pt x="720" y="1736"/>
                      </a:lnTo>
                      <a:lnTo>
                        <a:pt x="667" y="1848"/>
                      </a:lnTo>
                      <a:lnTo>
                        <a:pt x="624" y="1960"/>
                      </a:lnTo>
                      <a:lnTo>
                        <a:pt x="598" y="2077"/>
                      </a:lnTo>
                      <a:lnTo>
                        <a:pt x="576" y="2189"/>
                      </a:lnTo>
                      <a:lnTo>
                        <a:pt x="566" y="2291"/>
                      </a:lnTo>
                      <a:lnTo>
                        <a:pt x="566" y="2387"/>
                      </a:lnTo>
                      <a:lnTo>
                        <a:pt x="566" y="2462"/>
                      </a:lnTo>
                      <a:lnTo>
                        <a:pt x="571" y="2526"/>
                      </a:lnTo>
                      <a:lnTo>
                        <a:pt x="571" y="2563"/>
                      </a:lnTo>
                      <a:lnTo>
                        <a:pt x="576" y="2574"/>
                      </a:lnTo>
                      <a:lnTo>
                        <a:pt x="293" y="2857"/>
                      </a:lnTo>
                      <a:lnTo>
                        <a:pt x="293" y="2835"/>
                      </a:lnTo>
                      <a:lnTo>
                        <a:pt x="293" y="2782"/>
                      </a:lnTo>
                      <a:lnTo>
                        <a:pt x="288" y="2697"/>
                      </a:lnTo>
                      <a:lnTo>
                        <a:pt x="277" y="2590"/>
                      </a:lnTo>
                      <a:lnTo>
                        <a:pt x="261" y="2472"/>
                      </a:lnTo>
                      <a:lnTo>
                        <a:pt x="235" y="2344"/>
                      </a:lnTo>
                      <a:lnTo>
                        <a:pt x="197" y="2211"/>
                      </a:lnTo>
                      <a:lnTo>
                        <a:pt x="149" y="2088"/>
                      </a:lnTo>
                      <a:lnTo>
                        <a:pt x="91" y="1970"/>
                      </a:lnTo>
                      <a:lnTo>
                        <a:pt x="16" y="1874"/>
                      </a:lnTo>
                      <a:lnTo>
                        <a:pt x="10" y="1864"/>
                      </a:lnTo>
                      <a:lnTo>
                        <a:pt x="10" y="1826"/>
                      </a:lnTo>
                      <a:lnTo>
                        <a:pt x="5" y="1762"/>
                      </a:lnTo>
                      <a:lnTo>
                        <a:pt x="0" y="1682"/>
                      </a:lnTo>
                      <a:lnTo>
                        <a:pt x="0" y="1581"/>
                      </a:lnTo>
                      <a:lnTo>
                        <a:pt x="10" y="1463"/>
                      </a:lnTo>
                      <a:lnTo>
                        <a:pt x="21" y="1335"/>
                      </a:lnTo>
                      <a:lnTo>
                        <a:pt x="43" y="1196"/>
                      </a:lnTo>
                      <a:lnTo>
                        <a:pt x="75" y="1052"/>
                      </a:lnTo>
                      <a:lnTo>
                        <a:pt x="123" y="897"/>
                      </a:lnTo>
                      <a:lnTo>
                        <a:pt x="181" y="742"/>
                      </a:lnTo>
                      <a:lnTo>
                        <a:pt x="261" y="588"/>
                      </a:lnTo>
                      <a:lnTo>
                        <a:pt x="357" y="433"/>
                      </a:lnTo>
                      <a:lnTo>
                        <a:pt x="475" y="278"/>
                      </a:lnTo>
                      <a:lnTo>
                        <a:pt x="614" y="134"/>
                      </a:lnTo>
                      <a:lnTo>
                        <a:pt x="774" y="0"/>
                      </a:lnTo>
                      <a:close/>
                    </a:path>
                  </a:pathLst>
                </a:custGeom>
                <a:solidFill>
                  <a:srgbClr val="262626"/>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67" name="Google Shape;467;p59"/>
                <p:cNvSpPr/>
                <p:nvPr/>
              </p:nvSpPr>
              <p:spPr>
                <a:xfrm>
                  <a:off x="4044956" y="3241249"/>
                  <a:ext cx="149363" cy="290684"/>
                </a:xfrm>
                <a:custGeom>
                  <a:avLst/>
                  <a:gdLst/>
                  <a:ahLst/>
                  <a:cxnLst/>
                  <a:rect l="l" t="t" r="r" b="b"/>
                  <a:pathLst>
                    <a:path w="576" h="1121" extrusionOk="0">
                      <a:moveTo>
                        <a:pt x="288" y="0"/>
                      </a:moveTo>
                      <a:lnTo>
                        <a:pt x="288" y="0"/>
                      </a:lnTo>
                      <a:lnTo>
                        <a:pt x="373" y="16"/>
                      </a:lnTo>
                      <a:lnTo>
                        <a:pt x="448" y="48"/>
                      </a:lnTo>
                      <a:lnTo>
                        <a:pt x="507" y="101"/>
                      </a:lnTo>
                      <a:lnTo>
                        <a:pt x="549" y="165"/>
                      </a:lnTo>
                      <a:lnTo>
                        <a:pt x="576" y="240"/>
                      </a:lnTo>
                      <a:lnTo>
                        <a:pt x="576" y="326"/>
                      </a:lnTo>
                      <a:lnTo>
                        <a:pt x="496" y="972"/>
                      </a:lnTo>
                      <a:lnTo>
                        <a:pt x="475" y="1030"/>
                      </a:lnTo>
                      <a:lnTo>
                        <a:pt x="443" y="1078"/>
                      </a:lnTo>
                      <a:lnTo>
                        <a:pt x="389" y="1111"/>
                      </a:lnTo>
                      <a:lnTo>
                        <a:pt x="331" y="1121"/>
                      </a:lnTo>
                      <a:lnTo>
                        <a:pt x="272" y="1111"/>
                      </a:lnTo>
                      <a:lnTo>
                        <a:pt x="224" y="1084"/>
                      </a:lnTo>
                      <a:lnTo>
                        <a:pt x="186" y="1046"/>
                      </a:lnTo>
                      <a:lnTo>
                        <a:pt x="165" y="993"/>
                      </a:lnTo>
                      <a:lnTo>
                        <a:pt x="10" y="363"/>
                      </a:lnTo>
                      <a:lnTo>
                        <a:pt x="0" y="272"/>
                      </a:lnTo>
                      <a:lnTo>
                        <a:pt x="21" y="187"/>
                      </a:lnTo>
                      <a:lnTo>
                        <a:pt x="58" y="112"/>
                      </a:lnTo>
                      <a:lnTo>
                        <a:pt x="122" y="53"/>
                      </a:lnTo>
                      <a:lnTo>
                        <a:pt x="197" y="16"/>
                      </a:lnTo>
                      <a:lnTo>
                        <a:pt x="288" y="0"/>
                      </a:lnTo>
                      <a:close/>
                    </a:path>
                  </a:pathLst>
                </a:custGeom>
                <a:solidFill>
                  <a:srgbClr val="F2BD7B"/>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sp>
              <p:nvSpPr>
                <p:cNvPr id="468" name="Google Shape;468;p59"/>
                <p:cNvSpPr/>
                <p:nvPr/>
              </p:nvSpPr>
              <p:spPr>
                <a:xfrm>
                  <a:off x="4770242" y="4512119"/>
                  <a:ext cx="326468" cy="72088"/>
                </a:xfrm>
                <a:custGeom>
                  <a:avLst/>
                  <a:gdLst/>
                  <a:ahLst/>
                  <a:cxnLst/>
                  <a:rect l="l" t="t" r="r" b="b"/>
                  <a:pathLst>
                    <a:path w="1259" h="278" extrusionOk="0">
                      <a:moveTo>
                        <a:pt x="277" y="0"/>
                      </a:moveTo>
                      <a:lnTo>
                        <a:pt x="982" y="0"/>
                      </a:lnTo>
                      <a:lnTo>
                        <a:pt x="1067" y="11"/>
                      </a:lnTo>
                      <a:lnTo>
                        <a:pt x="1142" y="54"/>
                      </a:lnTo>
                      <a:lnTo>
                        <a:pt x="1206" y="112"/>
                      </a:lnTo>
                      <a:lnTo>
                        <a:pt x="1243" y="187"/>
                      </a:lnTo>
                      <a:lnTo>
                        <a:pt x="1259" y="278"/>
                      </a:lnTo>
                      <a:lnTo>
                        <a:pt x="0" y="278"/>
                      </a:lnTo>
                      <a:lnTo>
                        <a:pt x="16" y="187"/>
                      </a:lnTo>
                      <a:lnTo>
                        <a:pt x="53" y="112"/>
                      </a:lnTo>
                      <a:lnTo>
                        <a:pt x="117" y="54"/>
                      </a:lnTo>
                      <a:lnTo>
                        <a:pt x="192" y="11"/>
                      </a:lnTo>
                      <a:lnTo>
                        <a:pt x="277" y="0"/>
                      </a:lnTo>
                      <a:close/>
                    </a:path>
                  </a:pathLst>
                </a:custGeom>
                <a:solidFill>
                  <a:srgbClr val="F2F2F2"/>
                </a:solidFill>
                <a:ln>
                  <a:noFill/>
                </a:ln>
              </p:spPr>
              <p:txBody>
                <a:bodyPr spcFirstLastPara="1" wrap="square" lIns="108050" tIns="54025" rIns="108050" bIns="54025" anchor="t" anchorCtr="0">
                  <a:noAutofit/>
                </a:bodyPr>
                <a:lstStyle/>
                <a:p>
                  <a:pPr marL="0" marR="0" lvl="0" indent="0" algn="l" rtl="0">
                    <a:spcBef>
                      <a:spcPts val="0"/>
                    </a:spcBef>
                    <a:spcAft>
                      <a:spcPts val="0"/>
                    </a:spcAft>
                    <a:buNone/>
                  </a:pPr>
                  <a:endParaRPr sz="2836">
                    <a:solidFill>
                      <a:srgbClr val="000000"/>
                    </a:solidFill>
                    <a:latin typeface="Calibri"/>
                    <a:ea typeface="Calibri"/>
                    <a:cs typeface="Calibri"/>
                    <a:sym typeface="Calibri"/>
                  </a:endParaRPr>
                </a:p>
              </p:txBody>
            </p:sp>
          </p:grpSp>
        </p:grpSp>
        <p:sp>
          <p:nvSpPr>
            <p:cNvPr id="469" name="Google Shape;469;p59"/>
            <p:cNvSpPr/>
            <p:nvPr/>
          </p:nvSpPr>
          <p:spPr>
            <a:xfrm>
              <a:off x="6027725" y="3472249"/>
              <a:ext cx="2102440" cy="2102440"/>
            </a:xfrm>
            <a:custGeom>
              <a:avLst/>
              <a:gdLst/>
              <a:ahLst/>
              <a:cxnLst/>
              <a:rect l="l" t="t" r="r" b="b"/>
              <a:pathLst>
                <a:path w="2113005" h="2113005" extrusionOk="0">
                  <a:moveTo>
                    <a:pt x="2113005" y="0"/>
                  </a:moveTo>
                  <a:cubicBezTo>
                    <a:pt x="1966783" y="214185"/>
                    <a:pt x="1736124" y="1056504"/>
                    <a:pt x="1297459" y="1519881"/>
                  </a:cubicBezTo>
                  <a:cubicBezTo>
                    <a:pt x="858794" y="1983258"/>
                    <a:pt x="430426" y="2071815"/>
                    <a:pt x="0" y="2113005"/>
                  </a:cubicBezTo>
                </a:path>
              </a:pathLst>
            </a:custGeom>
            <a:noFill/>
            <a:ln w="45025" cap="flat" cmpd="sng">
              <a:solidFill>
                <a:srgbClr val="CEDDE5"/>
              </a:solidFill>
              <a:prstDash val="solid"/>
              <a:round/>
              <a:headEnd type="none" w="sm" len="sm"/>
              <a:tailEnd type="none" w="sm" len="sm"/>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a:solidFill>
                  <a:srgbClr val="000000"/>
                </a:solidFill>
                <a:latin typeface="Calibri"/>
                <a:ea typeface="Calibri"/>
                <a:cs typeface="Calibri"/>
                <a:sym typeface="Calibri"/>
              </a:endParaRPr>
            </a:p>
          </p:txBody>
        </p:sp>
        <p:sp>
          <p:nvSpPr>
            <p:cNvPr id="470" name="Google Shape;470;p59"/>
            <p:cNvSpPr/>
            <p:nvPr/>
          </p:nvSpPr>
          <p:spPr>
            <a:xfrm>
              <a:off x="5572235" y="2804984"/>
              <a:ext cx="2755556" cy="1869473"/>
            </a:xfrm>
            <a:custGeom>
              <a:avLst/>
              <a:gdLst/>
              <a:ahLst/>
              <a:cxnLst/>
              <a:rect l="l" t="t" r="r" b="b"/>
              <a:pathLst>
                <a:path w="2755556" h="1869473" extrusionOk="0">
                  <a:moveTo>
                    <a:pt x="2755556" y="0"/>
                  </a:moveTo>
                  <a:cubicBezTo>
                    <a:pt x="2200531" y="437636"/>
                    <a:pt x="1843215" y="1159476"/>
                    <a:pt x="1383956" y="1470454"/>
                  </a:cubicBezTo>
                  <a:cubicBezTo>
                    <a:pt x="924697" y="1781432"/>
                    <a:pt x="474705" y="1891613"/>
                    <a:pt x="0" y="1865870"/>
                  </a:cubicBezTo>
                </a:path>
              </a:pathLst>
            </a:custGeom>
            <a:noFill/>
            <a:ln w="45025" cap="flat" cmpd="sng">
              <a:solidFill>
                <a:srgbClr val="D8D8D8"/>
              </a:solidFill>
              <a:prstDash val="solid"/>
              <a:round/>
              <a:headEnd type="none" w="sm" len="sm"/>
              <a:tailEnd type="none" w="sm" len="sm"/>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a:solidFill>
                  <a:srgbClr val="000000"/>
                </a:solidFill>
                <a:latin typeface="Calibri"/>
                <a:ea typeface="Calibri"/>
                <a:cs typeface="Calibri"/>
                <a:sym typeface="Calibri"/>
              </a:endParaRPr>
            </a:p>
          </p:txBody>
        </p:sp>
        <p:sp>
          <p:nvSpPr>
            <p:cNvPr id="471" name="Google Shape;471;p59"/>
            <p:cNvSpPr/>
            <p:nvPr/>
          </p:nvSpPr>
          <p:spPr>
            <a:xfrm>
              <a:off x="5102679" y="2325145"/>
              <a:ext cx="3805880" cy="1492489"/>
            </a:xfrm>
            <a:custGeom>
              <a:avLst/>
              <a:gdLst/>
              <a:ahLst/>
              <a:cxnLst/>
              <a:rect l="l" t="t" r="r" b="b"/>
              <a:pathLst>
                <a:path w="3805880" h="1492489" extrusionOk="0">
                  <a:moveTo>
                    <a:pt x="3805880" y="22638"/>
                  </a:moveTo>
                  <a:cubicBezTo>
                    <a:pt x="3451653" y="-54592"/>
                    <a:pt x="3002691" y="72065"/>
                    <a:pt x="2706129" y="306843"/>
                  </a:cubicBezTo>
                  <a:cubicBezTo>
                    <a:pt x="2409567" y="541621"/>
                    <a:pt x="1884403" y="1093557"/>
                    <a:pt x="1433382" y="1283027"/>
                  </a:cubicBezTo>
                  <a:cubicBezTo>
                    <a:pt x="982361" y="1472497"/>
                    <a:pt x="405713" y="1551786"/>
                    <a:pt x="0" y="1443665"/>
                  </a:cubicBezTo>
                </a:path>
              </a:pathLst>
            </a:custGeom>
            <a:noFill/>
            <a:ln w="45025" cap="flat" cmpd="sng">
              <a:solidFill>
                <a:schemeClr val="accent3"/>
              </a:solidFill>
              <a:prstDash val="solid"/>
              <a:round/>
              <a:headEnd type="none" w="sm" len="sm"/>
              <a:tailEnd type="none" w="sm" len="sm"/>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a:solidFill>
                  <a:srgbClr val="000000"/>
                </a:solidFill>
                <a:latin typeface="Calibri"/>
                <a:ea typeface="Calibri"/>
                <a:cs typeface="Calibri"/>
                <a:sym typeface="Calibri"/>
              </a:endParaRPr>
            </a:p>
          </p:txBody>
        </p:sp>
        <p:sp>
          <p:nvSpPr>
            <p:cNvPr id="472" name="Google Shape;472;p59"/>
            <p:cNvSpPr/>
            <p:nvPr/>
          </p:nvSpPr>
          <p:spPr>
            <a:xfrm>
              <a:off x="5572235" y="2009800"/>
              <a:ext cx="4349578" cy="811323"/>
            </a:xfrm>
            <a:custGeom>
              <a:avLst/>
              <a:gdLst/>
              <a:ahLst/>
              <a:cxnLst/>
              <a:rect l="l" t="t" r="r" b="b"/>
              <a:pathLst>
                <a:path w="4349578" h="811323" extrusionOk="0">
                  <a:moveTo>
                    <a:pt x="4349578" y="399768"/>
                  </a:moveTo>
                  <a:cubicBezTo>
                    <a:pt x="4075670" y="159840"/>
                    <a:pt x="3344564" y="-119216"/>
                    <a:pt x="2693774" y="53778"/>
                  </a:cubicBezTo>
                  <a:cubicBezTo>
                    <a:pt x="2042984" y="226772"/>
                    <a:pt x="1412789" y="570703"/>
                    <a:pt x="963827" y="696330"/>
                  </a:cubicBezTo>
                  <a:cubicBezTo>
                    <a:pt x="514865" y="821957"/>
                    <a:pt x="356286" y="815778"/>
                    <a:pt x="0" y="807541"/>
                  </a:cubicBezTo>
                </a:path>
              </a:pathLst>
            </a:custGeom>
            <a:noFill/>
            <a:ln w="45025" cap="flat" cmpd="sng">
              <a:solidFill>
                <a:srgbClr val="1F6084"/>
              </a:solidFill>
              <a:prstDash val="solid"/>
              <a:round/>
              <a:headEnd type="none" w="sm" len="sm"/>
              <a:tailEnd type="none" w="sm" len="sm"/>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a:solidFill>
                  <a:srgbClr val="000000"/>
                </a:solidFill>
                <a:latin typeface="Calibri"/>
                <a:ea typeface="Calibri"/>
                <a:cs typeface="Calibri"/>
                <a:sym typeface="Calibri"/>
              </a:endParaRPr>
            </a:p>
          </p:txBody>
        </p:sp>
        <p:sp>
          <p:nvSpPr>
            <p:cNvPr id="473" name="Google Shape;473;p59"/>
            <p:cNvSpPr/>
            <p:nvPr/>
          </p:nvSpPr>
          <p:spPr>
            <a:xfrm>
              <a:off x="5941225" y="1740126"/>
              <a:ext cx="4759063" cy="1200781"/>
            </a:xfrm>
            <a:custGeom>
              <a:avLst/>
              <a:gdLst/>
              <a:ahLst/>
              <a:cxnLst/>
              <a:rect l="l" t="t" r="r" b="b"/>
              <a:pathLst>
                <a:path w="4759063" h="1200781" extrusionOk="0">
                  <a:moveTo>
                    <a:pt x="4759063" y="1200781"/>
                  </a:moveTo>
                  <a:cubicBezTo>
                    <a:pt x="4460441" y="682827"/>
                    <a:pt x="3927039" y="136040"/>
                    <a:pt x="3165040" y="26889"/>
                  </a:cubicBezTo>
                  <a:cubicBezTo>
                    <a:pt x="2403041" y="-82262"/>
                    <a:pt x="1888176" y="171051"/>
                    <a:pt x="1150890" y="249311"/>
                  </a:cubicBezTo>
                  <a:cubicBezTo>
                    <a:pt x="413604" y="327571"/>
                    <a:pt x="-31239" y="189586"/>
                    <a:pt x="1712" y="199884"/>
                  </a:cubicBezTo>
                </a:path>
              </a:pathLst>
            </a:custGeom>
            <a:noFill/>
            <a:ln w="45025" cap="flat" cmpd="sng">
              <a:solidFill>
                <a:srgbClr val="1F6084"/>
              </a:solidFill>
              <a:prstDash val="solid"/>
              <a:round/>
              <a:headEnd type="none" w="sm" len="sm"/>
              <a:tailEnd type="none" w="sm" len="sm"/>
            </a:ln>
          </p:spPr>
          <p:txBody>
            <a:bodyPr spcFirstLastPara="1" wrap="square" lIns="108050" tIns="54025" rIns="108050" bIns="54025" anchor="ctr" anchorCtr="0">
              <a:noAutofit/>
            </a:bodyPr>
            <a:lstStyle/>
            <a:p>
              <a:pPr marL="0" marR="0" lvl="0" indent="0" algn="ctr" rtl="0">
                <a:spcBef>
                  <a:spcPts val="0"/>
                </a:spcBef>
                <a:spcAft>
                  <a:spcPts val="0"/>
                </a:spcAft>
                <a:buNone/>
              </a:pPr>
              <a:endParaRPr sz="2836">
                <a:solidFill>
                  <a:srgbClr val="000000"/>
                </a:solidFill>
                <a:latin typeface="Calibri"/>
                <a:ea typeface="Calibri"/>
                <a:cs typeface="Calibri"/>
                <a:sym typeface="Calibri"/>
              </a:endParaRPr>
            </a:p>
          </p:txBody>
        </p:sp>
        <p:sp>
          <p:nvSpPr>
            <p:cNvPr id="474" name="Google Shape;474;p59"/>
            <p:cNvSpPr txBox="1"/>
            <p:nvPr/>
          </p:nvSpPr>
          <p:spPr>
            <a:xfrm>
              <a:off x="1851793" y="1528936"/>
              <a:ext cx="4200900" cy="801900"/>
            </a:xfrm>
            <a:prstGeom prst="rect">
              <a:avLst/>
            </a:prstGeom>
            <a:noFill/>
            <a:ln>
              <a:noFill/>
            </a:ln>
          </p:spPr>
          <p:txBody>
            <a:bodyPr spcFirstLastPara="1" wrap="square" lIns="109725" tIns="18275" rIns="18275" bIns="18275" anchor="ctr" anchorCtr="0">
              <a:noAutofit/>
            </a:bodyPr>
            <a:lstStyle/>
            <a:p>
              <a:pPr marL="0" marR="0" lvl="0" indent="0" algn="l" rtl="0">
                <a:spcBef>
                  <a:spcPts val="0"/>
                </a:spcBef>
                <a:spcAft>
                  <a:spcPts val="0"/>
                </a:spcAft>
                <a:buNone/>
              </a:pPr>
              <a:r>
                <a:rPr lang="en-US" sz="1200" b="1">
                  <a:solidFill>
                    <a:srgbClr val="FFFFFF"/>
                  </a:solidFill>
                  <a:latin typeface="Catamaran"/>
                  <a:ea typeface="Catamaran"/>
                  <a:cs typeface="Catamaran"/>
                  <a:sym typeface="Catamaran"/>
                </a:rPr>
                <a:t>Privity of Contract</a:t>
              </a:r>
              <a:r>
                <a:rPr lang="en-US" sz="1100" b="1">
                  <a:solidFill>
                    <a:srgbClr val="FFFFFF"/>
                  </a:solidFill>
                  <a:latin typeface="Catamaran"/>
                  <a:ea typeface="Catamaran"/>
                  <a:cs typeface="Catamaran"/>
                  <a:sym typeface="Catamaran"/>
                </a:rPr>
                <a:t> </a:t>
              </a:r>
              <a:r>
                <a:rPr lang="en-US" sz="1100">
                  <a:solidFill>
                    <a:srgbClr val="FFFFFF"/>
                  </a:solidFill>
                  <a:latin typeface="Catamaran"/>
                  <a:ea typeface="Catamaran"/>
                  <a:cs typeface="Catamaran"/>
                  <a:sym typeface="Catamaran"/>
                </a:rPr>
                <a:t>-</a:t>
              </a:r>
              <a:r>
                <a:rPr lang="en-US" sz="1100">
                  <a:solidFill>
                    <a:schemeClr val="lt1"/>
                  </a:solidFill>
                  <a:latin typeface="Catamaran"/>
                  <a:ea typeface="Catamaran"/>
                  <a:cs typeface="Catamaran"/>
                  <a:sym typeface="Catamaran"/>
                </a:rPr>
                <a:t> </a:t>
              </a:r>
              <a:r>
                <a:rPr lang="en-US" sz="1000">
                  <a:solidFill>
                    <a:schemeClr val="lt1"/>
                  </a:solidFill>
                  <a:latin typeface="Catamaran"/>
                  <a:ea typeface="Catamaran"/>
                  <a:cs typeface="Catamaran"/>
                  <a:sym typeface="Catamaran"/>
                </a:rPr>
                <a:t>Single direct contract between GSA and OEM on the Multiple Award Schedule (MAS)</a:t>
              </a:r>
              <a:endParaRPr sz="1000"/>
            </a:p>
          </p:txBody>
        </p:sp>
        <p:sp>
          <p:nvSpPr>
            <p:cNvPr id="475" name="Google Shape;475;p59"/>
            <p:cNvSpPr txBox="1"/>
            <p:nvPr/>
          </p:nvSpPr>
          <p:spPr>
            <a:xfrm>
              <a:off x="1419739" y="2439319"/>
              <a:ext cx="4200900" cy="801900"/>
            </a:xfrm>
            <a:prstGeom prst="rect">
              <a:avLst/>
            </a:prstGeom>
            <a:noFill/>
            <a:ln>
              <a:noFill/>
            </a:ln>
          </p:spPr>
          <p:txBody>
            <a:bodyPr spcFirstLastPara="1" wrap="square" lIns="109725" tIns="18275" rIns="18275" bIns="18275" anchor="ctr" anchorCtr="0">
              <a:noAutofit/>
            </a:bodyPr>
            <a:lstStyle/>
            <a:p>
              <a:pPr marL="0" lvl="0" indent="0" algn="l" rtl="0">
                <a:spcBef>
                  <a:spcPts val="0"/>
                </a:spcBef>
                <a:spcAft>
                  <a:spcPts val="0"/>
                </a:spcAft>
                <a:buClr>
                  <a:schemeClr val="dk1"/>
                </a:buClr>
                <a:buSzPts val="1088"/>
                <a:buFont typeface="Arial"/>
                <a:buNone/>
              </a:pPr>
              <a:r>
                <a:rPr lang="en-US" sz="1201" b="1">
                  <a:solidFill>
                    <a:srgbClr val="FFFFFF"/>
                  </a:solidFill>
                  <a:latin typeface="Catamaran"/>
                  <a:ea typeface="Catamaran"/>
                  <a:cs typeface="Catamaran"/>
                  <a:sym typeface="Catamaran"/>
                </a:rPr>
                <a:t>Reseller &amp; Small Business Integration </a:t>
              </a:r>
              <a:r>
                <a:rPr lang="en-US" sz="1201">
                  <a:solidFill>
                    <a:srgbClr val="FFFFFF"/>
                  </a:solidFill>
                  <a:latin typeface="Catamaran"/>
                  <a:ea typeface="Catamaran"/>
                  <a:cs typeface="Catamaran"/>
                  <a:sym typeface="Catamaran"/>
                </a:rPr>
                <a:t>- </a:t>
              </a:r>
              <a:r>
                <a:rPr lang="en-US" sz="1000">
                  <a:solidFill>
                    <a:schemeClr val="lt1"/>
                  </a:solidFill>
                  <a:latin typeface="Catamaran"/>
                  <a:ea typeface="Catamaran"/>
                  <a:cs typeface="Catamaran"/>
                  <a:sym typeface="Catamaran"/>
                </a:rPr>
                <a:t>Reseller, Integrator and Small Business support services built into the OEM catalog as subcontractors</a:t>
              </a:r>
              <a:endParaRPr sz="1201">
                <a:solidFill>
                  <a:srgbClr val="FFFFFF"/>
                </a:solidFill>
              </a:endParaRPr>
            </a:p>
          </p:txBody>
        </p:sp>
        <p:sp>
          <p:nvSpPr>
            <p:cNvPr id="476" name="Google Shape;476;p59"/>
            <p:cNvSpPr txBox="1"/>
            <p:nvPr/>
          </p:nvSpPr>
          <p:spPr>
            <a:xfrm>
              <a:off x="987719" y="3343473"/>
              <a:ext cx="4200900" cy="801900"/>
            </a:xfrm>
            <a:prstGeom prst="rect">
              <a:avLst/>
            </a:prstGeom>
            <a:noFill/>
            <a:ln>
              <a:noFill/>
            </a:ln>
          </p:spPr>
          <p:txBody>
            <a:bodyPr spcFirstLastPara="1" wrap="square" lIns="109725" tIns="18275" rIns="18275" bIns="18275" anchor="ctr" anchorCtr="0">
              <a:noAutofit/>
            </a:bodyPr>
            <a:lstStyle/>
            <a:p>
              <a:pPr marL="0" lvl="0" indent="0" algn="l" rtl="0">
                <a:spcBef>
                  <a:spcPts val="0"/>
                </a:spcBef>
                <a:spcAft>
                  <a:spcPts val="0"/>
                </a:spcAft>
                <a:buClr>
                  <a:schemeClr val="dk1"/>
                </a:buClr>
                <a:buSzPts val="1088"/>
                <a:buFont typeface="Arial"/>
                <a:buNone/>
              </a:pPr>
              <a:r>
                <a:rPr lang="en-US" sz="1201" b="1">
                  <a:solidFill>
                    <a:srgbClr val="FFFFFF"/>
                  </a:solidFill>
                  <a:latin typeface="Catamaran"/>
                  <a:ea typeface="Catamaran"/>
                  <a:cs typeface="Catamaran"/>
                  <a:sym typeface="Catamaran"/>
                </a:rPr>
                <a:t>Mandatory Use</a:t>
              </a:r>
              <a:r>
                <a:rPr lang="en-US" sz="1201">
                  <a:solidFill>
                    <a:srgbClr val="FFFFFF"/>
                  </a:solidFill>
                  <a:latin typeface="Catamaran"/>
                  <a:ea typeface="Catamaran"/>
                  <a:cs typeface="Catamaran"/>
                  <a:sym typeface="Catamaran"/>
                </a:rPr>
                <a:t> - </a:t>
              </a:r>
              <a:r>
                <a:rPr lang="en-US" sz="1000">
                  <a:solidFill>
                    <a:schemeClr val="lt1"/>
                  </a:solidFill>
                  <a:latin typeface="Catamaran"/>
                  <a:ea typeface="Catamaran"/>
                  <a:cs typeface="Catamaran"/>
                  <a:sym typeface="Catamaran"/>
                </a:rPr>
                <a:t>Seeking OMB guidance for mandatory use for all federal agencies; single source for OEM's products and services</a:t>
              </a:r>
              <a:endParaRPr sz="1300">
                <a:solidFill>
                  <a:srgbClr val="FFFFFF"/>
                </a:solidFill>
                <a:latin typeface="Catamaran"/>
                <a:ea typeface="Catamaran"/>
                <a:cs typeface="Catamaran"/>
                <a:sym typeface="Catamaran"/>
              </a:endParaRPr>
            </a:p>
          </p:txBody>
        </p:sp>
        <p:sp>
          <p:nvSpPr>
            <p:cNvPr id="477" name="Google Shape;477;p59"/>
            <p:cNvSpPr txBox="1"/>
            <p:nvPr/>
          </p:nvSpPr>
          <p:spPr>
            <a:xfrm>
              <a:off x="1419773" y="4244699"/>
              <a:ext cx="4200900" cy="801900"/>
            </a:xfrm>
            <a:prstGeom prst="rect">
              <a:avLst/>
            </a:prstGeom>
            <a:noFill/>
            <a:ln>
              <a:noFill/>
            </a:ln>
          </p:spPr>
          <p:txBody>
            <a:bodyPr spcFirstLastPara="1" wrap="square" lIns="109725" tIns="18275" rIns="182875" bIns="18275" anchor="ctr" anchorCtr="0">
              <a:noAutofit/>
            </a:bodyPr>
            <a:lstStyle/>
            <a:p>
              <a:pPr marL="0" lvl="0" indent="0" algn="l" rtl="0">
                <a:spcBef>
                  <a:spcPts val="0"/>
                </a:spcBef>
                <a:spcAft>
                  <a:spcPts val="0"/>
                </a:spcAft>
                <a:buClr>
                  <a:schemeClr val="dk1"/>
                </a:buClr>
                <a:buSzPts val="1088"/>
                <a:buFont typeface="Arial"/>
                <a:buNone/>
              </a:pPr>
              <a:r>
                <a:rPr lang="en-US" sz="1201" b="1">
                  <a:solidFill>
                    <a:srgbClr val="434343"/>
                  </a:solidFill>
                  <a:latin typeface="Catamaran"/>
                  <a:ea typeface="Catamaran"/>
                  <a:cs typeface="Catamaran"/>
                  <a:sym typeface="Catamaran"/>
                </a:rPr>
                <a:t>Price Reductions</a:t>
              </a:r>
              <a:r>
                <a:rPr lang="en-US" sz="1201">
                  <a:solidFill>
                    <a:srgbClr val="434343"/>
                  </a:solidFill>
                  <a:latin typeface="Catamaran"/>
                  <a:ea typeface="Catamaran"/>
                  <a:cs typeface="Catamaran"/>
                  <a:sym typeface="Catamaran"/>
                </a:rPr>
                <a:t> </a:t>
              </a:r>
              <a:r>
                <a:rPr lang="en-US" sz="1301">
                  <a:solidFill>
                    <a:srgbClr val="434343"/>
                  </a:solidFill>
                  <a:latin typeface="Catamaran"/>
                  <a:ea typeface="Catamaran"/>
                  <a:cs typeface="Catamaran"/>
                  <a:sym typeface="Catamaran"/>
                </a:rPr>
                <a:t>- </a:t>
              </a:r>
              <a:r>
                <a:rPr lang="en-US" sz="1000">
                  <a:solidFill>
                    <a:srgbClr val="434343"/>
                  </a:solidFill>
                  <a:latin typeface="Catamaran"/>
                  <a:ea typeface="Catamaran"/>
                  <a:cs typeface="Catamaran"/>
                  <a:sym typeface="Catamaran"/>
                </a:rPr>
                <a:t>Deep discounts from commercial pricing expected</a:t>
              </a:r>
              <a:endParaRPr sz="1000">
                <a:solidFill>
                  <a:srgbClr val="FFFFFF"/>
                </a:solidFill>
                <a:latin typeface="Catamaran"/>
                <a:ea typeface="Catamaran"/>
                <a:cs typeface="Catamaran"/>
                <a:sym typeface="Catamaran"/>
              </a:endParaRPr>
            </a:p>
          </p:txBody>
        </p:sp>
        <p:sp>
          <p:nvSpPr>
            <p:cNvPr id="478" name="Google Shape;478;p59"/>
            <p:cNvSpPr txBox="1"/>
            <p:nvPr/>
          </p:nvSpPr>
          <p:spPr>
            <a:xfrm>
              <a:off x="1846110" y="5147351"/>
              <a:ext cx="4212300" cy="811200"/>
            </a:xfrm>
            <a:prstGeom prst="rect">
              <a:avLst/>
            </a:prstGeom>
            <a:noFill/>
            <a:ln>
              <a:noFill/>
            </a:ln>
          </p:spPr>
          <p:txBody>
            <a:bodyPr spcFirstLastPara="1" wrap="square" lIns="109725" tIns="18275" rIns="18275" bIns="18275" anchor="ctr" anchorCtr="0">
              <a:noAutofit/>
            </a:bodyPr>
            <a:lstStyle/>
            <a:p>
              <a:pPr marL="0" lvl="0" indent="0" algn="l" rtl="0">
                <a:lnSpc>
                  <a:spcPct val="100000"/>
                </a:lnSpc>
                <a:spcBef>
                  <a:spcPts val="0"/>
                </a:spcBef>
                <a:spcAft>
                  <a:spcPts val="0"/>
                </a:spcAft>
                <a:buNone/>
              </a:pPr>
              <a:r>
                <a:rPr lang="en-US" sz="1200" b="1">
                  <a:solidFill>
                    <a:srgbClr val="434343"/>
                  </a:solidFill>
                  <a:latin typeface="Catamaran"/>
                  <a:ea typeface="Catamaran"/>
                  <a:cs typeface="Catamaran"/>
                  <a:sym typeface="Catamaran"/>
                </a:rPr>
                <a:t>Mature State</a:t>
              </a:r>
              <a:r>
                <a:rPr lang="en-US" sz="1301" b="1">
                  <a:solidFill>
                    <a:srgbClr val="434343"/>
                  </a:solidFill>
                  <a:latin typeface="Catamaran"/>
                  <a:ea typeface="Catamaran"/>
                  <a:cs typeface="Catamaran"/>
                  <a:sym typeface="Catamaran"/>
                </a:rPr>
                <a:t> </a:t>
              </a:r>
              <a:r>
                <a:rPr lang="en-US" sz="1301">
                  <a:solidFill>
                    <a:srgbClr val="434343"/>
                  </a:solidFill>
                  <a:latin typeface="Catamaran"/>
                  <a:ea typeface="Catamaran"/>
                  <a:cs typeface="Catamaran"/>
                  <a:sym typeface="Catamaran"/>
                </a:rPr>
                <a:t>-</a:t>
              </a:r>
              <a:r>
                <a:rPr lang="en-US" sz="1000">
                  <a:solidFill>
                    <a:srgbClr val="434343"/>
                  </a:solidFill>
                  <a:latin typeface="Catamaran"/>
                  <a:ea typeface="Catamaran"/>
                  <a:cs typeface="Catamaran"/>
                  <a:sym typeface="Catamaran"/>
                </a:rPr>
                <a:t> GSA will consolidate agency requirements and place orders on behalf of the government</a:t>
              </a:r>
              <a:endParaRPr sz="1400">
                <a:solidFill>
                  <a:srgbClr val="FFFFFF"/>
                </a:solidFill>
                <a:latin typeface="Catamaran"/>
                <a:ea typeface="Catamaran"/>
                <a:cs typeface="Catamaran"/>
                <a:sym typeface="Catamaran"/>
              </a:endParaRP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3719</Words>
  <Application>Microsoft Office PowerPoint</Application>
  <PresentationFormat>On-screen Show (16:9)</PresentationFormat>
  <Paragraphs>245</Paragraphs>
  <Slides>16</Slides>
  <Notes>16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16</vt:i4>
      </vt:variant>
    </vt:vector>
  </HeadingPairs>
  <TitlesOfParts>
    <vt:vector size="32" baseType="lpstr">
      <vt:lpstr>Catamaran</vt:lpstr>
      <vt:lpstr>Bebas Neue</vt:lpstr>
      <vt:lpstr>Proxima Nova</vt:lpstr>
      <vt:lpstr>Public Sans</vt:lpstr>
      <vt:lpstr>Roboto Condensed</vt:lpstr>
      <vt:lpstr>Quattrocento Sans</vt:lpstr>
      <vt:lpstr>Catamaran SemiBold</vt:lpstr>
      <vt:lpstr>Calibri</vt:lpstr>
      <vt:lpstr>Roboto</vt:lpstr>
      <vt:lpstr>Arial</vt:lpstr>
      <vt:lpstr>Questrial</vt:lpstr>
      <vt:lpstr>Catamaran Medium</vt:lpstr>
      <vt:lpstr>Noto Sans Symbols</vt:lpstr>
      <vt:lpstr>Simple Light</vt:lpstr>
      <vt:lpstr>Simple Light</vt:lpstr>
      <vt:lpstr>Simple Light</vt:lpstr>
      <vt:lpstr>OneGov Strategy</vt:lpstr>
      <vt:lpstr>Presenters</vt:lpstr>
      <vt:lpstr>Agenda</vt:lpstr>
      <vt:lpstr>What is the OneGov Strategy?</vt:lpstr>
      <vt:lpstr>OneGov Strategy - “Buy As One”</vt:lpstr>
      <vt:lpstr>OneGov Strategy - In the news</vt:lpstr>
      <vt:lpstr>DOT’s OneGov success story</vt:lpstr>
      <vt:lpstr>Tiers and IT Focus</vt:lpstr>
      <vt:lpstr>Direct Contract Vision </vt:lpstr>
      <vt:lpstr>Benefits of MAS</vt:lpstr>
      <vt:lpstr>Impact</vt:lpstr>
      <vt:lpstr>Four Year Roadmap</vt:lpstr>
      <vt:lpstr>Negotiated Limited-Time Offers</vt:lpstr>
      <vt:lpstr>Observations and Enterprise Insights </vt:lpstr>
      <vt:lpstr>What’s Next?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SherellLFuller</cp:lastModifiedBy>
  <cp:revision>4</cp:revision>
  <dcterms:modified xsi:type="dcterms:W3CDTF">2026-01-23T21:12:15Z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9A097362-77D6-45B9-8C30-5ED30ABC3B26</vt:lpwstr>
  </property>
  <property fmtid="{D5CDD505-2E9C-101B-9397-08002B2CF9AE}" pid="3" name="ArticulatePath">
    <vt:lpwstr>ATRW OneGov Briefing - January 2026</vt:lpwstr>
  </property>
</Properties>
</file>