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51"/>
  </p:notesMasterIdLst>
  <p:sldIdLst>
    <p:sldId id="256" r:id="rId2"/>
    <p:sldId id="257"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6" r:id="rId49"/>
    <p:sldId id="308" r:id="rId50"/>
  </p:sldIdLst>
  <p:sldSz cx="9144000" cy="5143500" type="screen16x9"/>
  <p:notesSz cx="6858000" cy="9144000"/>
  <p:embeddedFontLst>
    <p:embeddedFont>
      <p:font typeface="Helvetica Neue" panose="020B0604020202020204"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88701" autoAdjust="0"/>
  </p:normalViewPr>
  <p:slideViewPr>
    <p:cSldViewPr snapToGrid="0">
      <p:cViewPr varScale="1">
        <p:scale>
          <a:sx n="148" d="100"/>
          <a:sy n="148" d="100"/>
        </p:scale>
        <p:origin x="534" y="12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dlis.dla.mi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2896b8249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2896b8249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a:solidFill>
                <a:schemeClr val="dk1"/>
              </a:solidFill>
              <a:highlight>
                <a:schemeClr val="lt1"/>
              </a:highlight>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712dee5f82_2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36" name="Google Shape;236;g2712dee5f82_2_63:notes"/>
          <p:cNvSpPr txBox="1">
            <a:spLocks noGrp="1"/>
          </p:cNvSpPr>
          <p:nvPr>
            <p:ph type="body" idx="1"/>
          </p:nvPr>
        </p:nvSpPr>
        <p:spPr>
          <a:xfrm>
            <a:off x="914503" y="4343401"/>
            <a:ext cx="5028993" cy="4114799"/>
          </a:xfrm>
          <a:prstGeom prst="rect">
            <a:avLst/>
          </a:prstGeom>
          <a:noFill/>
          <a:ln>
            <a:noFill/>
          </a:ln>
        </p:spPr>
        <p:txBody>
          <a:bodyPr spcFirstLastPara="1" wrap="square" lIns="91250" tIns="45600" rIns="91250" bIns="45600" anchor="t" anchorCtr="0">
            <a:noAutofit/>
          </a:bodyPr>
          <a:lstStyle/>
          <a:p>
            <a:pPr marL="0" lvl="0" indent="0" algn="l" rtl="0">
              <a:lnSpc>
                <a:spcPct val="100000"/>
              </a:lnSpc>
              <a:spcBef>
                <a:spcPts val="0"/>
              </a:spcBef>
              <a:spcAft>
                <a:spcPts val="0"/>
              </a:spcAft>
              <a:buSzPts val="1400"/>
              <a:buNone/>
            </a:pPr>
            <a:r>
              <a:rPr lang="en">
                <a:solidFill>
                  <a:schemeClr val="dk1"/>
                </a:solidFill>
                <a:latin typeface="Times New Roman"/>
                <a:ea typeface="Times New Roman"/>
                <a:cs typeface="Times New Roman"/>
                <a:sym typeface="Times New Roman"/>
              </a:rPr>
              <a:t>So, what does it mean to be a Government to Government Wholesale Supply Source? GSA Global </a:t>
            </a:r>
            <a:r>
              <a:rPr lang="en" sz="1200" b="0" i="0" u="none" strike="noStrike" cap="none">
                <a:solidFill>
                  <a:srgbClr val="003399"/>
                </a:solidFill>
                <a:latin typeface="Arial"/>
                <a:ea typeface="Arial"/>
                <a:cs typeface="Arial"/>
                <a:sym typeface="Arial"/>
              </a:rPr>
              <a:t>Supply</a:t>
            </a:r>
            <a:r>
              <a:rPr lang="en" baseline="30000">
                <a:solidFill>
                  <a:srgbClr val="013C88"/>
                </a:solidFill>
              </a:rPr>
              <a:t>®</a:t>
            </a:r>
            <a:r>
              <a:rPr lang="en">
                <a:solidFill>
                  <a:schemeClr val="dk1"/>
                </a:solidFill>
                <a:latin typeface="Times New Roman"/>
                <a:ea typeface="Times New Roman"/>
                <a:cs typeface="Times New Roman"/>
                <a:sym typeface="Times New Roman"/>
              </a:rPr>
              <a:t> has already procured the most in-demand product on the Government’s behalf – meaning that your order is a simple requisition between agencies. You don’t have to go out and compete items to ensure best price, or worry about where the product is manufactured. GSA ensures that all of the applicable Federal Acquisition Regulations are met so that you can simply place the order. GSA Global </a:t>
            </a:r>
            <a:r>
              <a:rPr lang="en" sz="1200" b="0" i="0" u="none" strike="noStrike" cap="none">
                <a:solidFill>
                  <a:srgbClr val="003399"/>
                </a:solidFill>
                <a:latin typeface="Arial"/>
                <a:ea typeface="Arial"/>
                <a:cs typeface="Arial"/>
                <a:sym typeface="Arial"/>
              </a:rPr>
              <a:t>Supply</a:t>
            </a:r>
            <a:r>
              <a:rPr lang="en" baseline="30000">
                <a:solidFill>
                  <a:srgbClr val="013C88"/>
                </a:solidFill>
              </a:rPr>
              <a:t>®</a:t>
            </a:r>
            <a:r>
              <a:rPr lang="en">
                <a:solidFill>
                  <a:schemeClr val="dk1"/>
                </a:solidFill>
                <a:latin typeface="Times New Roman"/>
                <a:ea typeface="Times New Roman"/>
                <a:cs typeface="Times New Roman"/>
                <a:sym typeface="Times New Roman"/>
              </a:rPr>
              <a:t> has been procuring items on behalf of the government for over 70 years – and, we have the knowledge and skills to ensure mandates, executive orders, socioeconomic goals, and more are met. When it comes to placing the order, you simply place a requisition utilizing your DoD Activity Address Code (DoDAAC), Civilian Activity Address Code or Government Purchase Card. </a:t>
            </a:r>
            <a:endParaRPr/>
          </a:p>
        </p:txBody>
      </p:sp>
      <p:sp>
        <p:nvSpPr>
          <p:cNvPr id="237" name="Google Shape;237;g2712dee5f82_2_63:notes"/>
          <p:cNvSpPr txBox="1">
            <a:spLocks noGrp="1"/>
          </p:cNvSpPr>
          <p:nvPr>
            <p:ph type="sldNum" idx="12"/>
          </p:nvPr>
        </p:nvSpPr>
        <p:spPr>
          <a:xfrm>
            <a:off x="3885478" y="8686800"/>
            <a:ext cx="2972521" cy="457200"/>
          </a:xfrm>
          <a:prstGeom prst="rect">
            <a:avLst/>
          </a:prstGeom>
          <a:noFill/>
          <a:ln>
            <a:noFill/>
          </a:ln>
        </p:spPr>
        <p:txBody>
          <a:bodyPr spcFirstLastPara="1" wrap="square" lIns="91250" tIns="45600" rIns="9125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
                <a:solidFill>
                  <a:schemeClr val="dk1"/>
                </a:solidFill>
                <a:latin typeface="Times New Roman"/>
                <a:ea typeface="Times New Roman"/>
                <a:cs typeface="Times New Roman"/>
                <a:sym typeface="Times New Roman"/>
              </a:rPr>
              <a:t>10</a:t>
            </a:fld>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712dee5f82_2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43" name="Google Shape;243;g2712dee5f82_2_69:notes"/>
          <p:cNvSpPr txBox="1">
            <a:spLocks noGrp="1"/>
          </p:cNvSpPr>
          <p:nvPr>
            <p:ph type="body" idx="1"/>
          </p:nvPr>
        </p:nvSpPr>
        <p:spPr>
          <a:xfrm>
            <a:off x="914503" y="4343401"/>
            <a:ext cx="5028993" cy="4114799"/>
          </a:xfrm>
          <a:prstGeom prst="rect">
            <a:avLst/>
          </a:prstGeom>
          <a:noFill/>
          <a:ln>
            <a:noFill/>
          </a:ln>
        </p:spPr>
        <p:txBody>
          <a:bodyPr spcFirstLastPara="1" wrap="square" lIns="91250" tIns="45600" rIns="91250" bIns="45600" anchor="t" anchorCtr="0">
            <a:noAutofit/>
          </a:bodyPr>
          <a:lstStyle/>
          <a:p>
            <a:pPr marL="0" lvl="0" indent="0" algn="l" rtl="0">
              <a:lnSpc>
                <a:spcPct val="100000"/>
              </a:lnSpc>
              <a:spcBef>
                <a:spcPts val="0"/>
              </a:spcBef>
              <a:spcAft>
                <a:spcPts val="0"/>
              </a:spcAft>
              <a:buSzPts val="1400"/>
              <a:buNone/>
            </a:pPr>
            <a:r>
              <a:rPr lang="en">
                <a:solidFill>
                  <a:schemeClr val="dk1"/>
                </a:solidFill>
                <a:latin typeface="Times New Roman"/>
                <a:ea typeface="Times New Roman"/>
                <a:cs typeface="Times New Roman"/>
                <a:sym typeface="Times New Roman"/>
              </a:rPr>
              <a:t>DoD Customers can access the GSA Global </a:t>
            </a:r>
            <a:r>
              <a:rPr lang="en" sz="1200" b="0" i="0" u="none" strike="noStrike" cap="none">
                <a:solidFill>
                  <a:srgbClr val="003399"/>
                </a:solidFill>
                <a:latin typeface="Arial"/>
                <a:ea typeface="Arial"/>
                <a:cs typeface="Arial"/>
                <a:sym typeface="Arial"/>
              </a:rPr>
              <a:t>Supply</a:t>
            </a:r>
            <a:r>
              <a:rPr lang="en" baseline="30000">
                <a:solidFill>
                  <a:srgbClr val="013C88"/>
                </a:solidFill>
              </a:rPr>
              <a:t>®</a:t>
            </a:r>
            <a:r>
              <a:rPr lang="en">
                <a:solidFill>
                  <a:schemeClr val="dk1"/>
                </a:solidFill>
                <a:latin typeface="Times New Roman"/>
                <a:ea typeface="Times New Roman"/>
                <a:cs typeface="Times New Roman"/>
                <a:sym typeface="Times New Roman"/>
              </a:rPr>
              <a:t> product offering directly through their internal supply systems. You would simply utilize your supply system - for Army, it could be GCSS - to order the applicable National Stock Number. Once the order is placed through your supply system, the requisition is routed via DLA to GSA for fulfillment. If it was a DLA managed item, it would be route to DLA for fulfillment. GSA then processes the requisition utilizing the information loaded for that particular requisition. Status updates on items ordered will be routed back through to your internal supply system. </a:t>
            </a:r>
            <a:endParaRPr/>
          </a:p>
        </p:txBody>
      </p:sp>
      <p:sp>
        <p:nvSpPr>
          <p:cNvPr id="244" name="Google Shape;244;g2712dee5f82_2_69:notes"/>
          <p:cNvSpPr txBox="1">
            <a:spLocks noGrp="1"/>
          </p:cNvSpPr>
          <p:nvPr>
            <p:ph type="sldNum" idx="12"/>
          </p:nvPr>
        </p:nvSpPr>
        <p:spPr>
          <a:xfrm>
            <a:off x="3885478" y="8686800"/>
            <a:ext cx="2972521" cy="457200"/>
          </a:xfrm>
          <a:prstGeom prst="rect">
            <a:avLst/>
          </a:prstGeom>
          <a:noFill/>
          <a:ln>
            <a:noFill/>
          </a:ln>
        </p:spPr>
        <p:txBody>
          <a:bodyPr spcFirstLastPara="1" wrap="square" lIns="91250" tIns="45600" rIns="9125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
                <a:solidFill>
                  <a:schemeClr val="dk1"/>
                </a:solidFill>
                <a:latin typeface="Times New Roman"/>
                <a:ea typeface="Times New Roman"/>
                <a:cs typeface="Times New Roman"/>
                <a:sym typeface="Times New Roman"/>
              </a:rPr>
              <a:t>11</a:t>
            </a:fld>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712dee5f82_2_75:notes"/>
          <p:cNvSpPr>
            <a:spLocks noGrp="1" noRot="1" noChangeAspect="1"/>
          </p:cNvSpPr>
          <p:nvPr>
            <p:ph type="sldImg" idx="2"/>
          </p:nvPr>
        </p:nvSpPr>
        <p:spPr>
          <a:xfrm>
            <a:off x="466725" y="3810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0" name="Google Shape;250;g2712dee5f82_2_75:notes"/>
          <p:cNvSpPr txBox="1">
            <a:spLocks noGrp="1"/>
          </p:cNvSpPr>
          <p:nvPr>
            <p:ph type="body" idx="1"/>
          </p:nvPr>
        </p:nvSpPr>
        <p:spPr>
          <a:xfrm>
            <a:off x="914503" y="4343401"/>
            <a:ext cx="5028993" cy="4114799"/>
          </a:xfrm>
          <a:prstGeom prst="rect">
            <a:avLst/>
          </a:prstGeom>
          <a:noFill/>
          <a:ln>
            <a:noFill/>
          </a:ln>
        </p:spPr>
        <p:txBody>
          <a:bodyPr spcFirstLastPara="1" wrap="square" lIns="91250" tIns="45600" rIns="91250" bIns="45600" anchor="t" anchorCtr="0">
            <a:noAutofit/>
          </a:bodyPr>
          <a:lstStyle/>
          <a:p>
            <a:pPr marL="0" lvl="0" indent="0" algn="l" rtl="0">
              <a:lnSpc>
                <a:spcPct val="100000"/>
              </a:lnSpc>
              <a:spcBef>
                <a:spcPts val="0"/>
              </a:spcBef>
              <a:spcAft>
                <a:spcPts val="0"/>
              </a:spcAft>
              <a:buSzPts val="1400"/>
              <a:buNone/>
            </a:pPr>
            <a:r>
              <a:rPr lang="en">
                <a:solidFill>
                  <a:schemeClr val="dk1"/>
                </a:solidFill>
                <a:latin typeface="Times New Roman"/>
                <a:ea typeface="Times New Roman"/>
                <a:cs typeface="Times New Roman"/>
                <a:sym typeface="Times New Roman"/>
              </a:rPr>
              <a:t>So, let’s take a step back for a minute – and look at GSA Global Supply’s support of DoD. GSA Global Supply’s mission has been in place since the creation of GSA. As an owner with DLA of the National Supply System, GSA plays a significant role in supporting the Department of Defense. In FY2023, GSA Global Supply’s business volume was $1B – and over 90% of that support was provided to the Department of Defense.  We’d  like to shift that ratio and are working now with civilian agencies to do so.</a:t>
            </a:r>
            <a:endParaRPr/>
          </a:p>
          <a:p>
            <a:pPr marL="0" lvl="0" indent="0" algn="l" rtl="0">
              <a:lnSpc>
                <a:spcPct val="100000"/>
              </a:lnSpc>
              <a:spcBef>
                <a:spcPts val="352"/>
              </a:spcBef>
              <a:spcAft>
                <a:spcPts val="0"/>
              </a:spcAft>
              <a:buSzPts val="1400"/>
              <a:buNone/>
            </a:pPr>
            <a:r>
              <a:rPr lang="en">
                <a:solidFill>
                  <a:schemeClr val="dk1"/>
                </a:solidFill>
                <a:latin typeface="Times New Roman"/>
                <a:ea typeface="Times New Roman"/>
                <a:cs typeface="Times New Roman"/>
                <a:sym typeface="Times New Roman"/>
              </a:rPr>
              <a:t>When it comes to the type of support that GSA Global </a:t>
            </a:r>
            <a:r>
              <a:rPr lang="en" sz="1200" b="0" i="0" u="none" strike="noStrike" cap="none">
                <a:solidFill>
                  <a:srgbClr val="003399"/>
                </a:solidFill>
                <a:latin typeface="Arial"/>
                <a:ea typeface="Arial"/>
                <a:cs typeface="Arial"/>
                <a:sym typeface="Arial"/>
              </a:rPr>
              <a:t>Supply</a:t>
            </a:r>
            <a:r>
              <a:rPr lang="en" baseline="30000">
                <a:solidFill>
                  <a:srgbClr val="013C88"/>
                </a:solidFill>
              </a:rPr>
              <a:t>®</a:t>
            </a:r>
            <a:r>
              <a:rPr lang="en">
                <a:solidFill>
                  <a:schemeClr val="dk1"/>
                </a:solidFill>
                <a:latin typeface="Times New Roman"/>
                <a:ea typeface="Times New Roman"/>
                <a:cs typeface="Times New Roman"/>
                <a:sym typeface="Times New Roman"/>
              </a:rPr>
              <a:t> provides, it comes down to one clear objective: Mission Support. That mission has included support of Operation Enduring Freedom in Afghanistan; disaster support for hurricanes, tornadoes  or flooding and of course everyday support of the soldier, airman, marine or seaman located stateside. We provide supply chain solutions that meet the needs of our customer base, regardless of location or mission. </a:t>
            </a:r>
            <a:endParaRPr/>
          </a:p>
          <a:p>
            <a:pPr marL="0" lvl="0" indent="0" algn="l" rtl="0">
              <a:lnSpc>
                <a:spcPct val="100000"/>
              </a:lnSpc>
              <a:spcBef>
                <a:spcPts val="352"/>
              </a:spcBef>
              <a:spcAft>
                <a:spcPts val="0"/>
              </a:spcAft>
              <a:buSzPts val="1400"/>
              <a:buNone/>
            </a:pPr>
            <a:endParaRPr>
              <a:solidFill>
                <a:schemeClr val="dk1"/>
              </a:solidFill>
              <a:latin typeface="Times New Roman"/>
              <a:ea typeface="Times New Roman"/>
              <a:cs typeface="Times New Roman"/>
              <a:sym typeface="Times New Roman"/>
            </a:endParaRPr>
          </a:p>
          <a:p>
            <a:pPr marL="0" lvl="0" indent="0" algn="l" rtl="0">
              <a:lnSpc>
                <a:spcPct val="100000"/>
              </a:lnSpc>
              <a:spcBef>
                <a:spcPts val="352"/>
              </a:spcBef>
              <a:spcAft>
                <a:spcPts val="0"/>
              </a:spcAft>
              <a:buSzPts val="1400"/>
              <a:buNone/>
            </a:pPr>
            <a:r>
              <a:rPr lang="en">
                <a:solidFill>
                  <a:schemeClr val="dk1"/>
                </a:solidFill>
                <a:latin typeface="Times New Roman"/>
                <a:ea typeface="Times New Roman"/>
                <a:cs typeface="Times New Roman"/>
                <a:sym typeface="Times New Roman"/>
              </a:rPr>
              <a:t>GSA Global </a:t>
            </a:r>
            <a:r>
              <a:rPr lang="en" sz="1200" b="0" i="0" u="none" strike="noStrike" cap="none">
                <a:solidFill>
                  <a:srgbClr val="003399"/>
                </a:solidFill>
                <a:latin typeface="Arial"/>
                <a:ea typeface="Arial"/>
                <a:cs typeface="Arial"/>
                <a:sym typeface="Arial"/>
              </a:rPr>
              <a:t>Supply</a:t>
            </a:r>
            <a:r>
              <a:rPr lang="en" baseline="30000">
                <a:solidFill>
                  <a:srgbClr val="013C88"/>
                </a:solidFill>
              </a:rPr>
              <a:t>®</a:t>
            </a:r>
            <a:r>
              <a:rPr lang="en">
                <a:solidFill>
                  <a:schemeClr val="dk1"/>
                </a:solidFill>
                <a:latin typeface="Times New Roman"/>
                <a:ea typeface="Times New Roman"/>
                <a:cs typeface="Times New Roman"/>
                <a:sym typeface="Times New Roman"/>
              </a:rPr>
              <a:t> has multiple Acquisition Centers that manage the entire product offering available – well over 1.7 million items. They also provide special order support. And, lastly, GSA has a few dozen retail stores around the world. Those are not managed by GSA Global </a:t>
            </a:r>
            <a:r>
              <a:rPr lang="en" sz="1200" b="0" i="0" u="none" strike="noStrike" cap="none">
                <a:solidFill>
                  <a:srgbClr val="003399"/>
                </a:solidFill>
                <a:latin typeface="Arial"/>
                <a:ea typeface="Arial"/>
                <a:cs typeface="Arial"/>
                <a:sym typeface="Arial"/>
              </a:rPr>
              <a:t>Supply</a:t>
            </a:r>
            <a:r>
              <a:rPr lang="en" baseline="30000">
                <a:solidFill>
                  <a:srgbClr val="013C88"/>
                </a:solidFill>
              </a:rPr>
              <a:t>®</a:t>
            </a:r>
            <a:r>
              <a:rPr lang="en">
                <a:solidFill>
                  <a:schemeClr val="dk1"/>
                </a:solidFill>
                <a:latin typeface="Times New Roman"/>
                <a:ea typeface="Times New Roman"/>
                <a:cs typeface="Times New Roman"/>
                <a:sym typeface="Times New Roman"/>
              </a:rPr>
              <a:t> anymore, but since they too are requisition-based, it’s worth noting.  </a:t>
            </a:r>
            <a:endParaRPr/>
          </a:p>
        </p:txBody>
      </p:sp>
      <p:sp>
        <p:nvSpPr>
          <p:cNvPr id="251" name="Google Shape;251;g2712dee5f82_2_75:notes"/>
          <p:cNvSpPr txBox="1">
            <a:spLocks noGrp="1"/>
          </p:cNvSpPr>
          <p:nvPr>
            <p:ph type="sldNum" idx="12"/>
          </p:nvPr>
        </p:nvSpPr>
        <p:spPr>
          <a:xfrm>
            <a:off x="3885478" y="8686800"/>
            <a:ext cx="2972521" cy="457200"/>
          </a:xfrm>
          <a:prstGeom prst="rect">
            <a:avLst/>
          </a:prstGeom>
          <a:noFill/>
          <a:ln>
            <a:noFill/>
          </a:ln>
        </p:spPr>
        <p:txBody>
          <a:bodyPr spcFirstLastPara="1" wrap="square" lIns="91250" tIns="45600" rIns="9125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
                <a:solidFill>
                  <a:schemeClr val="dk1"/>
                </a:solidFill>
                <a:latin typeface="Times New Roman"/>
                <a:ea typeface="Times New Roman"/>
                <a:cs typeface="Times New Roman"/>
                <a:sym typeface="Times New Roman"/>
              </a:rPr>
              <a:t>12</a:t>
            </a:fld>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712dee5f82_2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7" name="Google Shape;257;g2712dee5f82_2_8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It’s also worth noting that GSA Global </a:t>
            </a:r>
            <a:r>
              <a:rPr lang="en" sz="1200" b="0" i="0" u="none" strike="noStrike" cap="none">
                <a:solidFill>
                  <a:srgbClr val="003399"/>
                </a:solidFill>
                <a:latin typeface="Arial"/>
                <a:ea typeface="Arial"/>
                <a:cs typeface="Arial"/>
                <a:sym typeface="Arial"/>
              </a:rPr>
              <a:t>Supply</a:t>
            </a:r>
            <a:r>
              <a:rPr lang="en" baseline="30000">
                <a:solidFill>
                  <a:srgbClr val="013C88"/>
                </a:solidFill>
              </a:rPr>
              <a:t>®</a:t>
            </a:r>
            <a:r>
              <a:rPr lang="en"/>
              <a:t> has been designated by OMB as a Best-in-Class solution. That involves a rigorous review by OMB before they select these preferred solutions for federal agencies. What’s striking about this choice is that most BIC programs are narrowly defined. OS4 for office supplies gives you office supplies. Fedrooms covers hotels while you’re on travel, if we ever get to travel again. GSA Global </a:t>
            </a:r>
            <a:r>
              <a:rPr lang="en" sz="1200" b="0" i="0" u="none" strike="noStrike" cap="none">
                <a:solidFill>
                  <a:srgbClr val="003399"/>
                </a:solidFill>
                <a:latin typeface="Arial"/>
                <a:ea typeface="Arial"/>
                <a:cs typeface="Arial"/>
                <a:sym typeface="Arial"/>
              </a:rPr>
              <a:t>Supply</a:t>
            </a:r>
            <a:r>
              <a:rPr lang="en" baseline="30000">
                <a:solidFill>
                  <a:srgbClr val="013C88"/>
                </a:solidFill>
              </a:rPr>
              <a:t>®</a:t>
            </a:r>
            <a:r>
              <a:rPr lang="en"/>
              <a:t>, by contrast, is a broad solution that covers many product categories, including office supplies, but also furniture, cleaning supplies, tools and much more. The safety and simplicity of requisition buying makes it a great tool.</a:t>
            </a:r>
            <a:endParaRPr/>
          </a:p>
        </p:txBody>
      </p:sp>
      <p:sp>
        <p:nvSpPr>
          <p:cNvPr id="258" name="Google Shape;258;g2712dee5f82_2_81: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712dee5f82_2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64" name="Google Shape;264;g2712dee5f82_2_88:notes"/>
          <p:cNvSpPr txBox="1">
            <a:spLocks noGrp="1"/>
          </p:cNvSpPr>
          <p:nvPr>
            <p:ph type="body" idx="1"/>
          </p:nvPr>
        </p:nvSpPr>
        <p:spPr>
          <a:xfrm>
            <a:off x="914503" y="4343401"/>
            <a:ext cx="5028993" cy="4114799"/>
          </a:xfrm>
          <a:prstGeom prst="rect">
            <a:avLst/>
          </a:prstGeom>
          <a:noFill/>
          <a:ln>
            <a:noFill/>
          </a:ln>
        </p:spPr>
        <p:txBody>
          <a:bodyPr spcFirstLastPara="1" wrap="square" lIns="91250" tIns="45600" rIns="91250" bIns="45600" anchor="t" anchorCtr="0">
            <a:noAutofit/>
          </a:bodyPr>
          <a:lstStyle/>
          <a:p>
            <a:pPr marL="0" lvl="0" indent="0" algn="l" rtl="0">
              <a:lnSpc>
                <a:spcPct val="100000"/>
              </a:lnSpc>
              <a:spcBef>
                <a:spcPts val="0"/>
              </a:spcBef>
              <a:spcAft>
                <a:spcPts val="0"/>
              </a:spcAft>
              <a:buSzPts val="1400"/>
              <a:buNone/>
            </a:pPr>
            <a:endParaRPr>
              <a:solidFill>
                <a:schemeClr val="dk1"/>
              </a:solidFill>
              <a:latin typeface="Times New Roman"/>
              <a:ea typeface="Times New Roman"/>
              <a:cs typeface="Times New Roman"/>
              <a:sym typeface="Times New Roman"/>
            </a:endParaRPr>
          </a:p>
        </p:txBody>
      </p:sp>
      <p:sp>
        <p:nvSpPr>
          <p:cNvPr id="265" name="Google Shape;265;g2712dee5f82_2_88:notes"/>
          <p:cNvSpPr txBox="1">
            <a:spLocks noGrp="1"/>
          </p:cNvSpPr>
          <p:nvPr>
            <p:ph type="sldNum" idx="12"/>
          </p:nvPr>
        </p:nvSpPr>
        <p:spPr>
          <a:xfrm>
            <a:off x="3885478" y="8686800"/>
            <a:ext cx="2972521" cy="457200"/>
          </a:xfrm>
          <a:prstGeom prst="rect">
            <a:avLst/>
          </a:prstGeom>
          <a:noFill/>
          <a:ln>
            <a:noFill/>
          </a:ln>
        </p:spPr>
        <p:txBody>
          <a:bodyPr spcFirstLastPara="1" wrap="square" lIns="91250" tIns="45600" rIns="9125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
                <a:solidFill>
                  <a:schemeClr val="dk1"/>
                </a:solidFill>
                <a:latin typeface="Times New Roman"/>
                <a:ea typeface="Times New Roman"/>
                <a:cs typeface="Times New Roman"/>
                <a:sym typeface="Times New Roman"/>
              </a:rPr>
              <a:t>14</a:t>
            </a:fld>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712dee5f82_2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1" name="Google Shape;271;g2712dee5f82_2_97:notes"/>
          <p:cNvSpPr txBox="1">
            <a:spLocks noGrp="1"/>
          </p:cNvSpPr>
          <p:nvPr>
            <p:ph type="body" idx="1"/>
          </p:nvPr>
        </p:nvSpPr>
        <p:spPr>
          <a:xfrm>
            <a:off x="914503" y="4343401"/>
            <a:ext cx="5028993" cy="4114799"/>
          </a:xfrm>
          <a:prstGeom prst="rect">
            <a:avLst/>
          </a:prstGeom>
          <a:noFill/>
          <a:ln>
            <a:noFill/>
          </a:ln>
        </p:spPr>
        <p:txBody>
          <a:bodyPr spcFirstLastPara="1" wrap="square" lIns="91250" tIns="45600" rIns="91250" bIns="45600" anchor="t" anchorCtr="0">
            <a:noAutofit/>
          </a:bodyPr>
          <a:lstStyle/>
          <a:p>
            <a:pPr marL="0" lvl="0" indent="0" algn="l" rtl="0">
              <a:lnSpc>
                <a:spcPct val="100000"/>
              </a:lnSpc>
              <a:spcBef>
                <a:spcPts val="0"/>
              </a:spcBef>
              <a:spcAft>
                <a:spcPts val="0"/>
              </a:spcAft>
              <a:buSzPts val="1400"/>
              <a:buNone/>
            </a:pPr>
            <a:r>
              <a:rPr lang="en">
                <a:solidFill>
                  <a:schemeClr val="dk1"/>
                </a:solidFill>
                <a:latin typeface="Times New Roman"/>
                <a:ea typeface="Times New Roman"/>
                <a:cs typeface="Times New Roman"/>
                <a:sym typeface="Times New Roman"/>
              </a:rPr>
              <a:t>GSA was assigned those FSCs or commodities commonly used by federal agencies which are commercially available on the civilian economy and not predominantly of a military nature. DLA was assigned those FSCs or commodities commonly used in military operations or weapons systems support, irrespective of their use by civil agencies. GSA manages roughly 50,000 National Stock Numbers, whereas DLA manages upwards of 3.9M National Stock Numbers. Some of key FSCs assigned to GSA include Tools and Hardware, Shipping and Packaging Supplies, Office Products and Housewares. Each of these FSCs contains hundreds to thousands of National Stock Numbers. </a:t>
            </a:r>
            <a:endParaRPr/>
          </a:p>
          <a:p>
            <a:pPr marL="0" lvl="0" indent="0" algn="l" rtl="0">
              <a:lnSpc>
                <a:spcPct val="100000"/>
              </a:lnSpc>
              <a:spcBef>
                <a:spcPts val="352"/>
              </a:spcBef>
              <a:spcAft>
                <a:spcPts val="0"/>
              </a:spcAft>
              <a:buSzPts val="1400"/>
              <a:buNone/>
            </a:pPr>
            <a:endParaRPr>
              <a:solidFill>
                <a:schemeClr val="dk1"/>
              </a:solidFill>
              <a:latin typeface="Times New Roman"/>
              <a:ea typeface="Times New Roman"/>
              <a:cs typeface="Times New Roman"/>
              <a:sym typeface="Times New Roman"/>
            </a:endParaRPr>
          </a:p>
          <a:p>
            <a:pPr marL="0" marR="0" lvl="1" indent="0" algn="l" rtl="0">
              <a:lnSpc>
                <a:spcPct val="100000"/>
              </a:lnSpc>
              <a:spcBef>
                <a:spcPts val="352"/>
              </a:spcBef>
              <a:spcAft>
                <a:spcPts val="0"/>
              </a:spcAft>
              <a:buClr>
                <a:srgbClr val="013C88"/>
              </a:buClr>
              <a:buSzPts val="450"/>
              <a:buFont typeface="Arial"/>
              <a:buNone/>
            </a:pPr>
            <a:r>
              <a:rPr lang="en" sz="1800" b="0" i="0" u="none" strike="noStrike" cap="none">
                <a:solidFill>
                  <a:srgbClr val="013C88"/>
                </a:solidFill>
                <a:latin typeface="Arial"/>
                <a:ea typeface="Arial"/>
                <a:cs typeface="Arial"/>
                <a:sym typeface="Arial"/>
              </a:rPr>
              <a:t>DO NOT READ: To learn more, visit </a:t>
            </a:r>
            <a:r>
              <a:rPr lang="en" sz="1800" b="0" i="0" u="sng" strike="noStrike" cap="none">
                <a:solidFill>
                  <a:schemeClr val="hlink"/>
                </a:solidFill>
                <a:latin typeface="Arial"/>
                <a:ea typeface="Arial"/>
                <a:cs typeface="Arial"/>
                <a:sym typeface="Arial"/>
                <a:hlinkClick r:id="rId3"/>
              </a:rPr>
              <a:t>http://www.dlis.dla.mil</a:t>
            </a:r>
            <a:r>
              <a:rPr lang="en" sz="1800" b="0" i="0" u="none" strike="noStrike" cap="none">
                <a:solidFill>
                  <a:srgbClr val="013C88"/>
                </a:solidFill>
                <a:latin typeface="Arial"/>
                <a:ea typeface="Arial"/>
                <a:cs typeface="Arial"/>
                <a:sym typeface="Arial"/>
              </a:rPr>
              <a:t>, and click on Cataloging. The Supply Support Request (SSR) process is contained in DOD 4140.26-M (vol. 6).</a:t>
            </a:r>
            <a:endParaRPr/>
          </a:p>
          <a:p>
            <a:pPr marL="0" lvl="0" indent="0" algn="l" rtl="0">
              <a:lnSpc>
                <a:spcPct val="100000"/>
              </a:lnSpc>
              <a:spcBef>
                <a:spcPts val="352"/>
              </a:spcBef>
              <a:spcAft>
                <a:spcPts val="0"/>
              </a:spcAft>
              <a:buSzPts val="1400"/>
              <a:buNone/>
            </a:pPr>
            <a:endParaRPr>
              <a:solidFill>
                <a:schemeClr val="dk1"/>
              </a:solidFill>
              <a:latin typeface="Times New Roman"/>
              <a:ea typeface="Times New Roman"/>
              <a:cs typeface="Times New Roman"/>
              <a:sym typeface="Times New Roman"/>
            </a:endParaRPr>
          </a:p>
          <a:p>
            <a:pPr marL="0" lvl="0" indent="0" algn="l" rtl="0">
              <a:lnSpc>
                <a:spcPct val="100000"/>
              </a:lnSpc>
              <a:spcBef>
                <a:spcPts val="352"/>
              </a:spcBef>
              <a:spcAft>
                <a:spcPts val="0"/>
              </a:spcAft>
              <a:buSzPts val="1400"/>
              <a:buNone/>
            </a:pPr>
            <a:endParaRPr i="1">
              <a:solidFill>
                <a:schemeClr val="dk1"/>
              </a:solidFill>
              <a:latin typeface="Times New Roman"/>
              <a:ea typeface="Times New Roman"/>
              <a:cs typeface="Times New Roman"/>
              <a:sym typeface="Times New Roman"/>
            </a:endParaRPr>
          </a:p>
          <a:p>
            <a:pPr marL="0" lvl="0" indent="0" algn="l" rtl="0">
              <a:lnSpc>
                <a:spcPct val="100000"/>
              </a:lnSpc>
              <a:spcBef>
                <a:spcPts val="352"/>
              </a:spcBef>
              <a:spcAft>
                <a:spcPts val="0"/>
              </a:spcAft>
              <a:buSzPts val="1400"/>
              <a:buNone/>
            </a:pPr>
            <a:endParaRPr>
              <a:solidFill>
                <a:schemeClr val="dk1"/>
              </a:solidFill>
              <a:latin typeface="Times New Roman"/>
              <a:ea typeface="Times New Roman"/>
              <a:cs typeface="Times New Roman"/>
              <a:sym typeface="Times New Roman"/>
            </a:endParaRPr>
          </a:p>
        </p:txBody>
      </p:sp>
      <p:sp>
        <p:nvSpPr>
          <p:cNvPr id="272" name="Google Shape;272;g2712dee5f82_2_97:notes"/>
          <p:cNvSpPr txBox="1">
            <a:spLocks noGrp="1"/>
          </p:cNvSpPr>
          <p:nvPr>
            <p:ph type="sldNum" idx="12"/>
          </p:nvPr>
        </p:nvSpPr>
        <p:spPr>
          <a:xfrm>
            <a:off x="3885478" y="8686800"/>
            <a:ext cx="2972521" cy="457200"/>
          </a:xfrm>
          <a:prstGeom prst="rect">
            <a:avLst/>
          </a:prstGeom>
          <a:noFill/>
          <a:ln>
            <a:noFill/>
          </a:ln>
        </p:spPr>
        <p:txBody>
          <a:bodyPr spcFirstLastPara="1" wrap="square" lIns="91250" tIns="45600" rIns="9125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
                <a:solidFill>
                  <a:schemeClr val="dk1"/>
                </a:solidFill>
                <a:latin typeface="Times New Roman"/>
                <a:ea typeface="Times New Roman"/>
                <a:cs typeface="Times New Roman"/>
                <a:sym typeface="Times New Roman"/>
              </a:rPr>
              <a:t>15</a:t>
            </a:fld>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712dee5f82_2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78" name="Google Shape;278;g2712dee5f82_2_103:notes"/>
          <p:cNvSpPr txBox="1">
            <a:spLocks noGrp="1"/>
          </p:cNvSpPr>
          <p:nvPr>
            <p:ph type="body" idx="1"/>
          </p:nvPr>
        </p:nvSpPr>
        <p:spPr>
          <a:xfrm>
            <a:off x="914503" y="4343401"/>
            <a:ext cx="5028993" cy="4114799"/>
          </a:xfrm>
          <a:prstGeom prst="rect">
            <a:avLst/>
          </a:prstGeom>
          <a:noFill/>
          <a:ln>
            <a:noFill/>
          </a:ln>
        </p:spPr>
        <p:txBody>
          <a:bodyPr spcFirstLastPara="1" wrap="square" lIns="91250" tIns="45600" rIns="91250" bIns="45600" anchor="t" anchorCtr="0">
            <a:noAutofit/>
          </a:bodyPr>
          <a:lstStyle/>
          <a:p>
            <a:pPr marL="0" lvl="0" indent="0" algn="l" rtl="0">
              <a:lnSpc>
                <a:spcPct val="100000"/>
              </a:lnSpc>
              <a:spcBef>
                <a:spcPts val="0"/>
              </a:spcBef>
              <a:spcAft>
                <a:spcPts val="0"/>
              </a:spcAft>
              <a:buSzPts val="1400"/>
              <a:buNone/>
            </a:pPr>
            <a:r>
              <a:rPr lang="en">
                <a:solidFill>
                  <a:schemeClr val="dk1"/>
                </a:solidFill>
                <a:latin typeface="Times New Roman"/>
                <a:ea typeface="Times New Roman"/>
                <a:cs typeface="Times New Roman"/>
                <a:sym typeface="Times New Roman"/>
              </a:rPr>
              <a:t>In addition to the National Stock Number offering, GSA also has a substantial number of Part Numbers available for ordering. In </a:t>
            </a:r>
            <a:r>
              <a:rPr lang="en" b="1">
                <a:solidFill>
                  <a:srgbClr val="FF0000"/>
                </a:solidFill>
                <a:latin typeface="Times New Roman"/>
                <a:ea typeface="Times New Roman"/>
                <a:cs typeface="Times New Roman"/>
                <a:sym typeface="Times New Roman"/>
              </a:rPr>
              <a:t>2006</a:t>
            </a:r>
            <a:r>
              <a:rPr lang="en">
                <a:solidFill>
                  <a:schemeClr val="dk1"/>
                </a:solidFill>
                <a:latin typeface="Times New Roman"/>
                <a:ea typeface="Times New Roman"/>
                <a:cs typeface="Times New Roman"/>
                <a:sym typeface="Times New Roman"/>
              </a:rPr>
              <a:t>, GSA Global </a:t>
            </a:r>
            <a:r>
              <a:rPr lang="en" sz="1200" b="0" i="0" u="none" strike="noStrike" cap="none">
                <a:solidFill>
                  <a:srgbClr val="003399"/>
                </a:solidFill>
                <a:latin typeface="Arial"/>
                <a:ea typeface="Arial"/>
                <a:cs typeface="Arial"/>
                <a:sym typeface="Arial"/>
              </a:rPr>
              <a:t>Supply</a:t>
            </a:r>
            <a:r>
              <a:rPr lang="en" baseline="30000">
                <a:solidFill>
                  <a:srgbClr val="013C88"/>
                </a:solidFill>
              </a:rPr>
              <a:t>®</a:t>
            </a:r>
            <a:r>
              <a:rPr lang="en">
                <a:solidFill>
                  <a:schemeClr val="dk1"/>
                </a:solidFill>
                <a:latin typeface="Times New Roman"/>
                <a:ea typeface="Times New Roman"/>
                <a:cs typeface="Times New Roman"/>
                <a:sym typeface="Times New Roman"/>
              </a:rPr>
              <a:t> expanded its product offering to include easy access to commercially available items in several categories, including Office Supplies and Tools/Hardware. We’ve partnered with industry leaders to provide access to brand name items in a requisition-based environment. Again, GSA Global </a:t>
            </a:r>
            <a:r>
              <a:rPr lang="en" sz="1200" b="0" i="0" u="none" strike="noStrike" cap="none">
                <a:solidFill>
                  <a:srgbClr val="003399"/>
                </a:solidFill>
                <a:latin typeface="Arial"/>
                <a:ea typeface="Arial"/>
                <a:cs typeface="Arial"/>
                <a:sym typeface="Arial"/>
              </a:rPr>
              <a:t>Supply</a:t>
            </a:r>
            <a:r>
              <a:rPr lang="en" baseline="30000">
                <a:solidFill>
                  <a:srgbClr val="013C88"/>
                </a:solidFill>
              </a:rPr>
              <a:t>®</a:t>
            </a:r>
            <a:r>
              <a:rPr lang="en">
                <a:solidFill>
                  <a:schemeClr val="dk1"/>
                </a:solidFill>
                <a:latin typeface="Times New Roman"/>
                <a:ea typeface="Times New Roman"/>
                <a:cs typeface="Times New Roman"/>
                <a:sym typeface="Times New Roman"/>
              </a:rPr>
              <a:t> has done all of the upfront work and negotiated fair and reasonable pricing so that you simply have to place the order. </a:t>
            </a:r>
            <a:endParaRPr/>
          </a:p>
          <a:p>
            <a:pPr marL="0" lvl="0" indent="0" algn="l" rtl="0">
              <a:lnSpc>
                <a:spcPct val="100000"/>
              </a:lnSpc>
              <a:spcBef>
                <a:spcPts val="352"/>
              </a:spcBef>
              <a:spcAft>
                <a:spcPts val="0"/>
              </a:spcAft>
              <a:buSzPts val="1400"/>
              <a:buNone/>
            </a:pPr>
            <a:endParaRPr>
              <a:solidFill>
                <a:schemeClr val="dk1"/>
              </a:solidFill>
              <a:latin typeface="Times New Roman"/>
              <a:ea typeface="Times New Roman"/>
              <a:cs typeface="Times New Roman"/>
              <a:sym typeface="Times New Roman"/>
            </a:endParaRPr>
          </a:p>
          <a:p>
            <a:pPr marL="0" lvl="0" indent="0" algn="l" rtl="0">
              <a:lnSpc>
                <a:spcPct val="100000"/>
              </a:lnSpc>
              <a:spcBef>
                <a:spcPts val="352"/>
              </a:spcBef>
              <a:spcAft>
                <a:spcPts val="0"/>
              </a:spcAft>
              <a:buSzPts val="1400"/>
              <a:buNone/>
            </a:pPr>
            <a:r>
              <a:rPr lang="en">
                <a:solidFill>
                  <a:schemeClr val="dk1"/>
                </a:solidFill>
                <a:latin typeface="Times New Roman"/>
                <a:ea typeface="Times New Roman"/>
                <a:cs typeface="Times New Roman"/>
                <a:sym typeface="Times New Roman"/>
              </a:rPr>
              <a:t>GSA also provides access to a Special Order Program that allows customers to requisition products unavailable in the GSA Global </a:t>
            </a:r>
            <a:r>
              <a:rPr lang="en" sz="1200" b="0" i="0" u="none" strike="noStrike" cap="none">
                <a:solidFill>
                  <a:srgbClr val="003399"/>
                </a:solidFill>
                <a:latin typeface="Arial"/>
                <a:ea typeface="Arial"/>
                <a:cs typeface="Arial"/>
                <a:sym typeface="Arial"/>
              </a:rPr>
              <a:t>Supply</a:t>
            </a:r>
            <a:r>
              <a:rPr lang="en" baseline="30000">
                <a:solidFill>
                  <a:srgbClr val="013C88"/>
                </a:solidFill>
              </a:rPr>
              <a:t>®</a:t>
            </a:r>
            <a:r>
              <a:rPr lang="en">
                <a:solidFill>
                  <a:schemeClr val="dk1"/>
                </a:solidFill>
                <a:latin typeface="Times New Roman"/>
                <a:ea typeface="Times New Roman"/>
                <a:cs typeface="Times New Roman"/>
                <a:sym typeface="Times New Roman"/>
              </a:rPr>
              <a:t> offering (both existing Part Numbers and National Stock Numbers). GSA is limited to purchasing only those products and ancillary services that are within the Federal Supply Classes that that GSA Global </a:t>
            </a:r>
            <a:r>
              <a:rPr lang="en" sz="1200" b="0" i="0" u="none" strike="noStrike" cap="none">
                <a:solidFill>
                  <a:srgbClr val="003399"/>
                </a:solidFill>
                <a:latin typeface="Arial"/>
                <a:ea typeface="Arial"/>
                <a:cs typeface="Arial"/>
                <a:sym typeface="Arial"/>
              </a:rPr>
              <a:t>Supply</a:t>
            </a:r>
            <a:r>
              <a:rPr lang="en" baseline="30000">
                <a:solidFill>
                  <a:srgbClr val="013C88"/>
                </a:solidFill>
              </a:rPr>
              <a:t>®</a:t>
            </a:r>
            <a:r>
              <a:rPr lang="en">
                <a:solidFill>
                  <a:schemeClr val="dk1"/>
                </a:solidFill>
                <a:latin typeface="Times New Roman"/>
                <a:ea typeface="Times New Roman"/>
                <a:cs typeface="Times New Roman"/>
                <a:sym typeface="Times New Roman"/>
              </a:rPr>
              <a:t> manages. When utilizing the Special Order Program, you have the flexibility of using either a MILSTRIP or MIPR. GSA Global </a:t>
            </a:r>
            <a:r>
              <a:rPr lang="en" sz="1200" b="0" i="0" u="none" strike="noStrike" cap="none">
                <a:solidFill>
                  <a:srgbClr val="003399"/>
                </a:solidFill>
                <a:latin typeface="Arial"/>
                <a:ea typeface="Arial"/>
                <a:cs typeface="Arial"/>
                <a:sym typeface="Arial"/>
              </a:rPr>
              <a:t>Supply</a:t>
            </a:r>
            <a:r>
              <a:rPr lang="en" baseline="30000">
                <a:solidFill>
                  <a:srgbClr val="013C88"/>
                </a:solidFill>
              </a:rPr>
              <a:t>®</a:t>
            </a:r>
            <a:r>
              <a:rPr lang="en">
                <a:solidFill>
                  <a:schemeClr val="dk1"/>
                </a:solidFill>
                <a:latin typeface="Times New Roman"/>
                <a:ea typeface="Times New Roman"/>
                <a:cs typeface="Times New Roman"/>
                <a:sym typeface="Times New Roman"/>
              </a:rPr>
              <a:t> handles end-to-end support from the initial acquisition of the item, to shipment at your location and payment to the vendor. </a:t>
            </a:r>
            <a:endParaRPr/>
          </a:p>
          <a:p>
            <a:pPr marL="0" lvl="0" indent="0" algn="l" rtl="0">
              <a:lnSpc>
                <a:spcPct val="100000"/>
              </a:lnSpc>
              <a:spcBef>
                <a:spcPts val="352"/>
              </a:spcBef>
              <a:spcAft>
                <a:spcPts val="0"/>
              </a:spcAft>
              <a:buSzPts val="1400"/>
              <a:buNone/>
            </a:pPr>
            <a:endParaRPr>
              <a:solidFill>
                <a:schemeClr val="dk1"/>
              </a:solidFill>
              <a:latin typeface="Times New Roman"/>
              <a:ea typeface="Times New Roman"/>
              <a:cs typeface="Times New Roman"/>
              <a:sym typeface="Times New Roman"/>
            </a:endParaRPr>
          </a:p>
          <a:p>
            <a:pPr marL="0" lvl="0" indent="0" algn="l" rtl="0">
              <a:lnSpc>
                <a:spcPct val="100000"/>
              </a:lnSpc>
              <a:spcBef>
                <a:spcPts val="352"/>
              </a:spcBef>
              <a:spcAft>
                <a:spcPts val="0"/>
              </a:spcAft>
              <a:buSzPts val="1400"/>
              <a:buNone/>
            </a:pPr>
            <a:endParaRPr>
              <a:solidFill>
                <a:schemeClr val="dk1"/>
              </a:solidFill>
              <a:latin typeface="Times New Roman"/>
              <a:ea typeface="Times New Roman"/>
              <a:cs typeface="Times New Roman"/>
              <a:sym typeface="Times New Roman"/>
            </a:endParaRPr>
          </a:p>
        </p:txBody>
      </p:sp>
      <p:sp>
        <p:nvSpPr>
          <p:cNvPr id="279" name="Google Shape;279;g2712dee5f82_2_103:notes"/>
          <p:cNvSpPr txBox="1">
            <a:spLocks noGrp="1"/>
          </p:cNvSpPr>
          <p:nvPr>
            <p:ph type="sldNum" idx="12"/>
          </p:nvPr>
        </p:nvSpPr>
        <p:spPr>
          <a:xfrm>
            <a:off x="3885478" y="8686800"/>
            <a:ext cx="2972521" cy="457200"/>
          </a:xfrm>
          <a:prstGeom prst="rect">
            <a:avLst/>
          </a:prstGeom>
          <a:noFill/>
          <a:ln>
            <a:noFill/>
          </a:ln>
        </p:spPr>
        <p:txBody>
          <a:bodyPr spcFirstLastPara="1" wrap="square" lIns="91250" tIns="45600" rIns="9125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
                <a:solidFill>
                  <a:schemeClr val="dk1"/>
                </a:solidFill>
                <a:latin typeface="Times New Roman"/>
                <a:ea typeface="Times New Roman"/>
                <a:cs typeface="Times New Roman"/>
                <a:sym typeface="Times New Roman"/>
              </a:rPr>
              <a:t>16</a:t>
            </a:fld>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712dee5f82_2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85" name="Google Shape;285;g2712dee5f82_2_109:notes"/>
          <p:cNvSpPr txBox="1">
            <a:spLocks noGrp="1"/>
          </p:cNvSpPr>
          <p:nvPr>
            <p:ph type="body" idx="1"/>
          </p:nvPr>
        </p:nvSpPr>
        <p:spPr>
          <a:xfrm>
            <a:off x="914503" y="4343401"/>
            <a:ext cx="5028993" cy="4114799"/>
          </a:xfrm>
          <a:prstGeom prst="rect">
            <a:avLst/>
          </a:prstGeom>
          <a:noFill/>
          <a:ln>
            <a:noFill/>
          </a:ln>
        </p:spPr>
        <p:txBody>
          <a:bodyPr spcFirstLastPara="1" wrap="square" lIns="91250" tIns="45600" rIns="91250" bIns="45600" anchor="t" anchorCtr="0">
            <a:noAutofit/>
          </a:bodyPr>
          <a:lstStyle/>
          <a:p>
            <a:pPr marL="0" lvl="0" indent="0" algn="l" rtl="0">
              <a:lnSpc>
                <a:spcPct val="100000"/>
              </a:lnSpc>
              <a:spcBef>
                <a:spcPts val="0"/>
              </a:spcBef>
              <a:spcAft>
                <a:spcPts val="0"/>
              </a:spcAft>
              <a:buSzPts val="1400"/>
              <a:buNone/>
            </a:pPr>
            <a:r>
              <a:rPr lang="en">
                <a:solidFill>
                  <a:schemeClr val="dk1"/>
                </a:solidFill>
                <a:latin typeface="Times New Roman"/>
                <a:ea typeface="Times New Roman"/>
                <a:cs typeface="Times New Roman"/>
                <a:sym typeface="Times New Roman"/>
              </a:rPr>
              <a:t>As mentioned earlier when discussing FAR 8.002, GSA Global </a:t>
            </a:r>
            <a:r>
              <a:rPr lang="en" sz="1200" b="0" i="0" u="none" strike="noStrike" cap="none">
                <a:solidFill>
                  <a:srgbClr val="003399"/>
                </a:solidFill>
                <a:latin typeface="Arial"/>
                <a:ea typeface="Arial"/>
                <a:cs typeface="Arial"/>
                <a:sym typeface="Arial"/>
              </a:rPr>
              <a:t>Supply</a:t>
            </a:r>
            <a:r>
              <a:rPr lang="en" baseline="30000">
                <a:solidFill>
                  <a:srgbClr val="013C88"/>
                </a:solidFill>
              </a:rPr>
              <a:t>®</a:t>
            </a:r>
            <a:r>
              <a:rPr lang="en">
                <a:solidFill>
                  <a:schemeClr val="dk1"/>
                </a:solidFill>
                <a:latin typeface="Times New Roman"/>
                <a:ea typeface="Times New Roman"/>
                <a:cs typeface="Times New Roman"/>
                <a:sym typeface="Times New Roman"/>
              </a:rPr>
              <a:t> is a source of supply for AbilityOne items. GSA is a partner with the National Industries for the Blind, and SourceAmerica. Approximately 3,000 AbilityOne items are available for ordering from GSA Global </a:t>
            </a:r>
            <a:r>
              <a:rPr lang="en" sz="1200" b="0" i="0" u="none" strike="noStrike" cap="none">
                <a:solidFill>
                  <a:srgbClr val="003399"/>
                </a:solidFill>
                <a:latin typeface="Arial"/>
                <a:ea typeface="Arial"/>
                <a:cs typeface="Arial"/>
                <a:sym typeface="Arial"/>
              </a:rPr>
              <a:t>Supply</a:t>
            </a:r>
            <a:r>
              <a:rPr lang="en" baseline="30000">
                <a:solidFill>
                  <a:srgbClr val="013C88"/>
                </a:solidFill>
              </a:rPr>
              <a:t>®</a:t>
            </a:r>
            <a:r>
              <a:rPr lang="en">
                <a:solidFill>
                  <a:schemeClr val="dk1"/>
                </a:solidFill>
                <a:latin typeface="Times New Roman"/>
                <a:ea typeface="Times New Roman"/>
                <a:cs typeface="Times New Roman"/>
                <a:sym typeface="Times New Roman"/>
              </a:rPr>
              <a:t>. When you purchase these products, you are providing jobs for individuals who are blind or who have other disabilities. Additionally, GSA has committed to not sell commercial products that are “essentially the same.” If an AbilityOne product exists, you should expect to receive that product. </a:t>
            </a:r>
            <a:endParaRPr/>
          </a:p>
          <a:p>
            <a:pPr marL="0" lvl="0" indent="0" algn="l" rtl="0">
              <a:lnSpc>
                <a:spcPct val="100000"/>
              </a:lnSpc>
              <a:spcBef>
                <a:spcPts val="352"/>
              </a:spcBef>
              <a:spcAft>
                <a:spcPts val="0"/>
              </a:spcAft>
              <a:buSzPts val="1400"/>
              <a:buNone/>
            </a:pPr>
            <a:endParaRPr>
              <a:solidFill>
                <a:schemeClr val="dk1"/>
              </a:solidFill>
              <a:latin typeface="Times New Roman"/>
              <a:ea typeface="Times New Roman"/>
              <a:cs typeface="Times New Roman"/>
              <a:sym typeface="Times New Roman"/>
            </a:endParaRPr>
          </a:p>
          <a:p>
            <a:pPr marL="0" lvl="0" indent="0" algn="l" rtl="0">
              <a:lnSpc>
                <a:spcPct val="100000"/>
              </a:lnSpc>
              <a:spcBef>
                <a:spcPts val="352"/>
              </a:spcBef>
              <a:spcAft>
                <a:spcPts val="0"/>
              </a:spcAft>
              <a:buSzPts val="1400"/>
              <a:buNone/>
            </a:pPr>
            <a:r>
              <a:rPr lang="en">
                <a:solidFill>
                  <a:schemeClr val="dk1"/>
                </a:solidFill>
                <a:latin typeface="Times New Roman"/>
                <a:ea typeface="Times New Roman"/>
                <a:cs typeface="Times New Roman"/>
                <a:sym typeface="Times New Roman"/>
              </a:rPr>
              <a:t>GSA is also committed to a sustainable purchasing environment. GSA Global </a:t>
            </a:r>
            <a:r>
              <a:rPr lang="en" sz="1200" b="0" i="0" u="none" strike="noStrike" cap="none">
                <a:solidFill>
                  <a:srgbClr val="003399"/>
                </a:solidFill>
                <a:latin typeface="Arial"/>
                <a:ea typeface="Arial"/>
                <a:cs typeface="Arial"/>
                <a:sym typeface="Arial"/>
              </a:rPr>
              <a:t>Supply</a:t>
            </a:r>
            <a:r>
              <a:rPr lang="en" baseline="30000">
                <a:solidFill>
                  <a:srgbClr val="013C88"/>
                </a:solidFill>
              </a:rPr>
              <a:t>®</a:t>
            </a:r>
            <a:r>
              <a:rPr lang="en">
                <a:solidFill>
                  <a:schemeClr val="dk1"/>
                </a:solidFill>
                <a:latin typeface="Times New Roman"/>
                <a:ea typeface="Times New Roman"/>
                <a:cs typeface="Times New Roman"/>
                <a:sym typeface="Times New Roman"/>
              </a:rPr>
              <a:t> is committed to “greening” its product line by continuously increasing access to sustainable product offerings. Approximately 3000 National Stock Numbers exist with green attributes – and, that number is consistently growing. GSA is also partnered with DoD to meet service-specific environmental goals, to include PRIME (Plastics Removal in the Marine Environment), low VOC requirements in paints and coatings, and green alternatives to chemicals. </a:t>
            </a:r>
            <a:endParaRPr/>
          </a:p>
        </p:txBody>
      </p:sp>
      <p:sp>
        <p:nvSpPr>
          <p:cNvPr id="286" name="Google Shape;286;g2712dee5f82_2_109:notes"/>
          <p:cNvSpPr txBox="1">
            <a:spLocks noGrp="1"/>
          </p:cNvSpPr>
          <p:nvPr>
            <p:ph type="sldNum" idx="12"/>
          </p:nvPr>
        </p:nvSpPr>
        <p:spPr>
          <a:xfrm>
            <a:off x="3885478" y="8686800"/>
            <a:ext cx="2972521" cy="457200"/>
          </a:xfrm>
          <a:prstGeom prst="rect">
            <a:avLst/>
          </a:prstGeom>
          <a:noFill/>
          <a:ln>
            <a:noFill/>
          </a:ln>
        </p:spPr>
        <p:txBody>
          <a:bodyPr spcFirstLastPara="1" wrap="square" lIns="91250" tIns="45600" rIns="9125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
                <a:solidFill>
                  <a:schemeClr val="dk1"/>
                </a:solidFill>
                <a:latin typeface="Times New Roman"/>
                <a:ea typeface="Times New Roman"/>
                <a:cs typeface="Times New Roman"/>
                <a:sym typeface="Times New Roman"/>
              </a:rPr>
              <a:t>17</a:t>
            </a:fld>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2712dee5f82_2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92" name="Google Shape;292;g2712dee5f82_2_115:notes"/>
          <p:cNvSpPr txBox="1">
            <a:spLocks noGrp="1"/>
          </p:cNvSpPr>
          <p:nvPr>
            <p:ph type="body" idx="1"/>
          </p:nvPr>
        </p:nvSpPr>
        <p:spPr>
          <a:xfrm>
            <a:off x="914503" y="4343401"/>
            <a:ext cx="5028993" cy="4114799"/>
          </a:xfrm>
          <a:prstGeom prst="rect">
            <a:avLst/>
          </a:prstGeom>
          <a:noFill/>
          <a:ln>
            <a:noFill/>
          </a:ln>
        </p:spPr>
        <p:txBody>
          <a:bodyPr spcFirstLastPara="1" wrap="square" lIns="91250" tIns="45600" rIns="91250" bIns="45600" anchor="t" anchorCtr="0">
            <a:noAutofit/>
          </a:bodyPr>
          <a:lstStyle/>
          <a:p>
            <a:pPr marL="0" lvl="0" indent="0" algn="l" rtl="0">
              <a:lnSpc>
                <a:spcPct val="100000"/>
              </a:lnSpc>
              <a:spcBef>
                <a:spcPts val="0"/>
              </a:spcBef>
              <a:spcAft>
                <a:spcPts val="0"/>
              </a:spcAft>
              <a:buSzPts val="1400"/>
              <a:buNone/>
            </a:pPr>
            <a:r>
              <a:rPr lang="en">
                <a:solidFill>
                  <a:schemeClr val="dk1"/>
                </a:solidFill>
                <a:latin typeface="Times New Roman"/>
                <a:ea typeface="Times New Roman"/>
                <a:cs typeface="Times New Roman"/>
                <a:sym typeface="Times New Roman"/>
              </a:rPr>
              <a:t>GSA is expanding the scope of its Federal Strategic Sourcing Initiative contracts.  We have done so  across three broad categories of products, Office Supplies, Janitorial and Sanitation products and Maintenance, Repair and Operating supplies. Our intent is to leverage the buying power of the federal government to secure better pricing, help you track spending data and still satisfy socioeconomic purchasing goals.</a:t>
            </a:r>
            <a:endParaRPr/>
          </a:p>
          <a:p>
            <a:pPr marL="0" lvl="0" indent="0" algn="l" rtl="0">
              <a:lnSpc>
                <a:spcPct val="100000"/>
              </a:lnSpc>
              <a:spcBef>
                <a:spcPts val="352"/>
              </a:spcBef>
              <a:spcAft>
                <a:spcPts val="0"/>
              </a:spcAft>
              <a:buSzPts val="1400"/>
              <a:buNone/>
            </a:pPr>
            <a:r>
              <a:rPr lang="en">
                <a:solidFill>
                  <a:schemeClr val="dk1"/>
                </a:solidFill>
                <a:latin typeface="Times New Roman"/>
                <a:ea typeface="Times New Roman"/>
                <a:cs typeface="Times New Roman"/>
                <a:sym typeface="Times New Roman"/>
              </a:rPr>
              <a:t>Contracts for these categories, under what we call the Purchasing Channel, have been operating for several years. What’s newer is our use of the “Requisition channel” contract vehicles for  Global Supply requisitions.</a:t>
            </a:r>
            <a:endParaRPr/>
          </a:p>
          <a:p>
            <a:pPr marL="0" lvl="0" indent="0" algn="l" rtl="0">
              <a:lnSpc>
                <a:spcPct val="100000"/>
              </a:lnSpc>
              <a:spcBef>
                <a:spcPts val="352"/>
              </a:spcBef>
              <a:spcAft>
                <a:spcPts val="0"/>
              </a:spcAft>
              <a:buSzPts val="1400"/>
              <a:buNone/>
            </a:pPr>
            <a:r>
              <a:rPr lang="en">
                <a:solidFill>
                  <a:schemeClr val="dk1"/>
                </a:solidFill>
                <a:latin typeface="Times New Roman"/>
                <a:ea typeface="Times New Roman"/>
                <a:cs typeface="Times New Roman"/>
                <a:sym typeface="Times New Roman"/>
              </a:rPr>
              <a:t> </a:t>
            </a:r>
            <a:endParaRPr/>
          </a:p>
        </p:txBody>
      </p:sp>
      <p:sp>
        <p:nvSpPr>
          <p:cNvPr id="293" name="Google Shape;293;g2712dee5f82_2_115:notes"/>
          <p:cNvSpPr txBox="1">
            <a:spLocks noGrp="1"/>
          </p:cNvSpPr>
          <p:nvPr>
            <p:ph type="sldNum" idx="12"/>
          </p:nvPr>
        </p:nvSpPr>
        <p:spPr>
          <a:xfrm>
            <a:off x="3885478" y="8686800"/>
            <a:ext cx="2972521" cy="457200"/>
          </a:xfrm>
          <a:prstGeom prst="rect">
            <a:avLst/>
          </a:prstGeom>
          <a:noFill/>
          <a:ln>
            <a:noFill/>
          </a:ln>
        </p:spPr>
        <p:txBody>
          <a:bodyPr spcFirstLastPara="1" wrap="square" lIns="91250" tIns="45600" rIns="9125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
                <a:latin typeface="Times New Roman"/>
                <a:ea typeface="Times New Roman"/>
                <a:cs typeface="Times New Roman"/>
                <a:sym typeface="Times New Roman"/>
              </a:rPr>
              <a:t>18</a:t>
            </a:fld>
            <a:endParaRPr>
              <a:latin typeface="Times New Roman"/>
              <a:ea typeface="Times New Roman"/>
              <a:cs typeface="Times New Roman"/>
              <a:sym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712dee5f82_2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99" name="Google Shape;299;g2712dee5f82_2_121:notes"/>
          <p:cNvSpPr txBox="1">
            <a:spLocks noGrp="1"/>
          </p:cNvSpPr>
          <p:nvPr>
            <p:ph type="body" idx="1"/>
          </p:nvPr>
        </p:nvSpPr>
        <p:spPr>
          <a:xfrm>
            <a:off x="914503" y="4343401"/>
            <a:ext cx="5028993" cy="4114799"/>
          </a:xfrm>
          <a:prstGeom prst="rect">
            <a:avLst/>
          </a:prstGeom>
          <a:noFill/>
          <a:ln>
            <a:noFill/>
          </a:ln>
        </p:spPr>
        <p:txBody>
          <a:bodyPr spcFirstLastPara="1" wrap="square" lIns="91250" tIns="45600" rIns="91250" bIns="45600" anchor="t" anchorCtr="0">
            <a:noAutofit/>
          </a:bodyPr>
          <a:lstStyle/>
          <a:p>
            <a:pPr marL="0" lvl="0" indent="0" algn="l" rtl="0">
              <a:lnSpc>
                <a:spcPct val="100000"/>
              </a:lnSpc>
              <a:spcBef>
                <a:spcPts val="0"/>
              </a:spcBef>
              <a:spcAft>
                <a:spcPts val="0"/>
              </a:spcAft>
              <a:buSzPts val="1400"/>
              <a:buNone/>
            </a:pPr>
            <a:r>
              <a:rPr lang="en">
                <a:solidFill>
                  <a:schemeClr val="dk1"/>
                </a:solidFill>
                <a:latin typeface="Times New Roman"/>
                <a:ea typeface="Times New Roman"/>
                <a:cs typeface="Times New Roman"/>
                <a:sym typeface="Times New Roman"/>
              </a:rPr>
              <a:t>These changes are part of a larger Supply Transformation effort  at GSA. Let’s touch on a few elements. </a:t>
            </a:r>
            <a:endParaRPr/>
          </a:p>
        </p:txBody>
      </p:sp>
      <p:sp>
        <p:nvSpPr>
          <p:cNvPr id="300" name="Google Shape;300;g2712dee5f82_2_121:notes"/>
          <p:cNvSpPr txBox="1">
            <a:spLocks noGrp="1"/>
          </p:cNvSpPr>
          <p:nvPr>
            <p:ph type="sldNum" idx="12"/>
          </p:nvPr>
        </p:nvSpPr>
        <p:spPr>
          <a:xfrm>
            <a:off x="3885478" y="8686800"/>
            <a:ext cx="2972521" cy="457200"/>
          </a:xfrm>
          <a:prstGeom prst="rect">
            <a:avLst/>
          </a:prstGeom>
          <a:noFill/>
          <a:ln>
            <a:noFill/>
          </a:ln>
        </p:spPr>
        <p:txBody>
          <a:bodyPr spcFirstLastPara="1" wrap="square" lIns="91250" tIns="45600" rIns="9125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
                <a:solidFill>
                  <a:schemeClr val="dk1"/>
                </a:solidFill>
                <a:latin typeface="Times New Roman"/>
                <a:ea typeface="Times New Roman"/>
                <a:cs typeface="Times New Roman"/>
                <a:sym typeface="Times New Roman"/>
              </a:rPr>
              <a:t>19</a:t>
            </a:fld>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6f4f6bc6c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6f4f6bc6c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2712dee5f82_2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6" name="Google Shape;306;g2712dee5f82_2_127:notes"/>
          <p:cNvSpPr txBox="1">
            <a:spLocks noGrp="1"/>
          </p:cNvSpPr>
          <p:nvPr>
            <p:ph type="body" idx="1"/>
          </p:nvPr>
        </p:nvSpPr>
        <p:spPr>
          <a:xfrm>
            <a:off x="914503" y="4343399"/>
            <a:ext cx="5029017" cy="4114874"/>
          </a:xfrm>
          <a:prstGeom prst="rect">
            <a:avLst/>
          </a:prstGeom>
          <a:noFill/>
          <a:ln>
            <a:noFill/>
          </a:ln>
        </p:spPr>
        <p:txBody>
          <a:bodyPr spcFirstLastPara="1" wrap="square" lIns="89350" tIns="89350" rIns="89350" bIns="89350" anchor="t" anchorCtr="0">
            <a:noAutofit/>
          </a:bodyPr>
          <a:lstStyle/>
          <a:p>
            <a:pPr marL="0" lvl="0" indent="0" algn="l" rtl="0">
              <a:lnSpc>
                <a:spcPct val="100000"/>
              </a:lnSpc>
              <a:spcBef>
                <a:spcPts val="0"/>
              </a:spcBef>
              <a:spcAft>
                <a:spcPts val="0"/>
              </a:spcAft>
              <a:buSzPts val="1400"/>
              <a:buNone/>
            </a:pPr>
            <a:r>
              <a:rPr lang="en"/>
              <a:t>The image on your screen touches on a few of the key benefits.  First and foremost is the goal of saving you money. But at the same time, we aim to improve the level of service by streamlining the number of vendor partners we work with and standardizing elements like delivery time and packaging standards. And with some IT enhancements implemented in FY 16-17, we increased the level of transparency so we can better see your order status and even tracking information on individual shipments. These changes are also designed to comply with the DLMS standards that were necessary to support our largest customer.</a:t>
            </a:r>
            <a:endParaRPr/>
          </a:p>
        </p:txBody>
      </p:sp>
      <p:sp>
        <p:nvSpPr>
          <p:cNvPr id="307" name="Google Shape;307;g2712dee5f82_2_127:notes"/>
          <p:cNvSpPr txBox="1">
            <a:spLocks noGrp="1"/>
          </p:cNvSpPr>
          <p:nvPr>
            <p:ph type="sldNum" idx="12"/>
          </p:nvPr>
        </p:nvSpPr>
        <p:spPr>
          <a:xfrm>
            <a:off x="3885478" y="8686800"/>
            <a:ext cx="2972436" cy="457273"/>
          </a:xfrm>
          <a:prstGeom prst="rect">
            <a:avLst/>
          </a:prstGeom>
          <a:noFill/>
          <a:ln>
            <a:noFill/>
          </a:ln>
        </p:spPr>
        <p:txBody>
          <a:bodyPr spcFirstLastPara="1" wrap="square" lIns="91250" tIns="45600" rIns="9125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2712dee5f82_2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313" name="Google Shape;313;g2712dee5f82_2_133:notes"/>
          <p:cNvSpPr txBox="1">
            <a:spLocks noGrp="1"/>
          </p:cNvSpPr>
          <p:nvPr>
            <p:ph type="body" idx="1"/>
          </p:nvPr>
        </p:nvSpPr>
        <p:spPr>
          <a:xfrm>
            <a:off x="914503" y="4343401"/>
            <a:ext cx="5028993" cy="4114799"/>
          </a:xfrm>
          <a:prstGeom prst="rect">
            <a:avLst/>
          </a:prstGeom>
          <a:noFill/>
          <a:ln>
            <a:noFill/>
          </a:ln>
        </p:spPr>
        <p:txBody>
          <a:bodyPr spcFirstLastPara="1" wrap="square" lIns="91250" tIns="45600" rIns="91250" bIns="45600" anchor="t" anchorCtr="0">
            <a:noAutofit/>
          </a:bodyPr>
          <a:lstStyle/>
          <a:p>
            <a:pPr marL="0" lvl="0" indent="0" algn="l" rtl="0">
              <a:lnSpc>
                <a:spcPct val="100000"/>
              </a:lnSpc>
              <a:spcBef>
                <a:spcPts val="0"/>
              </a:spcBef>
              <a:spcAft>
                <a:spcPts val="0"/>
              </a:spcAft>
              <a:buSzPts val="1400"/>
              <a:buNone/>
            </a:pPr>
            <a:r>
              <a:rPr lang="en">
                <a:solidFill>
                  <a:schemeClr val="dk1"/>
                </a:solidFill>
                <a:latin typeface="Times New Roman"/>
                <a:ea typeface="Times New Roman"/>
                <a:cs typeface="Times New Roman"/>
                <a:sym typeface="Times New Roman"/>
              </a:rPr>
              <a:t>So, there are a few changes.  We think you’ll notice the improved pricing and service. Depending on your location, and our partners’ locations, many of you will see faster delivery.  </a:t>
            </a:r>
            <a:endParaRPr/>
          </a:p>
          <a:p>
            <a:pPr marL="0" lvl="0" indent="0" algn="l" rtl="0">
              <a:lnSpc>
                <a:spcPct val="100000"/>
              </a:lnSpc>
              <a:spcBef>
                <a:spcPts val="352"/>
              </a:spcBef>
              <a:spcAft>
                <a:spcPts val="0"/>
              </a:spcAft>
              <a:buSzPts val="1400"/>
              <a:buNone/>
            </a:pPr>
            <a:endParaRPr>
              <a:solidFill>
                <a:schemeClr val="dk1"/>
              </a:solidFill>
              <a:latin typeface="Times New Roman"/>
              <a:ea typeface="Times New Roman"/>
              <a:cs typeface="Times New Roman"/>
              <a:sym typeface="Times New Roman"/>
            </a:endParaRPr>
          </a:p>
        </p:txBody>
      </p:sp>
      <p:sp>
        <p:nvSpPr>
          <p:cNvPr id="314" name="Google Shape;314;g2712dee5f82_2_133:notes"/>
          <p:cNvSpPr txBox="1">
            <a:spLocks noGrp="1"/>
          </p:cNvSpPr>
          <p:nvPr>
            <p:ph type="sldNum" idx="12"/>
          </p:nvPr>
        </p:nvSpPr>
        <p:spPr>
          <a:xfrm>
            <a:off x="3885478" y="8686800"/>
            <a:ext cx="2972521" cy="457200"/>
          </a:xfrm>
          <a:prstGeom prst="rect">
            <a:avLst/>
          </a:prstGeom>
          <a:noFill/>
          <a:ln>
            <a:noFill/>
          </a:ln>
        </p:spPr>
        <p:txBody>
          <a:bodyPr spcFirstLastPara="1" wrap="square" lIns="91250" tIns="45600" rIns="9125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
                <a:solidFill>
                  <a:schemeClr val="dk1"/>
                </a:solidFill>
                <a:latin typeface="Times New Roman"/>
                <a:ea typeface="Times New Roman"/>
                <a:cs typeface="Times New Roman"/>
                <a:sym typeface="Times New Roman"/>
              </a:rPr>
              <a:t>21</a:t>
            </a:fld>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2712dee5f82_2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320" name="Google Shape;320;g2712dee5f82_2_139:notes"/>
          <p:cNvSpPr txBox="1">
            <a:spLocks noGrp="1"/>
          </p:cNvSpPr>
          <p:nvPr>
            <p:ph type="body" idx="1"/>
          </p:nvPr>
        </p:nvSpPr>
        <p:spPr>
          <a:xfrm>
            <a:off x="914503" y="4343401"/>
            <a:ext cx="5028993" cy="4114799"/>
          </a:xfrm>
          <a:prstGeom prst="rect">
            <a:avLst/>
          </a:prstGeom>
          <a:noFill/>
          <a:ln>
            <a:noFill/>
          </a:ln>
        </p:spPr>
        <p:txBody>
          <a:bodyPr spcFirstLastPara="1" wrap="square" lIns="91250" tIns="45600" rIns="91250" bIns="45600" anchor="t" anchorCtr="0">
            <a:noAutofit/>
          </a:bodyPr>
          <a:lstStyle/>
          <a:p>
            <a:pPr marL="0" lvl="0" indent="0" algn="l" rtl="0">
              <a:lnSpc>
                <a:spcPct val="100000"/>
              </a:lnSpc>
              <a:spcBef>
                <a:spcPts val="0"/>
              </a:spcBef>
              <a:spcAft>
                <a:spcPts val="0"/>
              </a:spcAft>
              <a:buSzPts val="1400"/>
              <a:buNone/>
            </a:pPr>
            <a:r>
              <a:rPr lang="en">
                <a:solidFill>
                  <a:schemeClr val="dk1"/>
                </a:solidFill>
                <a:latin typeface="Times New Roman"/>
                <a:ea typeface="Times New Roman"/>
                <a:cs typeface="Times New Roman"/>
                <a:sym typeface="Times New Roman"/>
              </a:rPr>
              <a:t>More important is the list of things that do not change.  GSA Global </a:t>
            </a:r>
            <a:r>
              <a:rPr lang="en" sz="1200" b="0" i="0" u="none" strike="noStrike" cap="none">
                <a:solidFill>
                  <a:srgbClr val="003399"/>
                </a:solidFill>
                <a:latin typeface="Arial"/>
                <a:ea typeface="Arial"/>
                <a:cs typeface="Arial"/>
                <a:sym typeface="Arial"/>
              </a:rPr>
              <a:t>Supply</a:t>
            </a:r>
            <a:r>
              <a:rPr lang="en" baseline="30000">
                <a:solidFill>
                  <a:srgbClr val="013C88"/>
                </a:solidFill>
              </a:rPr>
              <a:t>®</a:t>
            </a:r>
            <a:r>
              <a:rPr lang="en">
                <a:solidFill>
                  <a:schemeClr val="dk1"/>
                </a:solidFill>
                <a:latin typeface="Times New Roman"/>
                <a:ea typeface="Times New Roman"/>
                <a:cs typeface="Times New Roman"/>
                <a:sym typeface="Times New Roman"/>
              </a:rPr>
              <a:t> is </a:t>
            </a:r>
            <a:r>
              <a:rPr lang="en" b="1">
                <a:solidFill>
                  <a:schemeClr val="dk1"/>
                </a:solidFill>
                <a:latin typeface="Times New Roman"/>
                <a:ea typeface="Times New Roman"/>
                <a:cs typeface="Times New Roman"/>
                <a:sym typeface="Times New Roman"/>
              </a:rPr>
              <a:t>NOT</a:t>
            </a:r>
            <a:r>
              <a:rPr lang="en">
                <a:solidFill>
                  <a:schemeClr val="dk1"/>
                </a:solidFill>
                <a:latin typeface="Times New Roman"/>
                <a:ea typeface="Times New Roman"/>
                <a:cs typeface="Times New Roman"/>
                <a:sym typeface="Times New Roman"/>
              </a:rPr>
              <a:t> going out of business.  We continue to offer you simple, requisition-based ordering.  Whatever method you like to place orders will still be available.  And no matter which partner ships an item to you, you can always call GSA at the number on your screen to access customer service and resolve a problem.  </a:t>
            </a:r>
            <a:endParaRPr/>
          </a:p>
          <a:p>
            <a:pPr marL="0" lvl="0" indent="0" algn="l" rtl="0">
              <a:lnSpc>
                <a:spcPct val="100000"/>
              </a:lnSpc>
              <a:spcBef>
                <a:spcPts val="352"/>
              </a:spcBef>
              <a:spcAft>
                <a:spcPts val="0"/>
              </a:spcAft>
              <a:buSzPts val="1400"/>
              <a:buNone/>
            </a:pPr>
            <a:endParaRPr>
              <a:solidFill>
                <a:schemeClr val="dk1"/>
              </a:solidFill>
              <a:latin typeface="Times New Roman"/>
              <a:ea typeface="Times New Roman"/>
              <a:cs typeface="Times New Roman"/>
              <a:sym typeface="Times New Roman"/>
            </a:endParaRPr>
          </a:p>
          <a:p>
            <a:pPr marL="0" lvl="0" indent="0" algn="l" rtl="0">
              <a:lnSpc>
                <a:spcPct val="100000"/>
              </a:lnSpc>
              <a:spcBef>
                <a:spcPts val="352"/>
              </a:spcBef>
              <a:spcAft>
                <a:spcPts val="0"/>
              </a:spcAft>
              <a:buSzPts val="1400"/>
              <a:buNone/>
            </a:pPr>
            <a:r>
              <a:rPr lang="en">
                <a:solidFill>
                  <a:schemeClr val="dk1"/>
                </a:solidFill>
                <a:latin typeface="Times New Roman"/>
                <a:ea typeface="Times New Roman"/>
                <a:cs typeface="Times New Roman"/>
                <a:sym typeface="Times New Roman"/>
              </a:rPr>
              <a:t>And for those large requirements that go beyond the scope of a wholesale operation, you still have access to GSA’s Special Order program for assisted acquisitions.</a:t>
            </a:r>
            <a:endParaRPr/>
          </a:p>
        </p:txBody>
      </p:sp>
      <p:sp>
        <p:nvSpPr>
          <p:cNvPr id="321" name="Google Shape;321;g2712dee5f82_2_139:notes"/>
          <p:cNvSpPr txBox="1">
            <a:spLocks noGrp="1"/>
          </p:cNvSpPr>
          <p:nvPr>
            <p:ph type="sldNum" idx="12"/>
          </p:nvPr>
        </p:nvSpPr>
        <p:spPr>
          <a:xfrm>
            <a:off x="3885478" y="8686800"/>
            <a:ext cx="2972521" cy="457200"/>
          </a:xfrm>
          <a:prstGeom prst="rect">
            <a:avLst/>
          </a:prstGeom>
          <a:noFill/>
          <a:ln>
            <a:noFill/>
          </a:ln>
        </p:spPr>
        <p:txBody>
          <a:bodyPr spcFirstLastPara="1" wrap="square" lIns="91250" tIns="45600" rIns="9125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
                <a:solidFill>
                  <a:schemeClr val="dk1"/>
                </a:solidFill>
                <a:latin typeface="Times New Roman"/>
                <a:ea typeface="Times New Roman"/>
                <a:cs typeface="Times New Roman"/>
                <a:sym typeface="Times New Roman"/>
              </a:rPr>
              <a:t>22</a:t>
            </a:fld>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712dee5f82_2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327" name="Google Shape;327;g2712dee5f82_2_145:notes"/>
          <p:cNvSpPr txBox="1">
            <a:spLocks noGrp="1"/>
          </p:cNvSpPr>
          <p:nvPr>
            <p:ph type="body" idx="1"/>
          </p:nvPr>
        </p:nvSpPr>
        <p:spPr>
          <a:xfrm>
            <a:off x="914503" y="4343401"/>
            <a:ext cx="5028993" cy="4114799"/>
          </a:xfrm>
          <a:prstGeom prst="rect">
            <a:avLst/>
          </a:prstGeom>
          <a:noFill/>
          <a:ln>
            <a:noFill/>
          </a:ln>
        </p:spPr>
        <p:txBody>
          <a:bodyPr spcFirstLastPara="1" wrap="square" lIns="91250" tIns="45600" rIns="91250" bIns="45600" anchor="t" anchorCtr="0">
            <a:noAutofit/>
          </a:bodyPr>
          <a:lstStyle/>
          <a:p>
            <a:pPr marL="0" marR="0" lvl="0" indent="0" algn="l" rtl="0">
              <a:lnSpc>
                <a:spcPct val="100000"/>
              </a:lnSpc>
              <a:spcBef>
                <a:spcPts val="352"/>
              </a:spcBef>
              <a:spcAft>
                <a:spcPts val="0"/>
              </a:spcAft>
              <a:buClr>
                <a:srgbClr val="000000"/>
              </a:buClr>
              <a:buSzPts val="1400"/>
              <a:buFont typeface="Arial"/>
              <a:buNone/>
            </a:pPr>
            <a:r>
              <a:rPr lang="en" sz="1200" b="1" i="0" u="none" strike="noStrike" cap="none">
                <a:solidFill>
                  <a:srgbClr val="000000"/>
                </a:solidFill>
                <a:latin typeface="Times New Roman"/>
                <a:ea typeface="Times New Roman"/>
                <a:cs typeface="Times New Roman"/>
                <a:sym typeface="Times New Roman"/>
              </a:rPr>
              <a:t>Regarding Price changes while ordering</a:t>
            </a:r>
            <a:r>
              <a:rPr lang="en" sz="1200" b="0" i="0" u="none" strike="noStrike" cap="none">
                <a:solidFill>
                  <a:srgbClr val="000000"/>
                </a:solidFill>
                <a:latin typeface="Times New Roman"/>
                <a:ea typeface="Times New Roman"/>
                <a:cs typeface="Times New Roman"/>
                <a:sym typeface="Times New Roman"/>
              </a:rPr>
              <a:t>: while price changes are conceivable, I think it's safe to say they are less frequent that you would see compared to MAS or open market vendors. Obviously, the longer the approval process takes, the greater is the likelihood for a change in price or availability. Nevertheless, I think the GSA Global Supply offering is less volatile than others.</a:t>
            </a:r>
            <a:endParaRPr/>
          </a:p>
          <a:p>
            <a:pPr marL="0" lvl="0" indent="0" algn="l" rtl="0">
              <a:lnSpc>
                <a:spcPct val="100000"/>
              </a:lnSpc>
              <a:spcBef>
                <a:spcPts val="0"/>
              </a:spcBef>
              <a:spcAft>
                <a:spcPts val="0"/>
              </a:spcAft>
              <a:buSzPts val="1400"/>
              <a:buNone/>
            </a:pPr>
            <a:endParaRPr>
              <a:solidFill>
                <a:schemeClr val="dk1"/>
              </a:solidFill>
              <a:latin typeface="Times New Roman"/>
              <a:ea typeface="Times New Roman"/>
              <a:cs typeface="Times New Roman"/>
              <a:sym typeface="Times New Roman"/>
            </a:endParaRPr>
          </a:p>
        </p:txBody>
      </p:sp>
      <p:sp>
        <p:nvSpPr>
          <p:cNvPr id="328" name="Google Shape;328;g2712dee5f82_2_145:notes"/>
          <p:cNvSpPr txBox="1">
            <a:spLocks noGrp="1"/>
          </p:cNvSpPr>
          <p:nvPr>
            <p:ph type="sldNum" idx="12"/>
          </p:nvPr>
        </p:nvSpPr>
        <p:spPr>
          <a:xfrm>
            <a:off x="3885478" y="8686800"/>
            <a:ext cx="2972521" cy="457200"/>
          </a:xfrm>
          <a:prstGeom prst="rect">
            <a:avLst/>
          </a:prstGeom>
          <a:noFill/>
          <a:ln>
            <a:noFill/>
          </a:ln>
        </p:spPr>
        <p:txBody>
          <a:bodyPr spcFirstLastPara="1" wrap="square" lIns="91250" tIns="45600" rIns="9125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
                <a:solidFill>
                  <a:schemeClr val="dk1"/>
                </a:solidFill>
                <a:latin typeface="Times New Roman"/>
                <a:ea typeface="Times New Roman"/>
                <a:cs typeface="Times New Roman"/>
                <a:sym typeface="Times New Roman"/>
              </a:rPr>
              <a:t>23</a:t>
            </a:fld>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2712dee5f82_2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334" name="Google Shape;334;g2712dee5f82_2_151:notes"/>
          <p:cNvSpPr txBox="1">
            <a:spLocks noGrp="1"/>
          </p:cNvSpPr>
          <p:nvPr>
            <p:ph type="body" idx="1"/>
          </p:nvPr>
        </p:nvSpPr>
        <p:spPr>
          <a:xfrm>
            <a:off x="914503" y="4343401"/>
            <a:ext cx="5028993" cy="4114799"/>
          </a:xfrm>
          <a:prstGeom prst="rect">
            <a:avLst/>
          </a:prstGeom>
          <a:noFill/>
          <a:ln>
            <a:noFill/>
          </a:ln>
        </p:spPr>
        <p:txBody>
          <a:bodyPr spcFirstLastPara="1" wrap="square" lIns="91250" tIns="45600" rIns="91250" bIns="45600" anchor="t" anchorCtr="0">
            <a:noAutofit/>
          </a:bodyPr>
          <a:lstStyle/>
          <a:p>
            <a:pPr marL="0" lvl="0" indent="0" algn="l" rtl="0">
              <a:lnSpc>
                <a:spcPct val="100000"/>
              </a:lnSpc>
              <a:spcBef>
                <a:spcPts val="0"/>
              </a:spcBef>
              <a:spcAft>
                <a:spcPts val="0"/>
              </a:spcAft>
              <a:buSzPts val="1400"/>
              <a:buNone/>
            </a:pPr>
            <a:r>
              <a:rPr lang="en">
                <a:solidFill>
                  <a:schemeClr val="dk1"/>
                </a:solidFill>
                <a:latin typeface="Times New Roman"/>
                <a:ea typeface="Times New Roman"/>
                <a:cs typeface="Times New Roman"/>
                <a:sym typeface="Times New Roman"/>
              </a:rPr>
              <a:t>Now that we’ve talked about the basics of the GSA Global </a:t>
            </a:r>
            <a:r>
              <a:rPr lang="en" sz="1200" b="0" i="0" u="none" strike="noStrike" cap="none">
                <a:solidFill>
                  <a:srgbClr val="003399"/>
                </a:solidFill>
                <a:latin typeface="Arial"/>
                <a:ea typeface="Arial"/>
                <a:cs typeface="Arial"/>
                <a:sym typeface="Arial"/>
              </a:rPr>
              <a:t>Supply</a:t>
            </a:r>
            <a:r>
              <a:rPr lang="en" baseline="30000">
                <a:solidFill>
                  <a:srgbClr val="013C88"/>
                </a:solidFill>
              </a:rPr>
              <a:t>®</a:t>
            </a:r>
            <a:r>
              <a:rPr lang="en">
                <a:solidFill>
                  <a:schemeClr val="dk1"/>
                </a:solidFill>
                <a:latin typeface="Times New Roman"/>
                <a:ea typeface="Times New Roman"/>
                <a:cs typeface="Times New Roman"/>
                <a:sym typeface="Times New Roman"/>
              </a:rPr>
              <a:t> program and the product offering available, let’s review the different ways that you can place an order. GSA is focused on providing flexible ordering options. We want to save you time and money by streamlining the order process. First and foremost, you can place a MILSTRIP order either via your internal supply system (such as GCSS-Army, etc.) or via a DD1348-6 (manual transmission). In OCONUS locations, you have a network of stores available that allow you to access the product offering in a walk-in environment. </a:t>
            </a:r>
            <a:endParaRPr/>
          </a:p>
          <a:p>
            <a:pPr marL="0" lvl="0" indent="0" algn="l" rtl="0">
              <a:lnSpc>
                <a:spcPct val="100000"/>
              </a:lnSpc>
              <a:spcBef>
                <a:spcPts val="352"/>
              </a:spcBef>
              <a:spcAft>
                <a:spcPts val="0"/>
              </a:spcAft>
              <a:buSzPts val="1400"/>
              <a:buNone/>
            </a:pPr>
            <a:r>
              <a:rPr lang="en">
                <a:solidFill>
                  <a:schemeClr val="dk1"/>
                </a:solidFill>
                <a:latin typeface="Times New Roman"/>
                <a:ea typeface="Times New Roman"/>
                <a:cs typeface="Times New Roman"/>
                <a:sym typeface="Times New Roman"/>
              </a:rPr>
              <a:t>We would recommend (as well as the host DoD organizations) that you check stock in the stores prior to requisitioning via another method. We want to ensure that the product gets to you in the shortest time possible – and, this is assured when visiting a local store. We also provide web options for ordering product in a 24/7 environment. There are three web options, and we’ll spend time walking through the differences on each site. And, lastly, you have the ability to phone or fax in orders to our knowledgeable GSA Global </a:t>
            </a:r>
            <a:r>
              <a:rPr lang="en" sz="1200" b="0" i="0" u="none" strike="noStrike" cap="none">
                <a:solidFill>
                  <a:srgbClr val="003399"/>
                </a:solidFill>
                <a:latin typeface="Arial"/>
                <a:ea typeface="Arial"/>
                <a:cs typeface="Arial"/>
                <a:sym typeface="Arial"/>
              </a:rPr>
              <a:t>Supply</a:t>
            </a:r>
            <a:r>
              <a:rPr lang="en" baseline="30000">
                <a:solidFill>
                  <a:srgbClr val="013C88"/>
                </a:solidFill>
              </a:rPr>
              <a:t>®</a:t>
            </a:r>
            <a:r>
              <a:rPr lang="en">
                <a:solidFill>
                  <a:schemeClr val="dk1"/>
                </a:solidFill>
                <a:latin typeface="Times New Roman"/>
                <a:ea typeface="Times New Roman"/>
                <a:cs typeface="Times New Roman"/>
                <a:sym typeface="Times New Roman"/>
              </a:rPr>
              <a:t> call center. </a:t>
            </a:r>
            <a:endParaRPr/>
          </a:p>
        </p:txBody>
      </p:sp>
      <p:sp>
        <p:nvSpPr>
          <p:cNvPr id="335" name="Google Shape;335;g2712dee5f82_2_151:notes"/>
          <p:cNvSpPr txBox="1">
            <a:spLocks noGrp="1"/>
          </p:cNvSpPr>
          <p:nvPr>
            <p:ph type="sldNum" idx="12"/>
          </p:nvPr>
        </p:nvSpPr>
        <p:spPr>
          <a:xfrm>
            <a:off x="3885478" y="8686800"/>
            <a:ext cx="2972521" cy="457200"/>
          </a:xfrm>
          <a:prstGeom prst="rect">
            <a:avLst/>
          </a:prstGeom>
          <a:noFill/>
          <a:ln>
            <a:noFill/>
          </a:ln>
        </p:spPr>
        <p:txBody>
          <a:bodyPr spcFirstLastPara="1" wrap="square" lIns="91250" tIns="45600" rIns="9125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
                <a:solidFill>
                  <a:schemeClr val="dk1"/>
                </a:solidFill>
                <a:latin typeface="Times New Roman"/>
                <a:ea typeface="Times New Roman"/>
                <a:cs typeface="Times New Roman"/>
                <a:sym typeface="Times New Roman"/>
              </a:rPr>
              <a:t>24</a:t>
            </a:fld>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2712dee5f82_2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341" name="Google Shape;341;g2712dee5f82_2_157:notes"/>
          <p:cNvSpPr txBox="1">
            <a:spLocks noGrp="1"/>
          </p:cNvSpPr>
          <p:nvPr>
            <p:ph type="body" idx="1"/>
          </p:nvPr>
        </p:nvSpPr>
        <p:spPr>
          <a:xfrm>
            <a:off x="914503" y="4343401"/>
            <a:ext cx="5028993" cy="4114799"/>
          </a:xfrm>
          <a:prstGeom prst="rect">
            <a:avLst/>
          </a:prstGeom>
          <a:noFill/>
          <a:ln>
            <a:noFill/>
          </a:ln>
        </p:spPr>
        <p:txBody>
          <a:bodyPr spcFirstLastPara="1" wrap="square" lIns="91250" tIns="45600" rIns="91250" bIns="45600" anchor="t" anchorCtr="0">
            <a:noAutofit/>
          </a:bodyPr>
          <a:lstStyle/>
          <a:p>
            <a:pPr marL="0" lvl="0" indent="0" algn="l" rtl="0">
              <a:lnSpc>
                <a:spcPct val="100000"/>
              </a:lnSpc>
              <a:spcBef>
                <a:spcPts val="0"/>
              </a:spcBef>
              <a:spcAft>
                <a:spcPts val="0"/>
              </a:spcAft>
              <a:buSzPts val="1400"/>
              <a:buNone/>
            </a:pPr>
            <a:r>
              <a:rPr lang="en">
                <a:solidFill>
                  <a:schemeClr val="dk1"/>
                </a:solidFill>
                <a:latin typeface="Times New Roman"/>
                <a:ea typeface="Times New Roman"/>
                <a:cs typeface="Times New Roman"/>
                <a:sym typeface="Times New Roman"/>
              </a:rPr>
              <a:t>We know that not every person or office is suitable for a purchase card. When it comes to placing an order via a DoD Activity Address Code, or Civilian Activity Address Code, you have multiple ordering options. You can utilize MILSTRIP via your internal supply system; visit a local GSA Retail Store, or place a DoDAAC order via Web, Phone and/or Fax. When you place an order with GSA utilizing your DoDAAC, the order is integrated with your Agency’s financial systems. Twice a month, on the first business day of the month and again at mid-month, GSA bundles all of the pending AAC/DoDAAC charges and conveys them to the Treasury Department. Treasury draws the relevant funds from customer accounts and transfers those funds to GSA. In recent years, DoD has encouraged its buyers to pay particular attention to using the correct Fund Code in order to minimize errors and ensure smooth processing of orders, billing and payments. In a typical month, tens of thousands of AAC/DoDAAC transactions are processed smoothly by GSA Global </a:t>
            </a:r>
            <a:r>
              <a:rPr lang="en" sz="1200" b="0" i="0" u="none" strike="noStrike" cap="none">
                <a:solidFill>
                  <a:srgbClr val="003399"/>
                </a:solidFill>
                <a:latin typeface="Arial"/>
                <a:ea typeface="Arial"/>
                <a:cs typeface="Arial"/>
                <a:sym typeface="Arial"/>
              </a:rPr>
              <a:t>Supply</a:t>
            </a:r>
            <a:r>
              <a:rPr lang="en" baseline="30000">
                <a:solidFill>
                  <a:srgbClr val="013C88"/>
                </a:solidFill>
              </a:rPr>
              <a:t>®</a:t>
            </a:r>
            <a:r>
              <a:rPr lang="en">
                <a:solidFill>
                  <a:schemeClr val="dk1"/>
                </a:solidFill>
                <a:latin typeface="Times New Roman"/>
                <a:ea typeface="Times New Roman"/>
                <a:cs typeface="Times New Roman"/>
                <a:sym typeface="Times New Roman"/>
              </a:rPr>
              <a:t>. </a:t>
            </a:r>
            <a:endParaRPr/>
          </a:p>
          <a:p>
            <a:pPr marL="0" lvl="0" indent="0" algn="l" rtl="0">
              <a:lnSpc>
                <a:spcPct val="100000"/>
              </a:lnSpc>
              <a:spcBef>
                <a:spcPts val="352"/>
              </a:spcBef>
              <a:spcAft>
                <a:spcPts val="0"/>
              </a:spcAft>
              <a:buSzPts val="1400"/>
              <a:buNone/>
            </a:pPr>
            <a:endParaRPr>
              <a:solidFill>
                <a:schemeClr val="dk1"/>
              </a:solidFill>
              <a:latin typeface="Times New Roman"/>
              <a:ea typeface="Times New Roman"/>
              <a:cs typeface="Times New Roman"/>
              <a:sym typeface="Times New Roman"/>
            </a:endParaRPr>
          </a:p>
          <a:p>
            <a:pPr marL="0" lvl="0" indent="0" algn="l" rtl="0">
              <a:lnSpc>
                <a:spcPct val="100000"/>
              </a:lnSpc>
              <a:spcBef>
                <a:spcPts val="352"/>
              </a:spcBef>
              <a:spcAft>
                <a:spcPts val="0"/>
              </a:spcAft>
              <a:buSzPts val="1400"/>
              <a:buNone/>
            </a:pPr>
            <a:r>
              <a:rPr lang="en">
                <a:solidFill>
                  <a:schemeClr val="dk1"/>
                </a:solidFill>
                <a:latin typeface="Times New Roman"/>
                <a:ea typeface="Times New Roman"/>
                <a:cs typeface="Times New Roman"/>
                <a:sym typeface="Times New Roman"/>
              </a:rPr>
              <a:t>If you need to apply for a new DoDAAC, GSA can provide the necessary contact information for your Agency to help you get started. Send an email to the address near the bottom of your screen and we’ll be glad to help.  </a:t>
            </a:r>
            <a:endParaRPr/>
          </a:p>
        </p:txBody>
      </p:sp>
      <p:sp>
        <p:nvSpPr>
          <p:cNvPr id="342" name="Google Shape;342;g2712dee5f82_2_157:notes"/>
          <p:cNvSpPr txBox="1">
            <a:spLocks noGrp="1"/>
          </p:cNvSpPr>
          <p:nvPr>
            <p:ph type="sldNum" idx="12"/>
          </p:nvPr>
        </p:nvSpPr>
        <p:spPr>
          <a:xfrm>
            <a:off x="3885478" y="8686800"/>
            <a:ext cx="2972521" cy="457200"/>
          </a:xfrm>
          <a:prstGeom prst="rect">
            <a:avLst/>
          </a:prstGeom>
          <a:noFill/>
          <a:ln>
            <a:noFill/>
          </a:ln>
        </p:spPr>
        <p:txBody>
          <a:bodyPr spcFirstLastPara="1" wrap="square" lIns="91250" tIns="45600" rIns="9125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
                <a:solidFill>
                  <a:schemeClr val="dk1"/>
                </a:solidFill>
                <a:latin typeface="Times New Roman"/>
                <a:ea typeface="Times New Roman"/>
                <a:cs typeface="Times New Roman"/>
                <a:sym typeface="Times New Roman"/>
              </a:rPr>
              <a:t>25</a:t>
            </a:fld>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712dee5f82_2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348" name="Google Shape;348;g2712dee5f82_2_163:notes"/>
          <p:cNvSpPr txBox="1">
            <a:spLocks noGrp="1"/>
          </p:cNvSpPr>
          <p:nvPr>
            <p:ph type="body" idx="1"/>
          </p:nvPr>
        </p:nvSpPr>
        <p:spPr>
          <a:xfrm>
            <a:off x="914503" y="4343401"/>
            <a:ext cx="5028993" cy="4114799"/>
          </a:xfrm>
          <a:prstGeom prst="rect">
            <a:avLst/>
          </a:prstGeom>
          <a:noFill/>
          <a:ln>
            <a:noFill/>
          </a:ln>
        </p:spPr>
        <p:txBody>
          <a:bodyPr spcFirstLastPara="1" wrap="square" lIns="91250" tIns="45600" rIns="91250" bIns="45600" anchor="t" anchorCtr="0">
            <a:noAutofit/>
          </a:bodyPr>
          <a:lstStyle/>
          <a:p>
            <a:pPr marL="0" lvl="0" indent="0" algn="l" rtl="0">
              <a:lnSpc>
                <a:spcPct val="100000"/>
              </a:lnSpc>
              <a:spcBef>
                <a:spcPts val="0"/>
              </a:spcBef>
              <a:spcAft>
                <a:spcPts val="0"/>
              </a:spcAft>
              <a:buSzPts val="1400"/>
              <a:buNone/>
            </a:pPr>
            <a:r>
              <a:rPr lang="en">
                <a:solidFill>
                  <a:schemeClr val="dk1"/>
                </a:solidFill>
                <a:latin typeface="Times New Roman"/>
                <a:ea typeface="Times New Roman"/>
                <a:cs typeface="Times New Roman"/>
                <a:sym typeface="Times New Roman"/>
              </a:rPr>
              <a:t>Of course, you can also place orders via Government Purchase Card with GSA Global </a:t>
            </a:r>
            <a:r>
              <a:rPr lang="en" sz="1200" b="0" i="0" u="none" strike="noStrike" cap="none">
                <a:solidFill>
                  <a:srgbClr val="003399"/>
                </a:solidFill>
                <a:latin typeface="Arial"/>
                <a:ea typeface="Arial"/>
                <a:cs typeface="Arial"/>
                <a:sym typeface="Arial"/>
              </a:rPr>
              <a:t>Supply</a:t>
            </a:r>
            <a:r>
              <a:rPr lang="en" baseline="30000">
                <a:solidFill>
                  <a:srgbClr val="013C88"/>
                </a:solidFill>
              </a:rPr>
              <a:t>®</a:t>
            </a:r>
            <a:r>
              <a:rPr lang="en">
                <a:solidFill>
                  <a:schemeClr val="dk1"/>
                </a:solidFill>
                <a:latin typeface="Times New Roman"/>
                <a:ea typeface="Times New Roman"/>
                <a:cs typeface="Times New Roman"/>
                <a:sym typeface="Times New Roman"/>
              </a:rPr>
              <a:t>. We accept the use of the Government Purchase Card  for orders placed via Web, Phone and Fax. When placing an order via Government Purchase Card, you are still conducting a Government to Government purchase meaning that your credit card statement is going to indicate “GSA” as the supplier. All purchases made through GSA go through a pre-authorization prior to submittal. And, you can buy with confidence because GSA processes  tens of thousands of card billings a month. Since you are placing a requisition with GSA Global </a:t>
            </a:r>
            <a:r>
              <a:rPr lang="en" sz="1200" b="0" i="0" u="none" strike="noStrike" cap="none">
                <a:solidFill>
                  <a:srgbClr val="003399"/>
                </a:solidFill>
                <a:latin typeface="Arial"/>
                <a:ea typeface="Arial"/>
                <a:cs typeface="Arial"/>
                <a:sym typeface="Arial"/>
              </a:rPr>
              <a:t>Supply</a:t>
            </a:r>
            <a:r>
              <a:rPr lang="en" baseline="30000">
                <a:solidFill>
                  <a:srgbClr val="013C88"/>
                </a:solidFill>
              </a:rPr>
              <a:t>®</a:t>
            </a:r>
            <a:r>
              <a:rPr lang="en">
                <a:solidFill>
                  <a:schemeClr val="dk1"/>
                </a:solidFill>
                <a:latin typeface="Times New Roman"/>
                <a:ea typeface="Times New Roman"/>
                <a:cs typeface="Times New Roman"/>
                <a:sym typeface="Times New Roman"/>
              </a:rPr>
              <a:t>, you have the ability to place orders with generous spending limits. </a:t>
            </a:r>
            <a:endParaRPr/>
          </a:p>
          <a:p>
            <a:pPr marL="0" lvl="0" indent="0" algn="l" rtl="0">
              <a:lnSpc>
                <a:spcPct val="100000"/>
              </a:lnSpc>
              <a:spcBef>
                <a:spcPts val="352"/>
              </a:spcBef>
              <a:spcAft>
                <a:spcPts val="0"/>
              </a:spcAft>
              <a:buSzPts val="1400"/>
              <a:buNone/>
            </a:pPr>
            <a:endParaRPr>
              <a:solidFill>
                <a:schemeClr val="dk1"/>
              </a:solidFill>
              <a:latin typeface="Times New Roman"/>
              <a:ea typeface="Times New Roman"/>
              <a:cs typeface="Times New Roman"/>
              <a:sym typeface="Times New Roman"/>
            </a:endParaRPr>
          </a:p>
          <a:p>
            <a:pPr marL="0" lvl="0" indent="0" algn="l" rtl="0">
              <a:lnSpc>
                <a:spcPct val="100000"/>
              </a:lnSpc>
              <a:spcBef>
                <a:spcPts val="352"/>
              </a:spcBef>
              <a:spcAft>
                <a:spcPts val="0"/>
              </a:spcAft>
              <a:buSzPts val="1400"/>
              <a:buNone/>
            </a:pPr>
            <a:r>
              <a:rPr lang="en">
                <a:solidFill>
                  <a:schemeClr val="dk1"/>
                </a:solidFill>
                <a:latin typeface="Times New Roman"/>
                <a:ea typeface="Times New Roman"/>
                <a:cs typeface="Times New Roman"/>
                <a:sym typeface="Times New Roman"/>
              </a:rPr>
              <a:t> </a:t>
            </a:r>
            <a:endParaRPr/>
          </a:p>
        </p:txBody>
      </p:sp>
      <p:sp>
        <p:nvSpPr>
          <p:cNvPr id="349" name="Google Shape;349;g2712dee5f82_2_163:notes"/>
          <p:cNvSpPr txBox="1">
            <a:spLocks noGrp="1"/>
          </p:cNvSpPr>
          <p:nvPr>
            <p:ph type="sldNum" idx="12"/>
          </p:nvPr>
        </p:nvSpPr>
        <p:spPr>
          <a:xfrm>
            <a:off x="3885478" y="8686800"/>
            <a:ext cx="2972521" cy="457200"/>
          </a:xfrm>
          <a:prstGeom prst="rect">
            <a:avLst/>
          </a:prstGeom>
          <a:noFill/>
          <a:ln>
            <a:noFill/>
          </a:ln>
        </p:spPr>
        <p:txBody>
          <a:bodyPr spcFirstLastPara="1" wrap="square" lIns="91250" tIns="45600" rIns="9125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
                <a:solidFill>
                  <a:schemeClr val="dk1"/>
                </a:solidFill>
                <a:latin typeface="Times New Roman"/>
                <a:ea typeface="Times New Roman"/>
                <a:cs typeface="Times New Roman"/>
                <a:sym typeface="Times New Roman"/>
              </a:rPr>
              <a:t>26</a:t>
            </a:fld>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2712dee5f82_2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355" name="Google Shape;355;g2712dee5f82_2_169:notes"/>
          <p:cNvSpPr txBox="1">
            <a:spLocks noGrp="1"/>
          </p:cNvSpPr>
          <p:nvPr>
            <p:ph type="body" idx="1"/>
          </p:nvPr>
        </p:nvSpPr>
        <p:spPr>
          <a:xfrm>
            <a:off x="914503" y="4343401"/>
            <a:ext cx="5028993" cy="4114799"/>
          </a:xfrm>
          <a:prstGeom prst="rect">
            <a:avLst/>
          </a:prstGeom>
          <a:noFill/>
          <a:ln>
            <a:noFill/>
          </a:ln>
        </p:spPr>
        <p:txBody>
          <a:bodyPr spcFirstLastPara="1" wrap="square" lIns="91250" tIns="45600" rIns="91250" bIns="45600" anchor="t" anchorCtr="0">
            <a:noAutofit/>
          </a:bodyPr>
          <a:lstStyle/>
          <a:p>
            <a:pPr marL="0" lvl="0" indent="0" algn="l" rtl="0">
              <a:lnSpc>
                <a:spcPct val="100000"/>
              </a:lnSpc>
              <a:spcBef>
                <a:spcPts val="0"/>
              </a:spcBef>
              <a:spcAft>
                <a:spcPts val="0"/>
              </a:spcAft>
              <a:buSzPts val="1400"/>
              <a:buNone/>
            </a:pPr>
            <a:r>
              <a:rPr lang="en">
                <a:solidFill>
                  <a:schemeClr val="dk1"/>
                </a:solidFill>
                <a:latin typeface="Times New Roman"/>
                <a:ea typeface="Times New Roman"/>
                <a:cs typeface="Times New Roman"/>
                <a:sym typeface="Times New Roman"/>
              </a:rPr>
              <a:t>Now, we’ll turn our attention to the web-ordering options available via GSA Global </a:t>
            </a:r>
            <a:r>
              <a:rPr lang="en" sz="1200" b="0" i="0" u="none" strike="noStrike" cap="none">
                <a:solidFill>
                  <a:srgbClr val="003399"/>
                </a:solidFill>
                <a:latin typeface="Arial"/>
                <a:ea typeface="Arial"/>
                <a:cs typeface="Arial"/>
                <a:sym typeface="Arial"/>
              </a:rPr>
              <a:t>Supply</a:t>
            </a:r>
            <a:r>
              <a:rPr lang="en" baseline="30000">
                <a:solidFill>
                  <a:srgbClr val="013C88"/>
                </a:solidFill>
              </a:rPr>
              <a:t>®</a:t>
            </a:r>
            <a:r>
              <a:rPr lang="en">
                <a:solidFill>
                  <a:schemeClr val="dk1"/>
                </a:solidFill>
                <a:latin typeface="Times New Roman"/>
                <a:ea typeface="Times New Roman"/>
                <a:cs typeface="Times New Roman"/>
                <a:sym typeface="Times New Roman"/>
              </a:rPr>
              <a:t>. The first option – and, most highly recommended, is the GSA Global </a:t>
            </a:r>
            <a:r>
              <a:rPr lang="en" sz="1200" b="0" i="0" u="none" strike="noStrike" cap="none">
                <a:solidFill>
                  <a:srgbClr val="003399"/>
                </a:solidFill>
                <a:latin typeface="Arial"/>
                <a:ea typeface="Arial"/>
                <a:cs typeface="Arial"/>
                <a:sym typeface="Arial"/>
              </a:rPr>
              <a:t>Supply</a:t>
            </a:r>
            <a:r>
              <a:rPr lang="en" baseline="30000">
                <a:solidFill>
                  <a:srgbClr val="013C88"/>
                </a:solidFill>
              </a:rPr>
              <a:t>®</a:t>
            </a:r>
            <a:r>
              <a:rPr lang="en">
                <a:solidFill>
                  <a:schemeClr val="dk1"/>
                </a:solidFill>
                <a:latin typeface="Times New Roman"/>
                <a:ea typeface="Times New Roman"/>
                <a:cs typeface="Times New Roman"/>
                <a:sym typeface="Times New Roman"/>
              </a:rPr>
              <a:t> ordering site. This is where you are going to find easy access to only those items available for requisitioning via GSA Global </a:t>
            </a:r>
            <a:r>
              <a:rPr lang="en" sz="1200" b="0" i="0" u="none" strike="noStrike" cap="none">
                <a:solidFill>
                  <a:srgbClr val="003399"/>
                </a:solidFill>
                <a:latin typeface="Arial"/>
                <a:ea typeface="Arial"/>
                <a:cs typeface="Arial"/>
                <a:sym typeface="Arial"/>
              </a:rPr>
              <a:t>Supply</a:t>
            </a:r>
            <a:r>
              <a:rPr lang="en" baseline="30000">
                <a:solidFill>
                  <a:srgbClr val="013C88"/>
                </a:solidFill>
              </a:rPr>
              <a:t>®</a:t>
            </a:r>
            <a:r>
              <a:rPr lang="en">
                <a:solidFill>
                  <a:schemeClr val="dk1"/>
                </a:solidFill>
                <a:latin typeface="Times New Roman"/>
                <a:ea typeface="Times New Roman"/>
                <a:cs typeface="Times New Roman"/>
                <a:sym typeface="Times New Roman"/>
              </a:rPr>
              <a:t>. Many thousands of items are available on this site, to include both GSA Global </a:t>
            </a:r>
            <a:r>
              <a:rPr lang="en" sz="1200" b="0" i="0" u="none" strike="noStrike" cap="none">
                <a:solidFill>
                  <a:srgbClr val="003399"/>
                </a:solidFill>
                <a:latin typeface="Arial"/>
                <a:ea typeface="Arial"/>
                <a:cs typeface="Arial"/>
                <a:sym typeface="Arial"/>
              </a:rPr>
              <a:t>Supply</a:t>
            </a:r>
            <a:r>
              <a:rPr lang="en" baseline="30000">
                <a:solidFill>
                  <a:srgbClr val="013C88"/>
                </a:solidFill>
              </a:rPr>
              <a:t>®</a:t>
            </a:r>
            <a:r>
              <a:rPr lang="en">
                <a:solidFill>
                  <a:schemeClr val="dk1"/>
                </a:solidFill>
                <a:latin typeface="Times New Roman"/>
                <a:ea typeface="Times New Roman"/>
                <a:cs typeface="Times New Roman"/>
                <a:sym typeface="Times New Roman"/>
              </a:rPr>
              <a:t> National Stock Numbers and part-numbered items. You don’t have to worry about external spending limits – or, if competition is required, because the GSA Global </a:t>
            </a:r>
            <a:r>
              <a:rPr lang="en" sz="1200" b="0" i="0" u="none" strike="noStrike" cap="none">
                <a:solidFill>
                  <a:srgbClr val="003399"/>
                </a:solidFill>
                <a:latin typeface="Arial"/>
                <a:ea typeface="Arial"/>
                <a:cs typeface="Arial"/>
                <a:sym typeface="Arial"/>
              </a:rPr>
              <a:t>Supply</a:t>
            </a:r>
            <a:r>
              <a:rPr lang="en" baseline="30000">
                <a:solidFill>
                  <a:srgbClr val="013C88"/>
                </a:solidFill>
              </a:rPr>
              <a:t>®</a:t>
            </a:r>
            <a:r>
              <a:rPr lang="en">
                <a:solidFill>
                  <a:schemeClr val="dk1"/>
                </a:solidFill>
                <a:latin typeface="Times New Roman"/>
                <a:ea typeface="Times New Roman"/>
                <a:cs typeface="Times New Roman"/>
                <a:sym typeface="Times New Roman"/>
              </a:rPr>
              <a:t> site does not include acquisition-based items where FAR Subpart 8.4 applies.</a:t>
            </a:r>
            <a:endParaRPr/>
          </a:p>
          <a:p>
            <a:pPr marL="0" lvl="0" indent="0" algn="l" rtl="0">
              <a:lnSpc>
                <a:spcPct val="100000"/>
              </a:lnSpc>
              <a:spcBef>
                <a:spcPts val="352"/>
              </a:spcBef>
              <a:spcAft>
                <a:spcPts val="0"/>
              </a:spcAft>
              <a:buSzPts val="1400"/>
              <a:buNone/>
            </a:pPr>
            <a:r>
              <a:rPr lang="en" i="1">
                <a:solidFill>
                  <a:schemeClr val="dk1"/>
                </a:solidFill>
                <a:latin typeface="Times New Roman"/>
                <a:ea typeface="Times New Roman"/>
                <a:cs typeface="Times New Roman"/>
                <a:sym typeface="Times New Roman"/>
              </a:rPr>
              <a:t> (note, please see FAR 8.402 (c) FAR </a:t>
            </a:r>
            <a:r>
              <a:rPr lang="en" i="1">
                <a:solidFill>
                  <a:srgbClr val="003399"/>
                </a:solidFill>
                <a:latin typeface="Times New Roman"/>
                <a:ea typeface="Times New Roman"/>
                <a:cs typeface="Times New Roman"/>
                <a:sym typeface="Times New Roman"/>
              </a:rPr>
              <a:t>Subpart 8.4 </a:t>
            </a:r>
            <a:r>
              <a:rPr lang="en" i="1">
                <a:solidFill>
                  <a:schemeClr val="dk1"/>
                </a:solidFill>
                <a:latin typeface="Times New Roman"/>
                <a:ea typeface="Times New Roman"/>
                <a:cs typeface="Times New Roman"/>
                <a:sym typeface="Times New Roman"/>
              </a:rPr>
              <a:t>is not applicable to orders placed through the GSA Global </a:t>
            </a:r>
            <a:r>
              <a:rPr lang="en" sz="1200" b="0" i="1" u="none" strike="noStrike" cap="none">
                <a:solidFill>
                  <a:srgbClr val="003399"/>
                </a:solidFill>
                <a:latin typeface="Arial"/>
                <a:ea typeface="Arial"/>
                <a:cs typeface="Arial"/>
                <a:sym typeface="Arial"/>
              </a:rPr>
              <a:t>Supply</a:t>
            </a:r>
            <a:r>
              <a:rPr lang="en" i="1" baseline="30000">
                <a:solidFill>
                  <a:srgbClr val="013C88"/>
                </a:solidFill>
              </a:rPr>
              <a:t>®</a:t>
            </a:r>
            <a:r>
              <a:rPr lang="en" i="1">
                <a:solidFill>
                  <a:schemeClr val="dk1"/>
                </a:solidFill>
                <a:latin typeface="Times New Roman"/>
                <a:ea typeface="Times New Roman"/>
                <a:cs typeface="Times New Roman"/>
                <a:sym typeface="Times New Roman"/>
              </a:rPr>
              <a:t> System). </a:t>
            </a:r>
            <a:endParaRPr/>
          </a:p>
          <a:p>
            <a:pPr marL="0" lvl="0" indent="0" algn="l" rtl="0">
              <a:lnSpc>
                <a:spcPct val="100000"/>
              </a:lnSpc>
              <a:spcBef>
                <a:spcPts val="352"/>
              </a:spcBef>
              <a:spcAft>
                <a:spcPts val="0"/>
              </a:spcAft>
              <a:buSzPts val="1400"/>
              <a:buNone/>
            </a:pPr>
            <a:r>
              <a:rPr lang="en">
                <a:solidFill>
                  <a:schemeClr val="dk1"/>
                </a:solidFill>
                <a:latin typeface="Times New Roman"/>
                <a:ea typeface="Times New Roman"/>
                <a:cs typeface="Times New Roman"/>
                <a:sym typeface="Times New Roman"/>
              </a:rPr>
              <a:t>You can utilize either your DoDAAC or Government Purchase Card to place orders on the GSA Global </a:t>
            </a:r>
            <a:r>
              <a:rPr lang="en" sz="1200" b="0" i="0" u="none" strike="noStrike" cap="none">
                <a:solidFill>
                  <a:srgbClr val="003399"/>
                </a:solidFill>
                <a:latin typeface="Arial"/>
                <a:ea typeface="Arial"/>
                <a:cs typeface="Arial"/>
                <a:sym typeface="Arial"/>
              </a:rPr>
              <a:t>Supply</a:t>
            </a:r>
            <a:r>
              <a:rPr lang="en" baseline="30000">
                <a:solidFill>
                  <a:srgbClr val="013C88"/>
                </a:solidFill>
              </a:rPr>
              <a:t>®</a:t>
            </a:r>
            <a:r>
              <a:rPr lang="en">
                <a:solidFill>
                  <a:schemeClr val="dk1"/>
                </a:solidFill>
                <a:latin typeface="Times New Roman"/>
                <a:ea typeface="Times New Roman"/>
                <a:cs typeface="Times New Roman"/>
                <a:sym typeface="Times New Roman"/>
              </a:rPr>
              <a:t> website. We’ve included tools that allow you to check shipping status on your requisitions, re-order quickly, utilize an electronic DD1348-6 and reconcile your Government Purchase Card statement. </a:t>
            </a:r>
            <a:endParaRPr/>
          </a:p>
          <a:p>
            <a:pPr marL="0" lvl="0" indent="0" algn="l" rtl="0">
              <a:lnSpc>
                <a:spcPct val="100000"/>
              </a:lnSpc>
              <a:spcBef>
                <a:spcPts val="352"/>
              </a:spcBef>
              <a:spcAft>
                <a:spcPts val="0"/>
              </a:spcAft>
              <a:buSzPts val="1400"/>
              <a:buNone/>
            </a:pPr>
            <a:endParaRPr>
              <a:solidFill>
                <a:schemeClr val="dk1"/>
              </a:solidFill>
              <a:latin typeface="Times New Roman"/>
              <a:ea typeface="Times New Roman"/>
              <a:cs typeface="Times New Roman"/>
              <a:sym typeface="Times New Roman"/>
            </a:endParaRPr>
          </a:p>
          <a:p>
            <a:pPr marL="0" lvl="0" indent="0" algn="l" rtl="0">
              <a:lnSpc>
                <a:spcPct val="100000"/>
              </a:lnSpc>
              <a:spcBef>
                <a:spcPts val="352"/>
              </a:spcBef>
              <a:spcAft>
                <a:spcPts val="0"/>
              </a:spcAft>
              <a:buSzPts val="1400"/>
              <a:buNone/>
            </a:pPr>
            <a:r>
              <a:rPr lang="en" b="1">
                <a:solidFill>
                  <a:schemeClr val="dk1"/>
                </a:solidFill>
                <a:latin typeface="Times New Roman"/>
                <a:ea typeface="Times New Roman"/>
                <a:cs typeface="Times New Roman"/>
                <a:sym typeface="Times New Roman"/>
              </a:rPr>
              <a:t>Regarding Price changes while ordering</a:t>
            </a:r>
            <a:r>
              <a:rPr lang="en">
                <a:solidFill>
                  <a:schemeClr val="dk1"/>
                </a:solidFill>
                <a:latin typeface="Times New Roman"/>
                <a:ea typeface="Times New Roman"/>
                <a:cs typeface="Times New Roman"/>
                <a:sym typeface="Times New Roman"/>
              </a:rPr>
              <a:t>: while price changes are conceivable, I think it's safe to say they are less frequent that you would see compared to MAS or open market vendors. Obviously, the longer the approval process takes, the greater is the likelihood for a change in price or availability. Nevertheless, I think the GSA Global Supply offering is less volatile than others.</a:t>
            </a:r>
            <a:endParaRPr/>
          </a:p>
          <a:p>
            <a:pPr marL="0" lvl="0" indent="0" algn="l" rtl="0">
              <a:lnSpc>
                <a:spcPct val="100000"/>
              </a:lnSpc>
              <a:spcBef>
                <a:spcPts val="352"/>
              </a:spcBef>
              <a:spcAft>
                <a:spcPts val="0"/>
              </a:spcAft>
              <a:buSzPts val="1400"/>
              <a:buNone/>
            </a:pPr>
            <a:endParaRPr/>
          </a:p>
        </p:txBody>
      </p:sp>
      <p:sp>
        <p:nvSpPr>
          <p:cNvPr id="356" name="Google Shape;356;g2712dee5f82_2_169:notes"/>
          <p:cNvSpPr txBox="1">
            <a:spLocks noGrp="1"/>
          </p:cNvSpPr>
          <p:nvPr>
            <p:ph type="sldNum" idx="12"/>
          </p:nvPr>
        </p:nvSpPr>
        <p:spPr>
          <a:xfrm>
            <a:off x="3885478" y="8686800"/>
            <a:ext cx="2972521" cy="457200"/>
          </a:xfrm>
          <a:prstGeom prst="rect">
            <a:avLst/>
          </a:prstGeom>
          <a:noFill/>
          <a:ln>
            <a:noFill/>
          </a:ln>
        </p:spPr>
        <p:txBody>
          <a:bodyPr spcFirstLastPara="1" wrap="square" lIns="91250" tIns="45600" rIns="9125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
                <a:solidFill>
                  <a:schemeClr val="dk1"/>
                </a:solidFill>
                <a:latin typeface="Times New Roman"/>
                <a:ea typeface="Times New Roman"/>
                <a:cs typeface="Times New Roman"/>
                <a:sym typeface="Times New Roman"/>
              </a:rPr>
              <a:t>27</a:t>
            </a:fld>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2712dee5f82_2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2" name="Google Shape;362;g2712dee5f82_2_175:notes"/>
          <p:cNvSpPr txBox="1">
            <a:spLocks noGrp="1"/>
          </p:cNvSpPr>
          <p:nvPr>
            <p:ph type="body" idx="1"/>
          </p:nvPr>
        </p:nvSpPr>
        <p:spPr>
          <a:xfrm>
            <a:off x="914503" y="4343399"/>
            <a:ext cx="5029017" cy="4114874"/>
          </a:xfrm>
          <a:prstGeom prst="rect">
            <a:avLst/>
          </a:prstGeom>
          <a:noFill/>
          <a:ln>
            <a:noFill/>
          </a:ln>
        </p:spPr>
        <p:txBody>
          <a:bodyPr spcFirstLastPara="1" wrap="square" lIns="89350" tIns="89350" rIns="89350" bIns="89350" anchor="t" anchorCtr="0">
            <a:noAutofit/>
          </a:bodyPr>
          <a:lstStyle/>
          <a:p>
            <a:pPr marL="0" lvl="0" indent="0" algn="l" rtl="0">
              <a:lnSpc>
                <a:spcPct val="100000"/>
              </a:lnSpc>
              <a:spcBef>
                <a:spcPts val="0"/>
              </a:spcBef>
              <a:spcAft>
                <a:spcPts val="0"/>
              </a:spcAft>
              <a:buSzPts val="1400"/>
              <a:buNone/>
            </a:pPr>
            <a:r>
              <a:rPr lang="en">
                <a:solidFill>
                  <a:schemeClr val="dk1"/>
                </a:solidFill>
                <a:latin typeface="Times New Roman"/>
                <a:ea typeface="Times New Roman"/>
                <a:cs typeface="Times New Roman"/>
                <a:sym typeface="Times New Roman"/>
              </a:rPr>
              <a:t>This is a screenshot of the GSA Global </a:t>
            </a:r>
            <a:r>
              <a:rPr lang="en" sz="1200" b="0" i="0" u="none" strike="noStrike" cap="none">
                <a:solidFill>
                  <a:srgbClr val="003399"/>
                </a:solidFill>
                <a:latin typeface="Arial"/>
                <a:ea typeface="Arial"/>
                <a:cs typeface="Arial"/>
                <a:sym typeface="Arial"/>
              </a:rPr>
              <a:t>Supply</a:t>
            </a:r>
            <a:r>
              <a:rPr lang="en" baseline="30000">
                <a:solidFill>
                  <a:srgbClr val="013C88"/>
                </a:solidFill>
              </a:rPr>
              <a:t>®</a:t>
            </a:r>
            <a:r>
              <a:rPr lang="en">
                <a:solidFill>
                  <a:schemeClr val="dk1"/>
                </a:solidFill>
                <a:latin typeface="Times New Roman"/>
                <a:ea typeface="Times New Roman"/>
                <a:cs typeface="Times New Roman"/>
                <a:sym typeface="Times New Roman"/>
              </a:rPr>
              <a:t> home page. You’ll see that this is set up in a similar manner to many other online shopping sites. You have the ability to search for items or browse from specific product categories. The site also gives you the ability to “park” items in a shopping cart and send them forward to a supervisor for approval. You also have the ability to narrow your searches by selecting “green” attributes and/or the AbilityOne icon. </a:t>
            </a:r>
            <a:endParaRPr/>
          </a:p>
          <a:p>
            <a:pPr marL="0" lvl="0" indent="0" algn="l" rtl="0">
              <a:lnSpc>
                <a:spcPct val="100000"/>
              </a:lnSpc>
              <a:spcBef>
                <a:spcPts val="0"/>
              </a:spcBef>
              <a:spcAft>
                <a:spcPts val="0"/>
              </a:spcAft>
              <a:buSzPts val="1400"/>
              <a:buNone/>
            </a:pPr>
            <a:endParaRPr>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a:p>
        </p:txBody>
      </p:sp>
      <p:sp>
        <p:nvSpPr>
          <p:cNvPr id="363" name="Google Shape;363;g2712dee5f82_2_175:notes"/>
          <p:cNvSpPr txBox="1">
            <a:spLocks noGrp="1"/>
          </p:cNvSpPr>
          <p:nvPr>
            <p:ph type="sldNum" idx="12"/>
          </p:nvPr>
        </p:nvSpPr>
        <p:spPr>
          <a:xfrm>
            <a:off x="3885478" y="8686800"/>
            <a:ext cx="2972436" cy="457273"/>
          </a:xfrm>
          <a:prstGeom prst="rect">
            <a:avLst/>
          </a:prstGeom>
          <a:noFill/>
          <a:ln>
            <a:noFill/>
          </a:ln>
        </p:spPr>
        <p:txBody>
          <a:bodyPr spcFirstLastPara="1" wrap="square" lIns="91250" tIns="45600" rIns="9125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2712dee5f82_2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0" name="Google Shape;370;g2712dee5f82_2_181:notes"/>
          <p:cNvSpPr txBox="1">
            <a:spLocks noGrp="1"/>
          </p:cNvSpPr>
          <p:nvPr>
            <p:ph type="body" idx="1"/>
          </p:nvPr>
        </p:nvSpPr>
        <p:spPr>
          <a:xfrm>
            <a:off x="914503" y="4343399"/>
            <a:ext cx="5029017" cy="4114874"/>
          </a:xfrm>
          <a:prstGeom prst="rect">
            <a:avLst/>
          </a:prstGeom>
          <a:noFill/>
          <a:ln>
            <a:noFill/>
          </a:ln>
        </p:spPr>
        <p:txBody>
          <a:bodyPr spcFirstLastPara="1" wrap="square" lIns="89350" tIns="89350" rIns="89350" bIns="89350" anchor="t" anchorCtr="0">
            <a:noAutofit/>
          </a:bodyPr>
          <a:lstStyle/>
          <a:p>
            <a:pPr marL="0" lvl="0" indent="0" algn="l" rtl="0">
              <a:lnSpc>
                <a:spcPct val="100000"/>
              </a:lnSpc>
              <a:spcBef>
                <a:spcPts val="0"/>
              </a:spcBef>
              <a:spcAft>
                <a:spcPts val="0"/>
              </a:spcAft>
              <a:buSzPts val="1400"/>
              <a:buNone/>
            </a:pPr>
            <a:r>
              <a:rPr lang="en">
                <a:solidFill>
                  <a:schemeClr val="dk1"/>
                </a:solidFill>
                <a:latin typeface="Times New Roman"/>
                <a:ea typeface="Times New Roman"/>
                <a:cs typeface="Times New Roman"/>
                <a:sym typeface="Times New Roman"/>
              </a:rPr>
              <a:t>This is a screenshot of the main shopping page. The arrow highlights the search box where you can type in the NSN if you know it, or a search term like copier paper. Note that at the bottom of the screen you have a link to a GSA Global </a:t>
            </a:r>
            <a:r>
              <a:rPr lang="en" sz="1200" b="0" i="0" u="none" strike="noStrike" cap="none">
                <a:solidFill>
                  <a:srgbClr val="003399"/>
                </a:solidFill>
                <a:latin typeface="Arial"/>
                <a:ea typeface="Arial"/>
                <a:cs typeface="Arial"/>
                <a:sym typeface="Arial"/>
              </a:rPr>
              <a:t>Supply</a:t>
            </a:r>
            <a:r>
              <a:rPr lang="en" baseline="30000">
                <a:solidFill>
                  <a:srgbClr val="013C88"/>
                </a:solidFill>
              </a:rPr>
              <a:t>®</a:t>
            </a:r>
            <a:r>
              <a:rPr lang="en">
                <a:solidFill>
                  <a:schemeClr val="dk1"/>
                </a:solidFill>
                <a:latin typeface="Times New Roman"/>
                <a:ea typeface="Times New Roman"/>
                <a:cs typeface="Times New Roman"/>
                <a:sym typeface="Times New Roman"/>
              </a:rPr>
              <a:t> catalog. You can view that online, or have a free copy mailed to you anywhere in the world. </a:t>
            </a:r>
            <a:endParaRPr/>
          </a:p>
          <a:p>
            <a:pPr marL="0" lvl="0" indent="0" algn="l" rtl="0">
              <a:lnSpc>
                <a:spcPct val="100000"/>
              </a:lnSpc>
              <a:spcBef>
                <a:spcPts val="0"/>
              </a:spcBef>
              <a:spcAft>
                <a:spcPts val="0"/>
              </a:spcAft>
              <a:buSzPts val="1400"/>
              <a:buNone/>
            </a:pPr>
            <a:endParaRPr>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a:p>
        </p:txBody>
      </p:sp>
      <p:sp>
        <p:nvSpPr>
          <p:cNvPr id="371" name="Google Shape;371;g2712dee5f82_2_181:notes"/>
          <p:cNvSpPr txBox="1">
            <a:spLocks noGrp="1"/>
          </p:cNvSpPr>
          <p:nvPr>
            <p:ph type="sldNum" idx="12"/>
          </p:nvPr>
        </p:nvSpPr>
        <p:spPr>
          <a:xfrm>
            <a:off x="3885478" y="8686800"/>
            <a:ext cx="2972436" cy="457273"/>
          </a:xfrm>
          <a:prstGeom prst="rect">
            <a:avLst/>
          </a:prstGeom>
          <a:noFill/>
          <a:ln>
            <a:noFill/>
          </a:ln>
        </p:spPr>
        <p:txBody>
          <a:bodyPr spcFirstLastPara="1" wrap="square" lIns="91250" tIns="45600" rIns="9125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712dee5f82_2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83" name="Google Shape;183;g2712dee5f82_2_13:notes"/>
          <p:cNvSpPr txBox="1">
            <a:spLocks noGrp="1"/>
          </p:cNvSpPr>
          <p:nvPr>
            <p:ph type="body" idx="1"/>
          </p:nvPr>
        </p:nvSpPr>
        <p:spPr>
          <a:xfrm>
            <a:off x="914503" y="4343401"/>
            <a:ext cx="5028993" cy="4114799"/>
          </a:xfrm>
          <a:prstGeom prst="rect">
            <a:avLst/>
          </a:prstGeom>
          <a:noFill/>
          <a:ln>
            <a:noFill/>
          </a:ln>
        </p:spPr>
        <p:txBody>
          <a:bodyPr spcFirstLastPara="1" wrap="square" lIns="91250" tIns="45600" rIns="91250" bIns="45600" anchor="t" anchorCtr="0">
            <a:noAutofit/>
          </a:bodyPr>
          <a:lstStyle/>
          <a:p>
            <a:pPr marL="0" lvl="0" indent="0" algn="l" rtl="0">
              <a:lnSpc>
                <a:spcPct val="100000"/>
              </a:lnSpc>
              <a:spcBef>
                <a:spcPts val="0"/>
              </a:spcBef>
              <a:spcAft>
                <a:spcPts val="0"/>
              </a:spcAft>
              <a:buSzPts val="1400"/>
              <a:buNone/>
            </a:pPr>
            <a:r>
              <a:rPr lang="en">
                <a:solidFill>
                  <a:schemeClr val="dk1"/>
                </a:solidFill>
                <a:latin typeface="Times New Roman"/>
                <a:ea typeface="Times New Roman"/>
                <a:cs typeface="Times New Roman"/>
                <a:sym typeface="Times New Roman"/>
              </a:rPr>
              <a:t>In this training session, I will be providing an overview of GSA Global Supply</a:t>
            </a:r>
            <a:r>
              <a:rPr lang="en" sz="1200" b="0" i="0" u="none" strike="noStrike" cap="none" baseline="30000">
                <a:solidFill>
                  <a:srgbClr val="013C88"/>
                </a:solidFill>
                <a:latin typeface="Arial"/>
                <a:ea typeface="Arial"/>
                <a:cs typeface="Arial"/>
                <a:sym typeface="Arial"/>
              </a:rPr>
              <a:t>®</a:t>
            </a:r>
            <a:r>
              <a:rPr lang="en">
                <a:solidFill>
                  <a:schemeClr val="dk1"/>
                </a:solidFill>
                <a:latin typeface="Times New Roman"/>
                <a:ea typeface="Times New Roman"/>
                <a:cs typeface="Times New Roman"/>
                <a:sym typeface="Times New Roman"/>
              </a:rPr>
              <a:t> and how it can fulfill your supply needs for commonly available items like office products, tools and housewares.  I’ll start with a bit of context on GSA and our role in the National Supply System and before I finish I’ll touch on some significant, ongoing program changes underway for the GSA Global </a:t>
            </a:r>
            <a:r>
              <a:rPr lang="en" sz="1200" b="0" i="0" u="none" strike="noStrike" cap="none">
                <a:solidFill>
                  <a:srgbClr val="003399"/>
                </a:solidFill>
                <a:latin typeface="Arial"/>
                <a:ea typeface="Arial"/>
                <a:cs typeface="Arial"/>
                <a:sym typeface="Arial"/>
              </a:rPr>
              <a:t>Supply</a:t>
            </a:r>
            <a:r>
              <a:rPr lang="en" baseline="30000">
                <a:solidFill>
                  <a:srgbClr val="013C88"/>
                </a:solidFill>
              </a:rPr>
              <a:t>®</a:t>
            </a:r>
            <a:r>
              <a:rPr lang="en">
                <a:solidFill>
                  <a:schemeClr val="dk1"/>
                </a:solidFill>
                <a:latin typeface="Times New Roman"/>
                <a:ea typeface="Times New Roman"/>
                <a:cs typeface="Times New Roman"/>
                <a:sym typeface="Times New Roman"/>
              </a:rPr>
              <a:t> program.  </a:t>
            </a:r>
            <a:endParaRPr/>
          </a:p>
        </p:txBody>
      </p:sp>
      <p:sp>
        <p:nvSpPr>
          <p:cNvPr id="184" name="Google Shape;184;g2712dee5f82_2_13:notes"/>
          <p:cNvSpPr txBox="1">
            <a:spLocks noGrp="1"/>
          </p:cNvSpPr>
          <p:nvPr>
            <p:ph type="sldNum" idx="12"/>
          </p:nvPr>
        </p:nvSpPr>
        <p:spPr>
          <a:xfrm>
            <a:off x="3885478" y="8686800"/>
            <a:ext cx="2972521" cy="457200"/>
          </a:xfrm>
          <a:prstGeom prst="rect">
            <a:avLst/>
          </a:prstGeom>
          <a:noFill/>
          <a:ln>
            <a:noFill/>
          </a:ln>
        </p:spPr>
        <p:txBody>
          <a:bodyPr spcFirstLastPara="1" wrap="square" lIns="91250" tIns="45600" rIns="9125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
                <a:solidFill>
                  <a:schemeClr val="dk1"/>
                </a:solidFill>
                <a:latin typeface="Times New Roman"/>
                <a:ea typeface="Times New Roman"/>
                <a:cs typeface="Times New Roman"/>
                <a:sym typeface="Times New Roman"/>
              </a:rPr>
              <a:t>3</a:t>
            </a:fld>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2712dee5f82_2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9" name="Google Shape;379;g2712dee5f82_2_188:notes"/>
          <p:cNvSpPr txBox="1">
            <a:spLocks noGrp="1"/>
          </p:cNvSpPr>
          <p:nvPr>
            <p:ph type="body" idx="1"/>
          </p:nvPr>
        </p:nvSpPr>
        <p:spPr>
          <a:xfrm>
            <a:off x="914503" y="4343399"/>
            <a:ext cx="5029017" cy="4114874"/>
          </a:xfrm>
          <a:prstGeom prst="rect">
            <a:avLst/>
          </a:prstGeom>
          <a:noFill/>
          <a:ln>
            <a:noFill/>
          </a:ln>
        </p:spPr>
        <p:txBody>
          <a:bodyPr spcFirstLastPara="1" wrap="square" lIns="89350" tIns="89350" rIns="89350" bIns="89350" anchor="t" anchorCtr="0">
            <a:noAutofit/>
          </a:bodyPr>
          <a:lstStyle/>
          <a:p>
            <a:pPr marL="0" lvl="0" indent="0" algn="l" rtl="0">
              <a:lnSpc>
                <a:spcPct val="100000"/>
              </a:lnSpc>
              <a:spcBef>
                <a:spcPts val="0"/>
              </a:spcBef>
              <a:spcAft>
                <a:spcPts val="0"/>
              </a:spcAft>
              <a:buSzPts val="1400"/>
              <a:buNone/>
            </a:pPr>
            <a:r>
              <a:rPr lang="en">
                <a:solidFill>
                  <a:schemeClr val="dk1"/>
                </a:solidFill>
                <a:latin typeface="Times New Roman"/>
                <a:ea typeface="Times New Roman"/>
                <a:cs typeface="Times New Roman"/>
                <a:sym typeface="Times New Roman"/>
              </a:rPr>
              <a:t>Here are the results of a search for highlighters. Note that for every item, the contractor is GSA Global </a:t>
            </a:r>
            <a:r>
              <a:rPr lang="en" sz="1200" b="0" i="0" u="none" strike="noStrike" cap="none">
                <a:solidFill>
                  <a:srgbClr val="003399"/>
                </a:solidFill>
                <a:latin typeface="Arial"/>
                <a:ea typeface="Arial"/>
                <a:cs typeface="Arial"/>
                <a:sym typeface="Arial"/>
              </a:rPr>
              <a:t>Supply</a:t>
            </a:r>
            <a:r>
              <a:rPr lang="en" baseline="30000">
                <a:solidFill>
                  <a:srgbClr val="013C88"/>
                </a:solidFill>
              </a:rPr>
              <a:t>®</a:t>
            </a:r>
            <a:r>
              <a:rPr lang="en">
                <a:solidFill>
                  <a:schemeClr val="dk1"/>
                </a:solidFill>
                <a:latin typeface="Times New Roman"/>
                <a:ea typeface="Times New Roman"/>
                <a:cs typeface="Times New Roman"/>
                <a:sym typeface="Times New Roman"/>
              </a:rPr>
              <a:t>. Everything you see is a simple requisition from GSA Global </a:t>
            </a:r>
            <a:r>
              <a:rPr lang="en" sz="1200" b="0" i="0" u="none" strike="noStrike" cap="none">
                <a:solidFill>
                  <a:srgbClr val="003399"/>
                </a:solidFill>
                <a:latin typeface="Arial"/>
                <a:ea typeface="Arial"/>
                <a:cs typeface="Arial"/>
                <a:sym typeface="Arial"/>
              </a:rPr>
              <a:t>Supply</a:t>
            </a:r>
            <a:r>
              <a:rPr lang="en" baseline="30000">
                <a:solidFill>
                  <a:srgbClr val="013C88"/>
                </a:solidFill>
              </a:rPr>
              <a:t>®</a:t>
            </a:r>
            <a:r>
              <a:rPr lang="en">
                <a:solidFill>
                  <a:schemeClr val="dk1"/>
                </a:solidFill>
                <a:latin typeface="Times New Roman"/>
                <a:ea typeface="Times New Roman"/>
                <a:cs typeface="Times New Roman"/>
                <a:sym typeface="Times New Roman"/>
              </a:rPr>
              <a:t>.  </a:t>
            </a:r>
            <a:endParaRPr>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a:p>
        </p:txBody>
      </p:sp>
      <p:sp>
        <p:nvSpPr>
          <p:cNvPr id="380" name="Google Shape;380;g2712dee5f82_2_188:notes"/>
          <p:cNvSpPr txBox="1">
            <a:spLocks noGrp="1"/>
          </p:cNvSpPr>
          <p:nvPr>
            <p:ph type="sldNum" idx="12"/>
          </p:nvPr>
        </p:nvSpPr>
        <p:spPr>
          <a:xfrm>
            <a:off x="3885478" y="8686800"/>
            <a:ext cx="2972436" cy="457273"/>
          </a:xfrm>
          <a:prstGeom prst="rect">
            <a:avLst/>
          </a:prstGeom>
          <a:noFill/>
          <a:ln>
            <a:noFill/>
          </a:ln>
        </p:spPr>
        <p:txBody>
          <a:bodyPr spcFirstLastPara="1" wrap="square" lIns="91250" tIns="45600" rIns="9125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2712dee5f82_2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389" name="Google Shape;389;g2712dee5f82_2_196:notes"/>
          <p:cNvSpPr txBox="1">
            <a:spLocks noGrp="1"/>
          </p:cNvSpPr>
          <p:nvPr>
            <p:ph type="body" idx="1"/>
          </p:nvPr>
        </p:nvSpPr>
        <p:spPr>
          <a:xfrm>
            <a:off x="914503" y="4343401"/>
            <a:ext cx="5028993" cy="4114799"/>
          </a:xfrm>
          <a:prstGeom prst="rect">
            <a:avLst/>
          </a:prstGeom>
          <a:noFill/>
          <a:ln>
            <a:noFill/>
          </a:ln>
        </p:spPr>
        <p:txBody>
          <a:bodyPr spcFirstLastPara="1" wrap="square" lIns="91250" tIns="45600" rIns="91250" bIns="45600" anchor="t" anchorCtr="0">
            <a:noAutofit/>
          </a:bodyPr>
          <a:lstStyle/>
          <a:p>
            <a:pPr marL="0" lvl="0" indent="0" algn="l" rtl="0">
              <a:lnSpc>
                <a:spcPct val="100000"/>
              </a:lnSpc>
              <a:spcBef>
                <a:spcPts val="0"/>
              </a:spcBef>
              <a:spcAft>
                <a:spcPts val="0"/>
              </a:spcAft>
              <a:buSzPts val="1400"/>
              <a:buNone/>
            </a:pPr>
            <a:r>
              <a:rPr lang="en">
                <a:solidFill>
                  <a:schemeClr val="dk1"/>
                </a:solidFill>
                <a:latin typeface="Times New Roman"/>
                <a:ea typeface="Times New Roman"/>
                <a:cs typeface="Times New Roman"/>
                <a:sym typeface="Times New Roman"/>
              </a:rPr>
              <a:t>Another ordering option is the GSAAdvantage! website. This site includes full access to the items available via GSA Global </a:t>
            </a:r>
            <a:r>
              <a:rPr lang="en" sz="1200" b="0" i="0" u="none" strike="noStrike" cap="none">
                <a:solidFill>
                  <a:srgbClr val="003399"/>
                </a:solidFill>
                <a:latin typeface="Arial"/>
                <a:ea typeface="Arial"/>
                <a:cs typeface="Arial"/>
                <a:sym typeface="Arial"/>
              </a:rPr>
              <a:t>Supply</a:t>
            </a:r>
            <a:r>
              <a:rPr lang="en" baseline="30000">
                <a:solidFill>
                  <a:srgbClr val="013C88"/>
                </a:solidFill>
              </a:rPr>
              <a:t>®</a:t>
            </a:r>
            <a:r>
              <a:rPr lang="en">
                <a:solidFill>
                  <a:schemeClr val="dk1"/>
                </a:solidFill>
                <a:latin typeface="Times New Roman"/>
                <a:ea typeface="Times New Roman"/>
                <a:cs typeface="Times New Roman"/>
                <a:sym typeface="Times New Roman"/>
              </a:rPr>
              <a:t> on a requisition basis – as well as the millions of items available on an acquisition basis via the GSA Multiple Award Schedules program. Again, FAR Subpart 8.4 does apply to acquisition based items – so, we caution users to make sure they delineate what type of items they are purchasing on the GSAAdvantage! site. You have the ability to utilize either a DoDAAC or Government Purchase Card on GSA </a:t>
            </a:r>
            <a:r>
              <a:rPr lang="en" i="1">
                <a:solidFill>
                  <a:schemeClr val="dk1"/>
                </a:solidFill>
                <a:latin typeface="Times New Roman"/>
                <a:ea typeface="Times New Roman"/>
                <a:cs typeface="Times New Roman"/>
                <a:sym typeface="Times New Roman"/>
              </a:rPr>
              <a:t>Advantage!</a:t>
            </a:r>
            <a:r>
              <a:rPr lang="en" sz="1200" b="0" i="0" u="none" strike="noStrike" cap="none">
                <a:solidFill>
                  <a:srgbClr val="003399"/>
                </a:solidFill>
                <a:latin typeface="Arial"/>
                <a:ea typeface="Arial"/>
                <a:cs typeface="Arial"/>
                <a:sym typeface="Arial"/>
              </a:rPr>
              <a:t> </a:t>
            </a:r>
            <a:r>
              <a:rPr lang="en" baseline="30000">
                <a:solidFill>
                  <a:srgbClr val="013C88"/>
                </a:solidFill>
              </a:rPr>
              <a:t>®</a:t>
            </a:r>
            <a:r>
              <a:rPr lang="en" i="1">
                <a:solidFill>
                  <a:schemeClr val="dk1"/>
                </a:solidFill>
                <a:latin typeface="Times New Roman"/>
                <a:ea typeface="Times New Roman"/>
                <a:cs typeface="Times New Roman"/>
                <a:sym typeface="Times New Roman"/>
              </a:rPr>
              <a:t> </a:t>
            </a:r>
            <a:r>
              <a:rPr lang="en">
                <a:solidFill>
                  <a:schemeClr val="dk1"/>
                </a:solidFill>
                <a:latin typeface="Times New Roman"/>
                <a:ea typeface="Times New Roman"/>
                <a:cs typeface="Times New Roman"/>
                <a:sym typeface="Times New Roman"/>
              </a:rPr>
              <a:t> If you are buying GSA Global </a:t>
            </a:r>
            <a:r>
              <a:rPr lang="en" sz="1200" b="0" i="0" u="none" strike="noStrike" cap="none">
                <a:solidFill>
                  <a:srgbClr val="003399"/>
                </a:solidFill>
                <a:latin typeface="Arial"/>
                <a:ea typeface="Arial"/>
                <a:cs typeface="Arial"/>
                <a:sym typeface="Arial"/>
              </a:rPr>
              <a:t>Supply</a:t>
            </a:r>
            <a:r>
              <a:rPr lang="en" baseline="30000">
                <a:solidFill>
                  <a:srgbClr val="013C88"/>
                </a:solidFill>
              </a:rPr>
              <a:t>®</a:t>
            </a:r>
            <a:r>
              <a:rPr lang="en">
                <a:solidFill>
                  <a:schemeClr val="dk1"/>
                </a:solidFill>
                <a:latin typeface="Times New Roman"/>
                <a:ea typeface="Times New Roman"/>
                <a:cs typeface="Times New Roman"/>
                <a:sym typeface="Times New Roman"/>
              </a:rPr>
              <a:t> items.</a:t>
            </a:r>
            <a:endParaRPr/>
          </a:p>
          <a:p>
            <a:pPr marL="0" lvl="0" indent="0" algn="l" rtl="0">
              <a:lnSpc>
                <a:spcPct val="100000"/>
              </a:lnSpc>
              <a:spcBef>
                <a:spcPts val="352"/>
              </a:spcBef>
              <a:spcAft>
                <a:spcPts val="0"/>
              </a:spcAft>
              <a:buSzPts val="1400"/>
              <a:buNone/>
            </a:pPr>
            <a:endParaRPr>
              <a:solidFill>
                <a:schemeClr val="dk1"/>
              </a:solidFill>
              <a:latin typeface="Times New Roman"/>
              <a:ea typeface="Times New Roman"/>
              <a:cs typeface="Times New Roman"/>
              <a:sym typeface="Times New Roman"/>
            </a:endParaRPr>
          </a:p>
          <a:p>
            <a:pPr marL="0" lvl="0" indent="0" algn="l" rtl="0">
              <a:lnSpc>
                <a:spcPct val="100000"/>
              </a:lnSpc>
              <a:spcBef>
                <a:spcPts val="352"/>
              </a:spcBef>
              <a:spcAft>
                <a:spcPts val="0"/>
              </a:spcAft>
              <a:buSzPts val="1400"/>
              <a:buNone/>
            </a:pPr>
            <a:endParaRPr>
              <a:solidFill>
                <a:schemeClr val="dk1"/>
              </a:solidFill>
              <a:latin typeface="Times New Roman"/>
              <a:ea typeface="Times New Roman"/>
              <a:cs typeface="Times New Roman"/>
              <a:sym typeface="Times New Roman"/>
            </a:endParaRPr>
          </a:p>
        </p:txBody>
      </p:sp>
      <p:sp>
        <p:nvSpPr>
          <p:cNvPr id="390" name="Google Shape;390;g2712dee5f82_2_196:notes"/>
          <p:cNvSpPr txBox="1">
            <a:spLocks noGrp="1"/>
          </p:cNvSpPr>
          <p:nvPr>
            <p:ph type="sldNum" idx="12"/>
          </p:nvPr>
        </p:nvSpPr>
        <p:spPr>
          <a:xfrm>
            <a:off x="3885478" y="8686800"/>
            <a:ext cx="2972521" cy="457200"/>
          </a:xfrm>
          <a:prstGeom prst="rect">
            <a:avLst/>
          </a:prstGeom>
          <a:noFill/>
          <a:ln>
            <a:noFill/>
          </a:ln>
        </p:spPr>
        <p:txBody>
          <a:bodyPr spcFirstLastPara="1" wrap="square" lIns="91250" tIns="45600" rIns="9125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
                <a:solidFill>
                  <a:schemeClr val="dk1"/>
                </a:solidFill>
                <a:latin typeface="Times New Roman"/>
                <a:ea typeface="Times New Roman"/>
                <a:cs typeface="Times New Roman"/>
                <a:sym typeface="Times New Roman"/>
              </a:rPr>
              <a:t>31</a:t>
            </a:fld>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2712dee5f82_2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396" name="Google Shape;396;g2712dee5f82_2_202:notes"/>
          <p:cNvSpPr txBox="1">
            <a:spLocks noGrp="1"/>
          </p:cNvSpPr>
          <p:nvPr>
            <p:ph type="body" idx="1"/>
          </p:nvPr>
        </p:nvSpPr>
        <p:spPr>
          <a:xfrm>
            <a:off x="914503" y="4343401"/>
            <a:ext cx="5028993" cy="4114799"/>
          </a:xfrm>
          <a:prstGeom prst="rect">
            <a:avLst/>
          </a:prstGeom>
          <a:noFill/>
          <a:ln>
            <a:noFill/>
          </a:ln>
        </p:spPr>
        <p:txBody>
          <a:bodyPr spcFirstLastPara="1" wrap="square" lIns="91250" tIns="45600" rIns="91250" bIns="45600" anchor="t" anchorCtr="0">
            <a:noAutofit/>
          </a:bodyPr>
          <a:lstStyle/>
          <a:p>
            <a:pPr marL="0" lvl="0" indent="0" algn="l" rtl="0">
              <a:lnSpc>
                <a:spcPct val="100000"/>
              </a:lnSpc>
              <a:spcBef>
                <a:spcPts val="0"/>
              </a:spcBef>
              <a:spcAft>
                <a:spcPts val="0"/>
              </a:spcAft>
              <a:buSzPts val="1400"/>
              <a:buNone/>
            </a:pPr>
            <a:r>
              <a:rPr lang="en">
                <a:solidFill>
                  <a:schemeClr val="dk1"/>
                </a:solidFill>
                <a:latin typeface="Times New Roman"/>
                <a:ea typeface="Times New Roman"/>
                <a:cs typeface="Times New Roman"/>
                <a:sym typeface="Times New Roman"/>
              </a:rPr>
              <a:t>This is a screen shot of the GSAAdvantage! home page. You’ll see a search bar – as well as subcategories available under Products. You’ll also have the ability on this site to search by “green” attributes and AbilityOne. Users also have the ability to check requisition status via the NSN Ordering function at the top of the screen. </a:t>
            </a:r>
            <a:endParaRPr/>
          </a:p>
          <a:p>
            <a:pPr marL="0" lvl="0" indent="0" algn="l" rtl="0">
              <a:lnSpc>
                <a:spcPct val="100000"/>
              </a:lnSpc>
              <a:spcBef>
                <a:spcPts val="0"/>
              </a:spcBef>
              <a:spcAft>
                <a:spcPts val="0"/>
              </a:spcAft>
              <a:buSzPts val="1400"/>
              <a:buNone/>
            </a:pPr>
            <a:endParaRPr>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r>
              <a:rPr lang="en">
                <a:solidFill>
                  <a:schemeClr val="dk1"/>
                </a:solidFill>
                <a:latin typeface="Times New Roman"/>
                <a:ea typeface="Times New Roman"/>
                <a:cs typeface="Times New Roman"/>
                <a:sym typeface="Times New Roman"/>
              </a:rPr>
              <a:t>Some of you may know that GSA Advantage has Multi-Factor Authentication for improved site security, For most folks, that meant we sent an email as you logged in to confirm your identify. Last year, we added a feature where you can register your PIV or CAC. Once you do that, you can login directly on this site or on GSA Global Supply because we’ll recognize your ID card.</a:t>
            </a:r>
            <a:endParaRPr/>
          </a:p>
        </p:txBody>
      </p:sp>
      <p:sp>
        <p:nvSpPr>
          <p:cNvPr id="397" name="Google Shape;397;g2712dee5f82_2_202:notes"/>
          <p:cNvSpPr txBox="1">
            <a:spLocks noGrp="1"/>
          </p:cNvSpPr>
          <p:nvPr>
            <p:ph type="sldNum" idx="12"/>
          </p:nvPr>
        </p:nvSpPr>
        <p:spPr>
          <a:xfrm>
            <a:off x="3885478" y="8686800"/>
            <a:ext cx="2972521" cy="457200"/>
          </a:xfrm>
          <a:prstGeom prst="rect">
            <a:avLst/>
          </a:prstGeom>
          <a:noFill/>
          <a:ln>
            <a:noFill/>
          </a:ln>
        </p:spPr>
        <p:txBody>
          <a:bodyPr spcFirstLastPara="1" wrap="square" lIns="91250" tIns="45600" rIns="9125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
                <a:solidFill>
                  <a:schemeClr val="dk1"/>
                </a:solidFill>
                <a:latin typeface="Times New Roman"/>
                <a:ea typeface="Times New Roman"/>
                <a:cs typeface="Times New Roman"/>
                <a:sym typeface="Times New Roman"/>
              </a:rPr>
              <a:t>32</a:t>
            </a:fld>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2712dee5f82_2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4" name="Google Shape;404;g2712dee5f82_2_208:notes"/>
          <p:cNvSpPr txBox="1">
            <a:spLocks noGrp="1"/>
          </p:cNvSpPr>
          <p:nvPr>
            <p:ph type="body" idx="1"/>
          </p:nvPr>
        </p:nvSpPr>
        <p:spPr>
          <a:xfrm>
            <a:off x="914503" y="4343399"/>
            <a:ext cx="5029017" cy="4114874"/>
          </a:xfrm>
          <a:prstGeom prst="rect">
            <a:avLst/>
          </a:prstGeom>
          <a:noFill/>
          <a:ln>
            <a:noFill/>
          </a:ln>
        </p:spPr>
        <p:txBody>
          <a:bodyPr spcFirstLastPara="1" wrap="square" lIns="89350" tIns="89350" rIns="89350" bIns="89350" anchor="t" anchorCtr="0">
            <a:noAutofit/>
          </a:bodyPr>
          <a:lstStyle/>
          <a:p>
            <a:pPr marL="0" lvl="0" indent="0" algn="l" rtl="0">
              <a:lnSpc>
                <a:spcPct val="100000"/>
              </a:lnSpc>
              <a:spcBef>
                <a:spcPts val="0"/>
              </a:spcBef>
              <a:spcAft>
                <a:spcPts val="0"/>
              </a:spcAft>
              <a:buSzPts val="1400"/>
              <a:buNone/>
            </a:pPr>
            <a:r>
              <a:rPr lang="en">
                <a:solidFill>
                  <a:schemeClr val="dk1"/>
                </a:solidFill>
                <a:latin typeface="Times New Roman"/>
                <a:ea typeface="Times New Roman"/>
                <a:cs typeface="Times New Roman"/>
                <a:sym typeface="Times New Roman"/>
              </a:rPr>
              <a:t>Here are the results from a search for a “ruler.” The first item is from GSA Global </a:t>
            </a:r>
            <a:r>
              <a:rPr lang="en" sz="1200" b="0" i="0" u="none" strike="noStrike" cap="none">
                <a:solidFill>
                  <a:srgbClr val="003399"/>
                </a:solidFill>
                <a:latin typeface="Arial"/>
                <a:ea typeface="Arial"/>
                <a:cs typeface="Arial"/>
                <a:sym typeface="Arial"/>
              </a:rPr>
              <a:t>Supply</a:t>
            </a:r>
            <a:r>
              <a:rPr lang="en" baseline="30000">
                <a:solidFill>
                  <a:srgbClr val="013C88"/>
                </a:solidFill>
              </a:rPr>
              <a:t>®</a:t>
            </a:r>
            <a:r>
              <a:rPr lang="en">
                <a:solidFill>
                  <a:schemeClr val="dk1"/>
                </a:solidFill>
                <a:latin typeface="Times New Roman"/>
                <a:ea typeface="Times New Roman"/>
                <a:cs typeface="Times New Roman"/>
                <a:sym typeface="Times New Roman"/>
              </a:rPr>
              <a:t>, and the arrow highlights the requisition basis for this purchase. But all the other option on the screen are from Schedule vendors. It’s easy to comparison shop based on price, minimum order or other factors. But just remember that all of the Schedule options are acquisitions and only the GSA Global </a:t>
            </a:r>
            <a:r>
              <a:rPr lang="en" sz="1200" b="0" i="0" u="none" strike="noStrike" cap="none">
                <a:solidFill>
                  <a:srgbClr val="003399"/>
                </a:solidFill>
                <a:latin typeface="Arial"/>
                <a:ea typeface="Arial"/>
                <a:cs typeface="Arial"/>
                <a:sym typeface="Arial"/>
              </a:rPr>
              <a:t>Supply</a:t>
            </a:r>
            <a:r>
              <a:rPr lang="en" baseline="30000">
                <a:solidFill>
                  <a:srgbClr val="013C88"/>
                </a:solidFill>
              </a:rPr>
              <a:t>®</a:t>
            </a:r>
            <a:r>
              <a:rPr lang="en">
                <a:solidFill>
                  <a:schemeClr val="dk1"/>
                </a:solidFill>
                <a:latin typeface="Times New Roman"/>
                <a:ea typeface="Times New Roman"/>
                <a:cs typeface="Times New Roman"/>
                <a:sym typeface="Times New Roman"/>
              </a:rPr>
              <a:t> choice is a simple requisition. </a:t>
            </a:r>
            <a:endParaRPr/>
          </a:p>
          <a:p>
            <a:pPr marL="0" lvl="0" indent="0" algn="l" rtl="0">
              <a:lnSpc>
                <a:spcPct val="100000"/>
              </a:lnSpc>
              <a:spcBef>
                <a:spcPts val="0"/>
              </a:spcBef>
              <a:spcAft>
                <a:spcPts val="0"/>
              </a:spcAft>
              <a:buSzPts val="1400"/>
              <a:buNone/>
            </a:pPr>
            <a:endParaRPr>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a:p>
        </p:txBody>
      </p:sp>
      <p:sp>
        <p:nvSpPr>
          <p:cNvPr id="405" name="Google Shape;405;g2712dee5f82_2_208:notes"/>
          <p:cNvSpPr txBox="1">
            <a:spLocks noGrp="1"/>
          </p:cNvSpPr>
          <p:nvPr>
            <p:ph type="sldNum" idx="12"/>
          </p:nvPr>
        </p:nvSpPr>
        <p:spPr>
          <a:xfrm>
            <a:off x="3885478" y="8686800"/>
            <a:ext cx="2972436" cy="457273"/>
          </a:xfrm>
          <a:prstGeom prst="rect">
            <a:avLst/>
          </a:prstGeom>
          <a:noFill/>
          <a:ln>
            <a:noFill/>
          </a:ln>
        </p:spPr>
        <p:txBody>
          <a:bodyPr spcFirstLastPara="1" wrap="square" lIns="91250" tIns="45600" rIns="9125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2712dee5f82_2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412" name="Google Shape;412;g2712dee5f82_2_215:notes"/>
          <p:cNvSpPr txBox="1">
            <a:spLocks noGrp="1"/>
          </p:cNvSpPr>
          <p:nvPr>
            <p:ph type="body" idx="1"/>
          </p:nvPr>
        </p:nvSpPr>
        <p:spPr>
          <a:xfrm>
            <a:off x="914503" y="4343401"/>
            <a:ext cx="5028993" cy="4114799"/>
          </a:xfrm>
          <a:prstGeom prst="rect">
            <a:avLst/>
          </a:prstGeom>
          <a:noFill/>
          <a:ln>
            <a:noFill/>
          </a:ln>
        </p:spPr>
        <p:txBody>
          <a:bodyPr spcFirstLastPara="1" wrap="square" lIns="91250" tIns="45600" rIns="91250" bIns="45600" anchor="t" anchorCtr="0">
            <a:noAutofit/>
          </a:bodyPr>
          <a:lstStyle/>
          <a:p>
            <a:pPr marL="0" marR="0" lvl="0" indent="0" algn="l" rtl="0">
              <a:lnSpc>
                <a:spcPct val="100000"/>
              </a:lnSpc>
              <a:spcBef>
                <a:spcPts val="0"/>
              </a:spcBef>
              <a:spcAft>
                <a:spcPts val="0"/>
              </a:spcAft>
              <a:buClr>
                <a:schemeClr val="dk1"/>
              </a:buClr>
              <a:buSzPts val="1200"/>
              <a:buFont typeface="Times New Roman"/>
              <a:buNone/>
            </a:pPr>
            <a:r>
              <a:rPr lang="en" sz="1200" b="0" i="0" u="none" strike="noStrike" cap="none">
                <a:solidFill>
                  <a:schemeClr val="dk1"/>
                </a:solidFill>
                <a:latin typeface="Times New Roman"/>
                <a:ea typeface="Times New Roman"/>
                <a:cs typeface="Times New Roman"/>
                <a:sym typeface="Times New Roman"/>
              </a:rPr>
              <a:t>Finally, as far as web ordering, our customers will have access to the GSA Global </a:t>
            </a:r>
            <a:r>
              <a:rPr lang="en" sz="1200" b="0" i="0" u="none" strike="noStrike" cap="none">
                <a:solidFill>
                  <a:srgbClr val="003399"/>
                </a:solidFill>
                <a:latin typeface="Arial"/>
                <a:ea typeface="Arial"/>
                <a:cs typeface="Arial"/>
                <a:sym typeface="Arial"/>
              </a:rPr>
              <a:t>Supply</a:t>
            </a:r>
            <a:r>
              <a:rPr lang="en" baseline="30000">
                <a:solidFill>
                  <a:srgbClr val="013C88"/>
                </a:solidFill>
              </a:rPr>
              <a:t>®</a:t>
            </a:r>
            <a:r>
              <a:rPr lang="en" sz="1200" b="0" i="0" u="none" strike="noStrike" cap="none">
                <a:solidFill>
                  <a:schemeClr val="dk1"/>
                </a:solidFill>
                <a:latin typeface="Times New Roman"/>
                <a:ea typeface="Times New Roman"/>
                <a:cs typeface="Times New Roman"/>
                <a:sym typeface="Times New Roman"/>
              </a:rPr>
              <a:t> product line on FedMall, the new website that replaced DOD Emall in June 2017. GSA is working with DLA to ensure that our complete  product line is available on this site – but, individuals are only able to purchase via DoDAAC.  </a:t>
            </a:r>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200"/>
              <a:buFont typeface="Times New Roman"/>
              <a:buNone/>
            </a:pPr>
            <a:r>
              <a:rPr lang="en">
                <a:solidFill>
                  <a:schemeClr val="dk1"/>
                </a:solidFill>
                <a:latin typeface="Times New Roman"/>
                <a:ea typeface="Times New Roman"/>
                <a:cs typeface="Times New Roman"/>
                <a:sym typeface="Times New Roman"/>
              </a:rPr>
              <a:t>Right now, all NSNs and all GSA part numbers are visible. </a:t>
            </a:r>
            <a:endParaRPr sz="1200" b="0" i="0" u="none" strike="noStrike" cap="none">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a:solidFill>
                <a:schemeClr val="dk1"/>
              </a:solidFill>
              <a:latin typeface="Times New Roman"/>
              <a:ea typeface="Times New Roman"/>
              <a:cs typeface="Times New Roman"/>
              <a:sym typeface="Times New Roman"/>
            </a:endParaRPr>
          </a:p>
        </p:txBody>
      </p:sp>
      <p:sp>
        <p:nvSpPr>
          <p:cNvPr id="413" name="Google Shape;413;g2712dee5f82_2_215:notes"/>
          <p:cNvSpPr txBox="1">
            <a:spLocks noGrp="1"/>
          </p:cNvSpPr>
          <p:nvPr>
            <p:ph type="sldNum" idx="12"/>
          </p:nvPr>
        </p:nvSpPr>
        <p:spPr>
          <a:xfrm>
            <a:off x="3885478" y="8686800"/>
            <a:ext cx="2972521" cy="457200"/>
          </a:xfrm>
          <a:prstGeom prst="rect">
            <a:avLst/>
          </a:prstGeom>
          <a:noFill/>
          <a:ln>
            <a:noFill/>
          </a:ln>
        </p:spPr>
        <p:txBody>
          <a:bodyPr spcFirstLastPara="1" wrap="square" lIns="91250" tIns="45600" rIns="9125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
                <a:solidFill>
                  <a:schemeClr val="dk1"/>
                </a:solidFill>
                <a:latin typeface="Times New Roman"/>
                <a:ea typeface="Times New Roman"/>
                <a:cs typeface="Times New Roman"/>
                <a:sym typeface="Times New Roman"/>
              </a:rPr>
              <a:t>34</a:t>
            </a:fld>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2712dee5f82_2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419" name="Google Shape;419;g2712dee5f82_2_221:notes"/>
          <p:cNvSpPr txBox="1">
            <a:spLocks noGrp="1"/>
          </p:cNvSpPr>
          <p:nvPr>
            <p:ph type="body" idx="1"/>
          </p:nvPr>
        </p:nvSpPr>
        <p:spPr>
          <a:xfrm>
            <a:off x="914503" y="4343401"/>
            <a:ext cx="5028993" cy="4114799"/>
          </a:xfrm>
          <a:prstGeom prst="rect">
            <a:avLst/>
          </a:prstGeom>
          <a:noFill/>
          <a:ln>
            <a:noFill/>
          </a:ln>
        </p:spPr>
        <p:txBody>
          <a:bodyPr spcFirstLastPara="1" wrap="square" lIns="91250" tIns="45600" rIns="91250" bIns="45600" anchor="t" anchorCtr="0">
            <a:noAutofit/>
          </a:bodyPr>
          <a:lstStyle/>
          <a:p>
            <a:pPr marL="0" marR="0" lvl="0" indent="0" algn="l" rtl="0">
              <a:lnSpc>
                <a:spcPct val="100000"/>
              </a:lnSpc>
              <a:spcBef>
                <a:spcPts val="0"/>
              </a:spcBef>
              <a:spcAft>
                <a:spcPts val="0"/>
              </a:spcAft>
              <a:buClr>
                <a:schemeClr val="dk1"/>
              </a:buClr>
              <a:buSzPts val="300"/>
              <a:buFont typeface="Times New Roman"/>
              <a:buNone/>
            </a:pPr>
            <a:r>
              <a:rPr lang="en" sz="1200" b="0" i="0" u="none" strike="noStrike" cap="none">
                <a:solidFill>
                  <a:schemeClr val="dk1"/>
                </a:solidFill>
                <a:latin typeface="Times New Roman"/>
                <a:ea typeface="Times New Roman"/>
                <a:cs typeface="Times New Roman"/>
                <a:sym typeface="Times New Roman"/>
              </a:rPr>
              <a:t>This is a screenshot of the FedMall homepage. If you’re required to use this site, you’ll probably want to check back regularly as DLA enhances its functionality. </a:t>
            </a:r>
            <a:endParaRPr/>
          </a:p>
          <a:p>
            <a:pPr marL="0" lvl="0" indent="0" algn="l" rtl="0">
              <a:lnSpc>
                <a:spcPct val="100000"/>
              </a:lnSpc>
              <a:spcBef>
                <a:spcPts val="0"/>
              </a:spcBef>
              <a:spcAft>
                <a:spcPts val="0"/>
              </a:spcAft>
              <a:buSzPts val="1400"/>
              <a:buNone/>
            </a:pPr>
            <a:endParaRPr>
              <a:solidFill>
                <a:schemeClr val="dk1"/>
              </a:solidFill>
              <a:latin typeface="Times New Roman"/>
              <a:ea typeface="Times New Roman"/>
              <a:cs typeface="Times New Roman"/>
              <a:sym typeface="Times New Roman"/>
            </a:endParaRPr>
          </a:p>
        </p:txBody>
      </p:sp>
      <p:sp>
        <p:nvSpPr>
          <p:cNvPr id="420" name="Google Shape;420;g2712dee5f82_2_221:notes"/>
          <p:cNvSpPr txBox="1">
            <a:spLocks noGrp="1"/>
          </p:cNvSpPr>
          <p:nvPr>
            <p:ph type="sldNum" idx="12"/>
          </p:nvPr>
        </p:nvSpPr>
        <p:spPr>
          <a:xfrm>
            <a:off x="3885478" y="8686800"/>
            <a:ext cx="2972521" cy="457200"/>
          </a:xfrm>
          <a:prstGeom prst="rect">
            <a:avLst/>
          </a:prstGeom>
          <a:noFill/>
          <a:ln>
            <a:noFill/>
          </a:ln>
        </p:spPr>
        <p:txBody>
          <a:bodyPr spcFirstLastPara="1" wrap="square" lIns="91250" tIns="45600" rIns="9125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
                <a:solidFill>
                  <a:schemeClr val="dk1"/>
                </a:solidFill>
                <a:latin typeface="Times New Roman"/>
                <a:ea typeface="Times New Roman"/>
                <a:cs typeface="Times New Roman"/>
                <a:sym typeface="Times New Roman"/>
              </a:rPr>
              <a:t>35</a:t>
            </a:fld>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2712dee5f82_2_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426" name="Google Shape;426;g2712dee5f82_2_227:notes"/>
          <p:cNvSpPr txBox="1">
            <a:spLocks noGrp="1"/>
          </p:cNvSpPr>
          <p:nvPr>
            <p:ph type="body" idx="1"/>
          </p:nvPr>
        </p:nvSpPr>
        <p:spPr>
          <a:xfrm>
            <a:off x="914503" y="4343401"/>
            <a:ext cx="5028993" cy="4114799"/>
          </a:xfrm>
          <a:prstGeom prst="rect">
            <a:avLst/>
          </a:prstGeom>
          <a:noFill/>
          <a:ln>
            <a:noFill/>
          </a:ln>
        </p:spPr>
        <p:txBody>
          <a:bodyPr spcFirstLastPara="1" wrap="square" lIns="91250" tIns="45600" rIns="91250" bIns="45600" anchor="t" anchorCtr="0">
            <a:noAutofit/>
          </a:bodyPr>
          <a:lstStyle/>
          <a:p>
            <a:pPr marL="0" lvl="0" indent="0" algn="l" rtl="0">
              <a:lnSpc>
                <a:spcPct val="100000"/>
              </a:lnSpc>
              <a:spcBef>
                <a:spcPts val="0"/>
              </a:spcBef>
              <a:spcAft>
                <a:spcPts val="0"/>
              </a:spcAft>
              <a:buSzPts val="1400"/>
              <a:buNone/>
            </a:pPr>
            <a:r>
              <a:rPr lang="en">
                <a:solidFill>
                  <a:schemeClr val="dk1"/>
                </a:solidFill>
                <a:latin typeface="Times New Roman"/>
                <a:ea typeface="Times New Roman"/>
                <a:cs typeface="Times New Roman"/>
                <a:sym typeface="Times New Roman"/>
              </a:rPr>
              <a:t>Customers have the option of calling orders into a GSA Global </a:t>
            </a:r>
            <a:r>
              <a:rPr lang="en" sz="1200" b="0" i="0" u="none" strike="noStrike" cap="none">
                <a:solidFill>
                  <a:srgbClr val="003399"/>
                </a:solidFill>
                <a:latin typeface="Arial"/>
                <a:ea typeface="Arial"/>
                <a:cs typeface="Arial"/>
                <a:sym typeface="Arial"/>
              </a:rPr>
              <a:t>Supply</a:t>
            </a:r>
            <a:r>
              <a:rPr lang="en" baseline="30000">
                <a:solidFill>
                  <a:srgbClr val="013C88"/>
                </a:solidFill>
              </a:rPr>
              <a:t>®</a:t>
            </a:r>
            <a:r>
              <a:rPr lang="en">
                <a:solidFill>
                  <a:schemeClr val="dk1"/>
                </a:solidFill>
                <a:latin typeface="Times New Roman"/>
                <a:ea typeface="Times New Roman"/>
                <a:cs typeface="Times New Roman"/>
                <a:sym typeface="Times New Roman"/>
              </a:rPr>
              <a:t> Call Center. This resource is available from Sunday night to Friday night to serve customers worldwide. The Call Center is able to take orders utilizing a DoDAAC, AAC or Government Purchase Card. </a:t>
            </a:r>
            <a:endParaRPr/>
          </a:p>
        </p:txBody>
      </p:sp>
      <p:sp>
        <p:nvSpPr>
          <p:cNvPr id="427" name="Google Shape;427;g2712dee5f82_2_227:notes"/>
          <p:cNvSpPr txBox="1">
            <a:spLocks noGrp="1"/>
          </p:cNvSpPr>
          <p:nvPr>
            <p:ph type="sldNum" idx="12"/>
          </p:nvPr>
        </p:nvSpPr>
        <p:spPr>
          <a:xfrm>
            <a:off x="3885478" y="8686800"/>
            <a:ext cx="2972521" cy="457200"/>
          </a:xfrm>
          <a:prstGeom prst="rect">
            <a:avLst/>
          </a:prstGeom>
          <a:noFill/>
          <a:ln>
            <a:noFill/>
          </a:ln>
        </p:spPr>
        <p:txBody>
          <a:bodyPr spcFirstLastPara="1" wrap="square" lIns="91250" tIns="45600" rIns="9125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
                <a:solidFill>
                  <a:schemeClr val="dk1"/>
                </a:solidFill>
                <a:latin typeface="Times New Roman"/>
                <a:ea typeface="Times New Roman"/>
                <a:cs typeface="Times New Roman"/>
                <a:sym typeface="Times New Roman"/>
              </a:rPr>
              <a:t>36</a:t>
            </a:fld>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2712dee5f82_2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434" name="Google Shape;434;g2712dee5f82_2_234:notes"/>
          <p:cNvSpPr txBox="1">
            <a:spLocks noGrp="1"/>
          </p:cNvSpPr>
          <p:nvPr>
            <p:ph type="body" idx="1"/>
          </p:nvPr>
        </p:nvSpPr>
        <p:spPr>
          <a:xfrm>
            <a:off x="914503" y="4343401"/>
            <a:ext cx="5028993" cy="4114799"/>
          </a:xfrm>
          <a:prstGeom prst="rect">
            <a:avLst/>
          </a:prstGeom>
          <a:noFill/>
          <a:ln>
            <a:noFill/>
          </a:ln>
        </p:spPr>
        <p:txBody>
          <a:bodyPr spcFirstLastPara="1" wrap="square" lIns="91250" tIns="45600" rIns="91250" bIns="45600" anchor="t" anchorCtr="0">
            <a:noAutofit/>
          </a:bodyPr>
          <a:lstStyle/>
          <a:p>
            <a:pPr marL="0" lvl="0" indent="0" algn="l" rtl="0">
              <a:lnSpc>
                <a:spcPct val="100000"/>
              </a:lnSpc>
              <a:spcBef>
                <a:spcPts val="0"/>
              </a:spcBef>
              <a:spcAft>
                <a:spcPts val="0"/>
              </a:spcAft>
              <a:buSzPts val="1400"/>
              <a:buNone/>
            </a:pPr>
            <a:r>
              <a:rPr lang="en">
                <a:solidFill>
                  <a:schemeClr val="dk1"/>
                </a:solidFill>
                <a:latin typeface="Times New Roman"/>
                <a:ea typeface="Times New Roman"/>
                <a:cs typeface="Times New Roman"/>
                <a:sym typeface="Times New Roman"/>
              </a:rPr>
              <a:t>If faxing an order is easier, please feel free to send us your order via this method. The annual GSA Global </a:t>
            </a:r>
            <a:r>
              <a:rPr lang="en" sz="1200" b="0" i="0" u="none" strike="noStrike" cap="none">
                <a:solidFill>
                  <a:srgbClr val="003399"/>
                </a:solidFill>
                <a:latin typeface="Arial"/>
                <a:ea typeface="Arial"/>
                <a:cs typeface="Arial"/>
                <a:sym typeface="Arial"/>
              </a:rPr>
              <a:t>Supply</a:t>
            </a:r>
            <a:r>
              <a:rPr lang="en" baseline="30000">
                <a:solidFill>
                  <a:srgbClr val="013C88"/>
                </a:solidFill>
              </a:rPr>
              <a:t>®</a:t>
            </a:r>
            <a:r>
              <a:rPr lang="en">
                <a:solidFill>
                  <a:schemeClr val="dk1"/>
                </a:solidFill>
                <a:latin typeface="Times New Roman"/>
                <a:ea typeface="Times New Roman"/>
                <a:cs typeface="Times New Roman"/>
                <a:sym typeface="Times New Roman"/>
              </a:rPr>
              <a:t> Catalog has a blank order form in the back. Tear it out, make copies, and fax them in. We’ll fax back an order confirmation that includes an order number that you can use for tracking purposes.</a:t>
            </a:r>
            <a:endParaRPr/>
          </a:p>
          <a:p>
            <a:pPr marL="0" lvl="0" indent="0" algn="l" rtl="0">
              <a:lnSpc>
                <a:spcPct val="100000"/>
              </a:lnSpc>
              <a:spcBef>
                <a:spcPts val="352"/>
              </a:spcBef>
              <a:spcAft>
                <a:spcPts val="0"/>
              </a:spcAft>
              <a:buSzPts val="1400"/>
              <a:buNone/>
            </a:pPr>
            <a:endParaRPr>
              <a:solidFill>
                <a:schemeClr val="dk1"/>
              </a:solidFill>
              <a:latin typeface="Times New Roman"/>
              <a:ea typeface="Times New Roman"/>
              <a:cs typeface="Times New Roman"/>
              <a:sym typeface="Times New Roman"/>
            </a:endParaRPr>
          </a:p>
          <a:p>
            <a:pPr marL="0" lvl="0" indent="0" algn="l" rtl="0">
              <a:lnSpc>
                <a:spcPct val="100000"/>
              </a:lnSpc>
              <a:spcBef>
                <a:spcPts val="352"/>
              </a:spcBef>
              <a:spcAft>
                <a:spcPts val="0"/>
              </a:spcAft>
              <a:buSzPts val="1400"/>
              <a:buNone/>
            </a:pPr>
            <a:r>
              <a:rPr lang="en">
                <a:solidFill>
                  <a:schemeClr val="dk1"/>
                </a:solidFill>
                <a:latin typeface="Times New Roman"/>
                <a:ea typeface="Times New Roman"/>
                <a:cs typeface="Times New Roman"/>
                <a:sym typeface="Times New Roman"/>
              </a:rPr>
              <a:t>																																																																				</a:t>
            </a:r>
            <a:endParaRPr>
              <a:solidFill>
                <a:schemeClr val="dk1"/>
              </a:solidFill>
              <a:latin typeface="Times New Roman"/>
              <a:ea typeface="Times New Roman"/>
              <a:cs typeface="Times New Roman"/>
              <a:sym typeface="Times New Roman"/>
            </a:endParaRPr>
          </a:p>
        </p:txBody>
      </p:sp>
      <p:sp>
        <p:nvSpPr>
          <p:cNvPr id="435" name="Google Shape;435;g2712dee5f82_2_234:notes"/>
          <p:cNvSpPr txBox="1">
            <a:spLocks noGrp="1"/>
          </p:cNvSpPr>
          <p:nvPr>
            <p:ph type="sldNum" idx="12"/>
          </p:nvPr>
        </p:nvSpPr>
        <p:spPr>
          <a:xfrm>
            <a:off x="3885478" y="8686800"/>
            <a:ext cx="2972521" cy="457200"/>
          </a:xfrm>
          <a:prstGeom prst="rect">
            <a:avLst/>
          </a:prstGeom>
          <a:noFill/>
          <a:ln>
            <a:noFill/>
          </a:ln>
        </p:spPr>
        <p:txBody>
          <a:bodyPr spcFirstLastPara="1" wrap="square" lIns="91250" tIns="45600" rIns="9125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
                <a:solidFill>
                  <a:schemeClr val="dk1"/>
                </a:solidFill>
                <a:latin typeface="Times New Roman"/>
                <a:ea typeface="Times New Roman"/>
                <a:cs typeface="Times New Roman"/>
                <a:sym typeface="Times New Roman"/>
              </a:rPr>
              <a:t>37</a:t>
            </a:fld>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2712dee5f82_2_241:notes"/>
          <p:cNvSpPr txBox="1">
            <a:spLocks noGrp="1"/>
          </p:cNvSpPr>
          <p:nvPr>
            <p:ph type="sldNum" idx="12"/>
          </p:nvPr>
        </p:nvSpPr>
        <p:spPr>
          <a:xfrm>
            <a:off x="3885478" y="8686800"/>
            <a:ext cx="2972521" cy="457200"/>
          </a:xfrm>
          <a:prstGeom prst="rect">
            <a:avLst/>
          </a:prstGeom>
          <a:noFill/>
          <a:ln>
            <a:noFill/>
          </a:ln>
        </p:spPr>
        <p:txBody>
          <a:bodyPr spcFirstLastPara="1" wrap="square" lIns="91250" tIns="45600" rIns="9125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
                <a:solidFill>
                  <a:schemeClr val="dk1"/>
                </a:solidFill>
                <a:latin typeface="Times New Roman"/>
                <a:ea typeface="Times New Roman"/>
                <a:cs typeface="Times New Roman"/>
                <a:sym typeface="Times New Roman"/>
              </a:rPr>
              <a:t>38</a:t>
            </a:fld>
            <a:endParaRPr>
              <a:solidFill>
                <a:schemeClr val="dk1"/>
              </a:solidFill>
              <a:latin typeface="Times New Roman"/>
              <a:ea typeface="Times New Roman"/>
              <a:cs typeface="Times New Roman"/>
              <a:sym typeface="Times New Roman"/>
            </a:endParaRPr>
          </a:p>
        </p:txBody>
      </p:sp>
      <p:sp>
        <p:nvSpPr>
          <p:cNvPr id="442" name="Google Shape;442;g2712dee5f82_2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3" name="Google Shape;443;g2712dee5f82_2_241:notes"/>
          <p:cNvSpPr txBox="1">
            <a:spLocks noGrp="1"/>
          </p:cNvSpPr>
          <p:nvPr>
            <p:ph type="body" idx="1"/>
          </p:nvPr>
        </p:nvSpPr>
        <p:spPr>
          <a:xfrm>
            <a:off x="914503" y="4343401"/>
            <a:ext cx="5028993" cy="4114799"/>
          </a:xfrm>
          <a:prstGeom prst="rect">
            <a:avLst/>
          </a:prstGeom>
          <a:noFill/>
          <a:ln>
            <a:noFill/>
          </a:ln>
        </p:spPr>
        <p:txBody>
          <a:bodyPr spcFirstLastPara="1" wrap="square" lIns="91250" tIns="45600" rIns="91250" bIns="45600" anchor="t" anchorCtr="0">
            <a:noAutofit/>
          </a:bodyPr>
          <a:lstStyle/>
          <a:p>
            <a:pPr marL="0" lvl="0" indent="0" algn="l" rtl="0">
              <a:lnSpc>
                <a:spcPct val="100000"/>
              </a:lnSpc>
              <a:spcBef>
                <a:spcPts val="0"/>
              </a:spcBef>
              <a:spcAft>
                <a:spcPts val="0"/>
              </a:spcAft>
              <a:buSzPts val="1400"/>
              <a:buNone/>
            </a:pPr>
            <a:r>
              <a:rPr lang="en">
                <a:solidFill>
                  <a:schemeClr val="dk1"/>
                </a:solidFill>
                <a:latin typeface="Times New Roman"/>
                <a:ea typeface="Times New Roman"/>
                <a:cs typeface="Times New Roman"/>
                <a:sym typeface="Times New Roman"/>
              </a:rPr>
              <a:t>If the item you need cannot be found in the GSA Global </a:t>
            </a:r>
            <a:r>
              <a:rPr lang="en" sz="1200" b="0" i="0" u="none" strike="noStrike" cap="none">
                <a:solidFill>
                  <a:srgbClr val="003399"/>
                </a:solidFill>
                <a:latin typeface="Arial"/>
                <a:ea typeface="Arial"/>
                <a:cs typeface="Arial"/>
                <a:sym typeface="Arial"/>
              </a:rPr>
              <a:t>Supply</a:t>
            </a:r>
            <a:r>
              <a:rPr lang="en" baseline="30000">
                <a:solidFill>
                  <a:srgbClr val="013C88"/>
                </a:solidFill>
              </a:rPr>
              <a:t>®</a:t>
            </a:r>
            <a:r>
              <a:rPr lang="en">
                <a:solidFill>
                  <a:schemeClr val="dk1"/>
                </a:solidFill>
                <a:latin typeface="Times New Roman"/>
                <a:ea typeface="Times New Roman"/>
                <a:cs typeface="Times New Roman"/>
                <a:sym typeface="Times New Roman"/>
              </a:rPr>
              <a:t> offering, we offer a Special Order Program (SOP) to obtain those products. Customer agencies can place requisitions with GSA Global </a:t>
            </a:r>
            <a:r>
              <a:rPr lang="en" sz="1200" b="0" i="0" u="none" strike="noStrike" cap="none">
                <a:solidFill>
                  <a:srgbClr val="003399"/>
                </a:solidFill>
                <a:latin typeface="Arial"/>
                <a:ea typeface="Arial"/>
                <a:cs typeface="Arial"/>
                <a:sym typeface="Arial"/>
              </a:rPr>
              <a:t>Supply</a:t>
            </a:r>
            <a:r>
              <a:rPr lang="en" baseline="30000">
                <a:solidFill>
                  <a:srgbClr val="013C88"/>
                </a:solidFill>
              </a:rPr>
              <a:t>®</a:t>
            </a:r>
            <a:r>
              <a:rPr lang="en">
                <a:solidFill>
                  <a:schemeClr val="dk1"/>
                </a:solidFill>
                <a:latin typeface="Times New Roman"/>
                <a:ea typeface="Times New Roman"/>
                <a:cs typeface="Times New Roman"/>
                <a:sym typeface="Times New Roman"/>
              </a:rPr>
              <a:t> and be assured that we will take all the necessary steps to ensure compliance with applicable procurement regulations. We are limited to supporting products and ancillary services within the commodity classes that GSA Global </a:t>
            </a:r>
            <a:r>
              <a:rPr lang="en" sz="1200" b="0" i="0" u="none" strike="noStrike" cap="none">
                <a:solidFill>
                  <a:srgbClr val="003399"/>
                </a:solidFill>
                <a:latin typeface="Arial"/>
                <a:ea typeface="Arial"/>
                <a:cs typeface="Arial"/>
                <a:sym typeface="Arial"/>
              </a:rPr>
              <a:t>Supply</a:t>
            </a:r>
            <a:r>
              <a:rPr lang="en" baseline="30000">
                <a:solidFill>
                  <a:srgbClr val="013C88"/>
                </a:solidFill>
              </a:rPr>
              <a:t>®</a:t>
            </a:r>
            <a:r>
              <a:rPr lang="en">
                <a:solidFill>
                  <a:schemeClr val="dk1"/>
                </a:solidFill>
                <a:latin typeface="Times New Roman"/>
                <a:ea typeface="Times New Roman"/>
                <a:cs typeface="Times New Roman"/>
                <a:sym typeface="Times New Roman"/>
              </a:rPr>
              <a:t> manages. This program is available to our global customer base – and, can be used via MILSTRIP or MIPR. The SOP option includes a wide variety of products such as tools and hardware, office products, cleaning supplies and safety equipment. We can support requirements ranging from the simple to complex, from low cost to above the Simplified Acquisition Threshold. And, for ease of use, there is one entry point for your requirements. Simply call or email the Special Order Desk.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2712dee5f82_2_247:notes"/>
          <p:cNvSpPr txBox="1">
            <a:spLocks noGrp="1"/>
          </p:cNvSpPr>
          <p:nvPr>
            <p:ph type="sldNum" idx="12"/>
          </p:nvPr>
        </p:nvSpPr>
        <p:spPr>
          <a:xfrm>
            <a:off x="3885478" y="8686800"/>
            <a:ext cx="2972521" cy="457200"/>
          </a:xfrm>
          <a:prstGeom prst="rect">
            <a:avLst/>
          </a:prstGeom>
          <a:noFill/>
          <a:ln>
            <a:noFill/>
          </a:ln>
        </p:spPr>
        <p:txBody>
          <a:bodyPr spcFirstLastPara="1" wrap="square" lIns="91250" tIns="45600" rIns="9125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
                <a:solidFill>
                  <a:schemeClr val="dk1"/>
                </a:solidFill>
                <a:latin typeface="Times New Roman"/>
                <a:ea typeface="Times New Roman"/>
                <a:cs typeface="Times New Roman"/>
                <a:sym typeface="Times New Roman"/>
              </a:rPr>
              <a:t>39</a:t>
            </a:fld>
            <a:endParaRPr>
              <a:solidFill>
                <a:schemeClr val="dk1"/>
              </a:solidFill>
              <a:latin typeface="Times New Roman"/>
              <a:ea typeface="Times New Roman"/>
              <a:cs typeface="Times New Roman"/>
              <a:sym typeface="Times New Roman"/>
            </a:endParaRPr>
          </a:p>
        </p:txBody>
      </p:sp>
      <p:sp>
        <p:nvSpPr>
          <p:cNvPr id="449" name="Google Shape;449;g2712dee5f82_2_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50" name="Google Shape;450;g2712dee5f82_2_247:notes"/>
          <p:cNvSpPr txBox="1">
            <a:spLocks noGrp="1"/>
          </p:cNvSpPr>
          <p:nvPr>
            <p:ph type="body" idx="1"/>
          </p:nvPr>
        </p:nvSpPr>
        <p:spPr>
          <a:xfrm>
            <a:off x="914503" y="4343401"/>
            <a:ext cx="5028993" cy="4114799"/>
          </a:xfrm>
          <a:prstGeom prst="rect">
            <a:avLst/>
          </a:prstGeom>
          <a:noFill/>
          <a:ln>
            <a:noFill/>
          </a:ln>
        </p:spPr>
        <p:txBody>
          <a:bodyPr spcFirstLastPara="1" wrap="square" lIns="91250" tIns="45600" rIns="91250" bIns="45600" anchor="t" anchorCtr="0">
            <a:noAutofit/>
          </a:bodyPr>
          <a:lstStyle/>
          <a:p>
            <a:pPr marL="0" lvl="0" indent="0" algn="l" rtl="0">
              <a:lnSpc>
                <a:spcPct val="100000"/>
              </a:lnSpc>
              <a:spcBef>
                <a:spcPts val="0"/>
              </a:spcBef>
              <a:spcAft>
                <a:spcPts val="0"/>
              </a:spcAft>
              <a:buSzPts val="1400"/>
              <a:buNone/>
            </a:pPr>
            <a:r>
              <a:rPr lang="en">
                <a:solidFill>
                  <a:schemeClr val="dk1"/>
                </a:solidFill>
                <a:latin typeface="Times New Roman"/>
                <a:ea typeface="Times New Roman"/>
                <a:cs typeface="Times New Roman"/>
                <a:sym typeface="Times New Roman"/>
              </a:rPr>
              <a:t>GSA works to serve you as efficiently as possible. Sometimes we hit an obstacle because we have no easy way to contact a customer. For instance, most MILSTRIP orders flow to us through DLMS and while we see the relevant DoDAAC for the ordering or billing party, we can’t easily reach a person. If it’s a “J” item and GSA is buying it, we may need to resolve questions about your order or confirm the quantity if it comes in multiple sizes. Or we ship the item and it gets hung up at the entry to your base. If we can’t call you to gain access, that order can be delayed or even cancelled. In the long-term, GSA and DLA will work together to gather that information and ensure that if flows to the shipping label. In the meantime, I suggest you and your colleagues use the “Mark For” data field in whatever ordering system you use to insert at least a first name and phone number. If you are ordering on the GSA websites, use the box for “Individual Receiving” info to give us a name and phone number.</a:t>
            </a:r>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712dee5f82_2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0" name="Google Shape;190;g2712dee5f82_2_23:notes"/>
          <p:cNvSpPr txBox="1">
            <a:spLocks noGrp="1"/>
          </p:cNvSpPr>
          <p:nvPr>
            <p:ph type="body" idx="1"/>
          </p:nvPr>
        </p:nvSpPr>
        <p:spPr>
          <a:xfrm>
            <a:off x="914503" y="4343401"/>
            <a:ext cx="5028993" cy="4114799"/>
          </a:xfrm>
          <a:prstGeom prst="rect">
            <a:avLst/>
          </a:prstGeom>
          <a:noFill/>
          <a:ln>
            <a:noFill/>
          </a:ln>
        </p:spPr>
        <p:txBody>
          <a:bodyPr spcFirstLastPara="1" wrap="square" lIns="91250" tIns="45600" rIns="91250" bIns="45600" anchor="t" anchorCtr="0">
            <a:noAutofit/>
          </a:bodyPr>
          <a:lstStyle/>
          <a:p>
            <a:pPr marL="0" lvl="0" indent="0" algn="l" rtl="0">
              <a:lnSpc>
                <a:spcPct val="100000"/>
              </a:lnSpc>
              <a:spcBef>
                <a:spcPts val="0"/>
              </a:spcBef>
              <a:spcAft>
                <a:spcPts val="0"/>
              </a:spcAft>
              <a:buSzPts val="1400"/>
              <a:buNone/>
            </a:pPr>
            <a:r>
              <a:rPr lang="en">
                <a:solidFill>
                  <a:schemeClr val="dk1"/>
                </a:solidFill>
                <a:latin typeface="Times New Roman"/>
                <a:ea typeface="Times New Roman"/>
                <a:cs typeface="Times New Roman"/>
                <a:sym typeface="Times New Roman"/>
              </a:rPr>
              <a:t>GSA was established by President Harry Truman on July 1, 1949, to streamline the administrative work of the federal government. GSA consolidated a variety of different functions, including the National Archives Establishment, the Federal Works Agency, the Public Buildings Administration, the Bureau of Federal Supply, the Office of Contract Settlement and the War Assets Administration into one federal agency tasked with administering supplies and providing workplaces for federal employees. </a:t>
            </a:r>
            <a:endParaRPr/>
          </a:p>
          <a:p>
            <a:pPr marL="0" lvl="0" indent="0" algn="l" rtl="0">
              <a:lnSpc>
                <a:spcPct val="100000"/>
              </a:lnSpc>
              <a:spcBef>
                <a:spcPts val="352"/>
              </a:spcBef>
              <a:spcAft>
                <a:spcPts val="0"/>
              </a:spcAft>
              <a:buSzPts val="1400"/>
              <a:buNone/>
            </a:pPr>
            <a:endParaRPr>
              <a:solidFill>
                <a:schemeClr val="dk1"/>
              </a:solidFill>
              <a:latin typeface="Times New Roman"/>
              <a:ea typeface="Times New Roman"/>
              <a:cs typeface="Times New Roman"/>
              <a:sym typeface="Times New Roman"/>
            </a:endParaRPr>
          </a:p>
          <a:p>
            <a:pPr marL="0" lvl="0" indent="0" algn="l" rtl="0">
              <a:lnSpc>
                <a:spcPct val="100000"/>
              </a:lnSpc>
              <a:spcBef>
                <a:spcPts val="352"/>
              </a:spcBef>
              <a:spcAft>
                <a:spcPts val="0"/>
              </a:spcAft>
              <a:buSzPts val="1400"/>
              <a:buNone/>
            </a:pPr>
            <a:r>
              <a:rPr lang="en">
                <a:solidFill>
                  <a:schemeClr val="dk1"/>
                </a:solidFill>
                <a:latin typeface="Times New Roman"/>
                <a:ea typeface="Times New Roman"/>
                <a:cs typeface="Times New Roman"/>
                <a:sym typeface="Times New Roman"/>
              </a:rPr>
              <a:t>The original mission of the GSA was to dispose of war surplus goods (still an issue 4 years after World War II ended), manage and store government records, handle emergency preparedness, and stockpile strategic supplies for wartime. </a:t>
            </a:r>
            <a:endParaRPr/>
          </a:p>
          <a:p>
            <a:pPr marL="0" lvl="0" indent="0" algn="l" rtl="0">
              <a:lnSpc>
                <a:spcPct val="100000"/>
              </a:lnSpc>
              <a:spcBef>
                <a:spcPts val="352"/>
              </a:spcBef>
              <a:spcAft>
                <a:spcPts val="0"/>
              </a:spcAft>
              <a:buSzPts val="1400"/>
              <a:buNone/>
            </a:pPr>
            <a:endParaRPr>
              <a:solidFill>
                <a:schemeClr val="dk1"/>
              </a:solidFill>
              <a:latin typeface="Times New Roman"/>
              <a:ea typeface="Times New Roman"/>
              <a:cs typeface="Times New Roman"/>
              <a:sym typeface="Times New Roman"/>
            </a:endParaRPr>
          </a:p>
          <a:p>
            <a:pPr marL="0" lvl="0" indent="0" algn="l" rtl="0">
              <a:lnSpc>
                <a:spcPct val="100000"/>
              </a:lnSpc>
              <a:spcBef>
                <a:spcPts val="352"/>
              </a:spcBef>
              <a:spcAft>
                <a:spcPts val="0"/>
              </a:spcAft>
              <a:buSzPts val="1400"/>
              <a:buNone/>
            </a:pPr>
            <a:r>
              <a:rPr lang="en">
                <a:solidFill>
                  <a:schemeClr val="dk1"/>
                </a:solidFill>
                <a:latin typeface="Times New Roman"/>
                <a:ea typeface="Times New Roman"/>
                <a:cs typeface="Times New Roman"/>
                <a:sym typeface="Times New Roman"/>
              </a:rPr>
              <a:t>However, over time GSA’s mission evolved, as it has for many Federal agencies, to the the point where most attention is focused on its two largest functions – the </a:t>
            </a:r>
            <a:r>
              <a:rPr lang="en" u="sng">
                <a:solidFill>
                  <a:schemeClr val="dk1"/>
                </a:solidFill>
                <a:latin typeface="Times New Roman"/>
                <a:ea typeface="Times New Roman"/>
                <a:cs typeface="Times New Roman"/>
                <a:sym typeface="Times New Roman"/>
              </a:rPr>
              <a:t>Public Buildings Service</a:t>
            </a:r>
            <a:r>
              <a:rPr lang="en" b="1">
                <a:solidFill>
                  <a:schemeClr val="dk1"/>
                </a:solidFill>
                <a:latin typeface="Times New Roman"/>
                <a:ea typeface="Times New Roman"/>
                <a:cs typeface="Times New Roman"/>
                <a:sym typeface="Times New Roman"/>
              </a:rPr>
              <a:t> </a:t>
            </a:r>
            <a:r>
              <a:rPr lang="en">
                <a:solidFill>
                  <a:schemeClr val="dk1"/>
                </a:solidFill>
                <a:latin typeface="Times New Roman"/>
                <a:ea typeface="Times New Roman"/>
                <a:cs typeface="Times New Roman"/>
                <a:sym typeface="Times New Roman"/>
              </a:rPr>
              <a:t>and the </a:t>
            </a:r>
            <a:r>
              <a:rPr lang="en" u="sng">
                <a:solidFill>
                  <a:schemeClr val="dk1"/>
                </a:solidFill>
                <a:latin typeface="Times New Roman"/>
                <a:ea typeface="Times New Roman"/>
                <a:cs typeface="Times New Roman"/>
                <a:sym typeface="Times New Roman"/>
              </a:rPr>
              <a:t>Federal Acquisition Service</a:t>
            </a:r>
            <a:r>
              <a:rPr lang="en">
                <a:solidFill>
                  <a:schemeClr val="dk1"/>
                </a:solidFill>
                <a:latin typeface="Times New Roman"/>
                <a:ea typeface="Times New Roman"/>
                <a:cs typeface="Times New Roman"/>
                <a:sym typeface="Times New Roman"/>
              </a:rPr>
              <a:t>. GSA provides workspace to more than 1 million federal civilian workers, oversees more than 480 historic buildings, and facilitates the purchase of goods and services from quality commercial vendors.</a:t>
            </a:r>
            <a:endParaRPr/>
          </a:p>
          <a:p>
            <a:pPr marL="0" lvl="0" indent="0" algn="l" rtl="0">
              <a:lnSpc>
                <a:spcPct val="100000"/>
              </a:lnSpc>
              <a:spcBef>
                <a:spcPts val="352"/>
              </a:spcBef>
              <a:spcAft>
                <a:spcPts val="0"/>
              </a:spcAft>
              <a:buSzPts val="1400"/>
              <a:buNone/>
            </a:pPr>
            <a:endParaRPr>
              <a:solidFill>
                <a:schemeClr val="dk1"/>
              </a:solidFill>
              <a:latin typeface="Times New Roman"/>
              <a:ea typeface="Times New Roman"/>
              <a:cs typeface="Times New Roman"/>
              <a:sym typeface="Times New Roman"/>
            </a:endParaRPr>
          </a:p>
        </p:txBody>
      </p:sp>
      <p:sp>
        <p:nvSpPr>
          <p:cNvPr id="191" name="Google Shape;191;g2712dee5f82_2_23:notes"/>
          <p:cNvSpPr txBox="1">
            <a:spLocks noGrp="1"/>
          </p:cNvSpPr>
          <p:nvPr>
            <p:ph type="sldNum" idx="12"/>
          </p:nvPr>
        </p:nvSpPr>
        <p:spPr>
          <a:xfrm>
            <a:off x="3885478" y="8686800"/>
            <a:ext cx="2972521" cy="457200"/>
          </a:xfrm>
          <a:prstGeom prst="rect">
            <a:avLst/>
          </a:prstGeom>
          <a:noFill/>
          <a:ln>
            <a:noFill/>
          </a:ln>
        </p:spPr>
        <p:txBody>
          <a:bodyPr spcFirstLastPara="1" wrap="square" lIns="91250" tIns="45600" rIns="9125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
                <a:solidFill>
                  <a:schemeClr val="dk1"/>
                </a:solidFill>
                <a:latin typeface="Times New Roman"/>
                <a:ea typeface="Times New Roman"/>
                <a:cs typeface="Times New Roman"/>
                <a:sym typeface="Times New Roman"/>
              </a:rPr>
              <a:t>4</a:t>
            </a:fld>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2712dee5f82_2_253:notes"/>
          <p:cNvSpPr txBox="1">
            <a:spLocks noGrp="1"/>
          </p:cNvSpPr>
          <p:nvPr>
            <p:ph type="sldNum" idx="12"/>
          </p:nvPr>
        </p:nvSpPr>
        <p:spPr>
          <a:xfrm>
            <a:off x="3885478" y="8686800"/>
            <a:ext cx="2972521" cy="457200"/>
          </a:xfrm>
          <a:prstGeom prst="rect">
            <a:avLst/>
          </a:prstGeom>
          <a:noFill/>
          <a:ln>
            <a:noFill/>
          </a:ln>
        </p:spPr>
        <p:txBody>
          <a:bodyPr spcFirstLastPara="1" wrap="square" lIns="91250" tIns="45600" rIns="9125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
                <a:solidFill>
                  <a:schemeClr val="dk1"/>
                </a:solidFill>
                <a:latin typeface="Times New Roman"/>
                <a:ea typeface="Times New Roman"/>
                <a:cs typeface="Times New Roman"/>
                <a:sym typeface="Times New Roman"/>
              </a:rPr>
              <a:t>40</a:t>
            </a:fld>
            <a:endParaRPr>
              <a:solidFill>
                <a:schemeClr val="dk1"/>
              </a:solidFill>
              <a:latin typeface="Times New Roman"/>
              <a:ea typeface="Times New Roman"/>
              <a:cs typeface="Times New Roman"/>
              <a:sym typeface="Times New Roman"/>
            </a:endParaRPr>
          </a:p>
        </p:txBody>
      </p:sp>
      <p:sp>
        <p:nvSpPr>
          <p:cNvPr id="456" name="Google Shape;456;g2712dee5f82_2_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57" name="Google Shape;457;g2712dee5f82_2_253:notes"/>
          <p:cNvSpPr txBox="1">
            <a:spLocks noGrp="1"/>
          </p:cNvSpPr>
          <p:nvPr>
            <p:ph type="body" idx="1"/>
          </p:nvPr>
        </p:nvSpPr>
        <p:spPr>
          <a:xfrm>
            <a:off x="914503" y="4343401"/>
            <a:ext cx="5028993" cy="4114799"/>
          </a:xfrm>
          <a:prstGeom prst="rect">
            <a:avLst/>
          </a:prstGeom>
          <a:noFill/>
          <a:ln>
            <a:noFill/>
          </a:ln>
        </p:spPr>
        <p:txBody>
          <a:bodyPr spcFirstLastPara="1" wrap="square" lIns="91250" tIns="45600" rIns="91250" bIns="45600" anchor="t" anchorCtr="0">
            <a:noAutofit/>
          </a:bodyPr>
          <a:lstStyle/>
          <a:p>
            <a:pPr marL="0" lvl="0" indent="0" algn="l" rtl="0">
              <a:lnSpc>
                <a:spcPct val="100000"/>
              </a:lnSpc>
              <a:spcBef>
                <a:spcPts val="0"/>
              </a:spcBef>
              <a:spcAft>
                <a:spcPts val="0"/>
              </a:spcAft>
              <a:buSzPts val="1400"/>
              <a:buNone/>
            </a:pPr>
            <a:r>
              <a:rPr lang="en">
                <a:solidFill>
                  <a:schemeClr val="dk1"/>
                </a:solidFill>
                <a:latin typeface="Times New Roman"/>
                <a:ea typeface="Times New Roman"/>
                <a:cs typeface="Times New Roman"/>
                <a:sym typeface="Times New Roman"/>
              </a:rPr>
              <a:t>One of our goals is to make the supply chain simple so you and your agency can focus on your mission. Another way we are doing that is a planned, dramatic expansion of our product offering. It now represents roughly 1.7 million items. Instead of issuing NSNs for each item, and having to manage those in perpetuity, we are using commercial part numbers. You will see those items in search results on either GSA website and you can buy with confidence, knowing they carry the same program benefits we’ve been talking about already.</a:t>
            </a:r>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2712dee5f82_2_259:notes"/>
          <p:cNvSpPr txBox="1">
            <a:spLocks noGrp="1"/>
          </p:cNvSpPr>
          <p:nvPr>
            <p:ph type="sldNum" idx="12"/>
          </p:nvPr>
        </p:nvSpPr>
        <p:spPr>
          <a:xfrm>
            <a:off x="3885478" y="8686800"/>
            <a:ext cx="2972521" cy="457200"/>
          </a:xfrm>
          <a:prstGeom prst="rect">
            <a:avLst/>
          </a:prstGeom>
          <a:noFill/>
          <a:ln>
            <a:noFill/>
          </a:ln>
        </p:spPr>
        <p:txBody>
          <a:bodyPr spcFirstLastPara="1" wrap="square" lIns="91250" tIns="45600" rIns="9125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
                <a:solidFill>
                  <a:schemeClr val="dk1"/>
                </a:solidFill>
                <a:latin typeface="Times New Roman"/>
                <a:ea typeface="Times New Roman"/>
                <a:cs typeface="Times New Roman"/>
                <a:sym typeface="Times New Roman"/>
              </a:rPr>
              <a:t>41</a:t>
            </a:fld>
            <a:endParaRPr>
              <a:solidFill>
                <a:schemeClr val="dk1"/>
              </a:solidFill>
              <a:latin typeface="Times New Roman"/>
              <a:ea typeface="Times New Roman"/>
              <a:cs typeface="Times New Roman"/>
              <a:sym typeface="Times New Roman"/>
            </a:endParaRPr>
          </a:p>
        </p:txBody>
      </p:sp>
      <p:sp>
        <p:nvSpPr>
          <p:cNvPr id="463" name="Google Shape;463;g2712dee5f82_2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64" name="Google Shape;464;g2712dee5f82_2_259:notes"/>
          <p:cNvSpPr txBox="1">
            <a:spLocks noGrp="1"/>
          </p:cNvSpPr>
          <p:nvPr>
            <p:ph type="body" idx="1"/>
          </p:nvPr>
        </p:nvSpPr>
        <p:spPr>
          <a:xfrm>
            <a:off x="914503" y="4343401"/>
            <a:ext cx="5028993" cy="4114799"/>
          </a:xfrm>
          <a:prstGeom prst="rect">
            <a:avLst/>
          </a:prstGeom>
          <a:noFill/>
          <a:ln>
            <a:noFill/>
          </a:ln>
        </p:spPr>
        <p:txBody>
          <a:bodyPr spcFirstLastPara="1" wrap="square" lIns="91250" tIns="45600" rIns="91250" bIns="45600" anchor="t" anchorCtr="0">
            <a:noAutofit/>
          </a:bodyPr>
          <a:lstStyle/>
          <a:p>
            <a:pPr marL="0" lvl="0" indent="0" algn="l" rtl="0">
              <a:lnSpc>
                <a:spcPct val="100000"/>
              </a:lnSpc>
              <a:spcBef>
                <a:spcPts val="0"/>
              </a:spcBef>
              <a:spcAft>
                <a:spcPts val="0"/>
              </a:spcAft>
              <a:buSzPts val="1400"/>
              <a:buNone/>
            </a:pPr>
            <a:r>
              <a:rPr lang="en">
                <a:solidFill>
                  <a:schemeClr val="dk1"/>
                </a:solidFill>
                <a:latin typeface="Times New Roman"/>
                <a:ea typeface="Times New Roman"/>
                <a:cs typeface="Times New Roman"/>
                <a:sym typeface="Times New Roman"/>
              </a:rPr>
              <a:t>Also, I’ll touch briefly on a newer initiative we have begun to better serve our far-flung customers. As you might know, traditionally orders from customers in Europe or Asia flowed to GSA and we  (our vendor partners) shipped them to a DLA consolidation point. DLA grouped those items with their own products and filled containers that were put on boats and eventually reached customers overseas. </a:t>
            </a:r>
            <a:endParaRPr/>
          </a:p>
          <a:p>
            <a:pPr marL="0" lvl="0" indent="0" algn="l" rtl="0">
              <a:lnSpc>
                <a:spcPct val="100000"/>
              </a:lnSpc>
              <a:spcBef>
                <a:spcPts val="0"/>
              </a:spcBef>
              <a:spcAft>
                <a:spcPts val="0"/>
              </a:spcAft>
              <a:buSzPts val="1400"/>
              <a:buNone/>
            </a:pPr>
            <a:endParaRPr>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r>
              <a:rPr lang="en">
                <a:solidFill>
                  <a:schemeClr val="dk1"/>
                </a:solidFill>
                <a:latin typeface="Times New Roman"/>
                <a:ea typeface="Times New Roman"/>
                <a:cs typeface="Times New Roman"/>
                <a:sym typeface="Times New Roman"/>
              </a:rPr>
              <a:t>Under the new program, we have partnered with vendors who stock high-demand items in Germany, Guam, Korea, Japan and Hawaii and delivers in just a few days to customers. Instead of waiting weeks or months, customers will have those items in a few days. Customers are thrilled with the shorter wait time. We recently added a facility to support Alaska customers and have more in the pipeline for launch later this year.</a:t>
            </a:r>
            <a:endParaRPr/>
          </a:p>
          <a:p>
            <a:pPr marL="0" lvl="0" indent="0" algn="l" rtl="0">
              <a:lnSpc>
                <a:spcPct val="100000"/>
              </a:lnSpc>
              <a:spcBef>
                <a:spcPts val="0"/>
              </a:spcBef>
              <a:spcAft>
                <a:spcPts val="0"/>
              </a:spcAft>
              <a:buSzPts val="1400"/>
              <a:buNone/>
            </a:pPr>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2712dee5f82_2_2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470" name="Google Shape;470;g2712dee5f82_2_265:notes"/>
          <p:cNvSpPr txBox="1">
            <a:spLocks noGrp="1"/>
          </p:cNvSpPr>
          <p:nvPr>
            <p:ph type="body" idx="1"/>
          </p:nvPr>
        </p:nvSpPr>
        <p:spPr>
          <a:xfrm>
            <a:off x="914503" y="4343401"/>
            <a:ext cx="5028993" cy="4114799"/>
          </a:xfrm>
          <a:prstGeom prst="rect">
            <a:avLst/>
          </a:prstGeom>
          <a:noFill/>
          <a:ln>
            <a:noFill/>
          </a:ln>
        </p:spPr>
        <p:txBody>
          <a:bodyPr spcFirstLastPara="1" wrap="square" lIns="91250" tIns="45600" rIns="91250" bIns="45600" anchor="t" anchorCtr="0">
            <a:noAutofit/>
          </a:bodyPr>
          <a:lstStyle/>
          <a:p>
            <a:pPr marL="0" lvl="0" indent="0" algn="l" rtl="0">
              <a:lnSpc>
                <a:spcPct val="100000"/>
              </a:lnSpc>
              <a:spcBef>
                <a:spcPts val="0"/>
              </a:spcBef>
              <a:spcAft>
                <a:spcPts val="0"/>
              </a:spcAft>
              <a:buSzPts val="1400"/>
              <a:buNone/>
            </a:pPr>
            <a:endParaRPr>
              <a:solidFill>
                <a:schemeClr val="dk1"/>
              </a:solidFill>
              <a:latin typeface="Times New Roman"/>
              <a:ea typeface="Times New Roman"/>
              <a:cs typeface="Times New Roman"/>
              <a:sym typeface="Times New Roman"/>
            </a:endParaRPr>
          </a:p>
        </p:txBody>
      </p:sp>
      <p:sp>
        <p:nvSpPr>
          <p:cNvPr id="471" name="Google Shape;471;g2712dee5f82_2_265:notes"/>
          <p:cNvSpPr txBox="1">
            <a:spLocks noGrp="1"/>
          </p:cNvSpPr>
          <p:nvPr>
            <p:ph type="sldNum" idx="12"/>
          </p:nvPr>
        </p:nvSpPr>
        <p:spPr>
          <a:xfrm>
            <a:off x="3885478" y="8686800"/>
            <a:ext cx="2972521" cy="457200"/>
          </a:xfrm>
          <a:prstGeom prst="rect">
            <a:avLst/>
          </a:prstGeom>
          <a:noFill/>
          <a:ln>
            <a:noFill/>
          </a:ln>
        </p:spPr>
        <p:txBody>
          <a:bodyPr spcFirstLastPara="1" wrap="square" lIns="91250" tIns="45600" rIns="9125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
                <a:solidFill>
                  <a:schemeClr val="dk1"/>
                </a:solidFill>
                <a:latin typeface="Times New Roman"/>
                <a:ea typeface="Times New Roman"/>
                <a:cs typeface="Times New Roman"/>
                <a:sym typeface="Times New Roman"/>
              </a:rPr>
              <a:t>42</a:t>
            </a:fld>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2712dee5f82_2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477" name="Google Shape;477;g2712dee5f82_2_271:notes"/>
          <p:cNvSpPr txBox="1">
            <a:spLocks noGrp="1"/>
          </p:cNvSpPr>
          <p:nvPr>
            <p:ph type="body" idx="1"/>
          </p:nvPr>
        </p:nvSpPr>
        <p:spPr>
          <a:xfrm>
            <a:off x="914503" y="4343401"/>
            <a:ext cx="5028993" cy="4114799"/>
          </a:xfrm>
          <a:prstGeom prst="rect">
            <a:avLst/>
          </a:prstGeom>
          <a:noFill/>
          <a:ln>
            <a:noFill/>
          </a:ln>
        </p:spPr>
        <p:txBody>
          <a:bodyPr spcFirstLastPara="1" wrap="square" lIns="91250" tIns="45600" rIns="91250" bIns="45600" anchor="t" anchorCtr="0">
            <a:noAutofit/>
          </a:bodyPr>
          <a:lstStyle/>
          <a:p>
            <a:pPr marL="0" lvl="0" indent="0" algn="l" rtl="0">
              <a:lnSpc>
                <a:spcPct val="100000"/>
              </a:lnSpc>
              <a:spcBef>
                <a:spcPts val="0"/>
              </a:spcBef>
              <a:spcAft>
                <a:spcPts val="0"/>
              </a:spcAft>
              <a:buSzPts val="1400"/>
              <a:buNone/>
            </a:pPr>
            <a:r>
              <a:rPr lang="en">
                <a:solidFill>
                  <a:schemeClr val="dk1"/>
                </a:solidFill>
                <a:latin typeface="Times New Roman"/>
                <a:ea typeface="Times New Roman"/>
                <a:cs typeface="Times New Roman"/>
                <a:sym typeface="Times New Roman"/>
              </a:rPr>
              <a:t>As mentioned throughout the training, the National Customer Service Center is your one-stop shop for all questions pertaining to GSA Global </a:t>
            </a:r>
            <a:r>
              <a:rPr lang="en" sz="1200" b="0" i="0" u="none" strike="noStrike" cap="none">
                <a:solidFill>
                  <a:srgbClr val="003399"/>
                </a:solidFill>
                <a:latin typeface="Arial"/>
                <a:ea typeface="Arial"/>
                <a:cs typeface="Arial"/>
                <a:sym typeface="Arial"/>
              </a:rPr>
              <a:t>Supply</a:t>
            </a:r>
            <a:r>
              <a:rPr lang="en" baseline="30000">
                <a:solidFill>
                  <a:srgbClr val="013C88"/>
                </a:solidFill>
              </a:rPr>
              <a:t>®</a:t>
            </a:r>
            <a:r>
              <a:rPr lang="en">
                <a:solidFill>
                  <a:schemeClr val="dk1"/>
                </a:solidFill>
                <a:latin typeface="Times New Roman"/>
                <a:ea typeface="Times New Roman"/>
                <a:cs typeface="Times New Roman"/>
                <a:sym typeface="Times New Roman"/>
              </a:rPr>
              <a:t> orders. You can check on current pricing, order status, billing information, order tracking, and more. The NCSC is now open 24/5 from Sunday at 9P ET to Friday at 9:30P ET to assist all customers, both CONUS and OCONUS. </a:t>
            </a:r>
            <a:endParaRPr/>
          </a:p>
          <a:p>
            <a:pPr marL="0" lvl="0" indent="0" algn="l" rtl="0">
              <a:lnSpc>
                <a:spcPct val="100000"/>
              </a:lnSpc>
              <a:spcBef>
                <a:spcPts val="0"/>
              </a:spcBef>
              <a:spcAft>
                <a:spcPts val="0"/>
              </a:spcAft>
              <a:buSzPts val="1400"/>
              <a:buNone/>
            </a:pPr>
            <a:endParaRPr>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r>
              <a:rPr lang="en">
                <a:solidFill>
                  <a:schemeClr val="dk1"/>
                </a:solidFill>
                <a:latin typeface="Times New Roman"/>
                <a:ea typeface="Times New Roman"/>
                <a:cs typeface="Times New Roman"/>
                <a:sym typeface="Times New Roman"/>
              </a:rPr>
              <a:t>The second bullet is a great self-service option. You can visit ask.gsa.gov at any time and check the status on your GSA Global </a:t>
            </a:r>
            <a:r>
              <a:rPr lang="en" sz="1200" b="0" i="0" u="none" strike="noStrike" cap="none">
                <a:solidFill>
                  <a:srgbClr val="003399"/>
                </a:solidFill>
                <a:latin typeface="Arial"/>
                <a:ea typeface="Arial"/>
                <a:cs typeface="Arial"/>
                <a:sym typeface="Arial"/>
              </a:rPr>
              <a:t>Supply</a:t>
            </a:r>
            <a:r>
              <a:rPr lang="en" baseline="30000">
                <a:solidFill>
                  <a:srgbClr val="013C88"/>
                </a:solidFill>
              </a:rPr>
              <a:t>®</a:t>
            </a:r>
            <a:r>
              <a:rPr lang="en">
                <a:solidFill>
                  <a:schemeClr val="dk1"/>
                </a:solidFill>
                <a:latin typeface="Times New Roman"/>
                <a:ea typeface="Times New Roman"/>
                <a:cs typeface="Times New Roman"/>
                <a:sym typeface="Times New Roman"/>
              </a:rPr>
              <a:t> orders. </a:t>
            </a:r>
            <a:endParaRPr/>
          </a:p>
        </p:txBody>
      </p:sp>
      <p:sp>
        <p:nvSpPr>
          <p:cNvPr id="478" name="Google Shape;478;g2712dee5f82_2_271:notes"/>
          <p:cNvSpPr txBox="1">
            <a:spLocks noGrp="1"/>
          </p:cNvSpPr>
          <p:nvPr>
            <p:ph type="sldNum" idx="12"/>
          </p:nvPr>
        </p:nvSpPr>
        <p:spPr>
          <a:xfrm>
            <a:off x="3885478" y="8686800"/>
            <a:ext cx="2972521" cy="457200"/>
          </a:xfrm>
          <a:prstGeom prst="rect">
            <a:avLst/>
          </a:prstGeom>
          <a:noFill/>
          <a:ln>
            <a:noFill/>
          </a:ln>
        </p:spPr>
        <p:txBody>
          <a:bodyPr spcFirstLastPara="1" wrap="square" lIns="91250" tIns="45600" rIns="9125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
                <a:solidFill>
                  <a:schemeClr val="dk1"/>
                </a:solidFill>
                <a:latin typeface="Times New Roman"/>
                <a:ea typeface="Times New Roman"/>
                <a:cs typeface="Times New Roman"/>
                <a:sym typeface="Times New Roman"/>
              </a:rPr>
              <a:t>43</a:t>
            </a:fld>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2712dee5f82_2_277:notes"/>
          <p:cNvSpPr txBox="1">
            <a:spLocks noGrp="1"/>
          </p:cNvSpPr>
          <p:nvPr>
            <p:ph type="sldNum" idx="12"/>
          </p:nvPr>
        </p:nvSpPr>
        <p:spPr>
          <a:xfrm>
            <a:off x="3885478" y="8686800"/>
            <a:ext cx="2972521" cy="457200"/>
          </a:xfrm>
          <a:prstGeom prst="rect">
            <a:avLst/>
          </a:prstGeom>
          <a:noFill/>
          <a:ln>
            <a:noFill/>
          </a:ln>
        </p:spPr>
        <p:txBody>
          <a:bodyPr spcFirstLastPara="1" wrap="square" lIns="91250" tIns="45600" rIns="9125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
                <a:solidFill>
                  <a:schemeClr val="dk1"/>
                </a:solidFill>
                <a:latin typeface="Times New Roman"/>
                <a:ea typeface="Times New Roman"/>
                <a:cs typeface="Times New Roman"/>
                <a:sym typeface="Times New Roman"/>
              </a:rPr>
              <a:t>44</a:t>
            </a:fld>
            <a:endParaRPr>
              <a:solidFill>
                <a:schemeClr val="dk1"/>
              </a:solidFill>
              <a:latin typeface="Times New Roman"/>
              <a:ea typeface="Times New Roman"/>
              <a:cs typeface="Times New Roman"/>
              <a:sym typeface="Times New Roman"/>
            </a:endParaRPr>
          </a:p>
        </p:txBody>
      </p:sp>
      <p:sp>
        <p:nvSpPr>
          <p:cNvPr id="484" name="Google Shape;484;g2712dee5f82_2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5" name="Google Shape;485;g2712dee5f82_2_277:notes"/>
          <p:cNvSpPr txBox="1">
            <a:spLocks noGrp="1"/>
          </p:cNvSpPr>
          <p:nvPr>
            <p:ph type="body" idx="1"/>
          </p:nvPr>
        </p:nvSpPr>
        <p:spPr>
          <a:xfrm>
            <a:off x="914503" y="4343401"/>
            <a:ext cx="5028993" cy="4114799"/>
          </a:xfrm>
          <a:prstGeom prst="rect">
            <a:avLst/>
          </a:prstGeom>
          <a:noFill/>
          <a:ln>
            <a:noFill/>
          </a:ln>
        </p:spPr>
        <p:txBody>
          <a:bodyPr spcFirstLastPara="1" wrap="square" lIns="91250" tIns="45600" rIns="91250" bIns="45600" anchor="t" anchorCtr="0">
            <a:noAutofit/>
          </a:bodyPr>
          <a:lstStyle/>
          <a:p>
            <a:pPr marL="0" lvl="0" indent="0" algn="l" rtl="0">
              <a:lnSpc>
                <a:spcPct val="100000"/>
              </a:lnSpc>
              <a:spcBef>
                <a:spcPts val="0"/>
              </a:spcBef>
              <a:spcAft>
                <a:spcPts val="0"/>
              </a:spcAft>
              <a:buSzPts val="1400"/>
              <a:buNone/>
            </a:pPr>
            <a:r>
              <a:rPr lang="en">
                <a:solidFill>
                  <a:schemeClr val="dk1"/>
                </a:solidFill>
                <a:latin typeface="Times New Roman"/>
                <a:ea typeface="Times New Roman"/>
                <a:cs typeface="Times New Roman"/>
                <a:sym typeface="Times New Roman"/>
              </a:rPr>
              <a:t>We are proud to serve the military regardless of where they are stationed in the world. We have staff in forward deployed environments to ensure that you have the on-site support that you need. For the most up to date contact information, please visit www.gsa.gov/globalsupplyoconus. </a:t>
            </a:r>
            <a:endParaRPr/>
          </a:p>
          <a:p>
            <a:pPr marL="0" lvl="0" indent="0" algn="l" rtl="0">
              <a:lnSpc>
                <a:spcPct val="100000"/>
              </a:lnSpc>
              <a:spcBef>
                <a:spcPts val="352"/>
              </a:spcBef>
              <a:spcAft>
                <a:spcPts val="0"/>
              </a:spcAft>
              <a:buSzPts val="1400"/>
              <a:buNone/>
            </a:pPr>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2712dee5f82_2_283:notes"/>
          <p:cNvSpPr txBox="1">
            <a:spLocks noGrp="1"/>
          </p:cNvSpPr>
          <p:nvPr>
            <p:ph type="sldNum" idx="12"/>
          </p:nvPr>
        </p:nvSpPr>
        <p:spPr>
          <a:xfrm>
            <a:off x="3885478" y="8686800"/>
            <a:ext cx="2972521" cy="457200"/>
          </a:xfrm>
          <a:prstGeom prst="rect">
            <a:avLst/>
          </a:prstGeom>
          <a:noFill/>
          <a:ln>
            <a:noFill/>
          </a:ln>
        </p:spPr>
        <p:txBody>
          <a:bodyPr spcFirstLastPara="1" wrap="square" lIns="91250" tIns="45600" rIns="9125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
                <a:solidFill>
                  <a:schemeClr val="dk1"/>
                </a:solidFill>
                <a:latin typeface="Times New Roman"/>
                <a:ea typeface="Times New Roman"/>
                <a:cs typeface="Times New Roman"/>
                <a:sym typeface="Times New Roman"/>
              </a:rPr>
              <a:t>45</a:t>
            </a:fld>
            <a:endParaRPr>
              <a:solidFill>
                <a:schemeClr val="dk1"/>
              </a:solidFill>
              <a:latin typeface="Times New Roman"/>
              <a:ea typeface="Times New Roman"/>
              <a:cs typeface="Times New Roman"/>
              <a:sym typeface="Times New Roman"/>
            </a:endParaRPr>
          </a:p>
        </p:txBody>
      </p:sp>
      <p:sp>
        <p:nvSpPr>
          <p:cNvPr id="491" name="Google Shape;491;g2712dee5f82_2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2" name="Google Shape;492;g2712dee5f82_2_283:notes"/>
          <p:cNvSpPr txBox="1">
            <a:spLocks noGrp="1"/>
          </p:cNvSpPr>
          <p:nvPr>
            <p:ph type="body" idx="1"/>
          </p:nvPr>
        </p:nvSpPr>
        <p:spPr>
          <a:xfrm>
            <a:off x="914503" y="4343401"/>
            <a:ext cx="5028993" cy="4114799"/>
          </a:xfrm>
          <a:prstGeom prst="rect">
            <a:avLst/>
          </a:prstGeom>
          <a:noFill/>
          <a:ln>
            <a:noFill/>
          </a:ln>
        </p:spPr>
        <p:txBody>
          <a:bodyPr spcFirstLastPara="1" wrap="square" lIns="91250" tIns="45600" rIns="91250" bIns="45600" anchor="t" anchorCtr="0">
            <a:noAutofit/>
          </a:bodyPr>
          <a:lstStyle/>
          <a:p>
            <a:pPr marL="0" lvl="0" indent="0" algn="l" rtl="0">
              <a:lnSpc>
                <a:spcPct val="100000"/>
              </a:lnSpc>
              <a:spcBef>
                <a:spcPts val="0"/>
              </a:spcBef>
              <a:spcAft>
                <a:spcPts val="0"/>
              </a:spcAft>
              <a:buSzPts val="1400"/>
              <a:buNone/>
            </a:pPr>
            <a:r>
              <a:rPr lang="en">
                <a:solidFill>
                  <a:schemeClr val="dk1"/>
                </a:solidFill>
                <a:latin typeface="Times New Roman"/>
                <a:ea typeface="Times New Roman"/>
                <a:cs typeface="Times New Roman"/>
                <a:sym typeface="Times New Roman"/>
              </a:rPr>
              <a:t>And, last but not least, GSA Global </a:t>
            </a:r>
            <a:r>
              <a:rPr lang="en" sz="1200" b="0" i="0" u="none" strike="noStrike" cap="none">
                <a:solidFill>
                  <a:srgbClr val="003399"/>
                </a:solidFill>
                <a:latin typeface="Arial"/>
                <a:ea typeface="Arial"/>
                <a:cs typeface="Arial"/>
                <a:sym typeface="Arial"/>
              </a:rPr>
              <a:t>Supply</a:t>
            </a:r>
            <a:r>
              <a:rPr lang="en" baseline="30000">
                <a:solidFill>
                  <a:srgbClr val="013C88"/>
                </a:solidFill>
              </a:rPr>
              <a:t>®</a:t>
            </a:r>
            <a:r>
              <a:rPr lang="en">
                <a:solidFill>
                  <a:schemeClr val="dk1"/>
                </a:solidFill>
                <a:latin typeface="Times New Roman"/>
                <a:ea typeface="Times New Roman"/>
                <a:cs typeface="Times New Roman"/>
                <a:sym typeface="Times New Roman"/>
              </a:rPr>
              <a:t> offers FREE publications. The Ordering Guide on your left is an overview of the ordering process and a useful “how to” for folks unfamiliar with our program.  The Supply Catalog on the right is available now. It is an example of a product-focused publication. Visit us online to view or download these and other publications, or to request a printed copy.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2712dee5f82_2_291:notes"/>
          <p:cNvSpPr txBox="1">
            <a:spLocks noGrp="1"/>
          </p:cNvSpPr>
          <p:nvPr>
            <p:ph type="sldNum" idx="12"/>
          </p:nvPr>
        </p:nvSpPr>
        <p:spPr>
          <a:xfrm>
            <a:off x="3885478" y="8686800"/>
            <a:ext cx="2972521" cy="457200"/>
          </a:xfrm>
          <a:prstGeom prst="rect">
            <a:avLst/>
          </a:prstGeom>
          <a:noFill/>
          <a:ln>
            <a:noFill/>
          </a:ln>
        </p:spPr>
        <p:txBody>
          <a:bodyPr spcFirstLastPara="1" wrap="square" lIns="91250" tIns="45600" rIns="9125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
                <a:solidFill>
                  <a:schemeClr val="dk1"/>
                </a:solidFill>
                <a:latin typeface="Times New Roman"/>
                <a:ea typeface="Times New Roman"/>
                <a:cs typeface="Times New Roman"/>
                <a:sym typeface="Times New Roman"/>
              </a:rPr>
              <a:t>46</a:t>
            </a:fld>
            <a:endParaRPr>
              <a:solidFill>
                <a:schemeClr val="dk1"/>
              </a:solidFill>
              <a:latin typeface="Times New Roman"/>
              <a:ea typeface="Times New Roman"/>
              <a:cs typeface="Times New Roman"/>
              <a:sym typeface="Times New Roman"/>
            </a:endParaRPr>
          </a:p>
        </p:txBody>
      </p:sp>
      <p:sp>
        <p:nvSpPr>
          <p:cNvPr id="501" name="Google Shape;501;g2712dee5f82_2_2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02" name="Google Shape;502;g2712dee5f82_2_291:notes"/>
          <p:cNvSpPr txBox="1">
            <a:spLocks noGrp="1"/>
          </p:cNvSpPr>
          <p:nvPr>
            <p:ph type="body" idx="1"/>
          </p:nvPr>
        </p:nvSpPr>
        <p:spPr>
          <a:xfrm>
            <a:off x="914503" y="4343401"/>
            <a:ext cx="5028993" cy="4114799"/>
          </a:xfrm>
          <a:prstGeom prst="rect">
            <a:avLst/>
          </a:prstGeom>
          <a:noFill/>
          <a:ln>
            <a:noFill/>
          </a:ln>
        </p:spPr>
        <p:txBody>
          <a:bodyPr spcFirstLastPara="1" wrap="square" lIns="91250" tIns="45600" rIns="91250" bIns="45600" anchor="t" anchorCtr="0">
            <a:noAutofit/>
          </a:bodyPr>
          <a:lstStyle/>
          <a:p>
            <a:pPr marL="0" lvl="0" indent="0" algn="l" rtl="0">
              <a:lnSpc>
                <a:spcPct val="100000"/>
              </a:lnSpc>
              <a:spcBef>
                <a:spcPts val="0"/>
              </a:spcBef>
              <a:spcAft>
                <a:spcPts val="0"/>
              </a:spcAft>
              <a:buSzPts val="1400"/>
              <a:buNone/>
            </a:pPr>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2712dee5f82_2_29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09" name="Google Shape;509;g2712dee5f82_2_2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22896b82493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22896b82493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22896b82493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22896b82493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a:solidFill>
                <a:schemeClr val="dk1"/>
              </a:solidFill>
              <a:highlight>
                <a:schemeClr val="lt1"/>
              </a:highlight>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712dee5f82_2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7" name="Google Shape;197;g2712dee5f82_2_29:notes"/>
          <p:cNvSpPr txBox="1">
            <a:spLocks noGrp="1"/>
          </p:cNvSpPr>
          <p:nvPr>
            <p:ph type="body" idx="1"/>
          </p:nvPr>
        </p:nvSpPr>
        <p:spPr>
          <a:xfrm>
            <a:off x="914503" y="4343401"/>
            <a:ext cx="5028993" cy="4114799"/>
          </a:xfrm>
          <a:prstGeom prst="rect">
            <a:avLst/>
          </a:prstGeom>
          <a:noFill/>
          <a:ln>
            <a:noFill/>
          </a:ln>
        </p:spPr>
        <p:txBody>
          <a:bodyPr spcFirstLastPara="1" wrap="square" lIns="91250" tIns="45600" rIns="91250" bIns="45600" anchor="t" anchorCtr="0">
            <a:noAutofit/>
          </a:bodyPr>
          <a:lstStyle/>
          <a:p>
            <a:pPr marL="0" lvl="0" indent="0" algn="l" rtl="0">
              <a:lnSpc>
                <a:spcPct val="100000"/>
              </a:lnSpc>
              <a:spcBef>
                <a:spcPts val="0"/>
              </a:spcBef>
              <a:spcAft>
                <a:spcPts val="0"/>
              </a:spcAft>
              <a:buSzPts val="1400"/>
              <a:buNone/>
            </a:pPr>
            <a:r>
              <a:rPr lang="en">
                <a:solidFill>
                  <a:schemeClr val="dk1"/>
                </a:solidFill>
                <a:latin typeface="Times New Roman"/>
                <a:ea typeface="Times New Roman"/>
                <a:cs typeface="Times New Roman"/>
                <a:sym typeface="Times New Roman"/>
              </a:rPr>
              <a:t>Within GSA, the Federal Acquisition Service (FAS) was established as a central organization to provide an economical and efficient system for the procurement, supply, and eventual disposal of property. Its intent was to eliminate duplicate functions and to establish a professional resource that would </a:t>
            </a:r>
            <a:r>
              <a:rPr lang="en" u="sng">
                <a:solidFill>
                  <a:schemeClr val="dk1"/>
                </a:solidFill>
                <a:latin typeface="Times New Roman"/>
                <a:ea typeface="Times New Roman"/>
                <a:cs typeface="Times New Roman"/>
                <a:sym typeface="Times New Roman"/>
              </a:rPr>
              <a:t>maximize</a:t>
            </a:r>
            <a:r>
              <a:rPr lang="en">
                <a:solidFill>
                  <a:schemeClr val="dk1"/>
                </a:solidFill>
                <a:latin typeface="Times New Roman"/>
                <a:ea typeface="Times New Roman"/>
                <a:cs typeface="Times New Roman"/>
                <a:sym typeface="Times New Roman"/>
              </a:rPr>
              <a:t> the government’s leverage in obtaining supplies and services.</a:t>
            </a:r>
            <a:endParaRPr/>
          </a:p>
          <a:p>
            <a:pPr marL="0" lvl="0" indent="0" algn="l" rtl="0">
              <a:lnSpc>
                <a:spcPct val="100000"/>
              </a:lnSpc>
              <a:spcBef>
                <a:spcPts val="352"/>
              </a:spcBef>
              <a:spcAft>
                <a:spcPts val="0"/>
              </a:spcAft>
              <a:buSzPts val="1400"/>
              <a:buNone/>
            </a:pPr>
            <a:endParaRPr>
              <a:solidFill>
                <a:schemeClr val="dk1"/>
              </a:solidFill>
              <a:latin typeface="Times New Roman"/>
              <a:ea typeface="Times New Roman"/>
              <a:cs typeface="Times New Roman"/>
              <a:sym typeface="Times New Roman"/>
            </a:endParaRPr>
          </a:p>
          <a:p>
            <a:pPr marL="0" lvl="0" indent="0" algn="l" rtl="0">
              <a:lnSpc>
                <a:spcPct val="100000"/>
              </a:lnSpc>
              <a:spcBef>
                <a:spcPts val="352"/>
              </a:spcBef>
              <a:spcAft>
                <a:spcPts val="0"/>
              </a:spcAft>
              <a:buSzPts val="1400"/>
              <a:buNone/>
            </a:pPr>
            <a:r>
              <a:rPr lang="en">
                <a:solidFill>
                  <a:schemeClr val="dk1"/>
                </a:solidFill>
                <a:latin typeface="Times New Roman"/>
                <a:ea typeface="Times New Roman"/>
                <a:cs typeface="Times New Roman"/>
                <a:sym typeface="Times New Roman"/>
              </a:rPr>
              <a:t>On July 1, 1952, Public Law 436, the Defense Cataloging and Standardization Act, was approved by the 82nd Congress. This law established a single catalog system and related supply standardization program, and was instrumental in establishing a uniform National Supply System. Section 11 of Public Law 436 reads as follows: “The Administrator of General Services and the Secretary of Defense shall coordinate the cataloging and standardization activities of the General Services Administration and the Department of Defense so as to avoid unnecessary duplication.”</a:t>
            </a:r>
            <a:endParaRPr/>
          </a:p>
          <a:p>
            <a:pPr marL="0" lvl="0" indent="0" algn="l" rtl="0">
              <a:lnSpc>
                <a:spcPct val="100000"/>
              </a:lnSpc>
              <a:spcBef>
                <a:spcPts val="352"/>
              </a:spcBef>
              <a:spcAft>
                <a:spcPts val="0"/>
              </a:spcAft>
              <a:buSzPts val="1400"/>
              <a:buNone/>
            </a:pPr>
            <a:endParaRPr>
              <a:solidFill>
                <a:schemeClr val="dk1"/>
              </a:solidFill>
              <a:latin typeface="Times New Roman"/>
              <a:ea typeface="Times New Roman"/>
              <a:cs typeface="Times New Roman"/>
              <a:sym typeface="Times New Roman"/>
            </a:endParaRPr>
          </a:p>
        </p:txBody>
      </p:sp>
      <p:sp>
        <p:nvSpPr>
          <p:cNvPr id="198" name="Google Shape;198;g2712dee5f82_2_29:notes"/>
          <p:cNvSpPr txBox="1">
            <a:spLocks noGrp="1"/>
          </p:cNvSpPr>
          <p:nvPr>
            <p:ph type="sldNum" idx="12"/>
          </p:nvPr>
        </p:nvSpPr>
        <p:spPr>
          <a:xfrm>
            <a:off x="3885478" y="8686800"/>
            <a:ext cx="2972521" cy="457200"/>
          </a:xfrm>
          <a:prstGeom prst="rect">
            <a:avLst/>
          </a:prstGeom>
          <a:noFill/>
          <a:ln>
            <a:noFill/>
          </a:ln>
        </p:spPr>
        <p:txBody>
          <a:bodyPr spcFirstLastPara="1" wrap="square" lIns="91250" tIns="45600" rIns="9125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
                <a:solidFill>
                  <a:schemeClr val="dk1"/>
                </a:solidFill>
                <a:latin typeface="Times New Roman"/>
                <a:ea typeface="Times New Roman"/>
                <a:cs typeface="Times New Roman"/>
                <a:sym typeface="Times New Roman"/>
              </a:rPr>
              <a:t>5</a:t>
            </a:fld>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712dee5f82_2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4" name="Google Shape;204;g2712dee5f82_2_35:notes"/>
          <p:cNvSpPr txBox="1">
            <a:spLocks noGrp="1"/>
          </p:cNvSpPr>
          <p:nvPr>
            <p:ph type="body" idx="1"/>
          </p:nvPr>
        </p:nvSpPr>
        <p:spPr>
          <a:xfrm>
            <a:off x="914503" y="4343401"/>
            <a:ext cx="5028993" cy="4114799"/>
          </a:xfrm>
          <a:prstGeom prst="rect">
            <a:avLst/>
          </a:prstGeom>
          <a:noFill/>
          <a:ln>
            <a:noFill/>
          </a:ln>
        </p:spPr>
        <p:txBody>
          <a:bodyPr spcFirstLastPara="1" wrap="square" lIns="91250" tIns="45600" rIns="91250" bIns="45600" anchor="t" anchorCtr="0">
            <a:noAutofit/>
          </a:bodyPr>
          <a:lstStyle/>
          <a:p>
            <a:pPr marL="0" lvl="0" indent="0" algn="l" rtl="0">
              <a:lnSpc>
                <a:spcPct val="100000"/>
              </a:lnSpc>
              <a:spcBef>
                <a:spcPts val="0"/>
              </a:spcBef>
              <a:spcAft>
                <a:spcPts val="0"/>
              </a:spcAft>
              <a:buSzPts val="1400"/>
              <a:buNone/>
            </a:pPr>
            <a:r>
              <a:rPr lang="en">
                <a:solidFill>
                  <a:schemeClr val="dk1"/>
                </a:solidFill>
                <a:latin typeface="Times New Roman"/>
                <a:ea typeface="Times New Roman"/>
                <a:cs typeface="Times New Roman"/>
                <a:sym typeface="Times New Roman"/>
              </a:rPr>
              <a:t>In 1971, GSA and DoD entered into an agreement to eliminate avoidable overlap between their respective supply systems. This agreement divided the management of consumable items between GSA and the Defense Supply Agency (DSA, now Defense Logistics Agency). It assigned to GSA those Federal Supply Classes (FSCs), or commodities commonly used by federal agencies, which are commercially available and not predominantly of a military nature. DLA was assigned those items that were more military in nature. </a:t>
            </a:r>
            <a:br>
              <a:rPr lang="en">
                <a:solidFill>
                  <a:schemeClr val="dk1"/>
                </a:solidFill>
                <a:latin typeface="Times New Roman"/>
                <a:ea typeface="Times New Roman"/>
                <a:cs typeface="Times New Roman"/>
                <a:sym typeface="Times New Roman"/>
              </a:rPr>
            </a:br>
            <a:endParaRPr>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r>
              <a:rPr lang="en">
                <a:solidFill>
                  <a:schemeClr val="dk1"/>
                </a:solidFill>
                <a:latin typeface="Times New Roman"/>
                <a:ea typeface="Times New Roman"/>
                <a:cs typeface="Times New Roman"/>
                <a:sym typeface="Times New Roman"/>
              </a:rPr>
              <a:t>GSA Global </a:t>
            </a:r>
            <a:r>
              <a:rPr lang="en" sz="1200" b="0" i="0" u="none" strike="noStrike" cap="none">
                <a:solidFill>
                  <a:srgbClr val="003399"/>
                </a:solidFill>
                <a:latin typeface="Arial"/>
                <a:ea typeface="Arial"/>
                <a:cs typeface="Arial"/>
                <a:sym typeface="Arial"/>
              </a:rPr>
              <a:t>Supply</a:t>
            </a:r>
            <a:r>
              <a:rPr lang="en" baseline="30000">
                <a:solidFill>
                  <a:srgbClr val="013C88"/>
                </a:solidFill>
              </a:rPr>
              <a:t>®</a:t>
            </a:r>
            <a:r>
              <a:rPr lang="en">
                <a:solidFill>
                  <a:schemeClr val="dk1"/>
                </a:solidFill>
                <a:latin typeface="Times New Roman"/>
                <a:ea typeface="Times New Roman"/>
                <a:cs typeface="Times New Roman"/>
                <a:sym typeface="Times New Roman"/>
              </a:rPr>
              <a:t> is a part of the Federal Acquisition Service and is the Government to Government Supply source for commodities that GSA is assigned under the 1971 GSA / DoD Agreement. </a:t>
            </a:r>
            <a:r>
              <a:rPr lang="en">
                <a:solidFill>
                  <a:srgbClr val="003399"/>
                </a:solidFill>
                <a:latin typeface="Times New Roman"/>
                <a:ea typeface="Times New Roman"/>
                <a:cs typeface="Times New Roman"/>
                <a:sym typeface="Times New Roman"/>
              </a:rPr>
              <a:t>GSA Global </a:t>
            </a:r>
            <a:r>
              <a:rPr lang="en" sz="1200" b="0" i="0" u="none" strike="noStrike" cap="none">
                <a:solidFill>
                  <a:srgbClr val="003399"/>
                </a:solidFill>
                <a:latin typeface="Arial"/>
                <a:ea typeface="Arial"/>
                <a:cs typeface="Arial"/>
                <a:sym typeface="Arial"/>
              </a:rPr>
              <a:t>Supply</a:t>
            </a:r>
            <a:r>
              <a:rPr lang="en" baseline="30000">
                <a:solidFill>
                  <a:srgbClr val="013C88"/>
                </a:solidFill>
              </a:rPr>
              <a:t>®</a:t>
            </a:r>
            <a:r>
              <a:rPr lang="en">
                <a:solidFill>
                  <a:srgbClr val="003399"/>
                </a:solidFill>
                <a:latin typeface="Times New Roman"/>
                <a:ea typeface="Times New Roman"/>
                <a:cs typeface="Times New Roman"/>
                <a:sym typeface="Times New Roman"/>
              </a:rPr>
              <a:t> has also evolved into a strategic partner with DoD on full-service supply solutions in CONUS and OCONUS environments. </a:t>
            </a:r>
            <a:r>
              <a:rPr lang="en">
                <a:solidFill>
                  <a:schemeClr val="dk1"/>
                </a:solidFill>
                <a:latin typeface="Times New Roman"/>
                <a:ea typeface="Times New Roman"/>
                <a:cs typeface="Times New Roman"/>
                <a:sym typeface="Times New Roman"/>
              </a:rPr>
              <a:t>Throughout the rest of the presentation, we’ll be talking in detail about the GSA Global </a:t>
            </a:r>
            <a:r>
              <a:rPr lang="en" sz="1200" b="0" i="0" u="none" strike="noStrike" cap="none">
                <a:solidFill>
                  <a:srgbClr val="003399"/>
                </a:solidFill>
                <a:latin typeface="Arial"/>
                <a:ea typeface="Arial"/>
                <a:cs typeface="Arial"/>
                <a:sym typeface="Arial"/>
              </a:rPr>
              <a:t>Supply</a:t>
            </a:r>
            <a:r>
              <a:rPr lang="en" baseline="30000">
                <a:solidFill>
                  <a:srgbClr val="013C88"/>
                </a:solidFill>
              </a:rPr>
              <a:t>®</a:t>
            </a:r>
            <a:r>
              <a:rPr lang="en">
                <a:solidFill>
                  <a:schemeClr val="dk1"/>
                </a:solidFill>
                <a:latin typeface="Times New Roman"/>
                <a:ea typeface="Times New Roman"/>
                <a:cs typeface="Times New Roman"/>
                <a:sym typeface="Times New Roman"/>
              </a:rPr>
              <a:t> program – and some of its responsibilities, particularly within the DoD Supply Chain. </a:t>
            </a:r>
            <a:endParaRPr/>
          </a:p>
        </p:txBody>
      </p:sp>
      <p:sp>
        <p:nvSpPr>
          <p:cNvPr id="205" name="Google Shape;205;g2712dee5f82_2_35:notes"/>
          <p:cNvSpPr txBox="1">
            <a:spLocks noGrp="1"/>
          </p:cNvSpPr>
          <p:nvPr>
            <p:ph type="sldNum" idx="12"/>
          </p:nvPr>
        </p:nvSpPr>
        <p:spPr>
          <a:xfrm>
            <a:off x="3885478" y="8686800"/>
            <a:ext cx="2972521" cy="457200"/>
          </a:xfrm>
          <a:prstGeom prst="rect">
            <a:avLst/>
          </a:prstGeom>
          <a:noFill/>
          <a:ln>
            <a:noFill/>
          </a:ln>
        </p:spPr>
        <p:txBody>
          <a:bodyPr spcFirstLastPara="1" wrap="square" lIns="91250" tIns="45600" rIns="9125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
                <a:solidFill>
                  <a:schemeClr val="dk1"/>
                </a:solidFill>
                <a:latin typeface="Times New Roman"/>
                <a:ea typeface="Times New Roman"/>
                <a:cs typeface="Times New Roman"/>
                <a:sym typeface="Times New Roman"/>
              </a:rPr>
              <a:t>6</a:t>
            </a:fld>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712dee5f82_2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11" name="Google Shape;211;g2712dee5f82_2_41:notes"/>
          <p:cNvSpPr txBox="1">
            <a:spLocks noGrp="1"/>
          </p:cNvSpPr>
          <p:nvPr>
            <p:ph type="body" idx="1"/>
          </p:nvPr>
        </p:nvSpPr>
        <p:spPr>
          <a:xfrm>
            <a:off x="914503" y="4343401"/>
            <a:ext cx="5028993" cy="4114799"/>
          </a:xfrm>
          <a:prstGeom prst="rect">
            <a:avLst/>
          </a:prstGeom>
          <a:noFill/>
          <a:ln>
            <a:noFill/>
          </a:ln>
        </p:spPr>
        <p:txBody>
          <a:bodyPr spcFirstLastPara="1" wrap="square" lIns="91250" tIns="45600" rIns="91250" bIns="45600" anchor="t" anchorCtr="0">
            <a:noAutofit/>
          </a:bodyPr>
          <a:lstStyle/>
          <a:p>
            <a:pPr marL="0" lvl="0" indent="0" algn="l" rtl="0">
              <a:lnSpc>
                <a:spcPct val="100000"/>
              </a:lnSpc>
              <a:spcBef>
                <a:spcPts val="0"/>
              </a:spcBef>
              <a:spcAft>
                <a:spcPts val="0"/>
              </a:spcAft>
              <a:buSzPts val="1400"/>
              <a:buNone/>
            </a:pPr>
            <a:r>
              <a:rPr lang="en" dirty="0">
                <a:solidFill>
                  <a:schemeClr val="dk1"/>
                </a:solidFill>
                <a:latin typeface="Times New Roman"/>
                <a:ea typeface="Times New Roman"/>
                <a:cs typeface="Times New Roman"/>
                <a:sym typeface="Times New Roman"/>
              </a:rPr>
              <a:t>GSA Global </a:t>
            </a:r>
            <a:r>
              <a:rPr lang="en" sz="1200" b="0" i="0" u="none" strike="noStrike" cap="none" dirty="0">
                <a:solidFill>
                  <a:srgbClr val="003399"/>
                </a:solidFill>
                <a:latin typeface="Arial"/>
                <a:ea typeface="Arial"/>
                <a:cs typeface="Arial"/>
                <a:sym typeface="Arial"/>
              </a:rPr>
              <a:t>Supply</a:t>
            </a:r>
            <a:r>
              <a:rPr lang="en" baseline="30000" dirty="0">
                <a:solidFill>
                  <a:srgbClr val="013C88"/>
                </a:solidFill>
              </a:rPr>
              <a:t>®</a:t>
            </a:r>
            <a:r>
              <a:rPr lang="en" dirty="0">
                <a:solidFill>
                  <a:schemeClr val="dk1"/>
                </a:solidFill>
                <a:latin typeface="Times New Roman"/>
                <a:ea typeface="Times New Roman"/>
                <a:cs typeface="Times New Roman"/>
                <a:sym typeface="Times New Roman"/>
              </a:rPr>
              <a:t> is a Government to Government Wholesale Supply Source. As outlined in FAR 8.002, Priorities for use of Government supply sources, GSA is referenced as a wholesale supply source (along with DLA) that agencies should utilize for supply requirements. When placing an order with GSA Global </a:t>
            </a:r>
            <a:r>
              <a:rPr lang="en" sz="1200" b="0" i="0" u="none" strike="noStrike" cap="none" dirty="0">
                <a:solidFill>
                  <a:srgbClr val="003399"/>
                </a:solidFill>
                <a:latin typeface="Arial"/>
                <a:ea typeface="Arial"/>
                <a:cs typeface="Arial"/>
                <a:sym typeface="Arial"/>
              </a:rPr>
              <a:t>Supply</a:t>
            </a:r>
            <a:r>
              <a:rPr lang="en" baseline="30000" dirty="0">
                <a:solidFill>
                  <a:srgbClr val="013C88"/>
                </a:solidFill>
              </a:rPr>
              <a:t>®</a:t>
            </a:r>
            <a:r>
              <a:rPr lang="en" dirty="0">
                <a:solidFill>
                  <a:schemeClr val="dk1"/>
                </a:solidFill>
                <a:latin typeface="Times New Roman"/>
                <a:ea typeface="Times New Roman"/>
                <a:cs typeface="Times New Roman"/>
                <a:sym typeface="Times New Roman"/>
              </a:rPr>
              <a:t>, you are placing an order directly with the Government. You are NOT placing an order direct with a vendor. GSA has already procured the item on your behalf. Please note that you can also satisfy UNICOR and AbilityOne (which manufactures items on the Procurement List from NIB / SourceAmerica) requirements when purchasing through GSA Global </a:t>
            </a:r>
            <a:r>
              <a:rPr lang="en" sz="1200" b="0" i="0" u="none" strike="noStrike" cap="none" dirty="0">
                <a:solidFill>
                  <a:srgbClr val="003399"/>
                </a:solidFill>
                <a:latin typeface="Arial"/>
                <a:ea typeface="Arial"/>
                <a:cs typeface="Arial"/>
                <a:sym typeface="Arial"/>
              </a:rPr>
              <a:t>Supply</a:t>
            </a:r>
            <a:r>
              <a:rPr lang="en" baseline="30000" dirty="0">
                <a:solidFill>
                  <a:srgbClr val="013C88"/>
                </a:solidFill>
              </a:rPr>
              <a:t>®</a:t>
            </a:r>
            <a:r>
              <a:rPr lang="en" dirty="0">
                <a:solidFill>
                  <a:schemeClr val="dk1"/>
                </a:solidFill>
                <a:latin typeface="Times New Roman"/>
                <a:ea typeface="Times New Roman"/>
                <a:cs typeface="Times New Roman"/>
                <a:sym typeface="Times New Roman"/>
              </a:rPr>
              <a:t>. Both UNICOR and AbilityOne items are available within the GSA Global </a:t>
            </a:r>
            <a:r>
              <a:rPr lang="en" sz="1200" b="0" i="0" u="none" strike="noStrike" cap="none" dirty="0">
                <a:solidFill>
                  <a:srgbClr val="003399"/>
                </a:solidFill>
                <a:latin typeface="Arial"/>
                <a:ea typeface="Arial"/>
                <a:cs typeface="Arial"/>
                <a:sym typeface="Arial"/>
              </a:rPr>
              <a:t>Supply</a:t>
            </a:r>
            <a:r>
              <a:rPr lang="en" baseline="30000" dirty="0">
                <a:solidFill>
                  <a:srgbClr val="013C88"/>
                </a:solidFill>
              </a:rPr>
              <a:t>®</a:t>
            </a:r>
            <a:r>
              <a:rPr lang="en" dirty="0">
                <a:solidFill>
                  <a:schemeClr val="dk1"/>
                </a:solidFill>
                <a:latin typeface="Times New Roman"/>
                <a:ea typeface="Times New Roman"/>
                <a:cs typeface="Times New Roman"/>
                <a:sym typeface="Times New Roman"/>
              </a:rPr>
              <a:t> product offering. </a:t>
            </a:r>
            <a:endParaRPr dirty="0"/>
          </a:p>
        </p:txBody>
      </p:sp>
      <p:sp>
        <p:nvSpPr>
          <p:cNvPr id="212" name="Google Shape;212;g2712dee5f82_2_41:notes"/>
          <p:cNvSpPr txBox="1">
            <a:spLocks noGrp="1"/>
          </p:cNvSpPr>
          <p:nvPr>
            <p:ph type="sldNum" idx="12"/>
          </p:nvPr>
        </p:nvSpPr>
        <p:spPr>
          <a:xfrm>
            <a:off x="3885478" y="8686800"/>
            <a:ext cx="2972521" cy="457200"/>
          </a:xfrm>
          <a:prstGeom prst="rect">
            <a:avLst/>
          </a:prstGeom>
          <a:noFill/>
          <a:ln>
            <a:noFill/>
          </a:ln>
        </p:spPr>
        <p:txBody>
          <a:bodyPr spcFirstLastPara="1" wrap="square" lIns="91250" tIns="45600" rIns="9125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
                <a:solidFill>
                  <a:schemeClr val="dk1"/>
                </a:solidFill>
                <a:latin typeface="Times New Roman"/>
                <a:ea typeface="Times New Roman"/>
                <a:cs typeface="Times New Roman"/>
                <a:sym typeface="Times New Roman"/>
              </a:rPr>
              <a:t>7</a:t>
            </a:fld>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712dee5f82_2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8" name="Google Shape;218;g2712dee5f82_2_4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As an aside, I’ll note that our colleagues in GSA’s Personal Property Management program oversee the PPMS disposal program. This process allows agencies with excess property to post it for possible use by other federal agencies. You and your colleagues can use the PPMS website to view or claim property from another federal agency. </a:t>
            </a:r>
            <a:r>
              <a:rPr lang="en" b="1"/>
              <a:t>Remember that PPM is your first source of supply, before considering any of the purchase alternatives. </a:t>
            </a:r>
            <a:endParaRPr b="1"/>
          </a:p>
        </p:txBody>
      </p:sp>
      <p:sp>
        <p:nvSpPr>
          <p:cNvPr id="219" name="Google Shape;219;g2712dee5f82_2_47: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712dee5f82_2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6" name="Google Shape;226;g2712dee5f82_2_5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360"/>
              </a:spcBef>
              <a:spcAft>
                <a:spcPts val="0"/>
              </a:spcAft>
              <a:buSzPts val="1400"/>
              <a:buNone/>
            </a:pPr>
            <a:r>
              <a:rPr lang="en"/>
              <a:t>These are examples of the vast array of items available through PPMS.</a:t>
            </a:r>
            <a:endParaRPr/>
          </a:p>
        </p:txBody>
      </p:sp>
      <p:sp>
        <p:nvSpPr>
          <p:cNvPr id="227" name="Google Shape;227;g2712dee5f82_2_54: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rgbClr val="000000"/>
                </a:solidFill>
                <a:latin typeface="Arial"/>
                <a:ea typeface="Arial"/>
                <a:cs typeface="Arial"/>
                <a:sym typeface="Arial"/>
              </a:rPr>
              <a:t>9</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Clr>
                <a:srgbClr val="38761D"/>
              </a:buClr>
              <a:buSzPts val="5200"/>
              <a:buNone/>
              <a:defRPr sz="5200">
                <a:solidFill>
                  <a:srgbClr val="38761D"/>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rgbClr val="38761D"/>
              </a:buClr>
              <a:buSzPts val="2800"/>
              <a:buNone/>
              <a:defRPr sz="2800">
                <a:solidFill>
                  <a:srgbClr val="38761D"/>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for Print">
  <p:cSld name="SECTION_HEADER_1">
    <p:spTree>
      <p:nvGrpSpPr>
        <p:cNvPr id="1" name="Shape 50"/>
        <p:cNvGrpSpPr/>
        <p:nvPr/>
      </p:nvGrpSpPr>
      <p:grpSpPr>
        <a:xfrm>
          <a:off x="0" y="0"/>
          <a:ext cx="0" cy="0"/>
          <a:chOff x="0" y="0"/>
          <a:chExt cx="0" cy="0"/>
        </a:xfrm>
      </p:grpSpPr>
      <p:sp>
        <p:nvSpPr>
          <p:cNvPr id="51" name="Google Shape;51;p13"/>
          <p:cNvSpPr txBox="1">
            <a:spLocks noGrp="1"/>
          </p:cNvSpPr>
          <p:nvPr>
            <p:ph type="ctrTitle"/>
          </p:nvPr>
        </p:nvSpPr>
        <p:spPr>
          <a:xfrm>
            <a:off x="712840" y="536231"/>
            <a:ext cx="7386600" cy="9258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1C304A"/>
              </a:buClr>
              <a:buSzPts val="5000"/>
              <a:buNone/>
              <a:defRPr sz="5000" b="1">
                <a:solidFill>
                  <a:srgbClr val="1C304A"/>
                </a:solidFill>
              </a:defRPr>
            </a:lvl1pPr>
            <a:lvl2pPr lvl="1" algn="ctr" rtl="0">
              <a:spcBef>
                <a:spcPts val="0"/>
              </a:spcBef>
              <a:spcAft>
                <a:spcPts val="0"/>
              </a:spcAft>
              <a:buClr>
                <a:srgbClr val="1C304A"/>
              </a:buClr>
              <a:buSzPts val="5000"/>
              <a:buNone/>
              <a:defRPr sz="5000">
                <a:solidFill>
                  <a:srgbClr val="1C304A"/>
                </a:solidFill>
              </a:defRPr>
            </a:lvl2pPr>
            <a:lvl3pPr lvl="2" algn="ctr" rtl="0">
              <a:spcBef>
                <a:spcPts val="0"/>
              </a:spcBef>
              <a:spcAft>
                <a:spcPts val="0"/>
              </a:spcAft>
              <a:buClr>
                <a:srgbClr val="1C304A"/>
              </a:buClr>
              <a:buSzPts val="5000"/>
              <a:buNone/>
              <a:defRPr sz="5000">
                <a:solidFill>
                  <a:srgbClr val="1C304A"/>
                </a:solidFill>
              </a:defRPr>
            </a:lvl3pPr>
            <a:lvl4pPr lvl="3" algn="ctr" rtl="0">
              <a:spcBef>
                <a:spcPts val="0"/>
              </a:spcBef>
              <a:spcAft>
                <a:spcPts val="0"/>
              </a:spcAft>
              <a:buClr>
                <a:srgbClr val="1C304A"/>
              </a:buClr>
              <a:buSzPts val="5000"/>
              <a:buNone/>
              <a:defRPr sz="5000">
                <a:solidFill>
                  <a:srgbClr val="1C304A"/>
                </a:solidFill>
              </a:defRPr>
            </a:lvl4pPr>
            <a:lvl5pPr lvl="4" algn="ctr" rtl="0">
              <a:spcBef>
                <a:spcPts val="0"/>
              </a:spcBef>
              <a:spcAft>
                <a:spcPts val="0"/>
              </a:spcAft>
              <a:buClr>
                <a:srgbClr val="1C304A"/>
              </a:buClr>
              <a:buSzPts val="5000"/>
              <a:buNone/>
              <a:defRPr sz="5000">
                <a:solidFill>
                  <a:srgbClr val="1C304A"/>
                </a:solidFill>
              </a:defRPr>
            </a:lvl5pPr>
            <a:lvl6pPr lvl="5" algn="ctr" rtl="0">
              <a:spcBef>
                <a:spcPts val="0"/>
              </a:spcBef>
              <a:spcAft>
                <a:spcPts val="0"/>
              </a:spcAft>
              <a:buClr>
                <a:srgbClr val="1C304A"/>
              </a:buClr>
              <a:buSzPts val="5000"/>
              <a:buNone/>
              <a:defRPr sz="5000">
                <a:solidFill>
                  <a:srgbClr val="1C304A"/>
                </a:solidFill>
              </a:defRPr>
            </a:lvl6pPr>
            <a:lvl7pPr lvl="6" algn="ctr" rtl="0">
              <a:spcBef>
                <a:spcPts val="0"/>
              </a:spcBef>
              <a:spcAft>
                <a:spcPts val="0"/>
              </a:spcAft>
              <a:buClr>
                <a:srgbClr val="1C304A"/>
              </a:buClr>
              <a:buSzPts val="5000"/>
              <a:buNone/>
              <a:defRPr sz="5000">
                <a:solidFill>
                  <a:srgbClr val="1C304A"/>
                </a:solidFill>
              </a:defRPr>
            </a:lvl7pPr>
            <a:lvl8pPr lvl="7" algn="ctr" rtl="0">
              <a:spcBef>
                <a:spcPts val="0"/>
              </a:spcBef>
              <a:spcAft>
                <a:spcPts val="0"/>
              </a:spcAft>
              <a:buClr>
                <a:srgbClr val="1C304A"/>
              </a:buClr>
              <a:buSzPts val="5000"/>
              <a:buNone/>
              <a:defRPr sz="5000">
                <a:solidFill>
                  <a:srgbClr val="1C304A"/>
                </a:solidFill>
              </a:defRPr>
            </a:lvl8pPr>
            <a:lvl9pPr lvl="8" algn="ctr" rtl="0">
              <a:spcBef>
                <a:spcPts val="0"/>
              </a:spcBef>
              <a:spcAft>
                <a:spcPts val="0"/>
              </a:spcAft>
              <a:buClr>
                <a:srgbClr val="1C304A"/>
              </a:buClr>
              <a:buSzPts val="5000"/>
              <a:buNone/>
              <a:defRPr sz="5000">
                <a:solidFill>
                  <a:srgbClr val="1C304A"/>
                </a:solidFill>
              </a:defRPr>
            </a:lvl9pPr>
          </a:lstStyle>
          <a:p>
            <a:endParaRPr/>
          </a:p>
        </p:txBody>
      </p:sp>
      <p:sp>
        <p:nvSpPr>
          <p:cNvPr id="52" name="Google Shape;52;p13"/>
          <p:cNvSpPr txBox="1">
            <a:spLocks noGrp="1"/>
          </p:cNvSpPr>
          <p:nvPr>
            <p:ph type="subTitle" idx="1"/>
          </p:nvPr>
        </p:nvSpPr>
        <p:spPr>
          <a:xfrm>
            <a:off x="729681" y="2287534"/>
            <a:ext cx="4389300" cy="792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1C304A"/>
              </a:buClr>
              <a:buSzPts val="1400"/>
              <a:buNone/>
              <a:defRPr sz="1400">
                <a:solidFill>
                  <a:srgbClr val="1C304A"/>
                </a:solidFill>
              </a:defRPr>
            </a:lvl1pPr>
            <a:lvl2pPr lvl="1" rtl="0">
              <a:lnSpc>
                <a:spcPct val="100000"/>
              </a:lnSpc>
              <a:spcBef>
                <a:spcPts val="0"/>
              </a:spcBef>
              <a:spcAft>
                <a:spcPts val="0"/>
              </a:spcAft>
              <a:buClr>
                <a:srgbClr val="1C304A"/>
              </a:buClr>
              <a:buSzPts val="1400"/>
              <a:buNone/>
              <a:defRPr>
                <a:solidFill>
                  <a:srgbClr val="1C304A"/>
                </a:solidFill>
              </a:defRPr>
            </a:lvl2pPr>
            <a:lvl3pPr lvl="2" rtl="0">
              <a:lnSpc>
                <a:spcPct val="100000"/>
              </a:lnSpc>
              <a:spcBef>
                <a:spcPts val="0"/>
              </a:spcBef>
              <a:spcAft>
                <a:spcPts val="0"/>
              </a:spcAft>
              <a:buClr>
                <a:srgbClr val="1C304A"/>
              </a:buClr>
              <a:buSzPts val="1400"/>
              <a:buNone/>
              <a:defRPr>
                <a:solidFill>
                  <a:srgbClr val="1C304A"/>
                </a:solidFill>
              </a:defRPr>
            </a:lvl3pPr>
            <a:lvl4pPr lvl="3" rtl="0">
              <a:lnSpc>
                <a:spcPct val="100000"/>
              </a:lnSpc>
              <a:spcBef>
                <a:spcPts val="0"/>
              </a:spcBef>
              <a:spcAft>
                <a:spcPts val="0"/>
              </a:spcAft>
              <a:buClr>
                <a:srgbClr val="1C304A"/>
              </a:buClr>
              <a:buSzPts val="1400"/>
              <a:buNone/>
              <a:defRPr>
                <a:solidFill>
                  <a:srgbClr val="1C304A"/>
                </a:solidFill>
              </a:defRPr>
            </a:lvl4pPr>
            <a:lvl5pPr lvl="4" rtl="0">
              <a:lnSpc>
                <a:spcPct val="100000"/>
              </a:lnSpc>
              <a:spcBef>
                <a:spcPts val="0"/>
              </a:spcBef>
              <a:spcAft>
                <a:spcPts val="0"/>
              </a:spcAft>
              <a:buClr>
                <a:srgbClr val="1C304A"/>
              </a:buClr>
              <a:buSzPts val="1400"/>
              <a:buNone/>
              <a:defRPr>
                <a:solidFill>
                  <a:srgbClr val="1C304A"/>
                </a:solidFill>
              </a:defRPr>
            </a:lvl5pPr>
            <a:lvl6pPr lvl="5" rtl="0">
              <a:lnSpc>
                <a:spcPct val="100000"/>
              </a:lnSpc>
              <a:spcBef>
                <a:spcPts val="0"/>
              </a:spcBef>
              <a:spcAft>
                <a:spcPts val="0"/>
              </a:spcAft>
              <a:buClr>
                <a:srgbClr val="1C304A"/>
              </a:buClr>
              <a:buSzPts val="1400"/>
              <a:buNone/>
              <a:defRPr>
                <a:solidFill>
                  <a:srgbClr val="1C304A"/>
                </a:solidFill>
              </a:defRPr>
            </a:lvl6pPr>
            <a:lvl7pPr lvl="6" rtl="0">
              <a:lnSpc>
                <a:spcPct val="100000"/>
              </a:lnSpc>
              <a:spcBef>
                <a:spcPts val="0"/>
              </a:spcBef>
              <a:spcAft>
                <a:spcPts val="0"/>
              </a:spcAft>
              <a:buClr>
                <a:srgbClr val="1C304A"/>
              </a:buClr>
              <a:buSzPts val="1400"/>
              <a:buNone/>
              <a:defRPr>
                <a:solidFill>
                  <a:srgbClr val="1C304A"/>
                </a:solidFill>
              </a:defRPr>
            </a:lvl7pPr>
            <a:lvl8pPr lvl="7" rtl="0">
              <a:lnSpc>
                <a:spcPct val="100000"/>
              </a:lnSpc>
              <a:spcBef>
                <a:spcPts val="0"/>
              </a:spcBef>
              <a:spcAft>
                <a:spcPts val="0"/>
              </a:spcAft>
              <a:buClr>
                <a:srgbClr val="1C304A"/>
              </a:buClr>
              <a:buSzPts val="1400"/>
              <a:buNone/>
              <a:defRPr>
                <a:solidFill>
                  <a:srgbClr val="1C304A"/>
                </a:solidFill>
              </a:defRPr>
            </a:lvl8pPr>
            <a:lvl9pPr lvl="8" rtl="0">
              <a:lnSpc>
                <a:spcPct val="100000"/>
              </a:lnSpc>
              <a:spcBef>
                <a:spcPts val="0"/>
              </a:spcBef>
              <a:spcAft>
                <a:spcPts val="0"/>
              </a:spcAft>
              <a:buClr>
                <a:srgbClr val="1C304A"/>
              </a:buClr>
              <a:buSzPts val="1400"/>
              <a:buNone/>
              <a:defRPr>
                <a:solidFill>
                  <a:srgbClr val="1C304A"/>
                </a:solidFill>
              </a:defRPr>
            </a:lvl9pPr>
          </a:lstStyle>
          <a:p>
            <a:endParaRPr/>
          </a:p>
        </p:txBody>
      </p:sp>
      <p:sp>
        <p:nvSpPr>
          <p:cNvPr id="53" name="Google Shape;53;p13"/>
          <p:cNvSpPr txBox="1">
            <a:spLocks noGrp="1"/>
          </p:cNvSpPr>
          <p:nvPr>
            <p:ph type="subTitle" idx="2"/>
          </p:nvPr>
        </p:nvSpPr>
        <p:spPr>
          <a:xfrm>
            <a:off x="1190575" y="4444055"/>
            <a:ext cx="2736000" cy="261900"/>
          </a:xfrm>
          <a:prstGeom prst="rect">
            <a:avLst/>
          </a:prstGeom>
        </p:spPr>
        <p:txBody>
          <a:bodyPr spcFirstLastPara="1" wrap="square" lIns="91425" tIns="91425" rIns="91425" bIns="91425" anchor="t" anchorCtr="0">
            <a:normAutofit/>
          </a:bodyPr>
          <a:lstStyle>
            <a:lvl1pPr lvl="0" rtl="0">
              <a:spcBef>
                <a:spcPts val="0"/>
              </a:spcBef>
              <a:spcAft>
                <a:spcPts val="0"/>
              </a:spcAft>
              <a:buNone/>
              <a:defRPr sz="800">
                <a:solidFill>
                  <a:srgbClr val="1C304A"/>
                </a:solidFill>
              </a:defRPr>
            </a:lvl1pPr>
            <a:lvl2pPr lvl="1" rtl="0">
              <a:spcBef>
                <a:spcPts val="1200"/>
              </a:spcBef>
              <a:spcAft>
                <a:spcPts val="0"/>
              </a:spcAft>
              <a:buNone/>
              <a:defRPr/>
            </a:lvl2pPr>
            <a:lvl3pPr lvl="2" rtl="0">
              <a:spcBef>
                <a:spcPts val="1200"/>
              </a:spcBef>
              <a:spcAft>
                <a:spcPts val="0"/>
              </a:spcAft>
              <a:buNone/>
              <a:defRPr/>
            </a:lvl3pPr>
            <a:lvl4pPr lvl="3" rtl="0">
              <a:spcBef>
                <a:spcPts val="1200"/>
              </a:spcBef>
              <a:spcAft>
                <a:spcPts val="0"/>
              </a:spcAft>
              <a:buNone/>
              <a:defRPr/>
            </a:lvl4pPr>
            <a:lvl5pPr lvl="4" rtl="0">
              <a:spcBef>
                <a:spcPts val="1200"/>
              </a:spcBef>
              <a:spcAft>
                <a:spcPts val="0"/>
              </a:spcAft>
              <a:buNone/>
              <a:defRPr/>
            </a:lvl5pPr>
            <a:lvl6pPr lvl="5" rtl="0">
              <a:spcBef>
                <a:spcPts val="1200"/>
              </a:spcBef>
              <a:spcAft>
                <a:spcPts val="0"/>
              </a:spcAft>
              <a:buNone/>
              <a:defRPr/>
            </a:lvl6pPr>
            <a:lvl7pPr lvl="6" rtl="0">
              <a:spcBef>
                <a:spcPts val="1200"/>
              </a:spcBef>
              <a:spcAft>
                <a:spcPts val="0"/>
              </a:spcAft>
              <a:buNone/>
              <a:defRPr/>
            </a:lvl7pPr>
            <a:lvl8pPr lvl="7" rtl="0">
              <a:spcBef>
                <a:spcPts val="1200"/>
              </a:spcBef>
              <a:spcAft>
                <a:spcPts val="0"/>
              </a:spcAft>
              <a:buNone/>
              <a:defRPr/>
            </a:lvl8pPr>
            <a:lvl9pPr lvl="8" rtl="0">
              <a:spcBef>
                <a:spcPts val="1200"/>
              </a:spcBef>
              <a:spcAft>
                <a:spcPts val="1200"/>
              </a:spcAft>
              <a:buNone/>
              <a:defRPr/>
            </a:lvl9pPr>
          </a:lstStyle>
          <a:p>
            <a:endParaRPr/>
          </a:p>
        </p:txBody>
      </p:sp>
      <p:pic>
        <p:nvPicPr>
          <p:cNvPr id="54" name="Google Shape;54;p13"/>
          <p:cNvPicPr preferRelativeResize="0"/>
          <p:nvPr/>
        </p:nvPicPr>
        <p:blipFill rotWithShape="1">
          <a:blip r:embed="rId2">
            <a:alphaModFix/>
          </a:blip>
          <a:srcRect/>
          <a:stretch/>
        </p:blipFill>
        <p:spPr>
          <a:xfrm>
            <a:off x="253150" y="206525"/>
            <a:ext cx="538800" cy="5391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ark - 1 column">
  <p:cSld name="TITLE_AND_BODY_2_1_1_1_1">
    <p:spTree>
      <p:nvGrpSpPr>
        <p:cNvPr id="1" name="Shape 58"/>
        <p:cNvGrpSpPr/>
        <p:nvPr/>
      </p:nvGrpSpPr>
      <p:grpSpPr>
        <a:xfrm>
          <a:off x="0" y="0"/>
          <a:ext cx="0" cy="0"/>
          <a:chOff x="0" y="0"/>
          <a:chExt cx="0" cy="0"/>
        </a:xfrm>
      </p:grpSpPr>
      <p:sp>
        <p:nvSpPr>
          <p:cNvPr id="59" name="Google Shape;59;p15"/>
          <p:cNvSpPr txBox="1">
            <a:spLocks noGrp="1"/>
          </p:cNvSpPr>
          <p:nvPr>
            <p:ph type="ctrTitle"/>
          </p:nvPr>
        </p:nvSpPr>
        <p:spPr>
          <a:xfrm>
            <a:off x="712850" y="289402"/>
            <a:ext cx="7386600" cy="844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00CFFF"/>
              </a:buClr>
              <a:buSzPts val="2600"/>
              <a:buNone/>
              <a:defRPr sz="2600" b="1">
                <a:solidFill>
                  <a:srgbClr val="00CFFF"/>
                </a:solidFill>
              </a:defRPr>
            </a:lvl1pPr>
            <a:lvl2pPr lvl="1" algn="ctr" rtl="0">
              <a:spcBef>
                <a:spcPts val="0"/>
              </a:spcBef>
              <a:spcAft>
                <a:spcPts val="0"/>
              </a:spcAft>
              <a:buClr>
                <a:srgbClr val="1C304A"/>
              </a:buClr>
              <a:buSzPts val="2800"/>
              <a:buNone/>
              <a:defRPr>
                <a:solidFill>
                  <a:srgbClr val="1C304A"/>
                </a:solidFill>
              </a:defRPr>
            </a:lvl2pPr>
            <a:lvl3pPr lvl="2" algn="ctr" rtl="0">
              <a:spcBef>
                <a:spcPts val="0"/>
              </a:spcBef>
              <a:spcAft>
                <a:spcPts val="0"/>
              </a:spcAft>
              <a:buClr>
                <a:srgbClr val="1C304A"/>
              </a:buClr>
              <a:buSzPts val="2800"/>
              <a:buNone/>
              <a:defRPr>
                <a:solidFill>
                  <a:srgbClr val="1C304A"/>
                </a:solidFill>
              </a:defRPr>
            </a:lvl3pPr>
            <a:lvl4pPr lvl="3" algn="ctr" rtl="0">
              <a:spcBef>
                <a:spcPts val="0"/>
              </a:spcBef>
              <a:spcAft>
                <a:spcPts val="0"/>
              </a:spcAft>
              <a:buClr>
                <a:srgbClr val="1C304A"/>
              </a:buClr>
              <a:buSzPts val="2800"/>
              <a:buNone/>
              <a:defRPr>
                <a:solidFill>
                  <a:srgbClr val="1C304A"/>
                </a:solidFill>
              </a:defRPr>
            </a:lvl4pPr>
            <a:lvl5pPr lvl="4" algn="ctr" rtl="0">
              <a:spcBef>
                <a:spcPts val="0"/>
              </a:spcBef>
              <a:spcAft>
                <a:spcPts val="0"/>
              </a:spcAft>
              <a:buClr>
                <a:srgbClr val="1C304A"/>
              </a:buClr>
              <a:buSzPts val="2800"/>
              <a:buNone/>
              <a:defRPr>
                <a:solidFill>
                  <a:srgbClr val="1C304A"/>
                </a:solidFill>
              </a:defRPr>
            </a:lvl5pPr>
            <a:lvl6pPr lvl="5" algn="ctr" rtl="0">
              <a:spcBef>
                <a:spcPts val="0"/>
              </a:spcBef>
              <a:spcAft>
                <a:spcPts val="0"/>
              </a:spcAft>
              <a:buClr>
                <a:srgbClr val="1C304A"/>
              </a:buClr>
              <a:buSzPts val="2800"/>
              <a:buNone/>
              <a:defRPr>
                <a:solidFill>
                  <a:srgbClr val="1C304A"/>
                </a:solidFill>
              </a:defRPr>
            </a:lvl6pPr>
            <a:lvl7pPr lvl="6" algn="ctr" rtl="0">
              <a:spcBef>
                <a:spcPts val="0"/>
              </a:spcBef>
              <a:spcAft>
                <a:spcPts val="0"/>
              </a:spcAft>
              <a:buClr>
                <a:srgbClr val="1C304A"/>
              </a:buClr>
              <a:buSzPts val="2800"/>
              <a:buNone/>
              <a:defRPr>
                <a:solidFill>
                  <a:srgbClr val="1C304A"/>
                </a:solidFill>
              </a:defRPr>
            </a:lvl7pPr>
            <a:lvl8pPr lvl="7" algn="ctr" rtl="0">
              <a:spcBef>
                <a:spcPts val="0"/>
              </a:spcBef>
              <a:spcAft>
                <a:spcPts val="0"/>
              </a:spcAft>
              <a:buClr>
                <a:srgbClr val="1C304A"/>
              </a:buClr>
              <a:buSzPts val="2800"/>
              <a:buNone/>
              <a:defRPr>
                <a:solidFill>
                  <a:srgbClr val="1C304A"/>
                </a:solidFill>
              </a:defRPr>
            </a:lvl8pPr>
            <a:lvl9pPr lvl="8" algn="ctr" rtl="0">
              <a:spcBef>
                <a:spcPts val="0"/>
              </a:spcBef>
              <a:spcAft>
                <a:spcPts val="0"/>
              </a:spcAft>
              <a:buClr>
                <a:srgbClr val="1C304A"/>
              </a:buClr>
              <a:buSzPts val="2800"/>
              <a:buNone/>
              <a:defRPr>
                <a:solidFill>
                  <a:srgbClr val="1C304A"/>
                </a:solidFill>
              </a:defRPr>
            </a:lvl9pPr>
          </a:lstStyle>
          <a:p>
            <a:endParaRPr/>
          </a:p>
        </p:txBody>
      </p:sp>
      <p:sp>
        <p:nvSpPr>
          <p:cNvPr id="60" name="Google Shape;60;p15"/>
          <p:cNvSpPr txBox="1">
            <a:spLocks noGrp="1"/>
          </p:cNvSpPr>
          <p:nvPr>
            <p:ph type="body" idx="1"/>
          </p:nvPr>
        </p:nvSpPr>
        <p:spPr>
          <a:xfrm>
            <a:off x="623400" y="1654658"/>
            <a:ext cx="78915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rgbClr val="FFFFFF"/>
              </a:buClr>
              <a:buSzPts val="1800"/>
              <a:buChar char="●"/>
              <a:defRPr>
                <a:solidFill>
                  <a:srgbClr val="FFFFFF"/>
                </a:solidFill>
              </a:defRPr>
            </a:lvl1pPr>
            <a:lvl2pPr marL="914400" lvl="1" indent="-317500" rtl="0">
              <a:spcBef>
                <a:spcPts val="0"/>
              </a:spcBef>
              <a:spcAft>
                <a:spcPts val="0"/>
              </a:spcAft>
              <a:buClr>
                <a:srgbClr val="FFFFFF"/>
              </a:buClr>
              <a:buSzPts val="1400"/>
              <a:buChar char="○"/>
              <a:defRPr>
                <a:solidFill>
                  <a:srgbClr val="FFFFFF"/>
                </a:solidFill>
              </a:defRPr>
            </a:lvl2pPr>
            <a:lvl3pPr marL="1371600" lvl="2" indent="-317500" rtl="0">
              <a:spcBef>
                <a:spcPts val="0"/>
              </a:spcBef>
              <a:spcAft>
                <a:spcPts val="0"/>
              </a:spcAft>
              <a:buClr>
                <a:srgbClr val="FFFFFF"/>
              </a:buClr>
              <a:buSzPts val="1400"/>
              <a:buChar char="■"/>
              <a:defRPr>
                <a:solidFill>
                  <a:srgbClr val="FFFFFF"/>
                </a:solidFill>
              </a:defRPr>
            </a:lvl3pPr>
            <a:lvl4pPr marL="1828800" lvl="3" indent="-317500" rtl="0">
              <a:spcBef>
                <a:spcPts val="0"/>
              </a:spcBef>
              <a:spcAft>
                <a:spcPts val="0"/>
              </a:spcAft>
              <a:buClr>
                <a:srgbClr val="FFFFFF"/>
              </a:buClr>
              <a:buSzPts val="1400"/>
              <a:buChar char="●"/>
              <a:defRPr>
                <a:solidFill>
                  <a:srgbClr val="FFFFFF"/>
                </a:solidFill>
              </a:defRPr>
            </a:lvl4pPr>
            <a:lvl5pPr marL="2286000" lvl="4" indent="-317500" rtl="0">
              <a:spcBef>
                <a:spcPts val="0"/>
              </a:spcBef>
              <a:spcAft>
                <a:spcPts val="0"/>
              </a:spcAft>
              <a:buClr>
                <a:srgbClr val="FFFFFF"/>
              </a:buClr>
              <a:buSzPts val="1400"/>
              <a:buChar char="○"/>
              <a:defRPr>
                <a:solidFill>
                  <a:srgbClr val="FFFFFF"/>
                </a:solidFill>
              </a:defRPr>
            </a:lvl5pPr>
            <a:lvl6pPr marL="2743200" lvl="5" indent="-317500" rtl="0">
              <a:spcBef>
                <a:spcPts val="0"/>
              </a:spcBef>
              <a:spcAft>
                <a:spcPts val="0"/>
              </a:spcAft>
              <a:buClr>
                <a:srgbClr val="FFFFFF"/>
              </a:buClr>
              <a:buSzPts val="1400"/>
              <a:buChar char="■"/>
              <a:defRPr>
                <a:solidFill>
                  <a:srgbClr val="FFFFFF"/>
                </a:solidFill>
              </a:defRPr>
            </a:lvl6pPr>
            <a:lvl7pPr marL="3200400" lvl="6" indent="-317500" rtl="0">
              <a:spcBef>
                <a:spcPts val="0"/>
              </a:spcBef>
              <a:spcAft>
                <a:spcPts val="0"/>
              </a:spcAft>
              <a:buClr>
                <a:srgbClr val="FFFFFF"/>
              </a:buClr>
              <a:buSzPts val="1400"/>
              <a:buChar char="●"/>
              <a:defRPr>
                <a:solidFill>
                  <a:srgbClr val="FFFFFF"/>
                </a:solidFill>
              </a:defRPr>
            </a:lvl7pPr>
            <a:lvl8pPr marL="3657600" lvl="7" indent="-317500" rtl="0">
              <a:spcBef>
                <a:spcPts val="0"/>
              </a:spcBef>
              <a:spcAft>
                <a:spcPts val="0"/>
              </a:spcAft>
              <a:buClr>
                <a:srgbClr val="FFFFFF"/>
              </a:buClr>
              <a:buSzPts val="1400"/>
              <a:buChar char="○"/>
              <a:defRPr>
                <a:solidFill>
                  <a:srgbClr val="FFFFFF"/>
                </a:solidFill>
              </a:defRPr>
            </a:lvl8pPr>
            <a:lvl9pPr marL="4114800" lvl="8" indent="-317500" rtl="0">
              <a:spcBef>
                <a:spcPts val="0"/>
              </a:spcBef>
              <a:spcAft>
                <a:spcPts val="0"/>
              </a:spcAft>
              <a:buClr>
                <a:srgbClr val="FFFFFF"/>
              </a:buClr>
              <a:buSzPts val="1400"/>
              <a:buChar char="■"/>
              <a:defRPr>
                <a:solidFill>
                  <a:srgbClr val="FFFFFF"/>
                </a:solidFill>
              </a:defRPr>
            </a:lvl9pPr>
          </a:lstStyle>
          <a:p>
            <a:endParaRPr/>
          </a:p>
        </p:txBody>
      </p:sp>
      <p:sp>
        <p:nvSpPr>
          <p:cNvPr id="61" name="Google Shape;61;p15"/>
          <p:cNvSpPr txBox="1">
            <a:spLocks noGrp="1"/>
          </p:cNvSpPr>
          <p:nvPr>
            <p:ph type="sldNum" idx="12"/>
          </p:nvPr>
        </p:nvSpPr>
        <p:spPr>
          <a:xfrm>
            <a:off x="8472450" y="4765389"/>
            <a:ext cx="548700" cy="261900"/>
          </a:xfrm>
          <a:prstGeom prst="rect">
            <a:avLst/>
          </a:prstGeom>
        </p:spPr>
        <p:txBody>
          <a:bodyPr spcFirstLastPara="1" wrap="square" lIns="91425" tIns="91425" rIns="91425" bIns="91425" anchor="ctr" anchorCtr="0">
            <a:normAutofit lnSpcReduction="20000"/>
          </a:bodyPr>
          <a:lstStyle>
            <a:lvl1pPr lvl="0" rtl="0">
              <a:buNone/>
              <a:defRPr sz="600">
                <a:solidFill>
                  <a:srgbClr val="00CFFF"/>
                </a:solidFill>
              </a:defRPr>
            </a:lvl1pPr>
            <a:lvl2pPr lvl="1" rtl="0">
              <a:buNone/>
              <a:defRPr sz="600">
                <a:solidFill>
                  <a:srgbClr val="00CFFF"/>
                </a:solidFill>
              </a:defRPr>
            </a:lvl2pPr>
            <a:lvl3pPr lvl="2" rtl="0">
              <a:buNone/>
              <a:defRPr sz="600">
                <a:solidFill>
                  <a:srgbClr val="00CFFF"/>
                </a:solidFill>
              </a:defRPr>
            </a:lvl3pPr>
            <a:lvl4pPr lvl="3" rtl="0">
              <a:buNone/>
              <a:defRPr sz="600">
                <a:solidFill>
                  <a:srgbClr val="00CFFF"/>
                </a:solidFill>
              </a:defRPr>
            </a:lvl4pPr>
            <a:lvl5pPr lvl="4" rtl="0">
              <a:buNone/>
              <a:defRPr sz="600">
                <a:solidFill>
                  <a:srgbClr val="00CFFF"/>
                </a:solidFill>
              </a:defRPr>
            </a:lvl5pPr>
            <a:lvl6pPr lvl="5" rtl="0">
              <a:buNone/>
              <a:defRPr sz="600">
                <a:solidFill>
                  <a:srgbClr val="00CFFF"/>
                </a:solidFill>
              </a:defRPr>
            </a:lvl6pPr>
            <a:lvl7pPr lvl="6" rtl="0">
              <a:buNone/>
              <a:defRPr sz="600">
                <a:solidFill>
                  <a:srgbClr val="00CFFF"/>
                </a:solidFill>
              </a:defRPr>
            </a:lvl7pPr>
            <a:lvl8pPr lvl="7" rtl="0">
              <a:buNone/>
              <a:defRPr sz="600">
                <a:solidFill>
                  <a:srgbClr val="00CFFF"/>
                </a:solidFill>
              </a:defRPr>
            </a:lvl8pPr>
            <a:lvl9pPr lvl="8" rtl="0">
              <a:buNone/>
              <a:defRPr sz="600">
                <a:solidFill>
                  <a:srgbClr val="00C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1">
  <p:cSld name="TITLE_AND_BODY_5">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64" name="Google Shape;64;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65" name="Google Shape;65;p16"/>
          <p:cNvSpPr txBox="1">
            <a:spLocks noGrp="1"/>
          </p:cNvSpPr>
          <p:nvPr>
            <p:ph type="sldNum" idx="12"/>
          </p:nvPr>
        </p:nvSpPr>
        <p:spPr>
          <a:xfrm>
            <a:off x="8595308" y="48303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6" name="Google Shape;66;p16"/>
          <p:cNvSpPr/>
          <p:nvPr/>
        </p:nvSpPr>
        <p:spPr>
          <a:xfrm>
            <a:off x="311700" y="1017725"/>
            <a:ext cx="1132800" cy="105000"/>
          </a:xfrm>
          <a:prstGeom prst="rect">
            <a:avLst/>
          </a:prstGeom>
          <a:solidFill>
            <a:srgbClr val="AD233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16"/>
          <p:cNvSpPr/>
          <p:nvPr/>
        </p:nvSpPr>
        <p:spPr>
          <a:xfrm>
            <a:off x="1444544" y="1017725"/>
            <a:ext cx="3635100" cy="105000"/>
          </a:xfrm>
          <a:prstGeom prst="rect">
            <a:avLst/>
          </a:prstGeom>
          <a:solidFill>
            <a:srgbClr val="0026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 Column - Dark">
  <p:cSld name="TITLE_AND_BODY_2_1_1_1_1_1">
    <p:spTree>
      <p:nvGrpSpPr>
        <p:cNvPr id="1" name="Shape 68"/>
        <p:cNvGrpSpPr/>
        <p:nvPr/>
      </p:nvGrpSpPr>
      <p:grpSpPr>
        <a:xfrm>
          <a:off x="0" y="0"/>
          <a:ext cx="0" cy="0"/>
          <a:chOff x="0" y="0"/>
          <a:chExt cx="0" cy="0"/>
        </a:xfrm>
      </p:grpSpPr>
      <p:sp>
        <p:nvSpPr>
          <p:cNvPr id="69" name="Google Shape;69;p17"/>
          <p:cNvSpPr txBox="1">
            <a:spLocks noGrp="1"/>
          </p:cNvSpPr>
          <p:nvPr>
            <p:ph type="ctrTitle"/>
          </p:nvPr>
        </p:nvSpPr>
        <p:spPr>
          <a:xfrm>
            <a:off x="841248" y="384048"/>
            <a:ext cx="7386600" cy="8442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Clr>
                <a:srgbClr val="00CFFF"/>
              </a:buClr>
              <a:buSzPts val="2600"/>
              <a:buNone/>
              <a:defRPr sz="2600" b="1">
                <a:solidFill>
                  <a:srgbClr val="00CFFF"/>
                </a:solidFill>
              </a:defRPr>
            </a:lvl1pPr>
            <a:lvl2pPr lvl="1" algn="ctr" rtl="0">
              <a:lnSpc>
                <a:spcPct val="100000"/>
              </a:lnSpc>
              <a:spcBef>
                <a:spcPts val="0"/>
              </a:spcBef>
              <a:spcAft>
                <a:spcPts val="0"/>
              </a:spcAft>
              <a:buClr>
                <a:srgbClr val="1C304A"/>
              </a:buClr>
              <a:buSzPts val="2800"/>
              <a:buNone/>
              <a:defRPr>
                <a:solidFill>
                  <a:srgbClr val="1C304A"/>
                </a:solidFill>
              </a:defRPr>
            </a:lvl2pPr>
            <a:lvl3pPr lvl="2" algn="ctr" rtl="0">
              <a:lnSpc>
                <a:spcPct val="100000"/>
              </a:lnSpc>
              <a:spcBef>
                <a:spcPts val="0"/>
              </a:spcBef>
              <a:spcAft>
                <a:spcPts val="0"/>
              </a:spcAft>
              <a:buClr>
                <a:srgbClr val="1C304A"/>
              </a:buClr>
              <a:buSzPts val="2800"/>
              <a:buNone/>
              <a:defRPr>
                <a:solidFill>
                  <a:srgbClr val="1C304A"/>
                </a:solidFill>
              </a:defRPr>
            </a:lvl3pPr>
            <a:lvl4pPr lvl="3" algn="ctr" rtl="0">
              <a:lnSpc>
                <a:spcPct val="100000"/>
              </a:lnSpc>
              <a:spcBef>
                <a:spcPts val="0"/>
              </a:spcBef>
              <a:spcAft>
                <a:spcPts val="0"/>
              </a:spcAft>
              <a:buClr>
                <a:srgbClr val="1C304A"/>
              </a:buClr>
              <a:buSzPts val="2800"/>
              <a:buNone/>
              <a:defRPr>
                <a:solidFill>
                  <a:srgbClr val="1C304A"/>
                </a:solidFill>
              </a:defRPr>
            </a:lvl4pPr>
            <a:lvl5pPr lvl="4" algn="ctr" rtl="0">
              <a:lnSpc>
                <a:spcPct val="100000"/>
              </a:lnSpc>
              <a:spcBef>
                <a:spcPts val="0"/>
              </a:spcBef>
              <a:spcAft>
                <a:spcPts val="0"/>
              </a:spcAft>
              <a:buClr>
                <a:srgbClr val="1C304A"/>
              </a:buClr>
              <a:buSzPts val="2800"/>
              <a:buNone/>
              <a:defRPr>
                <a:solidFill>
                  <a:srgbClr val="1C304A"/>
                </a:solidFill>
              </a:defRPr>
            </a:lvl5pPr>
            <a:lvl6pPr lvl="5" algn="ctr" rtl="0">
              <a:lnSpc>
                <a:spcPct val="100000"/>
              </a:lnSpc>
              <a:spcBef>
                <a:spcPts val="0"/>
              </a:spcBef>
              <a:spcAft>
                <a:spcPts val="0"/>
              </a:spcAft>
              <a:buClr>
                <a:srgbClr val="1C304A"/>
              </a:buClr>
              <a:buSzPts val="2800"/>
              <a:buNone/>
              <a:defRPr>
                <a:solidFill>
                  <a:srgbClr val="1C304A"/>
                </a:solidFill>
              </a:defRPr>
            </a:lvl6pPr>
            <a:lvl7pPr lvl="6" algn="ctr" rtl="0">
              <a:lnSpc>
                <a:spcPct val="100000"/>
              </a:lnSpc>
              <a:spcBef>
                <a:spcPts val="0"/>
              </a:spcBef>
              <a:spcAft>
                <a:spcPts val="0"/>
              </a:spcAft>
              <a:buClr>
                <a:srgbClr val="1C304A"/>
              </a:buClr>
              <a:buSzPts val="2800"/>
              <a:buNone/>
              <a:defRPr>
                <a:solidFill>
                  <a:srgbClr val="1C304A"/>
                </a:solidFill>
              </a:defRPr>
            </a:lvl7pPr>
            <a:lvl8pPr lvl="7" algn="ctr" rtl="0">
              <a:lnSpc>
                <a:spcPct val="100000"/>
              </a:lnSpc>
              <a:spcBef>
                <a:spcPts val="0"/>
              </a:spcBef>
              <a:spcAft>
                <a:spcPts val="0"/>
              </a:spcAft>
              <a:buClr>
                <a:srgbClr val="1C304A"/>
              </a:buClr>
              <a:buSzPts val="2800"/>
              <a:buNone/>
              <a:defRPr>
                <a:solidFill>
                  <a:srgbClr val="1C304A"/>
                </a:solidFill>
              </a:defRPr>
            </a:lvl8pPr>
            <a:lvl9pPr lvl="8" algn="ctr" rtl="0">
              <a:lnSpc>
                <a:spcPct val="100000"/>
              </a:lnSpc>
              <a:spcBef>
                <a:spcPts val="0"/>
              </a:spcBef>
              <a:spcAft>
                <a:spcPts val="0"/>
              </a:spcAft>
              <a:buClr>
                <a:srgbClr val="1C304A"/>
              </a:buClr>
              <a:buSzPts val="2800"/>
              <a:buNone/>
              <a:defRPr>
                <a:solidFill>
                  <a:srgbClr val="1C304A"/>
                </a:solidFill>
              </a:defRPr>
            </a:lvl9pPr>
          </a:lstStyle>
          <a:p>
            <a:endParaRPr/>
          </a:p>
        </p:txBody>
      </p:sp>
      <p:sp>
        <p:nvSpPr>
          <p:cNvPr id="70" name="Google Shape;70;p17"/>
          <p:cNvSpPr txBox="1">
            <a:spLocks noGrp="1"/>
          </p:cNvSpPr>
          <p:nvPr>
            <p:ph type="body" idx="1"/>
          </p:nvPr>
        </p:nvSpPr>
        <p:spPr>
          <a:xfrm>
            <a:off x="841248" y="1709928"/>
            <a:ext cx="7891500" cy="30450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Clr>
                <a:srgbClr val="FFFFFF"/>
              </a:buClr>
              <a:buSzPts val="1800"/>
              <a:buChar char="●"/>
              <a:defRPr sz="1800">
                <a:solidFill>
                  <a:srgbClr val="FFFFFF"/>
                </a:solidFill>
              </a:defRPr>
            </a:lvl1pPr>
            <a:lvl2pPr marL="914400" lvl="1" indent="-342900" algn="l" rtl="0">
              <a:lnSpc>
                <a:spcPct val="115000"/>
              </a:lnSpc>
              <a:spcBef>
                <a:spcPts val="1600"/>
              </a:spcBef>
              <a:spcAft>
                <a:spcPts val="0"/>
              </a:spcAft>
              <a:buClr>
                <a:srgbClr val="FFFFFF"/>
              </a:buClr>
              <a:buSzPts val="1800"/>
              <a:buChar char="○"/>
              <a:defRPr sz="1800">
                <a:solidFill>
                  <a:srgbClr val="FFFFFF"/>
                </a:solidFill>
              </a:defRPr>
            </a:lvl2pPr>
            <a:lvl3pPr marL="1371600" lvl="2" indent="-342900" algn="l" rtl="0">
              <a:lnSpc>
                <a:spcPct val="115000"/>
              </a:lnSpc>
              <a:spcBef>
                <a:spcPts val="1600"/>
              </a:spcBef>
              <a:spcAft>
                <a:spcPts val="0"/>
              </a:spcAft>
              <a:buClr>
                <a:srgbClr val="FFFFFF"/>
              </a:buClr>
              <a:buSzPts val="1800"/>
              <a:buChar char="■"/>
              <a:defRPr sz="1800">
                <a:solidFill>
                  <a:srgbClr val="FFFFFF"/>
                </a:solidFill>
              </a:defRPr>
            </a:lvl3pPr>
            <a:lvl4pPr marL="1828800" lvl="3" indent="-342900" algn="l" rtl="0">
              <a:lnSpc>
                <a:spcPct val="115000"/>
              </a:lnSpc>
              <a:spcBef>
                <a:spcPts val="1600"/>
              </a:spcBef>
              <a:spcAft>
                <a:spcPts val="0"/>
              </a:spcAft>
              <a:buClr>
                <a:srgbClr val="FFFFFF"/>
              </a:buClr>
              <a:buSzPts val="1800"/>
              <a:buChar char="●"/>
              <a:defRPr sz="1800">
                <a:solidFill>
                  <a:srgbClr val="FFFFFF"/>
                </a:solidFill>
              </a:defRPr>
            </a:lvl4pPr>
            <a:lvl5pPr marL="2286000" lvl="4" indent="-342900" algn="l" rtl="0">
              <a:lnSpc>
                <a:spcPct val="115000"/>
              </a:lnSpc>
              <a:spcBef>
                <a:spcPts val="1600"/>
              </a:spcBef>
              <a:spcAft>
                <a:spcPts val="0"/>
              </a:spcAft>
              <a:buClr>
                <a:srgbClr val="FFFFFF"/>
              </a:buClr>
              <a:buSzPts val="1800"/>
              <a:buChar char="○"/>
              <a:defRPr sz="1800">
                <a:solidFill>
                  <a:srgbClr val="FFFFFF"/>
                </a:solidFill>
              </a:defRPr>
            </a:lvl5pPr>
            <a:lvl6pPr marL="2743200" lvl="5" indent="-342900" algn="l" rtl="0">
              <a:lnSpc>
                <a:spcPct val="115000"/>
              </a:lnSpc>
              <a:spcBef>
                <a:spcPts val="1600"/>
              </a:spcBef>
              <a:spcAft>
                <a:spcPts val="0"/>
              </a:spcAft>
              <a:buClr>
                <a:srgbClr val="FFFFFF"/>
              </a:buClr>
              <a:buSzPts val="1800"/>
              <a:buChar char="■"/>
              <a:defRPr sz="1800">
                <a:solidFill>
                  <a:srgbClr val="FFFFFF"/>
                </a:solidFill>
              </a:defRPr>
            </a:lvl6pPr>
            <a:lvl7pPr marL="3200400" lvl="6" indent="-342900" algn="l" rtl="0">
              <a:lnSpc>
                <a:spcPct val="115000"/>
              </a:lnSpc>
              <a:spcBef>
                <a:spcPts val="1600"/>
              </a:spcBef>
              <a:spcAft>
                <a:spcPts val="0"/>
              </a:spcAft>
              <a:buClr>
                <a:srgbClr val="FFFFFF"/>
              </a:buClr>
              <a:buSzPts val="1800"/>
              <a:buChar char="●"/>
              <a:defRPr sz="1800">
                <a:solidFill>
                  <a:srgbClr val="FFFFFF"/>
                </a:solidFill>
              </a:defRPr>
            </a:lvl7pPr>
            <a:lvl8pPr marL="3657600" lvl="7" indent="-342900" algn="l" rtl="0">
              <a:lnSpc>
                <a:spcPct val="115000"/>
              </a:lnSpc>
              <a:spcBef>
                <a:spcPts val="1600"/>
              </a:spcBef>
              <a:spcAft>
                <a:spcPts val="0"/>
              </a:spcAft>
              <a:buClr>
                <a:srgbClr val="FFFFFF"/>
              </a:buClr>
              <a:buSzPts val="1800"/>
              <a:buChar char="○"/>
              <a:defRPr sz="1800">
                <a:solidFill>
                  <a:srgbClr val="FFFFFF"/>
                </a:solidFill>
              </a:defRPr>
            </a:lvl8pPr>
            <a:lvl9pPr marL="4114800" lvl="8" indent="-342900" algn="l" rtl="0">
              <a:lnSpc>
                <a:spcPct val="115000"/>
              </a:lnSpc>
              <a:spcBef>
                <a:spcPts val="1600"/>
              </a:spcBef>
              <a:spcAft>
                <a:spcPts val="1600"/>
              </a:spcAft>
              <a:buClr>
                <a:srgbClr val="FFFFFF"/>
              </a:buClr>
              <a:buSzPts val="1800"/>
              <a:buChar char="■"/>
              <a:defRPr sz="1800">
                <a:solidFill>
                  <a:srgbClr val="FFFFFF"/>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 Divider dark ">
  <p:cSld name="CUSTOM_4_1">
    <p:spTree>
      <p:nvGrpSpPr>
        <p:cNvPr id="1" name="Shape 71"/>
        <p:cNvGrpSpPr/>
        <p:nvPr/>
      </p:nvGrpSpPr>
      <p:grpSpPr>
        <a:xfrm>
          <a:off x="0" y="0"/>
          <a:ext cx="0" cy="0"/>
          <a:chOff x="0" y="0"/>
          <a:chExt cx="0" cy="0"/>
        </a:xfrm>
      </p:grpSpPr>
      <p:sp>
        <p:nvSpPr>
          <p:cNvPr id="72" name="Google Shape;72;p18"/>
          <p:cNvSpPr txBox="1"/>
          <p:nvPr/>
        </p:nvSpPr>
        <p:spPr>
          <a:xfrm>
            <a:off x="712850" y="536207"/>
            <a:ext cx="7386600" cy="3732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6000" b="1">
                <a:solidFill>
                  <a:srgbClr val="00CFFF"/>
                </a:solidFill>
                <a:latin typeface="Helvetica Neue"/>
                <a:ea typeface="Helvetica Neue"/>
                <a:cs typeface="Helvetica Neue"/>
                <a:sym typeface="Helvetica Neue"/>
              </a:rPr>
              <a:t> </a:t>
            </a:r>
            <a:endParaRPr sz="6000" b="1">
              <a:solidFill>
                <a:srgbClr val="00CFFF"/>
              </a:solidFill>
              <a:latin typeface="Helvetica Neue"/>
              <a:ea typeface="Helvetica Neue"/>
              <a:cs typeface="Helvetica Neue"/>
              <a:sym typeface="Helvetica Neue"/>
            </a:endParaRPr>
          </a:p>
        </p:txBody>
      </p:sp>
      <p:sp>
        <p:nvSpPr>
          <p:cNvPr id="73" name="Google Shape;73;p18"/>
          <p:cNvSpPr txBox="1">
            <a:spLocks noGrp="1"/>
          </p:cNvSpPr>
          <p:nvPr>
            <p:ph type="title"/>
          </p:nvPr>
        </p:nvSpPr>
        <p:spPr>
          <a:xfrm>
            <a:off x="841248" y="1216152"/>
            <a:ext cx="7388400" cy="2889600"/>
          </a:xfrm>
          <a:prstGeom prst="rect">
            <a:avLst/>
          </a:prstGeom>
        </p:spPr>
        <p:txBody>
          <a:bodyPr spcFirstLastPara="1" wrap="square" lIns="91425" tIns="91425" rIns="91425" bIns="91425" anchor="ctr" anchorCtr="0">
            <a:normAutofit/>
          </a:bodyPr>
          <a:lstStyle>
            <a:lvl1pPr lvl="0" rtl="0">
              <a:spcBef>
                <a:spcPts val="0"/>
              </a:spcBef>
              <a:spcAft>
                <a:spcPts val="0"/>
              </a:spcAft>
              <a:buNone/>
              <a:defRPr sz="6000">
                <a:solidFill>
                  <a:srgbClr val="00CFFF"/>
                </a:solidFill>
              </a:defRPr>
            </a:lvl1pPr>
            <a:lvl2pPr lvl="1" rtl="0">
              <a:spcBef>
                <a:spcPts val="0"/>
              </a:spcBef>
              <a:spcAft>
                <a:spcPts val="0"/>
              </a:spcAft>
              <a:buNone/>
              <a:defRPr sz="6000">
                <a:solidFill>
                  <a:srgbClr val="00CFFF"/>
                </a:solidFill>
              </a:defRPr>
            </a:lvl2pPr>
            <a:lvl3pPr lvl="2" rtl="0">
              <a:spcBef>
                <a:spcPts val="0"/>
              </a:spcBef>
              <a:spcAft>
                <a:spcPts val="0"/>
              </a:spcAft>
              <a:buNone/>
              <a:defRPr sz="6000">
                <a:solidFill>
                  <a:srgbClr val="00CFFF"/>
                </a:solidFill>
              </a:defRPr>
            </a:lvl3pPr>
            <a:lvl4pPr lvl="3" rtl="0">
              <a:spcBef>
                <a:spcPts val="0"/>
              </a:spcBef>
              <a:spcAft>
                <a:spcPts val="0"/>
              </a:spcAft>
              <a:buNone/>
              <a:defRPr sz="6000">
                <a:solidFill>
                  <a:srgbClr val="00CFFF"/>
                </a:solidFill>
              </a:defRPr>
            </a:lvl4pPr>
            <a:lvl5pPr lvl="4" rtl="0">
              <a:spcBef>
                <a:spcPts val="0"/>
              </a:spcBef>
              <a:spcAft>
                <a:spcPts val="0"/>
              </a:spcAft>
              <a:buNone/>
              <a:defRPr sz="6000">
                <a:solidFill>
                  <a:srgbClr val="00CFFF"/>
                </a:solidFill>
              </a:defRPr>
            </a:lvl5pPr>
            <a:lvl6pPr lvl="5" rtl="0">
              <a:spcBef>
                <a:spcPts val="0"/>
              </a:spcBef>
              <a:spcAft>
                <a:spcPts val="0"/>
              </a:spcAft>
              <a:buNone/>
              <a:defRPr sz="6000">
                <a:solidFill>
                  <a:srgbClr val="00CFFF"/>
                </a:solidFill>
              </a:defRPr>
            </a:lvl6pPr>
            <a:lvl7pPr lvl="6" rtl="0">
              <a:spcBef>
                <a:spcPts val="0"/>
              </a:spcBef>
              <a:spcAft>
                <a:spcPts val="0"/>
              </a:spcAft>
              <a:buNone/>
              <a:defRPr sz="6000">
                <a:solidFill>
                  <a:srgbClr val="00CFFF"/>
                </a:solidFill>
              </a:defRPr>
            </a:lvl7pPr>
            <a:lvl8pPr lvl="7" rtl="0">
              <a:spcBef>
                <a:spcPts val="0"/>
              </a:spcBef>
              <a:spcAft>
                <a:spcPts val="0"/>
              </a:spcAft>
              <a:buNone/>
              <a:defRPr sz="6000">
                <a:solidFill>
                  <a:srgbClr val="00CFFF"/>
                </a:solidFill>
              </a:defRPr>
            </a:lvl8pPr>
            <a:lvl9pPr lvl="8" rtl="0">
              <a:spcBef>
                <a:spcPts val="0"/>
              </a:spcBef>
              <a:spcAft>
                <a:spcPts val="0"/>
              </a:spcAft>
              <a:buNone/>
              <a:defRPr sz="6000">
                <a:solidFill>
                  <a:srgbClr val="00CFFF"/>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Lg Point - Light">
  <p:cSld name="TITLE_AND_BODY_2_1_1_1_2">
    <p:spTree>
      <p:nvGrpSpPr>
        <p:cNvPr id="1" name="Shape 74"/>
        <p:cNvGrpSpPr/>
        <p:nvPr/>
      </p:nvGrpSpPr>
      <p:grpSpPr>
        <a:xfrm>
          <a:off x="0" y="0"/>
          <a:ext cx="0" cy="0"/>
          <a:chOff x="0" y="0"/>
          <a:chExt cx="0" cy="0"/>
        </a:xfrm>
      </p:grpSpPr>
      <p:sp>
        <p:nvSpPr>
          <p:cNvPr id="75" name="Google Shape;75;p19"/>
          <p:cNvSpPr txBox="1">
            <a:spLocks noGrp="1"/>
          </p:cNvSpPr>
          <p:nvPr>
            <p:ph type="ctrTitle"/>
          </p:nvPr>
        </p:nvSpPr>
        <p:spPr>
          <a:xfrm>
            <a:off x="841248" y="536200"/>
            <a:ext cx="7692900" cy="3732900"/>
          </a:xfrm>
          <a:prstGeom prst="rect">
            <a:avLst/>
          </a:prstGeom>
          <a:noFill/>
          <a:ln>
            <a:noFill/>
          </a:ln>
        </p:spPr>
        <p:txBody>
          <a:bodyPr spcFirstLastPara="1" wrap="square" lIns="91425" tIns="91425" rIns="91425" bIns="91425" anchor="ctr" anchorCtr="0">
            <a:normAutofit/>
          </a:bodyPr>
          <a:lstStyle>
            <a:lvl1pPr lvl="0" algn="l" rtl="0">
              <a:lnSpc>
                <a:spcPct val="100000"/>
              </a:lnSpc>
              <a:spcBef>
                <a:spcPts val="0"/>
              </a:spcBef>
              <a:spcAft>
                <a:spcPts val="0"/>
              </a:spcAft>
              <a:buClr>
                <a:srgbClr val="1C304A"/>
              </a:buClr>
              <a:buSzPts val="2600"/>
              <a:buNone/>
              <a:defRPr b="1">
                <a:solidFill>
                  <a:srgbClr val="1C304A"/>
                </a:solidFill>
              </a:defRPr>
            </a:lvl1pPr>
            <a:lvl2pPr lvl="1" algn="ctr" rtl="0">
              <a:lnSpc>
                <a:spcPct val="100000"/>
              </a:lnSpc>
              <a:spcBef>
                <a:spcPts val="0"/>
              </a:spcBef>
              <a:spcAft>
                <a:spcPts val="0"/>
              </a:spcAft>
              <a:buClr>
                <a:srgbClr val="1C304A"/>
              </a:buClr>
              <a:buSzPts val="2600"/>
              <a:buNone/>
              <a:defRPr sz="2600">
                <a:solidFill>
                  <a:srgbClr val="1C304A"/>
                </a:solidFill>
              </a:defRPr>
            </a:lvl2pPr>
            <a:lvl3pPr lvl="2" algn="ctr" rtl="0">
              <a:lnSpc>
                <a:spcPct val="100000"/>
              </a:lnSpc>
              <a:spcBef>
                <a:spcPts val="0"/>
              </a:spcBef>
              <a:spcAft>
                <a:spcPts val="0"/>
              </a:spcAft>
              <a:buClr>
                <a:srgbClr val="1C304A"/>
              </a:buClr>
              <a:buSzPts val="2600"/>
              <a:buNone/>
              <a:defRPr sz="2600">
                <a:solidFill>
                  <a:srgbClr val="1C304A"/>
                </a:solidFill>
              </a:defRPr>
            </a:lvl3pPr>
            <a:lvl4pPr lvl="3" algn="ctr" rtl="0">
              <a:lnSpc>
                <a:spcPct val="100000"/>
              </a:lnSpc>
              <a:spcBef>
                <a:spcPts val="0"/>
              </a:spcBef>
              <a:spcAft>
                <a:spcPts val="0"/>
              </a:spcAft>
              <a:buClr>
                <a:srgbClr val="1C304A"/>
              </a:buClr>
              <a:buSzPts val="2600"/>
              <a:buNone/>
              <a:defRPr sz="2600">
                <a:solidFill>
                  <a:srgbClr val="1C304A"/>
                </a:solidFill>
              </a:defRPr>
            </a:lvl4pPr>
            <a:lvl5pPr lvl="4" algn="ctr" rtl="0">
              <a:lnSpc>
                <a:spcPct val="100000"/>
              </a:lnSpc>
              <a:spcBef>
                <a:spcPts val="0"/>
              </a:spcBef>
              <a:spcAft>
                <a:spcPts val="0"/>
              </a:spcAft>
              <a:buClr>
                <a:srgbClr val="1C304A"/>
              </a:buClr>
              <a:buSzPts val="2600"/>
              <a:buNone/>
              <a:defRPr sz="2600">
                <a:solidFill>
                  <a:srgbClr val="1C304A"/>
                </a:solidFill>
              </a:defRPr>
            </a:lvl5pPr>
            <a:lvl6pPr lvl="5" algn="ctr" rtl="0">
              <a:lnSpc>
                <a:spcPct val="100000"/>
              </a:lnSpc>
              <a:spcBef>
                <a:spcPts val="0"/>
              </a:spcBef>
              <a:spcAft>
                <a:spcPts val="0"/>
              </a:spcAft>
              <a:buClr>
                <a:srgbClr val="1C304A"/>
              </a:buClr>
              <a:buSzPts val="2600"/>
              <a:buNone/>
              <a:defRPr sz="2600">
                <a:solidFill>
                  <a:srgbClr val="1C304A"/>
                </a:solidFill>
              </a:defRPr>
            </a:lvl6pPr>
            <a:lvl7pPr lvl="6" algn="ctr" rtl="0">
              <a:lnSpc>
                <a:spcPct val="100000"/>
              </a:lnSpc>
              <a:spcBef>
                <a:spcPts val="0"/>
              </a:spcBef>
              <a:spcAft>
                <a:spcPts val="0"/>
              </a:spcAft>
              <a:buClr>
                <a:srgbClr val="1C304A"/>
              </a:buClr>
              <a:buSzPts val="2600"/>
              <a:buNone/>
              <a:defRPr sz="2600">
                <a:solidFill>
                  <a:srgbClr val="1C304A"/>
                </a:solidFill>
              </a:defRPr>
            </a:lvl7pPr>
            <a:lvl8pPr lvl="7" algn="ctr" rtl="0">
              <a:lnSpc>
                <a:spcPct val="100000"/>
              </a:lnSpc>
              <a:spcBef>
                <a:spcPts val="0"/>
              </a:spcBef>
              <a:spcAft>
                <a:spcPts val="0"/>
              </a:spcAft>
              <a:buClr>
                <a:srgbClr val="1C304A"/>
              </a:buClr>
              <a:buSzPts val="2600"/>
              <a:buNone/>
              <a:defRPr sz="2600">
                <a:solidFill>
                  <a:srgbClr val="1C304A"/>
                </a:solidFill>
              </a:defRPr>
            </a:lvl8pPr>
            <a:lvl9pPr lvl="8" algn="ctr" rtl="0">
              <a:lnSpc>
                <a:spcPct val="100000"/>
              </a:lnSpc>
              <a:spcBef>
                <a:spcPts val="0"/>
              </a:spcBef>
              <a:spcAft>
                <a:spcPts val="0"/>
              </a:spcAft>
              <a:buClr>
                <a:srgbClr val="1C304A"/>
              </a:buClr>
              <a:buSzPts val="2600"/>
              <a:buNone/>
              <a:defRPr sz="2600">
                <a:solidFill>
                  <a:srgbClr val="1C304A"/>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Agenda dark">
  <p:cSld name="CUSTOM_6">
    <p:spTree>
      <p:nvGrpSpPr>
        <p:cNvPr id="1" name="Shape 76"/>
        <p:cNvGrpSpPr/>
        <p:nvPr/>
      </p:nvGrpSpPr>
      <p:grpSpPr>
        <a:xfrm>
          <a:off x="0" y="0"/>
          <a:ext cx="0" cy="0"/>
          <a:chOff x="0" y="0"/>
          <a:chExt cx="0" cy="0"/>
        </a:xfrm>
      </p:grpSpPr>
      <p:sp>
        <p:nvSpPr>
          <p:cNvPr id="77" name="Google Shape;77;p20"/>
          <p:cNvSpPr txBox="1">
            <a:spLocks noGrp="1"/>
          </p:cNvSpPr>
          <p:nvPr>
            <p:ph type="body" idx="1"/>
          </p:nvPr>
        </p:nvSpPr>
        <p:spPr>
          <a:xfrm>
            <a:off x="841248" y="1216152"/>
            <a:ext cx="7470600" cy="3213300"/>
          </a:xfrm>
          <a:prstGeom prst="rect">
            <a:avLst/>
          </a:prstGeom>
        </p:spPr>
        <p:txBody>
          <a:bodyPr spcFirstLastPara="1" wrap="square" lIns="91425" tIns="91425" rIns="91425" bIns="91425" anchor="t" anchorCtr="0">
            <a:normAutofit/>
          </a:bodyPr>
          <a:lstStyle>
            <a:lvl1pPr marL="457200" lvl="0" indent="-342900" rtl="0">
              <a:spcBef>
                <a:spcPts val="1000"/>
              </a:spcBef>
              <a:spcAft>
                <a:spcPts val="0"/>
              </a:spcAft>
              <a:buClr>
                <a:srgbClr val="00CFFF"/>
              </a:buClr>
              <a:buSzPts val="1800"/>
              <a:buFont typeface="Helvetica Neue"/>
              <a:buAutoNum type="arabicPeriod"/>
              <a:defRPr sz="1800" b="1">
                <a:solidFill>
                  <a:srgbClr val="FFFFFF"/>
                </a:solidFill>
                <a:latin typeface="Helvetica Neue"/>
                <a:ea typeface="Helvetica Neue"/>
                <a:cs typeface="Helvetica Neue"/>
                <a:sym typeface="Helvetica Neue"/>
              </a:defRPr>
            </a:lvl1pPr>
            <a:lvl2pPr marL="914400" lvl="1" indent="-342900" rtl="0">
              <a:spcBef>
                <a:spcPts val="1000"/>
              </a:spcBef>
              <a:spcAft>
                <a:spcPts val="0"/>
              </a:spcAft>
              <a:buClr>
                <a:srgbClr val="00CFFF"/>
              </a:buClr>
              <a:buSzPts val="1800"/>
              <a:buFont typeface="Helvetica Neue"/>
              <a:buAutoNum type="alphaLcPeriod"/>
              <a:defRPr sz="1800" b="1">
                <a:solidFill>
                  <a:srgbClr val="FFFFFF"/>
                </a:solidFill>
                <a:latin typeface="Helvetica Neue"/>
                <a:ea typeface="Helvetica Neue"/>
                <a:cs typeface="Helvetica Neue"/>
                <a:sym typeface="Helvetica Neue"/>
              </a:defRPr>
            </a:lvl2pPr>
            <a:lvl3pPr marL="1371600" lvl="2" indent="-342900" rtl="0">
              <a:spcBef>
                <a:spcPts val="1000"/>
              </a:spcBef>
              <a:spcAft>
                <a:spcPts val="0"/>
              </a:spcAft>
              <a:buClr>
                <a:srgbClr val="00CFFF"/>
              </a:buClr>
              <a:buSzPts val="1800"/>
              <a:buFont typeface="Helvetica Neue"/>
              <a:buAutoNum type="romanLcPeriod"/>
              <a:defRPr sz="1800" b="1">
                <a:solidFill>
                  <a:srgbClr val="FFFFFF"/>
                </a:solidFill>
                <a:latin typeface="Helvetica Neue"/>
                <a:ea typeface="Helvetica Neue"/>
                <a:cs typeface="Helvetica Neue"/>
                <a:sym typeface="Helvetica Neue"/>
              </a:defRPr>
            </a:lvl3pPr>
            <a:lvl4pPr marL="1828800" lvl="3" indent="-342900" rtl="0">
              <a:spcBef>
                <a:spcPts val="1000"/>
              </a:spcBef>
              <a:spcAft>
                <a:spcPts val="0"/>
              </a:spcAft>
              <a:buClr>
                <a:srgbClr val="00CFFF"/>
              </a:buClr>
              <a:buSzPts val="1800"/>
              <a:buFont typeface="Helvetica Neue"/>
              <a:buAutoNum type="arabicPeriod"/>
              <a:defRPr sz="1800" b="1">
                <a:solidFill>
                  <a:srgbClr val="FFFFFF"/>
                </a:solidFill>
                <a:latin typeface="Helvetica Neue"/>
                <a:ea typeface="Helvetica Neue"/>
                <a:cs typeface="Helvetica Neue"/>
                <a:sym typeface="Helvetica Neue"/>
              </a:defRPr>
            </a:lvl4pPr>
            <a:lvl5pPr marL="2286000" lvl="4" indent="-342900" rtl="0">
              <a:spcBef>
                <a:spcPts val="1000"/>
              </a:spcBef>
              <a:spcAft>
                <a:spcPts val="0"/>
              </a:spcAft>
              <a:buClr>
                <a:srgbClr val="00CFFF"/>
              </a:buClr>
              <a:buSzPts val="1800"/>
              <a:buFont typeface="Helvetica Neue"/>
              <a:buAutoNum type="alphaLcPeriod"/>
              <a:defRPr sz="1800" b="1">
                <a:solidFill>
                  <a:srgbClr val="FFFFFF"/>
                </a:solidFill>
                <a:latin typeface="Helvetica Neue"/>
                <a:ea typeface="Helvetica Neue"/>
                <a:cs typeface="Helvetica Neue"/>
                <a:sym typeface="Helvetica Neue"/>
              </a:defRPr>
            </a:lvl5pPr>
            <a:lvl6pPr marL="2743200" lvl="5" indent="-342900" rtl="0">
              <a:spcBef>
                <a:spcPts val="1000"/>
              </a:spcBef>
              <a:spcAft>
                <a:spcPts val="0"/>
              </a:spcAft>
              <a:buClr>
                <a:srgbClr val="00CFFF"/>
              </a:buClr>
              <a:buSzPts val="1800"/>
              <a:buFont typeface="Helvetica Neue"/>
              <a:buAutoNum type="romanLcPeriod"/>
              <a:defRPr sz="1800" b="1">
                <a:solidFill>
                  <a:srgbClr val="FFFFFF"/>
                </a:solidFill>
                <a:latin typeface="Helvetica Neue"/>
                <a:ea typeface="Helvetica Neue"/>
                <a:cs typeface="Helvetica Neue"/>
                <a:sym typeface="Helvetica Neue"/>
              </a:defRPr>
            </a:lvl6pPr>
            <a:lvl7pPr marL="3200400" lvl="6" indent="-342900" rtl="0">
              <a:spcBef>
                <a:spcPts val="1000"/>
              </a:spcBef>
              <a:spcAft>
                <a:spcPts val="0"/>
              </a:spcAft>
              <a:buClr>
                <a:srgbClr val="00CFFF"/>
              </a:buClr>
              <a:buSzPts val="1800"/>
              <a:buFont typeface="Helvetica Neue"/>
              <a:buAutoNum type="arabicPeriod"/>
              <a:defRPr sz="1800" b="1">
                <a:solidFill>
                  <a:srgbClr val="FFFFFF"/>
                </a:solidFill>
                <a:latin typeface="Helvetica Neue"/>
                <a:ea typeface="Helvetica Neue"/>
                <a:cs typeface="Helvetica Neue"/>
                <a:sym typeface="Helvetica Neue"/>
              </a:defRPr>
            </a:lvl7pPr>
            <a:lvl8pPr marL="3657600" lvl="7" indent="-342900" rtl="0">
              <a:spcBef>
                <a:spcPts val="1000"/>
              </a:spcBef>
              <a:spcAft>
                <a:spcPts val="0"/>
              </a:spcAft>
              <a:buClr>
                <a:srgbClr val="00CFFF"/>
              </a:buClr>
              <a:buSzPts val="1800"/>
              <a:buFont typeface="Helvetica Neue"/>
              <a:buAutoNum type="alphaLcPeriod"/>
              <a:defRPr sz="1800" b="1">
                <a:solidFill>
                  <a:srgbClr val="FFFFFF"/>
                </a:solidFill>
                <a:latin typeface="Helvetica Neue"/>
                <a:ea typeface="Helvetica Neue"/>
                <a:cs typeface="Helvetica Neue"/>
                <a:sym typeface="Helvetica Neue"/>
              </a:defRPr>
            </a:lvl8pPr>
            <a:lvl9pPr marL="4114800" lvl="8" indent="-342900" rtl="0">
              <a:spcBef>
                <a:spcPts val="1000"/>
              </a:spcBef>
              <a:spcAft>
                <a:spcPts val="1000"/>
              </a:spcAft>
              <a:buClr>
                <a:srgbClr val="00CFFF"/>
              </a:buClr>
              <a:buSzPts val="1800"/>
              <a:buFont typeface="Helvetica Neue"/>
              <a:buAutoNum type="romanLcPeriod"/>
              <a:defRPr sz="1800" b="1">
                <a:solidFill>
                  <a:srgbClr val="FFFFFF"/>
                </a:solidFill>
                <a:latin typeface="Helvetica Neue"/>
                <a:ea typeface="Helvetica Neue"/>
                <a:cs typeface="Helvetica Neue"/>
                <a:sym typeface="Helvetica Neue"/>
              </a:defRPr>
            </a:lvl9pPr>
          </a:lstStyle>
          <a:p>
            <a:endParaRPr/>
          </a:p>
        </p:txBody>
      </p:sp>
      <p:sp>
        <p:nvSpPr>
          <p:cNvPr id="78" name="Google Shape;78;p20"/>
          <p:cNvSpPr txBox="1">
            <a:spLocks noGrp="1"/>
          </p:cNvSpPr>
          <p:nvPr>
            <p:ph type="title"/>
          </p:nvPr>
        </p:nvSpPr>
        <p:spPr>
          <a:xfrm>
            <a:off x="840500" y="384048"/>
            <a:ext cx="7470600" cy="493800"/>
          </a:xfrm>
          <a:prstGeom prst="rect">
            <a:avLst/>
          </a:prstGeom>
        </p:spPr>
        <p:txBody>
          <a:bodyPr spcFirstLastPara="1" wrap="square" lIns="91425" tIns="91425" rIns="91425" bIns="91425" anchor="t" anchorCtr="0">
            <a:normAutofit/>
          </a:bodyPr>
          <a:lstStyle>
            <a:lvl1pPr lvl="0" rtl="0">
              <a:spcBef>
                <a:spcPts val="0"/>
              </a:spcBef>
              <a:spcAft>
                <a:spcPts val="0"/>
              </a:spcAft>
              <a:buNone/>
              <a:defRPr>
                <a:solidFill>
                  <a:srgbClr val="00CFFF"/>
                </a:solidFill>
              </a:defRPr>
            </a:lvl1pPr>
            <a:lvl2pPr lvl="1" rtl="0">
              <a:spcBef>
                <a:spcPts val="0"/>
              </a:spcBef>
              <a:spcAft>
                <a:spcPts val="0"/>
              </a:spcAft>
              <a:buNone/>
              <a:defRPr>
                <a:solidFill>
                  <a:srgbClr val="00CFFF"/>
                </a:solidFill>
              </a:defRPr>
            </a:lvl2pPr>
            <a:lvl3pPr lvl="2" rtl="0">
              <a:spcBef>
                <a:spcPts val="0"/>
              </a:spcBef>
              <a:spcAft>
                <a:spcPts val="0"/>
              </a:spcAft>
              <a:buNone/>
              <a:defRPr>
                <a:solidFill>
                  <a:srgbClr val="00CFFF"/>
                </a:solidFill>
              </a:defRPr>
            </a:lvl3pPr>
            <a:lvl4pPr lvl="3" rtl="0">
              <a:spcBef>
                <a:spcPts val="0"/>
              </a:spcBef>
              <a:spcAft>
                <a:spcPts val="0"/>
              </a:spcAft>
              <a:buNone/>
              <a:defRPr>
                <a:solidFill>
                  <a:srgbClr val="00CFFF"/>
                </a:solidFill>
              </a:defRPr>
            </a:lvl4pPr>
            <a:lvl5pPr lvl="4" rtl="0">
              <a:spcBef>
                <a:spcPts val="0"/>
              </a:spcBef>
              <a:spcAft>
                <a:spcPts val="0"/>
              </a:spcAft>
              <a:buNone/>
              <a:defRPr>
                <a:solidFill>
                  <a:srgbClr val="00CFFF"/>
                </a:solidFill>
              </a:defRPr>
            </a:lvl5pPr>
            <a:lvl6pPr lvl="5" rtl="0">
              <a:spcBef>
                <a:spcPts val="0"/>
              </a:spcBef>
              <a:spcAft>
                <a:spcPts val="0"/>
              </a:spcAft>
              <a:buNone/>
              <a:defRPr>
                <a:solidFill>
                  <a:srgbClr val="00CFFF"/>
                </a:solidFill>
              </a:defRPr>
            </a:lvl6pPr>
            <a:lvl7pPr lvl="6" rtl="0">
              <a:spcBef>
                <a:spcPts val="0"/>
              </a:spcBef>
              <a:spcAft>
                <a:spcPts val="0"/>
              </a:spcAft>
              <a:buNone/>
              <a:defRPr>
                <a:solidFill>
                  <a:srgbClr val="00CFFF"/>
                </a:solidFill>
              </a:defRPr>
            </a:lvl7pPr>
            <a:lvl8pPr lvl="7" rtl="0">
              <a:spcBef>
                <a:spcPts val="0"/>
              </a:spcBef>
              <a:spcAft>
                <a:spcPts val="0"/>
              </a:spcAft>
              <a:buNone/>
              <a:defRPr>
                <a:solidFill>
                  <a:srgbClr val="00CFFF"/>
                </a:solidFill>
              </a:defRPr>
            </a:lvl8pPr>
            <a:lvl9pPr lvl="8" rtl="0">
              <a:spcBef>
                <a:spcPts val="0"/>
              </a:spcBef>
              <a:spcAft>
                <a:spcPts val="0"/>
              </a:spcAft>
              <a:buNone/>
              <a:defRPr>
                <a:solidFill>
                  <a:srgbClr val="00CFFF"/>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_AND_BODY_3">
  <p:cSld name="TITLE_AND_BODY_3">
    <p:spTree>
      <p:nvGrpSpPr>
        <p:cNvPr id="1" name="Shape 79"/>
        <p:cNvGrpSpPr/>
        <p:nvPr/>
      </p:nvGrpSpPr>
      <p:grpSpPr>
        <a:xfrm>
          <a:off x="0" y="0"/>
          <a:ext cx="0" cy="0"/>
          <a:chOff x="0" y="0"/>
          <a:chExt cx="0" cy="0"/>
        </a:xfrm>
      </p:grpSpPr>
      <p:sp>
        <p:nvSpPr>
          <p:cNvPr id="80" name="Google Shape;80;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1" name="Google Shape;81;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82" name="Google Shape;82;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_AND_BODY_5_1">
  <p:cSld name="TITLE_AND_BODY_5_1">
    <p:spTree>
      <p:nvGrpSpPr>
        <p:cNvPr id="1" name="Shape 83"/>
        <p:cNvGrpSpPr/>
        <p:nvPr/>
      </p:nvGrpSpPr>
      <p:grpSpPr>
        <a:xfrm>
          <a:off x="0" y="0"/>
          <a:ext cx="0" cy="0"/>
          <a:chOff x="0" y="0"/>
          <a:chExt cx="0" cy="0"/>
        </a:xfrm>
      </p:grpSpPr>
      <p:sp>
        <p:nvSpPr>
          <p:cNvPr id="84" name="Google Shape;84;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5" name="Google Shape;85;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86" name="Google Shape;86;p22"/>
          <p:cNvSpPr txBox="1">
            <a:spLocks noGrp="1"/>
          </p:cNvSpPr>
          <p:nvPr>
            <p:ph type="sldNum" idx="12"/>
          </p:nvPr>
        </p:nvSpPr>
        <p:spPr>
          <a:xfrm>
            <a:off x="8595308" y="4830317"/>
            <a:ext cx="548700" cy="393600"/>
          </a:xfrm>
          <a:prstGeom prst="rect">
            <a:avLst/>
          </a:prstGeom>
        </p:spPr>
        <p:txBody>
          <a:bodyPr spcFirstLastPara="1" wrap="square" lIns="91425" tIns="91425" rIns="91425" bIns="91425" anchor="ctr" anchorCtr="0">
            <a:norm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
        <p:nvSpPr>
          <p:cNvPr id="87" name="Google Shape;87;p22"/>
          <p:cNvSpPr/>
          <p:nvPr/>
        </p:nvSpPr>
        <p:spPr>
          <a:xfrm>
            <a:off x="311700" y="1017725"/>
            <a:ext cx="1132800" cy="105000"/>
          </a:xfrm>
          <a:prstGeom prst="rect">
            <a:avLst/>
          </a:prstGeom>
          <a:solidFill>
            <a:srgbClr val="AD2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2"/>
          <p:cNvSpPr/>
          <p:nvPr/>
        </p:nvSpPr>
        <p:spPr>
          <a:xfrm>
            <a:off x="1444544" y="1017725"/>
            <a:ext cx="3635100" cy="105000"/>
          </a:xfrm>
          <a:prstGeom prst="rect">
            <a:avLst/>
          </a:prstGeom>
          <a:solidFill>
            <a:srgbClr val="0026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Lg Point - Light 1">
  <p:cSld name="TITLE_AND_BODY_2_1_1_1_3">
    <p:spTree>
      <p:nvGrpSpPr>
        <p:cNvPr id="1" name="Shape 89"/>
        <p:cNvGrpSpPr/>
        <p:nvPr/>
      </p:nvGrpSpPr>
      <p:grpSpPr>
        <a:xfrm>
          <a:off x="0" y="0"/>
          <a:ext cx="0" cy="0"/>
          <a:chOff x="0" y="0"/>
          <a:chExt cx="0" cy="0"/>
        </a:xfrm>
      </p:grpSpPr>
      <p:sp>
        <p:nvSpPr>
          <p:cNvPr id="90" name="Google Shape;90;p23"/>
          <p:cNvSpPr txBox="1">
            <a:spLocks noGrp="1"/>
          </p:cNvSpPr>
          <p:nvPr>
            <p:ph type="ctrTitle"/>
          </p:nvPr>
        </p:nvSpPr>
        <p:spPr>
          <a:xfrm>
            <a:off x="841248" y="536200"/>
            <a:ext cx="7692900" cy="3732900"/>
          </a:xfrm>
          <a:prstGeom prst="rect">
            <a:avLst/>
          </a:prstGeom>
          <a:noFill/>
          <a:ln>
            <a:noFill/>
          </a:ln>
        </p:spPr>
        <p:txBody>
          <a:bodyPr spcFirstLastPara="1" wrap="square" lIns="91425" tIns="91425" rIns="91425" bIns="91425" anchor="ctr" anchorCtr="0">
            <a:normAutofit/>
          </a:bodyPr>
          <a:lstStyle>
            <a:lvl1pPr lvl="0" algn="l" rtl="0">
              <a:lnSpc>
                <a:spcPct val="100000"/>
              </a:lnSpc>
              <a:spcBef>
                <a:spcPts val="0"/>
              </a:spcBef>
              <a:spcAft>
                <a:spcPts val="0"/>
              </a:spcAft>
              <a:buClr>
                <a:srgbClr val="1C304A"/>
              </a:buClr>
              <a:buSzPts val="2600"/>
              <a:buNone/>
              <a:defRPr b="1">
                <a:solidFill>
                  <a:srgbClr val="1C304A"/>
                </a:solidFill>
              </a:defRPr>
            </a:lvl1pPr>
            <a:lvl2pPr lvl="1" algn="ctr" rtl="0">
              <a:lnSpc>
                <a:spcPct val="100000"/>
              </a:lnSpc>
              <a:spcBef>
                <a:spcPts val="0"/>
              </a:spcBef>
              <a:spcAft>
                <a:spcPts val="0"/>
              </a:spcAft>
              <a:buClr>
                <a:srgbClr val="1C304A"/>
              </a:buClr>
              <a:buSzPts val="2600"/>
              <a:buNone/>
              <a:defRPr sz="2600">
                <a:solidFill>
                  <a:srgbClr val="1C304A"/>
                </a:solidFill>
              </a:defRPr>
            </a:lvl2pPr>
            <a:lvl3pPr lvl="2" algn="ctr" rtl="0">
              <a:lnSpc>
                <a:spcPct val="100000"/>
              </a:lnSpc>
              <a:spcBef>
                <a:spcPts val="0"/>
              </a:spcBef>
              <a:spcAft>
                <a:spcPts val="0"/>
              </a:spcAft>
              <a:buClr>
                <a:srgbClr val="1C304A"/>
              </a:buClr>
              <a:buSzPts val="2600"/>
              <a:buNone/>
              <a:defRPr sz="2600">
                <a:solidFill>
                  <a:srgbClr val="1C304A"/>
                </a:solidFill>
              </a:defRPr>
            </a:lvl3pPr>
            <a:lvl4pPr lvl="3" algn="ctr" rtl="0">
              <a:lnSpc>
                <a:spcPct val="100000"/>
              </a:lnSpc>
              <a:spcBef>
                <a:spcPts val="0"/>
              </a:spcBef>
              <a:spcAft>
                <a:spcPts val="0"/>
              </a:spcAft>
              <a:buClr>
                <a:srgbClr val="1C304A"/>
              </a:buClr>
              <a:buSzPts val="2600"/>
              <a:buNone/>
              <a:defRPr sz="2600">
                <a:solidFill>
                  <a:srgbClr val="1C304A"/>
                </a:solidFill>
              </a:defRPr>
            </a:lvl4pPr>
            <a:lvl5pPr lvl="4" algn="ctr" rtl="0">
              <a:lnSpc>
                <a:spcPct val="100000"/>
              </a:lnSpc>
              <a:spcBef>
                <a:spcPts val="0"/>
              </a:spcBef>
              <a:spcAft>
                <a:spcPts val="0"/>
              </a:spcAft>
              <a:buClr>
                <a:srgbClr val="1C304A"/>
              </a:buClr>
              <a:buSzPts val="2600"/>
              <a:buNone/>
              <a:defRPr sz="2600">
                <a:solidFill>
                  <a:srgbClr val="1C304A"/>
                </a:solidFill>
              </a:defRPr>
            </a:lvl5pPr>
            <a:lvl6pPr lvl="5" algn="ctr" rtl="0">
              <a:lnSpc>
                <a:spcPct val="100000"/>
              </a:lnSpc>
              <a:spcBef>
                <a:spcPts val="0"/>
              </a:spcBef>
              <a:spcAft>
                <a:spcPts val="0"/>
              </a:spcAft>
              <a:buClr>
                <a:srgbClr val="1C304A"/>
              </a:buClr>
              <a:buSzPts val="2600"/>
              <a:buNone/>
              <a:defRPr sz="2600">
                <a:solidFill>
                  <a:srgbClr val="1C304A"/>
                </a:solidFill>
              </a:defRPr>
            </a:lvl6pPr>
            <a:lvl7pPr lvl="6" algn="ctr" rtl="0">
              <a:lnSpc>
                <a:spcPct val="100000"/>
              </a:lnSpc>
              <a:spcBef>
                <a:spcPts val="0"/>
              </a:spcBef>
              <a:spcAft>
                <a:spcPts val="0"/>
              </a:spcAft>
              <a:buClr>
                <a:srgbClr val="1C304A"/>
              </a:buClr>
              <a:buSzPts val="2600"/>
              <a:buNone/>
              <a:defRPr sz="2600">
                <a:solidFill>
                  <a:srgbClr val="1C304A"/>
                </a:solidFill>
              </a:defRPr>
            </a:lvl7pPr>
            <a:lvl8pPr lvl="7" algn="ctr" rtl="0">
              <a:lnSpc>
                <a:spcPct val="100000"/>
              </a:lnSpc>
              <a:spcBef>
                <a:spcPts val="0"/>
              </a:spcBef>
              <a:spcAft>
                <a:spcPts val="0"/>
              </a:spcAft>
              <a:buClr>
                <a:srgbClr val="1C304A"/>
              </a:buClr>
              <a:buSzPts val="2600"/>
              <a:buNone/>
              <a:defRPr sz="2600">
                <a:solidFill>
                  <a:srgbClr val="1C304A"/>
                </a:solidFill>
              </a:defRPr>
            </a:lvl8pPr>
            <a:lvl9pPr lvl="8" algn="ctr" rtl="0">
              <a:lnSpc>
                <a:spcPct val="100000"/>
              </a:lnSpc>
              <a:spcBef>
                <a:spcPts val="0"/>
              </a:spcBef>
              <a:spcAft>
                <a:spcPts val="0"/>
              </a:spcAft>
              <a:buClr>
                <a:srgbClr val="1C304A"/>
              </a:buClr>
              <a:buSzPts val="2600"/>
              <a:buNone/>
              <a:defRPr sz="2600">
                <a:solidFill>
                  <a:srgbClr val="1C304A"/>
                </a:solidFil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_AND_BODY_3 1">
  <p:cSld name="TITLE_AND_BODY_3_1">
    <p:spTree>
      <p:nvGrpSpPr>
        <p:cNvPr id="1" name="Shape 91"/>
        <p:cNvGrpSpPr/>
        <p:nvPr/>
      </p:nvGrpSpPr>
      <p:grpSpPr>
        <a:xfrm>
          <a:off x="0" y="0"/>
          <a:ext cx="0" cy="0"/>
          <a:chOff x="0" y="0"/>
          <a:chExt cx="0" cy="0"/>
        </a:xfrm>
      </p:grpSpPr>
      <p:sp>
        <p:nvSpPr>
          <p:cNvPr id="92" name="Google Shape;92;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3" name="Google Shape;93;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94" name="Google Shape;94;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right - 2 column icons">
  <p:cSld name="TITLE_AND_TWO_COLUMNS_1_2_1">
    <p:spTree>
      <p:nvGrpSpPr>
        <p:cNvPr id="1" name="Shape 95"/>
        <p:cNvGrpSpPr/>
        <p:nvPr/>
      </p:nvGrpSpPr>
      <p:grpSpPr>
        <a:xfrm>
          <a:off x="0" y="0"/>
          <a:ext cx="0" cy="0"/>
          <a:chOff x="0" y="0"/>
          <a:chExt cx="0" cy="0"/>
        </a:xfrm>
      </p:grpSpPr>
      <p:sp>
        <p:nvSpPr>
          <p:cNvPr id="96" name="Google Shape;96;p25"/>
          <p:cNvSpPr txBox="1">
            <a:spLocks noGrp="1"/>
          </p:cNvSpPr>
          <p:nvPr>
            <p:ph type="body" idx="1"/>
          </p:nvPr>
        </p:nvSpPr>
        <p:spPr>
          <a:xfrm>
            <a:off x="1493788" y="1694407"/>
            <a:ext cx="2622900" cy="890400"/>
          </a:xfrm>
          <a:prstGeom prst="rect">
            <a:avLst/>
          </a:prstGeom>
        </p:spPr>
        <p:txBody>
          <a:bodyPr spcFirstLastPara="1" wrap="square" lIns="91425" tIns="91425" rIns="91425" bIns="91425" anchor="ctr" anchorCtr="0">
            <a:normAutofit/>
          </a:bodyPr>
          <a:lstStyle>
            <a:lvl1pPr marL="457200" lvl="0" indent="-317500" rtl="0">
              <a:spcBef>
                <a:spcPts val="0"/>
              </a:spcBef>
              <a:spcAft>
                <a:spcPts val="0"/>
              </a:spcAft>
              <a:buSzPts val="1400"/>
              <a:buChar char="●"/>
              <a:defRPr sz="14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97" name="Google Shape;97;p25"/>
          <p:cNvSpPr txBox="1">
            <a:spLocks noGrp="1"/>
          </p:cNvSpPr>
          <p:nvPr>
            <p:ph type="sldNum" idx="12"/>
          </p:nvPr>
        </p:nvSpPr>
        <p:spPr>
          <a:xfrm>
            <a:off x="8472450" y="4765389"/>
            <a:ext cx="548700" cy="261900"/>
          </a:xfrm>
          <a:prstGeom prst="rect">
            <a:avLst/>
          </a:prstGeom>
        </p:spPr>
        <p:txBody>
          <a:bodyPr spcFirstLastPara="1" wrap="square" lIns="91425" tIns="91425" rIns="91425" bIns="91425" anchor="ctr" anchorCtr="0">
            <a:normAutofit lnSpcReduction="20000"/>
          </a:bodyPr>
          <a:lstStyle>
            <a:lvl1pPr lvl="0" rtl="0">
              <a:buNone/>
              <a:defRPr sz="600">
                <a:solidFill>
                  <a:srgbClr val="000000"/>
                </a:solidFill>
              </a:defRPr>
            </a:lvl1pPr>
            <a:lvl2pPr lvl="1" rtl="0">
              <a:buNone/>
              <a:defRPr sz="600">
                <a:solidFill>
                  <a:srgbClr val="000000"/>
                </a:solidFill>
              </a:defRPr>
            </a:lvl2pPr>
            <a:lvl3pPr lvl="2" rtl="0">
              <a:buNone/>
              <a:defRPr sz="600">
                <a:solidFill>
                  <a:srgbClr val="000000"/>
                </a:solidFill>
              </a:defRPr>
            </a:lvl3pPr>
            <a:lvl4pPr lvl="3" rtl="0">
              <a:buNone/>
              <a:defRPr sz="600">
                <a:solidFill>
                  <a:srgbClr val="000000"/>
                </a:solidFill>
              </a:defRPr>
            </a:lvl4pPr>
            <a:lvl5pPr lvl="4" rtl="0">
              <a:buNone/>
              <a:defRPr sz="600">
                <a:solidFill>
                  <a:srgbClr val="000000"/>
                </a:solidFill>
              </a:defRPr>
            </a:lvl5pPr>
            <a:lvl6pPr lvl="5" rtl="0">
              <a:buNone/>
              <a:defRPr sz="600">
                <a:solidFill>
                  <a:srgbClr val="000000"/>
                </a:solidFill>
              </a:defRPr>
            </a:lvl6pPr>
            <a:lvl7pPr lvl="6" rtl="0">
              <a:buNone/>
              <a:defRPr sz="600">
                <a:solidFill>
                  <a:srgbClr val="000000"/>
                </a:solidFill>
              </a:defRPr>
            </a:lvl7pPr>
            <a:lvl8pPr lvl="7" rtl="0">
              <a:buNone/>
              <a:defRPr sz="600">
                <a:solidFill>
                  <a:srgbClr val="000000"/>
                </a:solidFill>
              </a:defRPr>
            </a:lvl8pPr>
            <a:lvl9pPr lvl="8" rtl="0">
              <a:buNone/>
              <a:defRPr sz="600">
                <a:solidFill>
                  <a:srgbClr val="000000"/>
                </a:solidFill>
              </a:defRPr>
            </a:lvl9pPr>
          </a:lstStyle>
          <a:p>
            <a:pPr marL="0" lvl="0" indent="0" algn="r" rtl="0">
              <a:spcBef>
                <a:spcPts val="0"/>
              </a:spcBef>
              <a:spcAft>
                <a:spcPts val="0"/>
              </a:spcAft>
              <a:buNone/>
            </a:pPr>
            <a:fld id="{00000000-1234-1234-1234-123412341234}" type="slidenum">
              <a:rPr lang="en"/>
              <a:t>‹#›</a:t>
            </a:fld>
            <a:endParaRPr/>
          </a:p>
        </p:txBody>
      </p:sp>
      <p:sp>
        <p:nvSpPr>
          <p:cNvPr id="98" name="Google Shape;98;p25"/>
          <p:cNvSpPr/>
          <p:nvPr/>
        </p:nvSpPr>
        <p:spPr>
          <a:xfrm>
            <a:off x="815525" y="1804118"/>
            <a:ext cx="611400" cy="611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99" name="Google Shape;99;p25"/>
          <p:cNvSpPr/>
          <p:nvPr/>
        </p:nvSpPr>
        <p:spPr>
          <a:xfrm>
            <a:off x="4349050" y="1804118"/>
            <a:ext cx="611400" cy="611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00" name="Google Shape;100;p25"/>
          <p:cNvSpPr txBox="1">
            <a:spLocks noGrp="1"/>
          </p:cNvSpPr>
          <p:nvPr>
            <p:ph type="body" idx="2"/>
          </p:nvPr>
        </p:nvSpPr>
        <p:spPr>
          <a:xfrm>
            <a:off x="5027312" y="1694407"/>
            <a:ext cx="2622900" cy="890400"/>
          </a:xfrm>
          <a:prstGeom prst="rect">
            <a:avLst/>
          </a:prstGeom>
        </p:spPr>
        <p:txBody>
          <a:bodyPr spcFirstLastPara="1" wrap="square" lIns="91425" tIns="91425" rIns="91425" bIns="91425" anchor="ctr" anchorCtr="0">
            <a:normAutofit/>
          </a:bodyPr>
          <a:lstStyle>
            <a:lvl1pPr marL="457200" lvl="0" indent="-317500" rtl="0">
              <a:spcBef>
                <a:spcPts val="0"/>
              </a:spcBef>
              <a:spcAft>
                <a:spcPts val="0"/>
              </a:spcAft>
              <a:buSzPts val="1400"/>
              <a:buChar char="●"/>
              <a:defRPr sz="14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101" name="Google Shape;101;p25"/>
          <p:cNvSpPr txBox="1">
            <a:spLocks noGrp="1"/>
          </p:cNvSpPr>
          <p:nvPr>
            <p:ph type="body" idx="3"/>
          </p:nvPr>
        </p:nvSpPr>
        <p:spPr>
          <a:xfrm>
            <a:off x="1493788" y="3313631"/>
            <a:ext cx="2622900" cy="890400"/>
          </a:xfrm>
          <a:prstGeom prst="rect">
            <a:avLst/>
          </a:prstGeom>
        </p:spPr>
        <p:txBody>
          <a:bodyPr spcFirstLastPara="1" wrap="square" lIns="91425" tIns="91425" rIns="91425" bIns="91425" anchor="ctr" anchorCtr="0">
            <a:normAutofit/>
          </a:bodyPr>
          <a:lstStyle>
            <a:lvl1pPr marL="457200" lvl="0" indent="-317500" rtl="0">
              <a:spcBef>
                <a:spcPts val="0"/>
              </a:spcBef>
              <a:spcAft>
                <a:spcPts val="0"/>
              </a:spcAft>
              <a:buSzPts val="1400"/>
              <a:buChar char="●"/>
              <a:defRPr sz="14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102" name="Google Shape;102;p25"/>
          <p:cNvSpPr/>
          <p:nvPr/>
        </p:nvSpPr>
        <p:spPr>
          <a:xfrm>
            <a:off x="815525" y="3427125"/>
            <a:ext cx="611400" cy="611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03" name="Google Shape;103;p25"/>
          <p:cNvSpPr/>
          <p:nvPr/>
        </p:nvSpPr>
        <p:spPr>
          <a:xfrm>
            <a:off x="4349050" y="3427125"/>
            <a:ext cx="611400" cy="611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04" name="Google Shape;104;p25"/>
          <p:cNvSpPr txBox="1">
            <a:spLocks noGrp="1"/>
          </p:cNvSpPr>
          <p:nvPr>
            <p:ph type="body" idx="4"/>
          </p:nvPr>
        </p:nvSpPr>
        <p:spPr>
          <a:xfrm>
            <a:off x="5027312" y="3313631"/>
            <a:ext cx="2622900" cy="890400"/>
          </a:xfrm>
          <a:prstGeom prst="rect">
            <a:avLst/>
          </a:prstGeom>
        </p:spPr>
        <p:txBody>
          <a:bodyPr spcFirstLastPara="1" wrap="square" lIns="91425" tIns="91425" rIns="91425" bIns="91425" anchor="ctr" anchorCtr="0">
            <a:normAutofit/>
          </a:bodyPr>
          <a:lstStyle>
            <a:lvl1pPr marL="457200" lvl="0" indent="-317500" rtl="0">
              <a:spcBef>
                <a:spcPts val="0"/>
              </a:spcBef>
              <a:spcAft>
                <a:spcPts val="0"/>
              </a:spcAft>
              <a:buSzPts val="1400"/>
              <a:buChar char="●"/>
              <a:defRPr sz="14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105" name="Google Shape;105;p25"/>
          <p:cNvSpPr txBox="1">
            <a:spLocks noGrp="1"/>
          </p:cNvSpPr>
          <p:nvPr>
            <p:ph type="ctrTitle"/>
          </p:nvPr>
        </p:nvSpPr>
        <p:spPr>
          <a:xfrm>
            <a:off x="712850" y="289402"/>
            <a:ext cx="7386600" cy="844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1C304A"/>
              </a:buClr>
              <a:buSzPts val="2600"/>
              <a:buNone/>
              <a:defRPr sz="2600" b="1">
                <a:solidFill>
                  <a:srgbClr val="1C304A"/>
                </a:solidFill>
              </a:defRPr>
            </a:lvl1pPr>
            <a:lvl2pPr lvl="1" algn="ctr" rtl="0">
              <a:spcBef>
                <a:spcPts val="0"/>
              </a:spcBef>
              <a:spcAft>
                <a:spcPts val="0"/>
              </a:spcAft>
              <a:buClr>
                <a:srgbClr val="1C304A"/>
              </a:buClr>
              <a:buSzPts val="2800"/>
              <a:buNone/>
              <a:defRPr>
                <a:solidFill>
                  <a:srgbClr val="1C304A"/>
                </a:solidFill>
              </a:defRPr>
            </a:lvl2pPr>
            <a:lvl3pPr lvl="2" algn="ctr" rtl="0">
              <a:spcBef>
                <a:spcPts val="0"/>
              </a:spcBef>
              <a:spcAft>
                <a:spcPts val="0"/>
              </a:spcAft>
              <a:buClr>
                <a:srgbClr val="1C304A"/>
              </a:buClr>
              <a:buSzPts val="2800"/>
              <a:buNone/>
              <a:defRPr>
                <a:solidFill>
                  <a:srgbClr val="1C304A"/>
                </a:solidFill>
              </a:defRPr>
            </a:lvl3pPr>
            <a:lvl4pPr lvl="3" algn="ctr" rtl="0">
              <a:spcBef>
                <a:spcPts val="0"/>
              </a:spcBef>
              <a:spcAft>
                <a:spcPts val="0"/>
              </a:spcAft>
              <a:buClr>
                <a:srgbClr val="1C304A"/>
              </a:buClr>
              <a:buSzPts val="2800"/>
              <a:buNone/>
              <a:defRPr>
                <a:solidFill>
                  <a:srgbClr val="1C304A"/>
                </a:solidFill>
              </a:defRPr>
            </a:lvl4pPr>
            <a:lvl5pPr lvl="4" algn="ctr" rtl="0">
              <a:spcBef>
                <a:spcPts val="0"/>
              </a:spcBef>
              <a:spcAft>
                <a:spcPts val="0"/>
              </a:spcAft>
              <a:buClr>
                <a:srgbClr val="1C304A"/>
              </a:buClr>
              <a:buSzPts val="2800"/>
              <a:buNone/>
              <a:defRPr>
                <a:solidFill>
                  <a:srgbClr val="1C304A"/>
                </a:solidFill>
              </a:defRPr>
            </a:lvl5pPr>
            <a:lvl6pPr lvl="5" algn="ctr" rtl="0">
              <a:spcBef>
                <a:spcPts val="0"/>
              </a:spcBef>
              <a:spcAft>
                <a:spcPts val="0"/>
              </a:spcAft>
              <a:buClr>
                <a:srgbClr val="1C304A"/>
              </a:buClr>
              <a:buSzPts val="2800"/>
              <a:buNone/>
              <a:defRPr>
                <a:solidFill>
                  <a:srgbClr val="1C304A"/>
                </a:solidFill>
              </a:defRPr>
            </a:lvl6pPr>
            <a:lvl7pPr lvl="6" algn="ctr" rtl="0">
              <a:spcBef>
                <a:spcPts val="0"/>
              </a:spcBef>
              <a:spcAft>
                <a:spcPts val="0"/>
              </a:spcAft>
              <a:buClr>
                <a:srgbClr val="1C304A"/>
              </a:buClr>
              <a:buSzPts val="2800"/>
              <a:buNone/>
              <a:defRPr>
                <a:solidFill>
                  <a:srgbClr val="1C304A"/>
                </a:solidFill>
              </a:defRPr>
            </a:lvl7pPr>
            <a:lvl8pPr lvl="7" algn="ctr" rtl="0">
              <a:spcBef>
                <a:spcPts val="0"/>
              </a:spcBef>
              <a:spcAft>
                <a:spcPts val="0"/>
              </a:spcAft>
              <a:buClr>
                <a:srgbClr val="1C304A"/>
              </a:buClr>
              <a:buSzPts val="2800"/>
              <a:buNone/>
              <a:defRPr>
                <a:solidFill>
                  <a:srgbClr val="1C304A"/>
                </a:solidFill>
              </a:defRPr>
            </a:lvl8pPr>
            <a:lvl9pPr lvl="8" algn="ctr" rtl="0">
              <a:spcBef>
                <a:spcPts val="0"/>
              </a:spcBef>
              <a:spcAft>
                <a:spcPts val="0"/>
              </a:spcAft>
              <a:buClr>
                <a:srgbClr val="1C304A"/>
              </a:buClr>
              <a:buSzPts val="2800"/>
              <a:buNone/>
              <a:defRPr>
                <a:solidFill>
                  <a:srgbClr val="1C304A"/>
                </a:solidFi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ullet Dark - 3 column bullets">
  <p:cSld name="TITLE_AND_BODY_2_1_1_1_1_3_1">
    <p:spTree>
      <p:nvGrpSpPr>
        <p:cNvPr id="1" name="Shape 106"/>
        <p:cNvGrpSpPr/>
        <p:nvPr/>
      </p:nvGrpSpPr>
      <p:grpSpPr>
        <a:xfrm>
          <a:off x="0" y="0"/>
          <a:ext cx="0" cy="0"/>
          <a:chOff x="0" y="0"/>
          <a:chExt cx="0" cy="0"/>
        </a:xfrm>
      </p:grpSpPr>
      <p:sp>
        <p:nvSpPr>
          <p:cNvPr id="107" name="Google Shape;107;p26"/>
          <p:cNvSpPr txBox="1">
            <a:spLocks noGrp="1"/>
          </p:cNvSpPr>
          <p:nvPr>
            <p:ph type="sldNum" idx="12"/>
          </p:nvPr>
        </p:nvSpPr>
        <p:spPr>
          <a:xfrm>
            <a:off x="8472450" y="4765389"/>
            <a:ext cx="548700" cy="261900"/>
          </a:xfrm>
          <a:prstGeom prst="rect">
            <a:avLst/>
          </a:prstGeom>
        </p:spPr>
        <p:txBody>
          <a:bodyPr spcFirstLastPara="1" wrap="square" lIns="91425" tIns="91425" rIns="91425" bIns="91425" anchor="ctr" anchorCtr="0">
            <a:normAutofit lnSpcReduction="20000"/>
          </a:bodyPr>
          <a:lstStyle>
            <a:lvl1pPr lvl="0" rtl="0">
              <a:buNone/>
              <a:defRPr sz="600">
                <a:solidFill>
                  <a:srgbClr val="00CFFF"/>
                </a:solidFill>
              </a:defRPr>
            </a:lvl1pPr>
            <a:lvl2pPr lvl="1" rtl="0">
              <a:buNone/>
              <a:defRPr sz="600">
                <a:solidFill>
                  <a:srgbClr val="00CFFF"/>
                </a:solidFill>
              </a:defRPr>
            </a:lvl2pPr>
            <a:lvl3pPr lvl="2" rtl="0">
              <a:buNone/>
              <a:defRPr sz="600">
                <a:solidFill>
                  <a:srgbClr val="00CFFF"/>
                </a:solidFill>
              </a:defRPr>
            </a:lvl3pPr>
            <a:lvl4pPr lvl="3" rtl="0">
              <a:buNone/>
              <a:defRPr sz="600">
                <a:solidFill>
                  <a:srgbClr val="00CFFF"/>
                </a:solidFill>
              </a:defRPr>
            </a:lvl4pPr>
            <a:lvl5pPr lvl="4" rtl="0">
              <a:buNone/>
              <a:defRPr sz="600">
                <a:solidFill>
                  <a:srgbClr val="00CFFF"/>
                </a:solidFill>
              </a:defRPr>
            </a:lvl5pPr>
            <a:lvl6pPr lvl="5" rtl="0">
              <a:buNone/>
              <a:defRPr sz="600">
                <a:solidFill>
                  <a:srgbClr val="00CFFF"/>
                </a:solidFill>
              </a:defRPr>
            </a:lvl6pPr>
            <a:lvl7pPr lvl="6" rtl="0">
              <a:buNone/>
              <a:defRPr sz="600">
                <a:solidFill>
                  <a:srgbClr val="00CFFF"/>
                </a:solidFill>
              </a:defRPr>
            </a:lvl7pPr>
            <a:lvl8pPr lvl="7" rtl="0">
              <a:buNone/>
              <a:defRPr sz="600">
                <a:solidFill>
                  <a:srgbClr val="00CFFF"/>
                </a:solidFill>
              </a:defRPr>
            </a:lvl8pPr>
            <a:lvl9pPr lvl="8" rtl="0">
              <a:buNone/>
              <a:defRPr sz="600">
                <a:solidFill>
                  <a:srgbClr val="00CFFF"/>
                </a:solidFill>
              </a:defRPr>
            </a:lvl9pPr>
          </a:lstStyle>
          <a:p>
            <a:pPr marL="0" lvl="0" indent="0" algn="r" rtl="0">
              <a:spcBef>
                <a:spcPts val="0"/>
              </a:spcBef>
              <a:spcAft>
                <a:spcPts val="0"/>
              </a:spcAft>
              <a:buNone/>
            </a:pPr>
            <a:fld id="{00000000-1234-1234-1234-123412341234}" type="slidenum">
              <a:rPr lang="en"/>
              <a:t>‹#›</a:t>
            </a:fld>
            <a:endParaRPr/>
          </a:p>
        </p:txBody>
      </p:sp>
      <p:sp>
        <p:nvSpPr>
          <p:cNvPr id="108" name="Google Shape;108;p26"/>
          <p:cNvSpPr txBox="1">
            <a:spLocks noGrp="1"/>
          </p:cNvSpPr>
          <p:nvPr>
            <p:ph type="ctrTitle"/>
          </p:nvPr>
        </p:nvSpPr>
        <p:spPr>
          <a:xfrm>
            <a:off x="718662" y="614727"/>
            <a:ext cx="7386600" cy="844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00CFFF"/>
              </a:buClr>
              <a:buSzPts val="2600"/>
              <a:buNone/>
              <a:defRPr sz="2600" b="1">
                <a:solidFill>
                  <a:srgbClr val="00CFFF"/>
                </a:solidFill>
              </a:defRPr>
            </a:lvl1pPr>
            <a:lvl2pPr lvl="1" algn="ctr" rtl="0">
              <a:spcBef>
                <a:spcPts val="0"/>
              </a:spcBef>
              <a:spcAft>
                <a:spcPts val="0"/>
              </a:spcAft>
              <a:buClr>
                <a:srgbClr val="1C304A"/>
              </a:buClr>
              <a:buSzPts val="2800"/>
              <a:buNone/>
              <a:defRPr>
                <a:solidFill>
                  <a:srgbClr val="1C304A"/>
                </a:solidFill>
              </a:defRPr>
            </a:lvl2pPr>
            <a:lvl3pPr lvl="2" algn="ctr" rtl="0">
              <a:spcBef>
                <a:spcPts val="0"/>
              </a:spcBef>
              <a:spcAft>
                <a:spcPts val="0"/>
              </a:spcAft>
              <a:buClr>
                <a:srgbClr val="1C304A"/>
              </a:buClr>
              <a:buSzPts val="2800"/>
              <a:buNone/>
              <a:defRPr>
                <a:solidFill>
                  <a:srgbClr val="1C304A"/>
                </a:solidFill>
              </a:defRPr>
            </a:lvl3pPr>
            <a:lvl4pPr lvl="3" algn="ctr" rtl="0">
              <a:spcBef>
                <a:spcPts val="0"/>
              </a:spcBef>
              <a:spcAft>
                <a:spcPts val="0"/>
              </a:spcAft>
              <a:buClr>
                <a:srgbClr val="1C304A"/>
              </a:buClr>
              <a:buSzPts val="2800"/>
              <a:buNone/>
              <a:defRPr>
                <a:solidFill>
                  <a:srgbClr val="1C304A"/>
                </a:solidFill>
              </a:defRPr>
            </a:lvl4pPr>
            <a:lvl5pPr lvl="4" algn="ctr" rtl="0">
              <a:spcBef>
                <a:spcPts val="0"/>
              </a:spcBef>
              <a:spcAft>
                <a:spcPts val="0"/>
              </a:spcAft>
              <a:buClr>
                <a:srgbClr val="1C304A"/>
              </a:buClr>
              <a:buSzPts val="2800"/>
              <a:buNone/>
              <a:defRPr>
                <a:solidFill>
                  <a:srgbClr val="1C304A"/>
                </a:solidFill>
              </a:defRPr>
            </a:lvl5pPr>
            <a:lvl6pPr lvl="5" algn="ctr" rtl="0">
              <a:spcBef>
                <a:spcPts val="0"/>
              </a:spcBef>
              <a:spcAft>
                <a:spcPts val="0"/>
              </a:spcAft>
              <a:buClr>
                <a:srgbClr val="1C304A"/>
              </a:buClr>
              <a:buSzPts val="2800"/>
              <a:buNone/>
              <a:defRPr>
                <a:solidFill>
                  <a:srgbClr val="1C304A"/>
                </a:solidFill>
              </a:defRPr>
            </a:lvl6pPr>
            <a:lvl7pPr lvl="6" algn="ctr" rtl="0">
              <a:spcBef>
                <a:spcPts val="0"/>
              </a:spcBef>
              <a:spcAft>
                <a:spcPts val="0"/>
              </a:spcAft>
              <a:buClr>
                <a:srgbClr val="1C304A"/>
              </a:buClr>
              <a:buSzPts val="2800"/>
              <a:buNone/>
              <a:defRPr>
                <a:solidFill>
                  <a:srgbClr val="1C304A"/>
                </a:solidFill>
              </a:defRPr>
            </a:lvl7pPr>
            <a:lvl8pPr lvl="7" algn="ctr" rtl="0">
              <a:spcBef>
                <a:spcPts val="0"/>
              </a:spcBef>
              <a:spcAft>
                <a:spcPts val="0"/>
              </a:spcAft>
              <a:buClr>
                <a:srgbClr val="1C304A"/>
              </a:buClr>
              <a:buSzPts val="2800"/>
              <a:buNone/>
              <a:defRPr>
                <a:solidFill>
                  <a:srgbClr val="1C304A"/>
                </a:solidFill>
              </a:defRPr>
            </a:lvl8pPr>
            <a:lvl9pPr lvl="8" algn="ctr" rtl="0">
              <a:spcBef>
                <a:spcPts val="0"/>
              </a:spcBef>
              <a:spcAft>
                <a:spcPts val="0"/>
              </a:spcAft>
              <a:buClr>
                <a:srgbClr val="1C304A"/>
              </a:buClr>
              <a:buSzPts val="2800"/>
              <a:buNone/>
              <a:defRPr>
                <a:solidFill>
                  <a:srgbClr val="1C304A"/>
                </a:solidFill>
              </a:defRPr>
            </a:lvl9pPr>
          </a:lstStyle>
          <a:p>
            <a:endParaRPr/>
          </a:p>
        </p:txBody>
      </p:sp>
      <p:sp>
        <p:nvSpPr>
          <p:cNvPr id="109" name="Google Shape;109;p26"/>
          <p:cNvSpPr txBox="1">
            <a:spLocks noGrp="1"/>
          </p:cNvSpPr>
          <p:nvPr>
            <p:ph type="subTitle" idx="1"/>
          </p:nvPr>
        </p:nvSpPr>
        <p:spPr>
          <a:xfrm>
            <a:off x="718647" y="292250"/>
            <a:ext cx="5017500" cy="667500"/>
          </a:xfrm>
          <a:prstGeom prst="rect">
            <a:avLst/>
          </a:prstGeom>
        </p:spPr>
        <p:txBody>
          <a:bodyPr spcFirstLastPara="1" wrap="square" lIns="91425" tIns="91425" rIns="91425" bIns="91425" anchor="ctr" anchorCtr="0">
            <a:normAutofit/>
          </a:bodyPr>
          <a:lstStyle>
            <a:lvl1pPr lvl="0" rtl="0">
              <a:spcBef>
                <a:spcPts val="0"/>
              </a:spcBef>
              <a:spcAft>
                <a:spcPts val="0"/>
              </a:spcAft>
              <a:buNone/>
              <a:defRPr sz="1200" b="1">
                <a:solidFill>
                  <a:srgbClr val="FFFFFF"/>
                </a:solidFill>
              </a:defRPr>
            </a:lvl1pPr>
            <a:lvl2pPr lvl="1" rtl="0">
              <a:spcBef>
                <a:spcPts val="1200"/>
              </a:spcBef>
              <a:spcAft>
                <a:spcPts val="0"/>
              </a:spcAft>
              <a:buNone/>
              <a:defRPr/>
            </a:lvl2pPr>
            <a:lvl3pPr lvl="2" rtl="0">
              <a:spcBef>
                <a:spcPts val="1200"/>
              </a:spcBef>
              <a:spcAft>
                <a:spcPts val="0"/>
              </a:spcAft>
              <a:buNone/>
              <a:defRPr/>
            </a:lvl3pPr>
            <a:lvl4pPr lvl="3" rtl="0">
              <a:spcBef>
                <a:spcPts val="1200"/>
              </a:spcBef>
              <a:spcAft>
                <a:spcPts val="0"/>
              </a:spcAft>
              <a:buNone/>
              <a:defRPr/>
            </a:lvl4pPr>
            <a:lvl5pPr lvl="4" rtl="0">
              <a:spcBef>
                <a:spcPts val="1200"/>
              </a:spcBef>
              <a:spcAft>
                <a:spcPts val="0"/>
              </a:spcAft>
              <a:buNone/>
              <a:defRPr/>
            </a:lvl5pPr>
            <a:lvl6pPr lvl="5" rtl="0">
              <a:spcBef>
                <a:spcPts val="1200"/>
              </a:spcBef>
              <a:spcAft>
                <a:spcPts val="0"/>
              </a:spcAft>
              <a:buNone/>
              <a:defRPr/>
            </a:lvl6pPr>
            <a:lvl7pPr lvl="6" rtl="0">
              <a:spcBef>
                <a:spcPts val="1200"/>
              </a:spcBef>
              <a:spcAft>
                <a:spcPts val="0"/>
              </a:spcAft>
              <a:buNone/>
              <a:defRPr/>
            </a:lvl7pPr>
            <a:lvl8pPr lvl="7" rtl="0">
              <a:spcBef>
                <a:spcPts val="1200"/>
              </a:spcBef>
              <a:spcAft>
                <a:spcPts val="0"/>
              </a:spcAft>
              <a:buNone/>
              <a:defRPr/>
            </a:lvl8pPr>
            <a:lvl9pPr lvl="8" rtl="0">
              <a:spcBef>
                <a:spcPts val="1200"/>
              </a:spcBef>
              <a:spcAft>
                <a:spcPts val="1200"/>
              </a:spcAft>
              <a:buNone/>
              <a:defRPr/>
            </a:lvl9pPr>
          </a:lstStyle>
          <a:p>
            <a:endParaRPr/>
          </a:p>
        </p:txBody>
      </p:sp>
      <p:sp>
        <p:nvSpPr>
          <p:cNvPr id="110" name="Google Shape;110;p26"/>
          <p:cNvSpPr txBox="1">
            <a:spLocks noGrp="1"/>
          </p:cNvSpPr>
          <p:nvPr>
            <p:ph type="body" idx="2"/>
          </p:nvPr>
        </p:nvSpPr>
        <p:spPr>
          <a:xfrm>
            <a:off x="737118" y="2495159"/>
            <a:ext cx="2258100" cy="13326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0"/>
              </a:spcBef>
              <a:spcAft>
                <a:spcPts val="0"/>
              </a:spcAft>
              <a:buClr>
                <a:srgbClr val="FFFFFF"/>
              </a:buClr>
              <a:buSzPts val="1200"/>
              <a:buChar char="○"/>
              <a:defRPr sz="1200">
                <a:solidFill>
                  <a:srgbClr val="FFFFFF"/>
                </a:solidFill>
              </a:defRPr>
            </a:lvl2pPr>
            <a:lvl3pPr marL="1371600" lvl="2" indent="-304800" rtl="0">
              <a:spcBef>
                <a:spcPts val="0"/>
              </a:spcBef>
              <a:spcAft>
                <a:spcPts val="0"/>
              </a:spcAft>
              <a:buClr>
                <a:srgbClr val="FFFFFF"/>
              </a:buClr>
              <a:buSzPts val="1200"/>
              <a:buChar char="■"/>
              <a:defRPr sz="1200">
                <a:solidFill>
                  <a:srgbClr val="FFFFFF"/>
                </a:solidFill>
              </a:defRPr>
            </a:lvl3pPr>
            <a:lvl4pPr marL="1828800" lvl="3" indent="-304800" rtl="0">
              <a:spcBef>
                <a:spcPts val="0"/>
              </a:spcBef>
              <a:spcAft>
                <a:spcPts val="0"/>
              </a:spcAft>
              <a:buClr>
                <a:srgbClr val="FFFFFF"/>
              </a:buClr>
              <a:buSzPts val="1200"/>
              <a:buChar char="●"/>
              <a:defRPr sz="1200">
                <a:solidFill>
                  <a:srgbClr val="FFFFFF"/>
                </a:solidFill>
              </a:defRPr>
            </a:lvl4pPr>
            <a:lvl5pPr marL="2286000" lvl="4" indent="-304800" rtl="0">
              <a:spcBef>
                <a:spcPts val="0"/>
              </a:spcBef>
              <a:spcAft>
                <a:spcPts val="0"/>
              </a:spcAft>
              <a:buClr>
                <a:srgbClr val="FFFFFF"/>
              </a:buClr>
              <a:buSzPts val="1200"/>
              <a:buChar char="○"/>
              <a:defRPr sz="1200">
                <a:solidFill>
                  <a:srgbClr val="FFFFFF"/>
                </a:solidFill>
              </a:defRPr>
            </a:lvl5pPr>
            <a:lvl6pPr marL="2743200" lvl="5" indent="-304800" rtl="0">
              <a:spcBef>
                <a:spcPts val="0"/>
              </a:spcBef>
              <a:spcAft>
                <a:spcPts val="0"/>
              </a:spcAft>
              <a:buClr>
                <a:srgbClr val="FFFFFF"/>
              </a:buClr>
              <a:buSzPts val="1200"/>
              <a:buChar char="■"/>
              <a:defRPr sz="1200">
                <a:solidFill>
                  <a:srgbClr val="FFFFFF"/>
                </a:solidFill>
              </a:defRPr>
            </a:lvl6pPr>
            <a:lvl7pPr marL="3200400" lvl="6" indent="-304800" rtl="0">
              <a:spcBef>
                <a:spcPts val="0"/>
              </a:spcBef>
              <a:spcAft>
                <a:spcPts val="0"/>
              </a:spcAft>
              <a:buClr>
                <a:srgbClr val="FFFFFF"/>
              </a:buClr>
              <a:buSzPts val="1200"/>
              <a:buChar char="●"/>
              <a:defRPr sz="1200">
                <a:solidFill>
                  <a:srgbClr val="FFFFFF"/>
                </a:solidFill>
              </a:defRPr>
            </a:lvl7pPr>
            <a:lvl8pPr marL="3657600" lvl="7" indent="-304800" rtl="0">
              <a:spcBef>
                <a:spcPts val="0"/>
              </a:spcBef>
              <a:spcAft>
                <a:spcPts val="0"/>
              </a:spcAft>
              <a:buClr>
                <a:srgbClr val="FFFFFF"/>
              </a:buClr>
              <a:buSzPts val="1200"/>
              <a:buChar char="○"/>
              <a:defRPr sz="1200">
                <a:solidFill>
                  <a:srgbClr val="FFFFFF"/>
                </a:solidFill>
              </a:defRPr>
            </a:lvl8pPr>
            <a:lvl9pPr marL="4114800" lvl="8" indent="-304800" rtl="0">
              <a:spcBef>
                <a:spcPts val="0"/>
              </a:spcBef>
              <a:spcAft>
                <a:spcPts val="0"/>
              </a:spcAft>
              <a:buClr>
                <a:srgbClr val="FFFFFF"/>
              </a:buClr>
              <a:buSzPts val="1200"/>
              <a:buChar char="■"/>
              <a:defRPr sz="1200">
                <a:solidFill>
                  <a:srgbClr val="FFFFFF"/>
                </a:solidFill>
              </a:defRPr>
            </a:lvl9pPr>
          </a:lstStyle>
          <a:p>
            <a:endParaRPr/>
          </a:p>
        </p:txBody>
      </p:sp>
      <p:sp>
        <p:nvSpPr>
          <p:cNvPr id="111" name="Google Shape;111;p26"/>
          <p:cNvSpPr txBox="1">
            <a:spLocks noGrp="1"/>
          </p:cNvSpPr>
          <p:nvPr>
            <p:ph type="body" idx="3"/>
          </p:nvPr>
        </p:nvSpPr>
        <p:spPr>
          <a:xfrm>
            <a:off x="3323393" y="2495159"/>
            <a:ext cx="2258100" cy="13326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0"/>
              </a:spcBef>
              <a:spcAft>
                <a:spcPts val="0"/>
              </a:spcAft>
              <a:buClr>
                <a:srgbClr val="FFFFFF"/>
              </a:buClr>
              <a:buSzPts val="1200"/>
              <a:buChar char="○"/>
              <a:defRPr sz="1200">
                <a:solidFill>
                  <a:srgbClr val="FFFFFF"/>
                </a:solidFill>
              </a:defRPr>
            </a:lvl2pPr>
            <a:lvl3pPr marL="1371600" lvl="2" indent="-304800" rtl="0">
              <a:spcBef>
                <a:spcPts val="0"/>
              </a:spcBef>
              <a:spcAft>
                <a:spcPts val="0"/>
              </a:spcAft>
              <a:buClr>
                <a:srgbClr val="FFFFFF"/>
              </a:buClr>
              <a:buSzPts val="1200"/>
              <a:buChar char="■"/>
              <a:defRPr sz="1200">
                <a:solidFill>
                  <a:srgbClr val="FFFFFF"/>
                </a:solidFill>
              </a:defRPr>
            </a:lvl3pPr>
            <a:lvl4pPr marL="1828800" lvl="3" indent="-304800" rtl="0">
              <a:spcBef>
                <a:spcPts val="0"/>
              </a:spcBef>
              <a:spcAft>
                <a:spcPts val="0"/>
              </a:spcAft>
              <a:buClr>
                <a:srgbClr val="FFFFFF"/>
              </a:buClr>
              <a:buSzPts val="1200"/>
              <a:buChar char="●"/>
              <a:defRPr sz="1200">
                <a:solidFill>
                  <a:srgbClr val="FFFFFF"/>
                </a:solidFill>
              </a:defRPr>
            </a:lvl4pPr>
            <a:lvl5pPr marL="2286000" lvl="4" indent="-304800" rtl="0">
              <a:spcBef>
                <a:spcPts val="0"/>
              </a:spcBef>
              <a:spcAft>
                <a:spcPts val="0"/>
              </a:spcAft>
              <a:buClr>
                <a:srgbClr val="FFFFFF"/>
              </a:buClr>
              <a:buSzPts val="1200"/>
              <a:buChar char="○"/>
              <a:defRPr sz="1200">
                <a:solidFill>
                  <a:srgbClr val="FFFFFF"/>
                </a:solidFill>
              </a:defRPr>
            </a:lvl5pPr>
            <a:lvl6pPr marL="2743200" lvl="5" indent="-304800" rtl="0">
              <a:spcBef>
                <a:spcPts val="0"/>
              </a:spcBef>
              <a:spcAft>
                <a:spcPts val="0"/>
              </a:spcAft>
              <a:buClr>
                <a:srgbClr val="FFFFFF"/>
              </a:buClr>
              <a:buSzPts val="1200"/>
              <a:buChar char="■"/>
              <a:defRPr sz="1200">
                <a:solidFill>
                  <a:srgbClr val="FFFFFF"/>
                </a:solidFill>
              </a:defRPr>
            </a:lvl6pPr>
            <a:lvl7pPr marL="3200400" lvl="6" indent="-304800" rtl="0">
              <a:spcBef>
                <a:spcPts val="0"/>
              </a:spcBef>
              <a:spcAft>
                <a:spcPts val="0"/>
              </a:spcAft>
              <a:buClr>
                <a:srgbClr val="FFFFFF"/>
              </a:buClr>
              <a:buSzPts val="1200"/>
              <a:buChar char="●"/>
              <a:defRPr sz="1200">
                <a:solidFill>
                  <a:srgbClr val="FFFFFF"/>
                </a:solidFill>
              </a:defRPr>
            </a:lvl7pPr>
            <a:lvl8pPr marL="3657600" lvl="7" indent="-304800" rtl="0">
              <a:spcBef>
                <a:spcPts val="0"/>
              </a:spcBef>
              <a:spcAft>
                <a:spcPts val="0"/>
              </a:spcAft>
              <a:buClr>
                <a:srgbClr val="FFFFFF"/>
              </a:buClr>
              <a:buSzPts val="1200"/>
              <a:buChar char="○"/>
              <a:defRPr sz="1200">
                <a:solidFill>
                  <a:srgbClr val="FFFFFF"/>
                </a:solidFill>
              </a:defRPr>
            </a:lvl8pPr>
            <a:lvl9pPr marL="4114800" lvl="8" indent="-304800" rtl="0">
              <a:spcBef>
                <a:spcPts val="0"/>
              </a:spcBef>
              <a:spcAft>
                <a:spcPts val="0"/>
              </a:spcAft>
              <a:buClr>
                <a:srgbClr val="FFFFFF"/>
              </a:buClr>
              <a:buSzPts val="1200"/>
              <a:buChar char="■"/>
              <a:defRPr sz="1200">
                <a:solidFill>
                  <a:srgbClr val="FFFFFF"/>
                </a:solidFill>
              </a:defRPr>
            </a:lvl9pPr>
          </a:lstStyle>
          <a:p>
            <a:endParaRPr/>
          </a:p>
        </p:txBody>
      </p:sp>
      <p:sp>
        <p:nvSpPr>
          <p:cNvPr id="112" name="Google Shape;112;p26"/>
          <p:cNvSpPr txBox="1">
            <a:spLocks noGrp="1"/>
          </p:cNvSpPr>
          <p:nvPr>
            <p:ph type="body" idx="4"/>
          </p:nvPr>
        </p:nvSpPr>
        <p:spPr>
          <a:xfrm>
            <a:off x="5909667" y="2495159"/>
            <a:ext cx="2258100" cy="13326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0"/>
              </a:spcBef>
              <a:spcAft>
                <a:spcPts val="0"/>
              </a:spcAft>
              <a:buClr>
                <a:srgbClr val="FFFFFF"/>
              </a:buClr>
              <a:buSzPts val="1200"/>
              <a:buChar char="○"/>
              <a:defRPr sz="1200">
                <a:solidFill>
                  <a:srgbClr val="FFFFFF"/>
                </a:solidFill>
              </a:defRPr>
            </a:lvl2pPr>
            <a:lvl3pPr marL="1371600" lvl="2" indent="-304800" rtl="0">
              <a:spcBef>
                <a:spcPts val="0"/>
              </a:spcBef>
              <a:spcAft>
                <a:spcPts val="0"/>
              </a:spcAft>
              <a:buClr>
                <a:srgbClr val="FFFFFF"/>
              </a:buClr>
              <a:buSzPts val="1200"/>
              <a:buChar char="■"/>
              <a:defRPr sz="1200">
                <a:solidFill>
                  <a:srgbClr val="FFFFFF"/>
                </a:solidFill>
              </a:defRPr>
            </a:lvl3pPr>
            <a:lvl4pPr marL="1828800" lvl="3" indent="-304800" rtl="0">
              <a:spcBef>
                <a:spcPts val="0"/>
              </a:spcBef>
              <a:spcAft>
                <a:spcPts val="0"/>
              </a:spcAft>
              <a:buClr>
                <a:srgbClr val="FFFFFF"/>
              </a:buClr>
              <a:buSzPts val="1200"/>
              <a:buChar char="●"/>
              <a:defRPr sz="1200">
                <a:solidFill>
                  <a:srgbClr val="FFFFFF"/>
                </a:solidFill>
              </a:defRPr>
            </a:lvl4pPr>
            <a:lvl5pPr marL="2286000" lvl="4" indent="-304800" rtl="0">
              <a:spcBef>
                <a:spcPts val="0"/>
              </a:spcBef>
              <a:spcAft>
                <a:spcPts val="0"/>
              </a:spcAft>
              <a:buClr>
                <a:srgbClr val="FFFFFF"/>
              </a:buClr>
              <a:buSzPts val="1200"/>
              <a:buChar char="○"/>
              <a:defRPr sz="1200">
                <a:solidFill>
                  <a:srgbClr val="FFFFFF"/>
                </a:solidFill>
              </a:defRPr>
            </a:lvl5pPr>
            <a:lvl6pPr marL="2743200" lvl="5" indent="-304800" rtl="0">
              <a:spcBef>
                <a:spcPts val="0"/>
              </a:spcBef>
              <a:spcAft>
                <a:spcPts val="0"/>
              </a:spcAft>
              <a:buClr>
                <a:srgbClr val="FFFFFF"/>
              </a:buClr>
              <a:buSzPts val="1200"/>
              <a:buChar char="■"/>
              <a:defRPr sz="1200">
                <a:solidFill>
                  <a:srgbClr val="FFFFFF"/>
                </a:solidFill>
              </a:defRPr>
            </a:lvl6pPr>
            <a:lvl7pPr marL="3200400" lvl="6" indent="-304800" rtl="0">
              <a:spcBef>
                <a:spcPts val="0"/>
              </a:spcBef>
              <a:spcAft>
                <a:spcPts val="0"/>
              </a:spcAft>
              <a:buClr>
                <a:srgbClr val="FFFFFF"/>
              </a:buClr>
              <a:buSzPts val="1200"/>
              <a:buChar char="●"/>
              <a:defRPr sz="1200">
                <a:solidFill>
                  <a:srgbClr val="FFFFFF"/>
                </a:solidFill>
              </a:defRPr>
            </a:lvl7pPr>
            <a:lvl8pPr marL="3657600" lvl="7" indent="-304800" rtl="0">
              <a:spcBef>
                <a:spcPts val="0"/>
              </a:spcBef>
              <a:spcAft>
                <a:spcPts val="0"/>
              </a:spcAft>
              <a:buClr>
                <a:srgbClr val="FFFFFF"/>
              </a:buClr>
              <a:buSzPts val="1200"/>
              <a:buChar char="○"/>
              <a:defRPr sz="1200">
                <a:solidFill>
                  <a:srgbClr val="FFFFFF"/>
                </a:solidFill>
              </a:defRPr>
            </a:lvl8pPr>
            <a:lvl9pPr marL="4114800" lvl="8" indent="-304800" rtl="0">
              <a:spcBef>
                <a:spcPts val="0"/>
              </a:spcBef>
              <a:spcAft>
                <a:spcPts val="0"/>
              </a:spcAft>
              <a:buClr>
                <a:srgbClr val="FFFFFF"/>
              </a:buClr>
              <a:buSzPts val="1200"/>
              <a:buChar char="■"/>
              <a:defRPr sz="1200">
                <a:solidFill>
                  <a:srgbClr val="FFFFFF"/>
                </a:solidFill>
              </a:defRPr>
            </a:lvl9pPr>
          </a:lstStyle>
          <a:p>
            <a:endParaRPr/>
          </a:p>
        </p:txBody>
      </p:sp>
      <p:sp>
        <p:nvSpPr>
          <p:cNvPr id="113" name="Google Shape;113;p26"/>
          <p:cNvSpPr/>
          <p:nvPr/>
        </p:nvSpPr>
        <p:spPr>
          <a:xfrm>
            <a:off x="815525" y="1865324"/>
            <a:ext cx="467100" cy="467100"/>
          </a:xfrm>
          <a:prstGeom prst="ellipse">
            <a:avLst/>
          </a:prstGeom>
          <a:solidFill>
            <a:srgbClr val="00C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14" name="Google Shape;114;p26"/>
          <p:cNvSpPr txBox="1"/>
          <p:nvPr/>
        </p:nvSpPr>
        <p:spPr>
          <a:xfrm>
            <a:off x="811575" y="1876000"/>
            <a:ext cx="467100" cy="42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1C304A"/>
                </a:solidFill>
                <a:latin typeface="Helvetica Neue"/>
                <a:ea typeface="Helvetica Neue"/>
                <a:cs typeface="Helvetica Neue"/>
                <a:sym typeface="Helvetica Neue"/>
              </a:rPr>
              <a:t>1</a:t>
            </a:r>
            <a:endParaRPr sz="1800">
              <a:solidFill>
                <a:srgbClr val="1C304A"/>
              </a:solidFill>
            </a:endParaRPr>
          </a:p>
        </p:txBody>
      </p:sp>
      <p:sp>
        <p:nvSpPr>
          <p:cNvPr id="115" name="Google Shape;115;p26"/>
          <p:cNvSpPr/>
          <p:nvPr/>
        </p:nvSpPr>
        <p:spPr>
          <a:xfrm>
            <a:off x="3375583" y="1865324"/>
            <a:ext cx="467100" cy="467100"/>
          </a:xfrm>
          <a:prstGeom prst="ellipse">
            <a:avLst/>
          </a:prstGeom>
          <a:solidFill>
            <a:srgbClr val="00C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16" name="Google Shape;116;p26"/>
          <p:cNvSpPr txBox="1"/>
          <p:nvPr/>
        </p:nvSpPr>
        <p:spPr>
          <a:xfrm>
            <a:off x="3371633" y="1876000"/>
            <a:ext cx="467100" cy="42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1C304A"/>
                </a:solidFill>
                <a:latin typeface="Helvetica Neue"/>
                <a:ea typeface="Helvetica Neue"/>
                <a:cs typeface="Helvetica Neue"/>
                <a:sym typeface="Helvetica Neue"/>
              </a:rPr>
              <a:t>2</a:t>
            </a:r>
            <a:endParaRPr sz="1800">
              <a:solidFill>
                <a:srgbClr val="1C304A"/>
              </a:solidFill>
            </a:endParaRPr>
          </a:p>
        </p:txBody>
      </p:sp>
      <p:sp>
        <p:nvSpPr>
          <p:cNvPr id="117" name="Google Shape;117;p26"/>
          <p:cNvSpPr/>
          <p:nvPr/>
        </p:nvSpPr>
        <p:spPr>
          <a:xfrm>
            <a:off x="5993435" y="1865324"/>
            <a:ext cx="467100" cy="467100"/>
          </a:xfrm>
          <a:prstGeom prst="ellipse">
            <a:avLst/>
          </a:prstGeom>
          <a:solidFill>
            <a:srgbClr val="00C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18" name="Google Shape;118;p26"/>
          <p:cNvSpPr txBox="1"/>
          <p:nvPr/>
        </p:nvSpPr>
        <p:spPr>
          <a:xfrm>
            <a:off x="5989485" y="1876000"/>
            <a:ext cx="467100" cy="42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1C304A"/>
                </a:solidFill>
                <a:latin typeface="Helvetica Neue"/>
                <a:ea typeface="Helvetica Neue"/>
                <a:cs typeface="Helvetica Neue"/>
                <a:sym typeface="Helvetica Neue"/>
              </a:rPr>
              <a:t>3</a:t>
            </a:r>
            <a:endParaRPr sz="1800">
              <a:solidFill>
                <a:srgbClr val="1C304A"/>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3 Column - Dark">
  <p:cSld name="TITLE_AND_BODY_2_1_1_1_1_3_1_1">
    <p:spTree>
      <p:nvGrpSpPr>
        <p:cNvPr id="1" name="Shape 119"/>
        <p:cNvGrpSpPr/>
        <p:nvPr/>
      </p:nvGrpSpPr>
      <p:grpSpPr>
        <a:xfrm>
          <a:off x="0" y="0"/>
          <a:ext cx="0" cy="0"/>
          <a:chOff x="0" y="0"/>
          <a:chExt cx="0" cy="0"/>
        </a:xfrm>
      </p:grpSpPr>
      <p:sp>
        <p:nvSpPr>
          <p:cNvPr id="120" name="Google Shape;120;p27"/>
          <p:cNvSpPr txBox="1">
            <a:spLocks noGrp="1"/>
          </p:cNvSpPr>
          <p:nvPr>
            <p:ph type="ctrTitle"/>
          </p:nvPr>
        </p:nvSpPr>
        <p:spPr>
          <a:xfrm>
            <a:off x="841248" y="704088"/>
            <a:ext cx="7425000" cy="8412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Clr>
                <a:srgbClr val="00CFFF"/>
              </a:buClr>
              <a:buSzPts val="2600"/>
              <a:buNone/>
              <a:defRPr sz="2600" b="1">
                <a:solidFill>
                  <a:srgbClr val="00CFFF"/>
                </a:solidFill>
              </a:defRPr>
            </a:lvl1pPr>
            <a:lvl2pPr lvl="1" algn="ctr" rtl="0">
              <a:lnSpc>
                <a:spcPct val="100000"/>
              </a:lnSpc>
              <a:spcBef>
                <a:spcPts val="0"/>
              </a:spcBef>
              <a:spcAft>
                <a:spcPts val="0"/>
              </a:spcAft>
              <a:buClr>
                <a:srgbClr val="1C304A"/>
              </a:buClr>
              <a:buSzPts val="2800"/>
              <a:buNone/>
              <a:defRPr>
                <a:solidFill>
                  <a:srgbClr val="1C304A"/>
                </a:solidFill>
              </a:defRPr>
            </a:lvl2pPr>
            <a:lvl3pPr lvl="2" algn="ctr" rtl="0">
              <a:lnSpc>
                <a:spcPct val="100000"/>
              </a:lnSpc>
              <a:spcBef>
                <a:spcPts val="0"/>
              </a:spcBef>
              <a:spcAft>
                <a:spcPts val="0"/>
              </a:spcAft>
              <a:buClr>
                <a:srgbClr val="1C304A"/>
              </a:buClr>
              <a:buSzPts val="2800"/>
              <a:buNone/>
              <a:defRPr>
                <a:solidFill>
                  <a:srgbClr val="1C304A"/>
                </a:solidFill>
              </a:defRPr>
            </a:lvl3pPr>
            <a:lvl4pPr lvl="3" algn="ctr" rtl="0">
              <a:lnSpc>
                <a:spcPct val="100000"/>
              </a:lnSpc>
              <a:spcBef>
                <a:spcPts val="0"/>
              </a:spcBef>
              <a:spcAft>
                <a:spcPts val="0"/>
              </a:spcAft>
              <a:buClr>
                <a:srgbClr val="1C304A"/>
              </a:buClr>
              <a:buSzPts val="2800"/>
              <a:buNone/>
              <a:defRPr>
                <a:solidFill>
                  <a:srgbClr val="1C304A"/>
                </a:solidFill>
              </a:defRPr>
            </a:lvl4pPr>
            <a:lvl5pPr lvl="4" algn="ctr" rtl="0">
              <a:lnSpc>
                <a:spcPct val="100000"/>
              </a:lnSpc>
              <a:spcBef>
                <a:spcPts val="0"/>
              </a:spcBef>
              <a:spcAft>
                <a:spcPts val="0"/>
              </a:spcAft>
              <a:buClr>
                <a:srgbClr val="1C304A"/>
              </a:buClr>
              <a:buSzPts val="2800"/>
              <a:buNone/>
              <a:defRPr>
                <a:solidFill>
                  <a:srgbClr val="1C304A"/>
                </a:solidFill>
              </a:defRPr>
            </a:lvl5pPr>
            <a:lvl6pPr lvl="5" algn="ctr" rtl="0">
              <a:lnSpc>
                <a:spcPct val="100000"/>
              </a:lnSpc>
              <a:spcBef>
                <a:spcPts val="0"/>
              </a:spcBef>
              <a:spcAft>
                <a:spcPts val="0"/>
              </a:spcAft>
              <a:buClr>
                <a:srgbClr val="1C304A"/>
              </a:buClr>
              <a:buSzPts val="2800"/>
              <a:buNone/>
              <a:defRPr>
                <a:solidFill>
                  <a:srgbClr val="1C304A"/>
                </a:solidFill>
              </a:defRPr>
            </a:lvl6pPr>
            <a:lvl7pPr lvl="6" algn="ctr" rtl="0">
              <a:lnSpc>
                <a:spcPct val="100000"/>
              </a:lnSpc>
              <a:spcBef>
                <a:spcPts val="0"/>
              </a:spcBef>
              <a:spcAft>
                <a:spcPts val="0"/>
              </a:spcAft>
              <a:buClr>
                <a:srgbClr val="1C304A"/>
              </a:buClr>
              <a:buSzPts val="2800"/>
              <a:buNone/>
              <a:defRPr>
                <a:solidFill>
                  <a:srgbClr val="1C304A"/>
                </a:solidFill>
              </a:defRPr>
            </a:lvl7pPr>
            <a:lvl8pPr lvl="7" algn="ctr" rtl="0">
              <a:lnSpc>
                <a:spcPct val="100000"/>
              </a:lnSpc>
              <a:spcBef>
                <a:spcPts val="0"/>
              </a:spcBef>
              <a:spcAft>
                <a:spcPts val="0"/>
              </a:spcAft>
              <a:buClr>
                <a:srgbClr val="1C304A"/>
              </a:buClr>
              <a:buSzPts val="2800"/>
              <a:buNone/>
              <a:defRPr>
                <a:solidFill>
                  <a:srgbClr val="1C304A"/>
                </a:solidFill>
              </a:defRPr>
            </a:lvl8pPr>
            <a:lvl9pPr lvl="8" algn="ctr" rtl="0">
              <a:lnSpc>
                <a:spcPct val="100000"/>
              </a:lnSpc>
              <a:spcBef>
                <a:spcPts val="0"/>
              </a:spcBef>
              <a:spcAft>
                <a:spcPts val="0"/>
              </a:spcAft>
              <a:buClr>
                <a:srgbClr val="1C304A"/>
              </a:buClr>
              <a:buSzPts val="2800"/>
              <a:buNone/>
              <a:defRPr>
                <a:solidFill>
                  <a:srgbClr val="1C304A"/>
                </a:solidFill>
              </a:defRPr>
            </a:lvl9pPr>
          </a:lstStyle>
          <a:p>
            <a:endParaRPr/>
          </a:p>
        </p:txBody>
      </p:sp>
      <p:sp>
        <p:nvSpPr>
          <p:cNvPr id="121" name="Google Shape;121;p27"/>
          <p:cNvSpPr txBox="1">
            <a:spLocks noGrp="1"/>
          </p:cNvSpPr>
          <p:nvPr>
            <p:ph type="subTitle" idx="1"/>
          </p:nvPr>
        </p:nvSpPr>
        <p:spPr>
          <a:xfrm>
            <a:off x="841248" y="384048"/>
            <a:ext cx="7470600" cy="310800"/>
          </a:xfrm>
          <a:prstGeom prst="rect">
            <a:avLst/>
          </a:prstGeom>
          <a:noFill/>
          <a:ln>
            <a:noFill/>
          </a:ln>
        </p:spPr>
        <p:txBody>
          <a:bodyPr spcFirstLastPara="1" wrap="square" lIns="91425" tIns="91425" rIns="91425" bIns="91425" anchor="ctr" anchorCtr="0">
            <a:normAutofit/>
          </a:bodyPr>
          <a:lstStyle>
            <a:lvl1pPr lvl="0" algn="l" rtl="0">
              <a:lnSpc>
                <a:spcPct val="115000"/>
              </a:lnSpc>
              <a:spcBef>
                <a:spcPts val="0"/>
              </a:spcBef>
              <a:spcAft>
                <a:spcPts val="0"/>
              </a:spcAft>
              <a:buSzPts val="1800"/>
              <a:buNone/>
              <a:defRPr sz="1200" b="1">
                <a:solidFill>
                  <a:srgbClr val="FFFFFF"/>
                </a:solidFill>
              </a:defRPr>
            </a:lvl1pPr>
            <a:lvl2pPr lvl="1" algn="l" rtl="0">
              <a:lnSpc>
                <a:spcPct val="115000"/>
              </a:lnSpc>
              <a:spcBef>
                <a:spcPts val="1600"/>
              </a:spcBef>
              <a:spcAft>
                <a:spcPts val="0"/>
              </a:spcAft>
              <a:buSzPts val="1400"/>
              <a:buNone/>
              <a:defRPr/>
            </a:lvl2pPr>
            <a:lvl3pPr lvl="2" algn="l" rtl="0">
              <a:lnSpc>
                <a:spcPct val="115000"/>
              </a:lnSpc>
              <a:spcBef>
                <a:spcPts val="1600"/>
              </a:spcBef>
              <a:spcAft>
                <a:spcPts val="0"/>
              </a:spcAft>
              <a:buSzPts val="1400"/>
              <a:buNone/>
              <a:defRPr/>
            </a:lvl3pPr>
            <a:lvl4pPr lvl="3" algn="l" rtl="0">
              <a:lnSpc>
                <a:spcPct val="115000"/>
              </a:lnSpc>
              <a:spcBef>
                <a:spcPts val="1600"/>
              </a:spcBef>
              <a:spcAft>
                <a:spcPts val="0"/>
              </a:spcAft>
              <a:buSzPts val="1200"/>
              <a:buNone/>
              <a:defRPr/>
            </a:lvl4pPr>
            <a:lvl5pPr lvl="4" algn="l" rtl="0">
              <a:lnSpc>
                <a:spcPct val="115000"/>
              </a:lnSpc>
              <a:spcBef>
                <a:spcPts val="1600"/>
              </a:spcBef>
              <a:spcAft>
                <a:spcPts val="0"/>
              </a:spcAft>
              <a:buSzPts val="1000"/>
              <a:buNone/>
              <a:defRPr/>
            </a:lvl5pPr>
            <a:lvl6pPr lvl="5" algn="l" rtl="0">
              <a:lnSpc>
                <a:spcPct val="115000"/>
              </a:lnSpc>
              <a:spcBef>
                <a:spcPts val="1600"/>
              </a:spcBef>
              <a:spcAft>
                <a:spcPts val="0"/>
              </a:spcAft>
              <a:buSzPts val="800"/>
              <a:buNone/>
              <a:defRPr/>
            </a:lvl6pPr>
            <a:lvl7pPr lvl="6" algn="l" rtl="0">
              <a:lnSpc>
                <a:spcPct val="115000"/>
              </a:lnSpc>
              <a:spcBef>
                <a:spcPts val="1600"/>
              </a:spcBef>
              <a:spcAft>
                <a:spcPts val="0"/>
              </a:spcAft>
              <a:buSzPts val="800"/>
              <a:buNone/>
              <a:defRPr/>
            </a:lvl7pPr>
            <a:lvl8pPr lvl="7" algn="l" rtl="0">
              <a:lnSpc>
                <a:spcPct val="115000"/>
              </a:lnSpc>
              <a:spcBef>
                <a:spcPts val="1600"/>
              </a:spcBef>
              <a:spcAft>
                <a:spcPts val="0"/>
              </a:spcAft>
              <a:buSzPts val="800"/>
              <a:buNone/>
              <a:defRPr/>
            </a:lvl8pPr>
            <a:lvl9pPr lvl="8" algn="l" rtl="0">
              <a:lnSpc>
                <a:spcPct val="115000"/>
              </a:lnSpc>
              <a:spcBef>
                <a:spcPts val="1600"/>
              </a:spcBef>
              <a:spcAft>
                <a:spcPts val="1600"/>
              </a:spcAft>
              <a:buSzPts val="800"/>
              <a:buNone/>
              <a:defRPr/>
            </a:lvl9pPr>
          </a:lstStyle>
          <a:p>
            <a:endParaRPr/>
          </a:p>
        </p:txBody>
      </p:sp>
      <p:sp>
        <p:nvSpPr>
          <p:cNvPr id="122" name="Google Shape;122;p27"/>
          <p:cNvSpPr txBox="1">
            <a:spLocks noGrp="1"/>
          </p:cNvSpPr>
          <p:nvPr>
            <p:ph type="body" idx="2"/>
          </p:nvPr>
        </p:nvSpPr>
        <p:spPr>
          <a:xfrm>
            <a:off x="737118" y="2495159"/>
            <a:ext cx="2258100" cy="13326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Clr>
                <a:srgbClr val="FFFFFF"/>
              </a:buClr>
              <a:buSzPts val="1400"/>
              <a:buChar char="●"/>
              <a:defRPr sz="1400">
                <a:solidFill>
                  <a:srgbClr val="FFFFFF"/>
                </a:solidFill>
              </a:defRPr>
            </a:lvl1pPr>
            <a:lvl2pPr marL="914400" lvl="1" indent="-304800" algn="l" rtl="0">
              <a:lnSpc>
                <a:spcPct val="115000"/>
              </a:lnSpc>
              <a:spcBef>
                <a:spcPts val="1600"/>
              </a:spcBef>
              <a:spcAft>
                <a:spcPts val="0"/>
              </a:spcAft>
              <a:buClr>
                <a:srgbClr val="FFFFFF"/>
              </a:buClr>
              <a:buSzPts val="1200"/>
              <a:buChar char="○"/>
              <a:defRPr sz="1200">
                <a:solidFill>
                  <a:srgbClr val="FFFFFF"/>
                </a:solidFill>
              </a:defRPr>
            </a:lvl2pPr>
            <a:lvl3pPr marL="1371600" lvl="2" indent="-304800" algn="l" rtl="0">
              <a:lnSpc>
                <a:spcPct val="115000"/>
              </a:lnSpc>
              <a:spcBef>
                <a:spcPts val="1600"/>
              </a:spcBef>
              <a:spcAft>
                <a:spcPts val="0"/>
              </a:spcAft>
              <a:buClr>
                <a:srgbClr val="FFFFFF"/>
              </a:buClr>
              <a:buSzPts val="1200"/>
              <a:buChar char="■"/>
              <a:defRPr sz="1200">
                <a:solidFill>
                  <a:srgbClr val="FFFFFF"/>
                </a:solidFill>
              </a:defRPr>
            </a:lvl3pPr>
            <a:lvl4pPr marL="1828800" lvl="3" indent="-304800" algn="l" rtl="0">
              <a:lnSpc>
                <a:spcPct val="115000"/>
              </a:lnSpc>
              <a:spcBef>
                <a:spcPts val="1600"/>
              </a:spcBef>
              <a:spcAft>
                <a:spcPts val="0"/>
              </a:spcAft>
              <a:buClr>
                <a:srgbClr val="FFFFFF"/>
              </a:buClr>
              <a:buSzPts val="1200"/>
              <a:buChar char="●"/>
              <a:defRPr sz="1200">
                <a:solidFill>
                  <a:srgbClr val="FFFFFF"/>
                </a:solidFill>
              </a:defRPr>
            </a:lvl4pPr>
            <a:lvl5pPr marL="2286000" lvl="4" indent="-304800" algn="l" rtl="0">
              <a:lnSpc>
                <a:spcPct val="115000"/>
              </a:lnSpc>
              <a:spcBef>
                <a:spcPts val="1600"/>
              </a:spcBef>
              <a:spcAft>
                <a:spcPts val="0"/>
              </a:spcAft>
              <a:buClr>
                <a:srgbClr val="FFFFFF"/>
              </a:buClr>
              <a:buSzPts val="1200"/>
              <a:buChar char="○"/>
              <a:defRPr sz="1200">
                <a:solidFill>
                  <a:srgbClr val="FFFFFF"/>
                </a:solidFill>
              </a:defRPr>
            </a:lvl5pPr>
            <a:lvl6pPr marL="2743200" lvl="5" indent="-304800" algn="l" rtl="0">
              <a:lnSpc>
                <a:spcPct val="115000"/>
              </a:lnSpc>
              <a:spcBef>
                <a:spcPts val="1600"/>
              </a:spcBef>
              <a:spcAft>
                <a:spcPts val="0"/>
              </a:spcAft>
              <a:buClr>
                <a:srgbClr val="FFFFFF"/>
              </a:buClr>
              <a:buSzPts val="1200"/>
              <a:buChar char="■"/>
              <a:defRPr sz="1200">
                <a:solidFill>
                  <a:srgbClr val="FFFFFF"/>
                </a:solidFill>
              </a:defRPr>
            </a:lvl6pPr>
            <a:lvl7pPr marL="3200400" lvl="6" indent="-304800" algn="l" rtl="0">
              <a:lnSpc>
                <a:spcPct val="115000"/>
              </a:lnSpc>
              <a:spcBef>
                <a:spcPts val="1600"/>
              </a:spcBef>
              <a:spcAft>
                <a:spcPts val="0"/>
              </a:spcAft>
              <a:buClr>
                <a:srgbClr val="FFFFFF"/>
              </a:buClr>
              <a:buSzPts val="1200"/>
              <a:buChar char="●"/>
              <a:defRPr sz="1200">
                <a:solidFill>
                  <a:srgbClr val="FFFFFF"/>
                </a:solidFill>
              </a:defRPr>
            </a:lvl7pPr>
            <a:lvl8pPr marL="3657600" lvl="7" indent="-304800" algn="l" rtl="0">
              <a:lnSpc>
                <a:spcPct val="115000"/>
              </a:lnSpc>
              <a:spcBef>
                <a:spcPts val="1600"/>
              </a:spcBef>
              <a:spcAft>
                <a:spcPts val="0"/>
              </a:spcAft>
              <a:buClr>
                <a:srgbClr val="FFFFFF"/>
              </a:buClr>
              <a:buSzPts val="1200"/>
              <a:buChar char="○"/>
              <a:defRPr sz="1200">
                <a:solidFill>
                  <a:srgbClr val="FFFFFF"/>
                </a:solidFill>
              </a:defRPr>
            </a:lvl8pPr>
            <a:lvl9pPr marL="4114800" lvl="8" indent="-304800" algn="l" rtl="0">
              <a:lnSpc>
                <a:spcPct val="115000"/>
              </a:lnSpc>
              <a:spcBef>
                <a:spcPts val="1600"/>
              </a:spcBef>
              <a:spcAft>
                <a:spcPts val="1600"/>
              </a:spcAft>
              <a:buClr>
                <a:srgbClr val="FFFFFF"/>
              </a:buClr>
              <a:buSzPts val="1200"/>
              <a:buChar char="■"/>
              <a:defRPr sz="1200">
                <a:solidFill>
                  <a:srgbClr val="FFFFFF"/>
                </a:solidFill>
              </a:defRPr>
            </a:lvl9pPr>
          </a:lstStyle>
          <a:p>
            <a:endParaRPr/>
          </a:p>
        </p:txBody>
      </p:sp>
      <p:sp>
        <p:nvSpPr>
          <p:cNvPr id="123" name="Google Shape;123;p27"/>
          <p:cNvSpPr txBox="1">
            <a:spLocks noGrp="1"/>
          </p:cNvSpPr>
          <p:nvPr>
            <p:ph type="body" idx="3"/>
          </p:nvPr>
        </p:nvSpPr>
        <p:spPr>
          <a:xfrm>
            <a:off x="3323393" y="2495159"/>
            <a:ext cx="2258100" cy="13326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Clr>
                <a:srgbClr val="FFFFFF"/>
              </a:buClr>
              <a:buSzPts val="1400"/>
              <a:buChar char="●"/>
              <a:defRPr sz="1400">
                <a:solidFill>
                  <a:srgbClr val="FFFFFF"/>
                </a:solidFill>
              </a:defRPr>
            </a:lvl1pPr>
            <a:lvl2pPr marL="914400" lvl="1" indent="-304800" algn="l" rtl="0">
              <a:lnSpc>
                <a:spcPct val="115000"/>
              </a:lnSpc>
              <a:spcBef>
                <a:spcPts val="1600"/>
              </a:spcBef>
              <a:spcAft>
                <a:spcPts val="0"/>
              </a:spcAft>
              <a:buClr>
                <a:srgbClr val="FFFFFF"/>
              </a:buClr>
              <a:buSzPts val="1200"/>
              <a:buChar char="○"/>
              <a:defRPr sz="1200">
                <a:solidFill>
                  <a:srgbClr val="FFFFFF"/>
                </a:solidFill>
              </a:defRPr>
            </a:lvl2pPr>
            <a:lvl3pPr marL="1371600" lvl="2" indent="-304800" algn="l" rtl="0">
              <a:lnSpc>
                <a:spcPct val="115000"/>
              </a:lnSpc>
              <a:spcBef>
                <a:spcPts val="1600"/>
              </a:spcBef>
              <a:spcAft>
                <a:spcPts val="0"/>
              </a:spcAft>
              <a:buClr>
                <a:srgbClr val="FFFFFF"/>
              </a:buClr>
              <a:buSzPts val="1200"/>
              <a:buChar char="■"/>
              <a:defRPr sz="1200">
                <a:solidFill>
                  <a:srgbClr val="FFFFFF"/>
                </a:solidFill>
              </a:defRPr>
            </a:lvl3pPr>
            <a:lvl4pPr marL="1828800" lvl="3" indent="-304800" algn="l" rtl="0">
              <a:lnSpc>
                <a:spcPct val="115000"/>
              </a:lnSpc>
              <a:spcBef>
                <a:spcPts val="1600"/>
              </a:spcBef>
              <a:spcAft>
                <a:spcPts val="0"/>
              </a:spcAft>
              <a:buClr>
                <a:srgbClr val="FFFFFF"/>
              </a:buClr>
              <a:buSzPts val="1200"/>
              <a:buChar char="●"/>
              <a:defRPr sz="1200">
                <a:solidFill>
                  <a:srgbClr val="FFFFFF"/>
                </a:solidFill>
              </a:defRPr>
            </a:lvl4pPr>
            <a:lvl5pPr marL="2286000" lvl="4" indent="-304800" algn="l" rtl="0">
              <a:lnSpc>
                <a:spcPct val="115000"/>
              </a:lnSpc>
              <a:spcBef>
                <a:spcPts val="1600"/>
              </a:spcBef>
              <a:spcAft>
                <a:spcPts val="0"/>
              </a:spcAft>
              <a:buClr>
                <a:srgbClr val="FFFFFF"/>
              </a:buClr>
              <a:buSzPts val="1200"/>
              <a:buChar char="○"/>
              <a:defRPr sz="1200">
                <a:solidFill>
                  <a:srgbClr val="FFFFFF"/>
                </a:solidFill>
              </a:defRPr>
            </a:lvl5pPr>
            <a:lvl6pPr marL="2743200" lvl="5" indent="-304800" algn="l" rtl="0">
              <a:lnSpc>
                <a:spcPct val="115000"/>
              </a:lnSpc>
              <a:spcBef>
                <a:spcPts val="1600"/>
              </a:spcBef>
              <a:spcAft>
                <a:spcPts val="0"/>
              </a:spcAft>
              <a:buClr>
                <a:srgbClr val="FFFFFF"/>
              </a:buClr>
              <a:buSzPts val="1200"/>
              <a:buChar char="■"/>
              <a:defRPr sz="1200">
                <a:solidFill>
                  <a:srgbClr val="FFFFFF"/>
                </a:solidFill>
              </a:defRPr>
            </a:lvl6pPr>
            <a:lvl7pPr marL="3200400" lvl="6" indent="-304800" algn="l" rtl="0">
              <a:lnSpc>
                <a:spcPct val="115000"/>
              </a:lnSpc>
              <a:spcBef>
                <a:spcPts val="1600"/>
              </a:spcBef>
              <a:spcAft>
                <a:spcPts val="0"/>
              </a:spcAft>
              <a:buClr>
                <a:srgbClr val="FFFFFF"/>
              </a:buClr>
              <a:buSzPts val="1200"/>
              <a:buChar char="●"/>
              <a:defRPr sz="1200">
                <a:solidFill>
                  <a:srgbClr val="FFFFFF"/>
                </a:solidFill>
              </a:defRPr>
            </a:lvl7pPr>
            <a:lvl8pPr marL="3657600" lvl="7" indent="-304800" algn="l" rtl="0">
              <a:lnSpc>
                <a:spcPct val="115000"/>
              </a:lnSpc>
              <a:spcBef>
                <a:spcPts val="1600"/>
              </a:spcBef>
              <a:spcAft>
                <a:spcPts val="0"/>
              </a:spcAft>
              <a:buClr>
                <a:srgbClr val="FFFFFF"/>
              </a:buClr>
              <a:buSzPts val="1200"/>
              <a:buChar char="○"/>
              <a:defRPr sz="1200">
                <a:solidFill>
                  <a:srgbClr val="FFFFFF"/>
                </a:solidFill>
              </a:defRPr>
            </a:lvl8pPr>
            <a:lvl9pPr marL="4114800" lvl="8" indent="-304800" algn="l" rtl="0">
              <a:lnSpc>
                <a:spcPct val="115000"/>
              </a:lnSpc>
              <a:spcBef>
                <a:spcPts val="1600"/>
              </a:spcBef>
              <a:spcAft>
                <a:spcPts val="1600"/>
              </a:spcAft>
              <a:buClr>
                <a:srgbClr val="FFFFFF"/>
              </a:buClr>
              <a:buSzPts val="1200"/>
              <a:buChar char="■"/>
              <a:defRPr sz="1200">
                <a:solidFill>
                  <a:srgbClr val="FFFFFF"/>
                </a:solidFill>
              </a:defRPr>
            </a:lvl9pPr>
          </a:lstStyle>
          <a:p>
            <a:endParaRPr/>
          </a:p>
        </p:txBody>
      </p:sp>
      <p:sp>
        <p:nvSpPr>
          <p:cNvPr id="124" name="Google Shape;124;p27"/>
          <p:cNvSpPr txBox="1">
            <a:spLocks noGrp="1"/>
          </p:cNvSpPr>
          <p:nvPr>
            <p:ph type="body" idx="4"/>
          </p:nvPr>
        </p:nvSpPr>
        <p:spPr>
          <a:xfrm>
            <a:off x="5909667" y="2495159"/>
            <a:ext cx="2258100" cy="13326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Clr>
                <a:srgbClr val="FFFFFF"/>
              </a:buClr>
              <a:buSzPts val="1400"/>
              <a:buChar char="●"/>
              <a:defRPr sz="1400">
                <a:solidFill>
                  <a:srgbClr val="FFFFFF"/>
                </a:solidFill>
              </a:defRPr>
            </a:lvl1pPr>
            <a:lvl2pPr marL="914400" lvl="1" indent="-304800" algn="l" rtl="0">
              <a:lnSpc>
                <a:spcPct val="115000"/>
              </a:lnSpc>
              <a:spcBef>
                <a:spcPts val="1600"/>
              </a:spcBef>
              <a:spcAft>
                <a:spcPts val="0"/>
              </a:spcAft>
              <a:buClr>
                <a:srgbClr val="FFFFFF"/>
              </a:buClr>
              <a:buSzPts val="1200"/>
              <a:buChar char="○"/>
              <a:defRPr sz="1200">
                <a:solidFill>
                  <a:srgbClr val="FFFFFF"/>
                </a:solidFill>
              </a:defRPr>
            </a:lvl2pPr>
            <a:lvl3pPr marL="1371600" lvl="2" indent="-304800" algn="l" rtl="0">
              <a:lnSpc>
                <a:spcPct val="115000"/>
              </a:lnSpc>
              <a:spcBef>
                <a:spcPts val="1600"/>
              </a:spcBef>
              <a:spcAft>
                <a:spcPts val="0"/>
              </a:spcAft>
              <a:buClr>
                <a:srgbClr val="FFFFFF"/>
              </a:buClr>
              <a:buSzPts val="1200"/>
              <a:buChar char="■"/>
              <a:defRPr sz="1200">
                <a:solidFill>
                  <a:srgbClr val="FFFFFF"/>
                </a:solidFill>
              </a:defRPr>
            </a:lvl3pPr>
            <a:lvl4pPr marL="1828800" lvl="3" indent="-304800" algn="l" rtl="0">
              <a:lnSpc>
                <a:spcPct val="115000"/>
              </a:lnSpc>
              <a:spcBef>
                <a:spcPts val="1600"/>
              </a:spcBef>
              <a:spcAft>
                <a:spcPts val="0"/>
              </a:spcAft>
              <a:buClr>
                <a:srgbClr val="FFFFFF"/>
              </a:buClr>
              <a:buSzPts val="1200"/>
              <a:buChar char="●"/>
              <a:defRPr sz="1200">
                <a:solidFill>
                  <a:srgbClr val="FFFFFF"/>
                </a:solidFill>
              </a:defRPr>
            </a:lvl4pPr>
            <a:lvl5pPr marL="2286000" lvl="4" indent="-304800" algn="l" rtl="0">
              <a:lnSpc>
                <a:spcPct val="115000"/>
              </a:lnSpc>
              <a:spcBef>
                <a:spcPts val="1600"/>
              </a:spcBef>
              <a:spcAft>
                <a:spcPts val="0"/>
              </a:spcAft>
              <a:buClr>
                <a:srgbClr val="FFFFFF"/>
              </a:buClr>
              <a:buSzPts val="1200"/>
              <a:buChar char="○"/>
              <a:defRPr sz="1200">
                <a:solidFill>
                  <a:srgbClr val="FFFFFF"/>
                </a:solidFill>
              </a:defRPr>
            </a:lvl5pPr>
            <a:lvl6pPr marL="2743200" lvl="5" indent="-304800" algn="l" rtl="0">
              <a:lnSpc>
                <a:spcPct val="115000"/>
              </a:lnSpc>
              <a:spcBef>
                <a:spcPts val="1600"/>
              </a:spcBef>
              <a:spcAft>
                <a:spcPts val="0"/>
              </a:spcAft>
              <a:buClr>
                <a:srgbClr val="FFFFFF"/>
              </a:buClr>
              <a:buSzPts val="1200"/>
              <a:buChar char="■"/>
              <a:defRPr sz="1200">
                <a:solidFill>
                  <a:srgbClr val="FFFFFF"/>
                </a:solidFill>
              </a:defRPr>
            </a:lvl6pPr>
            <a:lvl7pPr marL="3200400" lvl="6" indent="-304800" algn="l" rtl="0">
              <a:lnSpc>
                <a:spcPct val="115000"/>
              </a:lnSpc>
              <a:spcBef>
                <a:spcPts val="1600"/>
              </a:spcBef>
              <a:spcAft>
                <a:spcPts val="0"/>
              </a:spcAft>
              <a:buClr>
                <a:srgbClr val="FFFFFF"/>
              </a:buClr>
              <a:buSzPts val="1200"/>
              <a:buChar char="●"/>
              <a:defRPr sz="1200">
                <a:solidFill>
                  <a:srgbClr val="FFFFFF"/>
                </a:solidFill>
              </a:defRPr>
            </a:lvl7pPr>
            <a:lvl8pPr marL="3657600" lvl="7" indent="-304800" algn="l" rtl="0">
              <a:lnSpc>
                <a:spcPct val="115000"/>
              </a:lnSpc>
              <a:spcBef>
                <a:spcPts val="1600"/>
              </a:spcBef>
              <a:spcAft>
                <a:spcPts val="0"/>
              </a:spcAft>
              <a:buClr>
                <a:srgbClr val="FFFFFF"/>
              </a:buClr>
              <a:buSzPts val="1200"/>
              <a:buChar char="○"/>
              <a:defRPr sz="1200">
                <a:solidFill>
                  <a:srgbClr val="FFFFFF"/>
                </a:solidFill>
              </a:defRPr>
            </a:lvl8pPr>
            <a:lvl9pPr marL="4114800" lvl="8" indent="-304800" algn="l" rtl="0">
              <a:lnSpc>
                <a:spcPct val="115000"/>
              </a:lnSpc>
              <a:spcBef>
                <a:spcPts val="1600"/>
              </a:spcBef>
              <a:spcAft>
                <a:spcPts val="1600"/>
              </a:spcAft>
              <a:buClr>
                <a:srgbClr val="FFFFFF"/>
              </a:buClr>
              <a:buSzPts val="1200"/>
              <a:buChar char="■"/>
              <a:defRPr sz="1200">
                <a:solidFill>
                  <a:srgbClr val="FFFFFF"/>
                </a:solidFill>
              </a:defRPr>
            </a:lvl9pPr>
          </a:lstStyle>
          <a:p>
            <a:endParaRPr/>
          </a:p>
        </p:txBody>
      </p:sp>
      <p:sp>
        <p:nvSpPr>
          <p:cNvPr id="125" name="Google Shape;125;p27"/>
          <p:cNvSpPr/>
          <p:nvPr/>
        </p:nvSpPr>
        <p:spPr>
          <a:xfrm>
            <a:off x="842957" y="1865324"/>
            <a:ext cx="467100" cy="467100"/>
          </a:xfrm>
          <a:prstGeom prst="ellipse">
            <a:avLst/>
          </a:prstGeom>
          <a:solidFill>
            <a:srgbClr val="00C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Helvetica Neue"/>
              <a:ea typeface="Helvetica Neue"/>
              <a:cs typeface="Helvetica Neue"/>
              <a:sym typeface="Helvetica Neue"/>
            </a:endParaRPr>
          </a:p>
        </p:txBody>
      </p:sp>
      <p:sp>
        <p:nvSpPr>
          <p:cNvPr id="126" name="Google Shape;126;p27"/>
          <p:cNvSpPr txBox="1"/>
          <p:nvPr/>
        </p:nvSpPr>
        <p:spPr>
          <a:xfrm>
            <a:off x="841248" y="1876000"/>
            <a:ext cx="467100" cy="420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1C304A"/>
                </a:solidFill>
                <a:latin typeface="Helvetica Neue"/>
                <a:ea typeface="Helvetica Neue"/>
                <a:cs typeface="Helvetica Neue"/>
                <a:sym typeface="Helvetica Neue"/>
              </a:rPr>
              <a:t>1</a:t>
            </a:r>
            <a:endParaRPr sz="1800" b="0" i="0" u="none" strike="noStrike" cap="none">
              <a:solidFill>
                <a:srgbClr val="1C304A"/>
              </a:solidFill>
              <a:latin typeface="Arial"/>
              <a:ea typeface="Arial"/>
              <a:cs typeface="Arial"/>
              <a:sym typeface="Arial"/>
            </a:endParaRPr>
          </a:p>
        </p:txBody>
      </p:sp>
      <p:sp>
        <p:nvSpPr>
          <p:cNvPr id="127" name="Google Shape;127;p27"/>
          <p:cNvSpPr/>
          <p:nvPr/>
        </p:nvSpPr>
        <p:spPr>
          <a:xfrm>
            <a:off x="3375583" y="1865324"/>
            <a:ext cx="467100" cy="467100"/>
          </a:xfrm>
          <a:prstGeom prst="ellipse">
            <a:avLst/>
          </a:prstGeom>
          <a:solidFill>
            <a:srgbClr val="00C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Helvetica Neue"/>
              <a:ea typeface="Helvetica Neue"/>
              <a:cs typeface="Helvetica Neue"/>
              <a:sym typeface="Helvetica Neue"/>
            </a:endParaRPr>
          </a:p>
        </p:txBody>
      </p:sp>
      <p:sp>
        <p:nvSpPr>
          <p:cNvPr id="128" name="Google Shape;128;p27"/>
          <p:cNvSpPr txBox="1"/>
          <p:nvPr/>
        </p:nvSpPr>
        <p:spPr>
          <a:xfrm>
            <a:off x="3371633" y="1876000"/>
            <a:ext cx="467100" cy="420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1C304A"/>
                </a:solidFill>
                <a:latin typeface="Helvetica Neue"/>
                <a:ea typeface="Helvetica Neue"/>
                <a:cs typeface="Helvetica Neue"/>
                <a:sym typeface="Helvetica Neue"/>
              </a:rPr>
              <a:t>2</a:t>
            </a:r>
            <a:endParaRPr sz="1800" b="0" i="0" u="none" strike="noStrike" cap="none">
              <a:solidFill>
                <a:srgbClr val="1C304A"/>
              </a:solidFill>
              <a:latin typeface="Arial"/>
              <a:ea typeface="Arial"/>
              <a:cs typeface="Arial"/>
              <a:sym typeface="Arial"/>
            </a:endParaRPr>
          </a:p>
        </p:txBody>
      </p:sp>
      <p:sp>
        <p:nvSpPr>
          <p:cNvPr id="129" name="Google Shape;129;p27"/>
          <p:cNvSpPr/>
          <p:nvPr/>
        </p:nvSpPr>
        <p:spPr>
          <a:xfrm>
            <a:off x="5993435" y="1865324"/>
            <a:ext cx="467100" cy="467100"/>
          </a:xfrm>
          <a:prstGeom prst="ellipse">
            <a:avLst/>
          </a:prstGeom>
          <a:solidFill>
            <a:srgbClr val="00C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Helvetica Neue"/>
              <a:ea typeface="Helvetica Neue"/>
              <a:cs typeface="Helvetica Neue"/>
              <a:sym typeface="Helvetica Neue"/>
            </a:endParaRPr>
          </a:p>
        </p:txBody>
      </p:sp>
      <p:sp>
        <p:nvSpPr>
          <p:cNvPr id="130" name="Google Shape;130;p27"/>
          <p:cNvSpPr txBox="1"/>
          <p:nvPr/>
        </p:nvSpPr>
        <p:spPr>
          <a:xfrm>
            <a:off x="5989485" y="1876000"/>
            <a:ext cx="467100" cy="420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1C304A"/>
                </a:solidFill>
                <a:latin typeface="Helvetica Neue"/>
                <a:ea typeface="Helvetica Neue"/>
                <a:cs typeface="Helvetica Neue"/>
                <a:sym typeface="Helvetica Neue"/>
              </a:rPr>
              <a:t>3</a:t>
            </a:r>
            <a:endParaRPr sz="1800" b="0" i="0" u="none" strike="noStrike" cap="none">
              <a:solidFill>
                <a:srgbClr val="1C304A"/>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36"/>
        <p:cNvGrpSpPr/>
        <p:nvPr/>
      </p:nvGrpSpPr>
      <p:grpSpPr>
        <a:xfrm>
          <a:off x="0" y="0"/>
          <a:ext cx="0" cy="0"/>
          <a:chOff x="0" y="0"/>
          <a:chExt cx="0" cy="0"/>
        </a:xfrm>
      </p:grpSpPr>
      <p:sp>
        <p:nvSpPr>
          <p:cNvPr id="137" name="Google Shape;137;p29"/>
          <p:cNvSpPr txBox="1">
            <a:spLocks noGrp="1"/>
          </p:cNvSpPr>
          <p:nvPr>
            <p:ph type="title"/>
          </p:nvPr>
        </p:nvSpPr>
        <p:spPr>
          <a:xfrm>
            <a:off x="313775" y="1047208"/>
            <a:ext cx="8520600" cy="572625"/>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38761D"/>
              </a:buClr>
              <a:buSzPts val="2800"/>
              <a:buFont typeface="Arial"/>
              <a:buNone/>
              <a:defRPr sz="2400" b="1" i="0" u="none" strike="noStrike" cap="none">
                <a:solidFill>
                  <a:srgbClr val="38761D"/>
                </a:solidFill>
                <a:latin typeface="Arial"/>
                <a:ea typeface="Arial"/>
                <a:cs typeface="Arial"/>
                <a:sym typeface="Arial"/>
              </a:defRPr>
            </a:lvl1pPr>
            <a:lvl2pPr marR="0" lvl="1"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8" name="Google Shape;138;p29"/>
          <p:cNvSpPr txBox="1">
            <a:spLocks noGrp="1"/>
          </p:cNvSpPr>
          <p:nvPr>
            <p:ph type="body" idx="1"/>
          </p:nvPr>
        </p:nvSpPr>
        <p:spPr>
          <a:xfrm>
            <a:off x="311700" y="1705840"/>
            <a:ext cx="8520600" cy="2634525"/>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38761D"/>
              </a:buClr>
              <a:buSzPts val="1800"/>
              <a:buFont typeface="Arial"/>
              <a:buChar char="●"/>
              <a:defRPr sz="1400" b="0" i="0" u="none" strike="noStrike" cap="none">
                <a:solidFill>
                  <a:srgbClr val="38761D"/>
                </a:solidFill>
                <a:latin typeface="Arial"/>
                <a:ea typeface="Arial"/>
                <a:cs typeface="Arial"/>
                <a:sym typeface="Arial"/>
              </a:defRPr>
            </a:lvl1pPr>
            <a:lvl2pPr marL="914400" marR="0" lvl="1" indent="-317500" algn="l" rtl="0">
              <a:lnSpc>
                <a:spcPct val="115000"/>
              </a:lnSpc>
              <a:spcBef>
                <a:spcPts val="1600"/>
              </a:spcBef>
              <a:spcAft>
                <a:spcPts val="0"/>
              </a:spcAft>
              <a:buClr>
                <a:srgbClr val="38761D"/>
              </a:buClr>
              <a:buSzPts val="1400"/>
              <a:buFont typeface="Arial"/>
              <a:buChar char="○"/>
              <a:defRPr sz="1400" b="0" i="0" u="none" strike="noStrike" cap="none">
                <a:solidFill>
                  <a:srgbClr val="38761D"/>
                </a:solidFill>
                <a:latin typeface="Arial"/>
                <a:ea typeface="Arial"/>
                <a:cs typeface="Arial"/>
                <a:sym typeface="Arial"/>
              </a:defRPr>
            </a:lvl2pPr>
            <a:lvl3pPr marL="1371600" marR="0" lvl="2" indent="-317500" algn="l" rtl="0">
              <a:lnSpc>
                <a:spcPct val="115000"/>
              </a:lnSpc>
              <a:spcBef>
                <a:spcPts val="1600"/>
              </a:spcBef>
              <a:spcAft>
                <a:spcPts val="0"/>
              </a:spcAft>
              <a:buClr>
                <a:srgbClr val="38761D"/>
              </a:buClr>
              <a:buSzPts val="1400"/>
              <a:buFont typeface="Arial"/>
              <a:buChar char="■"/>
              <a:defRPr sz="1400" b="0" i="0" u="none" strike="noStrike" cap="none">
                <a:solidFill>
                  <a:srgbClr val="38761D"/>
                </a:solidFill>
                <a:latin typeface="Arial"/>
                <a:ea typeface="Arial"/>
                <a:cs typeface="Arial"/>
                <a:sym typeface="Arial"/>
              </a:defRPr>
            </a:lvl3pPr>
            <a:lvl4pPr marL="1828800" marR="0" lvl="3" indent="-317500" algn="l" rtl="0">
              <a:lnSpc>
                <a:spcPct val="115000"/>
              </a:lnSpc>
              <a:spcBef>
                <a:spcPts val="1600"/>
              </a:spcBef>
              <a:spcAft>
                <a:spcPts val="0"/>
              </a:spcAft>
              <a:buClr>
                <a:srgbClr val="38761D"/>
              </a:buClr>
              <a:buSzPts val="1400"/>
              <a:buFont typeface="Arial"/>
              <a:buChar char="●"/>
              <a:defRPr sz="1400" b="0" i="0" u="none" strike="noStrike" cap="none">
                <a:solidFill>
                  <a:srgbClr val="38761D"/>
                </a:solidFill>
                <a:latin typeface="Arial"/>
                <a:ea typeface="Arial"/>
                <a:cs typeface="Arial"/>
                <a:sym typeface="Arial"/>
              </a:defRPr>
            </a:lvl4pPr>
            <a:lvl5pPr marL="2286000" marR="0" lvl="4" indent="-317500" algn="l" rtl="0">
              <a:lnSpc>
                <a:spcPct val="115000"/>
              </a:lnSpc>
              <a:spcBef>
                <a:spcPts val="1600"/>
              </a:spcBef>
              <a:spcAft>
                <a:spcPts val="0"/>
              </a:spcAft>
              <a:buClr>
                <a:srgbClr val="38761D"/>
              </a:buClr>
              <a:buSzPts val="1400"/>
              <a:buFont typeface="Arial"/>
              <a:buChar char="○"/>
              <a:defRPr sz="1400" b="0" i="0" u="none" strike="noStrike" cap="none">
                <a:solidFill>
                  <a:srgbClr val="38761D"/>
                </a:solidFill>
                <a:latin typeface="Arial"/>
                <a:ea typeface="Arial"/>
                <a:cs typeface="Arial"/>
                <a:sym typeface="Arial"/>
              </a:defRPr>
            </a:lvl5pPr>
            <a:lvl6pPr marL="2743200" marR="0" lvl="5" indent="-317500" algn="l" rtl="0">
              <a:lnSpc>
                <a:spcPct val="115000"/>
              </a:lnSpc>
              <a:spcBef>
                <a:spcPts val="1600"/>
              </a:spcBef>
              <a:spcAft>
                <a:spcPts val="0"/>
              </a:spcAft>
              <a:buClr>
                <a:srgbClr val="38761D"/>
              </a:buClr>
              <a:buSzPts val="1400"/>
              <a:buFont typeface="Arial"/>
              <a:buChar char="■"/>
              <a:defRPr sz="1400" b="0" i="0" u="none" strike="noStrike" cap="none">
                <a:solidFill>
                  <a:srgbClr val="38761D"/>
                </a:solidFill>
                <a:latin typeface="Arial"/>
                <a:ea typeface="Arial"/>
                <a:cs typeface="Arial"/>
                <a:sym typeface="Arial"/>
              </a:defRPr>
            </a:lvl6pPr>
            <a:lvl7pPr marL="3200400" marR="0" lvl="6" indent="-317500" algn="l" rtl="0">
              <a:lnSpc>
                <a:spcPct val="115000"/>
              </a:lnSpc>
              <a:spcBef>
                <a:spcPts val="1600"/>
              </a:spcBef>
              <a:spcAft>
                <a:spcPts val="0"/>
              </a:spcAft>
              <a:buClr>
                <a:srgbClr val="38761D"/>
              </a:buClr>
              <a:buSzPts val="1400"/>
              <a:buFont typeface="Arial"/>
              <a:buChar char="●"/>
              <a:defRPr sz="1400" b="0" i="0" u="none" strike="noStrike" cap="none">
                <a:solidFill>
                  <a:srgbClr val="38761D"/>
                </a:solidFill>
                <a:latin typeface="Arial"/>
                <a:ea typeface="Arial"/>
                <a:cs typeface="Arial"/>
                <a:sym typeface="Arial"/>
              </a:defRPr>
            </a:lvl7pPr>
            <a:lvl8pPr marL="3657600" marR="0" lvl="7" indent="-317500" algn="l" rtl="0">
              <a:lnSpc>
                <a:spcPct val="115000"/>
              </a:lnSpc>
              <a:spcBef>
                <a:spcPts val="1600"/>
              </a:spcBef>
              <a:spcAft>
                <a:spcPts val="0"/>
              </a:spcAft>
              <a:buClr>
                <a:srgbClr val="134F5C"/>
              </a:buClr>
              <a:buSzPts val="1400"/>
              <a:buFont typeface="Arial"/>
              <a:buChar char="○"/>
              <a:defRPr sz="1400" b="0" i="0" u="none" strike="noStrike" cap="none">
                <a:solidFill>
                  <a:srgbClr val="134F5C"/>
                </a:solidFill>
                <a:latin typeface="Arial"/>
                <a:ea typeface="Arial"/>
                <a:cs typeface="Arial"/>
                <a:sym typeface="Arial"/>
              </a:defRPr>
            </a:lvl8pPr>
            <a:lvl9pPr marL="4114800" marR="0" lvl="8" indent="-317500" algn="l" rtl="0">
              <a:lnSpc>
                <a:spcPct val="115000"/>
              </a:lnSpc>
              <a:spcBef>
                <a:spcPts val="1600"/>
              </a:spcBef>
              <a:spcAft>
                <a:spcPts val="160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p:cSld name="SECTION_HEADER_2">
    <p:spTree>
      <p:nvGrpSpPr>
        <p:cNvPr id="1" name="Shape 139"/>
        <p:cNvGrpSpPr/>
        <p:nvPr/>
      </p:nvGrpSpPr>
      <p:grpSpPr>
        <a:xfrm>
          <a:off x="0" y="0"/>
          <a:ext cx="0" cy="0"/>
          <a:chOff x="0" y="0"/>
          <a:chExt cx="0" cy="0"/>
        </a:xfrm>
      </p:grpSpPr>
      <p:sp>
        <p:nvSpPr>
          <p:cNvPr id="140" name="Google Shape;140;p30"/>
          <p:cNvSpPr txBox="1">
            <a:spLocks noGrp="1"/>
          </p:cNvSpPr>
          <p:nvPr>
            <p:ph type="title"/>
          </p:nvPr>
        </p:nvSpPr>
        <p:spPr>
          <a:xfrm>
            <a:off x="722313" y="3305176"/>
            <a:ext cx="7772400" cy="10215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41" name="Google Shape;141;p30"/>
          <p:cNvSpPr txBox="1">
            <a:spLocks noGrp="1"/>
          </p:cNvSpPr>
          <p:nvPr>
            <p:ph type="body" idx="1"/>
          </p:nvPr>
        </p:nvSpPr>
        <p:spPr>
          <a:xfrm>
            <a:off x="722313" y="2180035"/>
            <a:ext cx="7772400" cy="11250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142"/>
        <p:cNvGrpSpPr/>
        <p:nvPr/>
      </p:nvGrpSpPr>
      <p:grpSpPr>
        <a:xfrm>
          <a:off x="0" y="0"/>
          <a:ext cx="0" cy="0"/>
          <a:chOff x="0" y="0"/>
          <a:chExt cx="0" cy="0"/>
        </a:xfrm>
      </p:grpSpPr>
      <p:sp>
        <p:nvSpPr>
          <p:cNvPr id="143" name="Google Shape;143;p31"/>
          <p:cNvSpPr/>
          <p:nvPr/>
        </p:nvSpPr>
        <p:spPr>
          <a:xfrm>
            <a:off x="1905000" y="209550"/>
            <a:ext cx="7239000" cy="808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4" name="Google Shape;144;p31"/>
          <p:cNvSpPr txBox="1">
            <a:spLocks noGrp="1"/>
          </p:cNvSpPr>
          <p:nvPr>
            <p:ph type="title"/>
          </p:nvPr>
        </p:nvSpPr>
        <p:spPr>
          <a:xfrm>
            <a:off x="311700" y="463608"/>
            <a:ext cx="8520600" cy="5726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145" name="Google Shape;145;p31" title="GSA Starmark Logo"/>
          <p:cNvPicPr preferRelativeResize="0"/>
          <p:nvPr/>
        </p:nvPicPr>
        <p:blipFill rotWithShape="1">
          <a:blip r:embed="rId2">
            <a:alphaModFix/>
          </a:blip>
          <a:srcRect/>
          <a:stretch/>
        </p:blipFill>
        <p:spPr>
          <a:xfrm>
            <a:off x="3200400" y="1439186"/>
            <a:ext cx="2714312" cy="213984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E599"/>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38761D"/>
              </a:buClr>
              <a:buSzPts val="2800"/>
              <a:buNone/>
              <a:defRPr sz="2800">
                <a:solidFill>
                  <a:srgbClr val="38761D"/>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rgbClr val="38761D"/>
              </a:buClr>
              <a:buSzPts val="1800"/>
              <a:buChar char="●"/>
              <a:defRPr sz="1800">
                <a:solidFill>
                  <a:srgbClr val="38761D"/>
                </a:solidFill>
              </a:defRPr>
            </a:lvl1pPr>
            <a:lvl2pPr marL="914400" lvl="1" indent="-317500">
              <a:lnSpc>
                <a:spcPct val="115000"/>
              </a:lnSpc>
              <a:spcBef>
                <a:spcPts val="0"/>
              </a:spcBef>
              <a:spcAft>
                <a:spcPts val="0"/>
              </a:spcAft>
              <a:buClr>
                <a:srgbClr val="38761D"/>
              </a:buClr>
              <a:buSzPts val="1400"/>
              <a:buChar char="○"/>
              <a:defRPr>
                <a:solidFill>
                  <a:srgbClr val="38761D"/>
                </a:solidFill>
              </a:defRPr>
            </a:lvl2pPr>
            <a:lvl3pPr marL="1371600" lvl="2" indent="-317500">
              <a:lnSpc>
                <a:spcPct val="115000"/>
              </a:lnSpc>
              <a:spcBef>
                <a:spcPts val="0"/>
              </a:spcBef>
              <a:spcAft>
                <a:spcPts val="0"/>
              </a:spcAft>
              <a:buClr>
                <a:srgbClr val="38761D"/>
              </a:buClr>
              <a:buSzPts val="1400"/>
              <a:buChar char="■"/>
              <a:defRPr>
                <a:solidFill>
                  <a:srgbClr val="38761D"/>
                </a:solidFill>
              </a:defRPr>
            </a:lvl3pPr>
            <a:lvl4pPr marL="1828800" lvl="3" indent="-317500">
              <a:lnSpc>
                <a:spcPct val="115000"/>
              </a:lnSpc>
              <a:spcBef>
                <a:spcPts val="0"/>
              </a:spcBef>
              <a:spcAft>
                <a:spcPts val="0"/>
              </a:spcAft>
              <a:buClr>
                <a:srgbClr val="38761D"/>
              </a:buClr>
              <a:buSzPts val="1400"/>
              <a:buChar char="●"/>
              <a:defRPr>
                <a:solidFill>
                  <a:srgbClr val="38761D"/>
                </a:solidFill>
              </a:defRPr>
            </a:lvl4pPr>
            <a:lvl5pPr marL="2286000" lvl="4" indent="-317500">
              <a:lnSpc>
                <a:spcPct val="115000"/>
              </a:lnSpc>
              <a:spcBef>
                <a:spcPts val="0"/>
              </a:spcBef>
              <a:spcAft>
                <a:spcPts val="0"/>
              </a:spcAft>
              <a:buClr>
                <a:srgbClr val="38761D"/>
              </a:buClr>
              <a:buSzPts val="1400"/>
              <a:buChar char="○"/>
              <a:defRPr>
                <a:solidFill>
                  <a:srgbClr val="38761D"/>
                </a:solidFill>
              </a:defRPr>
            </a:lvl5pPr>
            <a:lvl6pPr marL="2743200" lvl="5" indent="-317500">
              <a:lnSpc>
                <a:spcPct val="115000"/>
              </a:lnSpc>
              <a:spcBef>
                <a:spcPts val="0"/>
              </a:spcBef>
              <a:spcAft>
                <a:spcPts val="0"/>
              </a:spcAft>
              <a:buClr>
                <a:srgbClr val="38761D"/>
              </a:buClr>
              <a:buSzPts val="1400"/>
              <a:buChar char="■"/>
              <a:defRPr>
                <a:solidFill>
                  <a:srgbClr val="38761D"/>
                </a:solidFill>
              </a:defRPr>
            </a:lvl6pPr>
            <a:lvl7pPr marL="3200400" lvl="6" indent="-317500">
              <a:lnSpc>
                <a:spcPct val="115000"/>
              </a:lnSpc>
              <a:spcBef>
                <a:spcPts val="0"/>
              </a:spcBef>
              <a:spcAft>
                <a:spcPts val="0"/>
              </a:spcAft>
              <a:buClr>
                <a:srgbClr val="38761D"/>
              </a:buClr>
              <a:buSzPts val="1400"/>
              <a:buChar char="●"/>
              <a:defRPr>
                <a:solidFill>
                  <a:srgbClr val="38761D"/>
                </a:solidFill>
              </a:defRPr>
            </a:lvl7pPr>
            <a:lvl8pPr marL="3657600" lvl="7" indent="-317500">
              <a:lnSpc>
                <a:spcPct val="115000"/>
              </a:lnSpc>
              <a:spcBef>
                <a:spcPts val="0"/>
              </a:spcBef>
              <a:spcAft>
                <a:spcPts val="0"/>
              </a:spcAft>
              <a:buClr>
                <a:srgbClr val="38761D"/>
              </a:buClr>
              <a:buSzPts val="1400"/>
              <a:buChar char="○"/>
              <a:defRPr>
                <a:solidFill>
                  <a:srgbClr val="38761D"/>
                </a:solidFill>
              </a:defRPr>
            </a:lvl8pPr>
            <a:lvl9pPr marL="4114800" lvl="8" indent="-317500">
              <a:lnSpc>
                <a:spcPct val="115000"/>
              </a:lnSpc>
              <a:spcBef>
                <a:spcPts val="0"/>
              </a:spcBef>
              <a:spcAft>
                <a:spcPts val="0"/>
              </a:spcAft>
              <a:buClr>
                <a:srgbClr val="38761D"/>
              </a:buClr>
              <a:buSzPts val="1400"/>
              <a:buChar char="■"/>
              <a:defRPr>
                <a:solidFill>
                  <a:srgbClr val="38761D"/>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5" r:id="rId26"/>
    <p:sldLayoutId id="2147483676" r:id="rId27"/>
    <p:sldLayoutId id="2147483677"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hyperlink" Target="http://www.gsaglobalsupply.gsa.gov/" TargetMode="External"/><Relationship Id="rId2" Type="http://schemas.openxmlformats.org/officeDocument/2006/relationships/notesSlide" Target="../notesSlides/notesSlide24.xml"/><Relationship Id="rId1" Type="http://schemas.openxmlformats.org/officeDocument/2006/relationships/slideLayout" Target="../slideLayouts/slideLayout26.xml"/><Relationship Id="rId4" Type="http://schemas.openxmlformats.org/officeDocument/2006/relationships/hyperlink" Target="http://www.gsaadvantage.gov/"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OrderMgmt@gsa.gov" TargetMode="External"/><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hyperlink" Target="http://www.gsaglobalsupply.gsa.gov/" TargetMode="External"/><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hyperlink" Target="http://www.gsaadvantage.gov/" TargetMode="External"/><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hyperlink" Target="https://dod-emall.dla.mil/" TargetMode="External"/><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7.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3" Type="http://schemas.openxmlformats.org/officeDocument/2006/relationships/hyperlink" Target="http://www.gsa.gov/globalsupplyoconus" TargetMode="External"/><Relationship Id="rId2" Type="http://schemas.openxmlformats.org/officeDocument/2006/relationships/notesSlide" Target="../notesSlides/notesSlide44.xml"/><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5.xml"/><Relationship Id="rId1" Type="http://schemas.openxmlformats.org/officeDocument/2006/relationships/slideLayout" Target="../slideLayouts/slideLayout26.xml"/><Relationship Id="rId4" Type="http://schemas.openxmlformats.org/officeDocument/2006/relationships/image" Target="../media/image22.jp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9.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4" name="Google Shape;154;p32"/>
          <p:cNvSpPr txBox="1">
            <a:spLocks noGrp="1"/>
          </p:cNvSpPr>
          <p:nvPr>
            <p:ph type="subTitle" idx="2"/>
          </p:nvPr>
        </p:nvSpPr>
        <p:spPr>
          <a:xfrm>
            <a:off x="924525" y="468180"/>
            <a:ext cx="2736000" cy="2619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1200"/>
              </a:spcAft>
              <a:buSzPts val="523"/>
              <a:buNone/>
            </a:pPr>
            <a:r>
              <a:rPr lang="en" sz="722">
                <a:solidFill>
                  <a:srgbClr val="38761D"/>
                </a:solidFill>
              </a:rPr>
              <a:t>Office of Integrated Marketing</a:t>
            </a:r>
            <a:endParaRPr sz="722">
              <a:solidFill>
                <a:srgbClr val="38761D"/>
              </a:solidFill>
            </a:endParaRPr>
          </a:p>
        </p:txBody>
      </p:sp>
      <p:sp>
        <p:nvSpPr>
          <p:cNvPr id="150" name="Google Shape;150;p32"/>
          <p:cNvSpPr txBox="1">
            <a:spLocks noGrp="1"/>
          </p:cNvSpPr>
          <p:nvPr>
            <p:ph type="ctrTitle"/>
          </p:nvPr>
        </p:nvSpPr>
        <p:spPr>
          <a:xfrm>
            <a:off x="254645" y="1415650"/>
            <a:ext cx="3950400" cy="92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940" dirty="0">
                <a:solidFill>
                  <a:srgbClr val="38761D"/>
                </a:solidFill>
                <a:highlight>
                  <a:srgbClr val="FFE599"/>
                </a:highlight>
                <a:latin typeface="Helvetica Neue"/>
                <a:ea typeface="Helvetica Neue"/>
                <a:cs typeface="Helvetica Neue"/>
                <a:sym typeface="Helvetica Neue"/>
              </a:rPr>
              <a:t>Expedition Efficiency:  Easy Ordering with GSA Global Supply</a:t>
            </a:r>
            <a:endParaRPr sz="2940" dirty="0">
              <a:solidFill>
                <a:srgbClr val="38761D"/>
              </a:solidFill>
              <a:highlight>
                <a:srgbClr val="FFE599"/>
              </a:highlight>
              <a:latin typeface="Helvetica Neue"/>
              <a:ea typeface="Helvetica Neue"/>
              <a:cs typeface="Helvetica Neue"/>
              <a:sym typeface="Helvetica Neue"/>
            </a:endParaRPr>
          </a:p>
        </p:txBody>
      </p:sp>
      <p:sp>
        <p:nvSpPr>
          <p:cNvPr id="151" name="Google Shape;151;p32"/>
          <p:cNvSpPr txBox="1">
            <a:spLocks noGrp="1"/>
          </p:cNvSpPr>
          <p:nvPr>
            <p:ph type="subTitle" idx="1"/>
          </p:nvPr>
        </p:nvSpPr>
        <p:spPr>
          <a:xfrm>
            <a:off x="254656" y="3255634"/>
            <a:ext cx="4389300" cy="7926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endParaRPr sz="2100">
              <a:solidFill>
                <a:srgbClr val="00CFFF"/>
              </a:solidFill>
              <a:latin typeface="Helvetica Neue"/>
              <a:ea typeface="Helvetica Neue"/>
              <a:cs typeface="Helvetica Neue"/>
              <a:sym typeface="Helvetica Neue"/>
            </a:endParaRPr>
          </a:p>
          <a:p>
            <a:pPr marL="0" lvl="0" indent="0" algn="l" rtl="0">
              <a:spcBef>
                <a:spcPts val="0"/>
              </a:spcBef>
              <a:spcAft>
                <a:spcPts val="0"/>
              </a:spcAft>
              <a:buNone/>
            </a:pPr>
            <a:r>
              <a:rPr lang="en" sz="2100" b="1">
                <a:solidFill>
                  <a:srgbClr val="38761D"/>
                </a:solidFill>
                <a:latin typeface="Helvetica Neue"/>
                <a:ea typeface="Helvetica Neue"/>
                <a:cs typeface="Helvetica Neue"/>
                <a:sym typeface="Helvetica Neue"/>
              </a:rPr>
              <a:t>July 16, 2024</a:t>
            </a:r>
            <a:endParaRPr sz="2100" b="1">
              <a:solidFill>
                <a:srgbClr val="38761D"/>
              </a:solidFill>
              <a:latin typeface="Helvetica Neue"/>
              <a:ea typeface="Helvetica Neue"/>
              <a:cs typeface="Helvetica Neue"/>
              <a:sym typeface="Helvetica Neue"/>
            </a:endParaRPr>
          </a:p>
        </p:txBody>
      </p:sp>
      <p:pic>
        <p:nvPicPr>
          <p:cNvPr id="152" name="Google Shape;152;p32" descr="acquisition training for the real world logo" title=" ATRW logo"/>
          <p:cNvPicPr preferRelativeResize="0"/>
          <p:nvPr/>
        </p:nvPicPr>
        <p:blipFill>
          <a:blip r:embed="rId3">
            <a:alphaModFix/>
          </a:blip>
          <a:stretch>
            <a:fillRect/>
          </a:stretch>
        </p:blipFill>
        <p:spPr>
          <a:xfrm>
            <a:off x="254650" y="4157350"/>
            <a:ext cx="1537148" cy="746600"/>
          </a:xfrm>
          <a:prstGeom prst="rect">
            <a:avLst/>
          </a:prstGeom>
          <a:noFill/>
          <a:ln>
            <a:noFill/>
          </a:ln>
        </p:spPr>
      </p:pic>
      <p:pic>
        <p:nvPicPr>
          <p:cNvPr id="153" name="Google Shape;153;p32" descr="Summer Camp Welcome Logo.  Sunrise above an outdoorsy camping theme - cartoon-style"/>
          <p:cNvPicPr preferRelativeResize="0"/>
          <p:nvPr/>
        </p:nvPicPr>
        <p:blipFill>
          <a:blip r:embed="rId4">
            <a:alphaModFix/>
          </a:blip>
          <a:stretch>
            <a:fillRect/>
          </a:stretch>
        </p:blipFill>
        <p:spPr>
          <a:xfrm>
            <a:off x="4490825" y="0"/>
            <a:ext cx="4653174" cy="514350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3"/>
          <p:cNvSpPr txBox="1">
            <a:spLocks noGrp="1"/>
          </p:cNvSpPr>
          <p:nvPr>
            <p:ph type="title"/>
          </p:nvPr>
        </p:nvSpPr>
        <p:spPr>
          <a:xfrm>
            <a:off x="313775" y="1047208"/>
            <a:ext cx="8520600" cy="572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625"/>
              <a:buNone/>
            </a:pPr>
            <a:r>
              <a:rPr lang="en" sz="2500" b="1" i="0" u="none" strike="noStrike" cap="none">
                <a:solidFill>
                  <a:srgbClr val="38761D"/>
                </a:solidFill>
                <a:latin typeface="Arial"/>
                <a:ea typeface="Arial"/>
                <a:cs typeface="Arial"/>
                <a:sym typeface="Arial"/>
              </a:rPr>
              <a:t>GSA Global Supply</a:t>
            </a:r>
            <a:r>
              <a:rPr lang="en" sz="2800" baseline="30000">
                <a:solidFill>
                  <a:srgbClr val="38761D"/>
                </a:solidFill>
              </a:rPr>
              <a:t>®</a:t>
            </a:r>
            <a:r>
              <a:rPr lang="en" sz="2500" b="1" i="0" u="none" strike="noStrike" cap="none">
                <a:solidFill>
                  <a:srgbClr val="38761D"/>
                </a:solidFill>
                <a:latin typeface="Arial"/>
                <a:ea typeface="Arial"/>
                <a:cs typeface="Arial"/>
                <a:sym typeface="Arial"/>
              </a:rPr>
              <a:t> -  Wholesale Supply Source </a:t>
            </a:r>
            <a:endParaRPr>
              <a:solidFill>
                <a:srgbClr val="38761D"/>
              </a:solidFill>
            </a:endParaRPr>
          </a:p>
        </p:txBody>
      </p:sp>
      <p:sp>
        <p:nvSpPr>
          <p:cNvPr id="240" name="Google Shape;240;p43"/>
          <p:cNvSpPr txBox="1">
            <a:spLocks noGrp="1"/>
          </p:cNvSpPr>
          <p:nvPr>
            <p:ph type="body" idx="1"/>
          </p:nvPr>
        </p:nvSpPr>
        <p:spPr>
          <a:xfrm>
            <a:off x="311700" y="1705840"/>
            <a:ext cx="8520600" cy="2634600"/>
          </a:xfrm>
          <a:prstGeom prst="rect">
            <a:avLst/>
          </a:prstGeom>
          <a:noFill/>
          <a:ln>
            <a:noFill/>
          </a:ln>
        </p:spPr>
        <p:txBody>
          <a:bodyPr spcFirstLastPara="1" wrap="square" lIns="91425" tIns="45700" rIns="91425" bIns="45700" anchor="t" anchorCtr="0">
            <a:noAutofit/>
          </a:bodyPr>
          <a:lstStyle/>
          <a:p>
            <a:pPr marL="342900" lvl="0" indent="-342900" algn="l" rtl="0">
              <a:lnSpc>
                <a:spcPct val="115000"/>
              </a:lnSpc>
              <a:spcBef>
                <a:spcPts val="0"/>
              </a:spcBef>
              <a:spcAft>
                <a:spcPts val="0"/>
              </a:spcAft>
              <a:buClr>
                <a:srgbClr val="38761D"/>
              </a:buClr>
              <a:buSzPts val="2000"/>
              <a:buFont typeface="Arial"/>
              <a:buChar char="•"/>
            </a:pPr>
            <a:r>
              <a:rPr lang="en" sz="2000" b="1" i="0" u="none" strike="noStrike" cap="none">
                <a:solidFill>
                  <a:srgbClr val="38761D"/>
                </a:solidFill>
                <a:latin typeface="Arial"/>
                <a:ea typeface="Arial"/>
                <a:cs typeface="Arial"/>
                <a:sym typeface="Arial"/>
              </a:rPr>
              <a:t>Your order is a simple requisition between agencies</a:t>
            </a:r>
            <a:r>
              <a:rPr lang="en" sz="2000" b="0" i="0" u="none" strike="noStrike" cap="none">
                <a:solidFill>
                  <a:srgbClr val="38761D"/>
                </a:solidFill>
                <a:latin typeface="Arial"/>
                <a:ea typeface="Arial"/>
                <a:cs typeface="Arial"/>
                <a:sym typeface="Arial"/>
              </a:rPr>
              <a:t>. </a:t>
            </a:r>
            <a:endParaRPr>
              <a:solidFill>
                <a:srgbClr val="38761D"/>
              </a:solidFill>
            </a:endParaRPr>
          </a:p>
          <a:p>
            <a:pPr marL="342900" marR="0" lvl="0" indent="-342900" algn="l" rtl="0">
              <a:lnSpc>
                <a:spcPct val="115000"/>
              </a:lnSpc>
              <a:spcBef>
                <a:spcPts val="400"/>
              </a:spcBef>
              <a:spcAft>
                <a:spcPts val="0"/>
              </a:spcAft>
              <a:buClr>
                <a:srgbClr val="38761D"/>
              </a:buClr>
              <a:buSzPts val="2000"/>
              <a:buFont typeface="Arial"/>
              <a:buChar char="•"/>
            </a:pPr>
            <a:r>
              <a:rPr lang="en" sz="2000" b="0" i="0" u="none" strike="noStrike" cap="none">
                <a:solidFill>
                  <a:srgbClr val="38761D"/>
                </a:solidFill>
                <a:latin typeface="Arial"/>
                <a:ea typeface="Arial"/>
                <a:cs typeface="Arial"/>
                <a:sym typeface="Arial"/>
              </a:rPr>
              <a:t>Requisitions satisfy all Federal Acquisition Regulation (FAR) requirements, including trade agreement policies, socioeconomic goals, AbilityOne mandates, and executive orders.</a:t>
            </a:r>
            <a:endParaRPr>
              <a:solidFill>
                <a:srgbClr val="38761D"/>
              </a:solidFill>
            </a:endParaRPr>
          </a:p>
          <a:p>
            <a:pPr marL="342900" marR="0" lvl="0" indent="-342900" algn="l" rtl="0">
              <a:lnSpc>
                <a:spcPct val="115000"/>
              </a:lnSpc>
              <a:spcBef>
                <a:spcPts val="400"/>
              </a:spcBef>
              <a:spcAft>
                <a:spcPts val="0"/>
              </a:spcAft>
              <a:buClr>
                <a:srgbClr val="38761D"/>
              </a:buClr>
              <a:buSzPts val="2000"/>
              <a:buFont typeface="Arial"/>
              <a:buChar char="•"/>
            </a:pPr>
            <a:r>
              <a:rPr lang="en" sz="2000" b="0" i="0" u="none" strike="noStrike" cap="none">
                <a:solidFill>
                  <a:srgbClr val="38761D"/>
                </a:solidFill>
                <a:latin typeface="Arial"/>
                <a:ea typeface="Arial"/>
                <a:cs typeface="Arial"/>
                <a:sym typeface="Arial"/>
              </a:rPr>
              <a:t>Place a requisition via DoD Activity Address Code, Civilian Activity Address Code, and/or Government Purchase Card. </a:t>
            </a:r>
            <a:endParaRPr>
              <a:solidFill>
                <a:srgbClr val="38761D"/>
              </a:solidFill>
            </a:endParaRPr>
          </a:p>
          <a:p>
            <a:pPr marL="342900" marR="0" lvl="0" indent="-342900" algn="l" rtl="0">
              <a:lnSpc>
                <a:spcPct val="115000"/>
              </a:lnSpc>
              <a:spcBef>
                <a:spcPts val="400"/>
              </a:spcBef>
              <a:spcAft>
                <a:spcPts val="0"/>
              </a:spcAft>
              <a:buClr>
                <a:srgbClr val="38761D"/>
              </a:buClr>
              <a:buSzPts val="2000"/>
              <a:buFont typeface="Arial"/>
              <a:buChar char="•"/>
            </a:pPr>
            <a:r>
              <a:rPr lang="en" sz="2000" b="0" i="0" u="none" strike="noStrike" cap="none">
                <a:solidFill>
                  <a:srgbClr val="38761D"/>
                </a:solidFill>
                <a:latin typeface="Arial"/>
                <a:ea typeface="Arial"/>
                <a:cs typeface="Arial"/>
                <a:sym typeface="Arial"/>
              </a:rPr>
              <a:t>GSA is integrated with DoD (DoD) financial systems.</a:t>
            </a:r>
            <a:endParaRPr>
              <a:solidFill>
                <a:srgbClr val="38761D"/>
              </a:solidFill>
            </a:endParaRPr>
          </a:p>
          <a:p>
            <a:pPr marL="342900" marR="0" lvl="0" indent="-228600" algn="l" rtl="0">
              <a:lnSpc>
                <a:spcPct val="115000"/>
              </a:lnSpc>
              <a:spcBef>
                <a:spcPts val="360"/>
              </a:spcBef>
              <a:spcAft>
                <a:spcPts val="0"/>
              </a:spcAft>
              <a:buClr>
                <a:srgbClr val="013C88"/>
              </a:buClr>
              <a:buSzPts val="1800"/>
              <a:buFont typeface="Arial"/>
              <a:buNone/>
            </a:pPr>
            <a:endParaRPr sz="1800" b="0" i="0" u="none" strike="noStrike" cap="none">
              <a:solidFill>
                <a:srgbClr val="013C88"/>
              </a:solidFill>
              <a:latin typeface="Arial"/>
              <a:ea typeface="Arial"/>
              <a:cs typeface="Arial"/>
              <a:sym typeface="Arial"/>
            </a:endParaRPr>
          </a:p>
          <a:p>
            <a:pPr marL="742950" marR="0" lvl="1" indent="-107950" algn="l" rtl="0">
              <a:lnSpc>
                <a:spcPct val="115000"/>
              </a:lnSpc>
              <a:spcBef>
                <a:spcPts val="360"/>
              </a:spcBef>
              <a:spcAft>
                <a:spcPts val="0"/>
              </a:spcAft>
              <a:buClr>
                <a:srgbClr val="013C88"/>
              </a:buClr>
              <a:buSzPts val="1400"/>
              <a:buFont typeface="Arial"/>
              <a:buNone/>
            </a:pPr>
            <a:endParaRPr sz="1800" b="0" i="0" u="none" strike="noStrike" cap="none">
              <a:solidFill>
                <a:srgbClr val="013C88"/>
              </a:solidFill>
              <a:latin typeface="Arial"/>
              <a:ea typeface="Arial"/>
              <a:cs typeface="Arial"/>
              <a:sym typeface="Arial"/>
            </a:endParaRPr>
          </a:p>
          <a:p>
            <a:pPr marL="742950" marR="0" lvl="1" indent="-95250" algn="l" rtl="0">
              <a:lnSpc>
                <a:spcPct val="115000"/>
              </a:lnSpc>
              <a:spcBef>
                <a:spcPts val="400"/>
              </a:spcBef>
              <a:spcAft>
                <a:spcPts val="0"/>
              </a:spcAft>
              <a:buClr>
                <a:srgbClr val="013C88"/>
              </a:buClr>
              <a:buSzPts val="1400"/>
              <a:buFont typeface="Arial"/>
              <a:buNone/>
            </a:pPr>
            <a:endParaRPr sz="2000" b="0" i="0" u="none" strike="noStrike" cap="none">
              <a:solidFill>
                <a:srgbClr val="013C88"/>
              </a:solidFill>
              <a:latin typeface="Arial"/>
              <a:ea typeface="Arial"/>
              <a:cs typeface="Arial"/>
              <a:sym typeface="Arial"/>
            </a:endParaRPr>
          </a:p>
        </p:txBody>
      </p:sp>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4"/>
          <p:cNvSpPr txBox="1">
            <a:spLocks noGrp="1"/>
          </p:cNvSpPr>
          <p:nvPr>
            <p:ph type="title"/>
          </p:nvPr>
        </p:nvSpPr>
        <p:spPr>
          <a:xfrm>
            <a:off x="313775" y="1047208"/>
            <a:ext cx="8520600" cy="572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625"/>
              <a:buNone/>
            </a:pPr>
            <a:r>
              <a:rPr lang="en" sz="2500" b="1" i="0" u="none" strike="noStrike" cap="none">
                <a:latin typeface="Arial"/>
                <a:ea typeface="Arial"/>
                <a:cs typeface="Arial"/>
                <a:sym typeface="Arial"/>
              </a:rPr>
              <a:t>Integrated into the National Supply System </a:t>
            </a:r>
            <a:endParaRPr/>
          </a:p>
        </p:txBody>
      </p:sp>
      <p:sp>
        <p:nvSpPr>
          <p:cNvPr id="247" name="Google Shape;247;p44"/>
          <p:cNvSpPr txBox="1">
            <a:spLocks noGrp="1"/>
          </p:cNvSpPr>
          <p:nvPr>
            <p:ph type="body" idx="1"/>
          </p:nvPr>
        </p:nvSpPr>
        <p:spPr>
          <a:xfrm>
            <a:off x="311700" y="1705840"/>
            <a:ext cx="8520600" cy="26345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15000"/>
              </a:lnSpc>
              <a:spcBef>
                <a:spcPts val="0"/>
              </a:spcBef>
              <a:spcAft>
                <a:spcPts val="0"/>
              </a:spcAft>
              <a:buSzPts val="1800"/>
              <a:buFont typeface="Arial"/>
              <a:buChar char="•"/>
            </a:pPr>
            <a:r>
              <a:rPr lang="en" sz="1800" b="0" i="0" u="none" strike="noStrike" cap="none">
                <a:latin typeface="Arial"/>
                <a:ea typeface="Arial"/>
                <a:cs typeface="Arial"/>
                <a:sym typeface="Arial"/>
              </a:rPr>
              <a:t>GSA-managed National Stock Numbers are available directly through DoD, service-specific internal supply systems for requisitioning.  </a:t>
            </a:r>
            <a:endParaRPr sz="1800" b="0" i="0" u="none" strike="noStrike" cap="none">
              <a:latin typeface="Arial"/>
              <a:ea typeface="Arial"/>
              <a:cs typeface="Arial"/>
              <a:sym typeface="Arial"/>
            </a:endParaRPr>
          </a:p>
          <a:p>
            <a:pPr marL="342900" marR="0" lvl="0" indent="-342900" algn="l" rtl="0">
              <a:lnSpc>
                <a:spcPct val="115000"/>
              </a:lnSpc>
              <a:spcBef>
                <a:spcPts val="360"/>
              </a:spcBef>
              <a:spcAft>
                <a:spcPts val="0"/>
              </a:spcAft>
              <a:buSzPts val="1800"/>
              <a:buFont typeface="Arial"/>
              <a:buChar char="•"/>
            </a:pPr>
            <a:r>
              <a:rPr lang="en" sz="1800" b="0" i="0" u="none" strike="noStrike" cap="none">
                <a:latin typeface="Arial"/>
                <a:ea typeface="Arial"/>
                <a:cs typeface="Arial"/>
                <a:sym typeface="Arial"/>
              </a:rPr>
              <a:t>As requisitions are placed via internal supply systems for GSA managed items, orders route through DLA and to GSA for fulfillment</a:t>
            </a:r>
            <a:endParaRPr/>
          </a:p>
          <a:p>
            <a:pPr marL="342900" marR="0" lvl="0" indent="-342900" algn="l" rtl="0">
              <a:lnSpc>
                <a:spcPct val="115000"/>
              </a:lnSpc>
              <a:spcBef>
                <a:spcPts val="360"/>
              </a:spcBef>
              <a:spcAft>
                <a:spcPts val="0"/>
              </a:spcAft>
              <a:buSzPts val="1800"/>
              <a:buFont typeface="Arial"/>
              <a:buChar char="•"/>
            </a:pPr>
            <a:r>
              <a:rPr lang="en" sz="1800" b="0" i="0" u="none" strike="noStrike" cap="none">
                <a:latin typeface="Arial"/>
                <a:ea typeface="Arial"/>
                <a:cs typeface="Arial"/>
                <a:sym typeface="Arial"/>
              </a:rPr>
              <a:t>Status updates on your requisition route back through to internal supply systems. </a:t>
            </a:r>
            <a:endParaRPr/>
          </a:p>
          <a:p>
            <a:pPr marL="342900" marR="0" lvl="0" indent="-342900" algn="l" rtl="0">
              <a:lnSpc>
                <a:spcPct val="115000"/>
              </a:lnSpc>
              <a:spcBef>
                <a:spcPts val="360"/>
              </a:spcBef>
              <a:spcAft>
                <a:spcPts val="0"/>
              </a:spcAft>
              <a:buSzPts val="1800"/>
              <a:buFont typeface="Arial"/>
              <a:buChar char="•"/>
            </a:pPr>
            <a:r>
              <a:rPr lang="en" sz="1800" b="0" i="0" u="none" strike="noStrike" cap="none">
                <a:latin typeface="Arial"/>
                <a:ea typeface="Arial"/>
                <a:cs typeface="Arial"/>
                <a:sym typeface="Arial"/>
              </a:rPr>
              <a:t>GSA transactions conform to performance criteria (i.e., packing, marking).</a:t>
            </a:r>
            <a:endParaRPr/>
          </a:p>
          <a:p>
            <a:pPr marL="342900" marR="0" lvl="0" indent="-342900" algn="l" rtl="0">
              <a:lnSpc>
                <a:spcPct val="115000"/>
              </a:lnSpc>
              <a:spcBef>
                <a:spcPts val="360"/>
              </a:spcBef>
              <a:spcAft>
                <a:spcPts val="0"/>
              </a:spcAft>
              <a:buSzPts val="1800"/>
              <a:buFont typeface="Arial"/>
              <a:buChar char="•"/>
            </a:pPr>
            <a:r>
              <a:rPr lang="en" sz="1800" b="0" i="0" u="none" strike="noStrike" cap="none">
                <a:latin typeface="Arial"/>
                <a:ea typeface="Arial"/>
                <a:cs typeface="Arial"/>
                <a:sym typeface="Arial"/>
              </a:rPr>
              <a:t>Military regs cite GSA policy &amp; procedures as a part of DOD logistics guidance.</a:t>
            </a:r>
            <a:endParaRPr/>
          </a:p>
          <a:p>
            <a:pPr marL="342900" marR="0" lvl="0" indent="-228600" algn="l" rtl="0">
              <a:lnSpc>
                <a:spcPct val="115000"/>
              </a:lnSpc>
              <a:spcBef>
                <a:spcPts val="360"/>
              </a:spcBef>
              <a:spcAft>
                <a:spcPts val="0"/>
              </a:spcAft>
              <a:buClr>
                <a:srgbClr val="013C88"/>
              </a:buClr>
              <a:buSzPts val="1800"/>
              <a:buFont typeface="Arial"/>
              <a:buNone/>
            </a:pPr>
            <a:endParaRPr sz="1800" b="0" i="0" u="none" strike="noStrike" cap="none">
              <a:solidFill>
                <a:srgbClr val="013C88"/>
              </a:solidFill>
              <a:latin typeface="Arial"/>
              <a:ea typeface="Arial"/>
              <a:cs typeface="Arial"/>
              <a:sym typeface="Arial"/>
            </a:endParaRPr>
          </a:p>
        </p:txBody>
      </p:sp>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5"/>
          <p:cNvSpPr txBox="1">
            <a:spLocks noGrp="1"/>
          </p:cNvSpPr>
          <p:nvPr>
            <p:ph type="title"/>
          </p:nvPr>
        </p:nvSpPr>
        <p:spPr>
          <a:xfrm>
            <a:off x="313775" y="1047208"/>
            <a:ext cx="8520600" cy="572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625"/>
              <a:buNone/>
            </a:pPr>
            <a:r>
              <a:rPr lang="en" sz="2500" b="1" i="0" u="none" strike="noStrike" cap="none">
                <a:latin typeface="Arial"/>
                <a:ea typeface="Arial"/>
                <a:cs typeface="Arial"/>
                <a:sym typeface="Arial"/>
              </a:rPr>
              <a:t>GSA Global Supply - Support to DoD &amp; More</a:t>
            </a:r>
            <a:endParaRPr/>
          </a:p>
        </p:txBody>
      </p:sp>
      <p:sp>
        <p:nvSpPr>
          <p:cNvPr id="254" name="Google Shape;254;p45"/>
          <p:cNvSpPr txBox="1">
            <a:spLocks noGrp="1"/>
          </p:cNvSpPr>
          <p:nvPr>
            <p:ph type="body" idx="1"/>
          </p:nvPr>
        </p:nvSpPr>
        <p:spPr>
          <a:xfrm>
            <a:off x="311700" y="1705840"/>
            <a:ext cx="8520600" cy="2634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15000"/>
              </a:lnSpc>
              <a:spcBef>
                <a:spcPts val="0"/>
              </a:spcBef>
              <a:spcAft>
                <a:spcPts val="0"/>
              </a:spcAft>
              <a:buSzPts val="2000"/>
              <a:buFont typeface="Arial"/>
              <a:buChar char="•"/>
            </a:pPr>
            <a:r>
              <a:rPr lang="en" sz="2000" b="0" i="0" u="none" strike="noStrike" cap="none">
                <a:latin typeface="Arial"/>
                <a:ea typeface="Arial"/>
                <a:cs typeface="Arial"/>
                <a:sym typeface="Arial"/>
              </a:rPr>
              <a:t>FY 23 Business Volume: $1B </a:t>
            </a:r>
            <a:endParaRPr/>
          </a:p>
          <a:p>
            <a:pPr marL="1143000" marR="0" lvl="2" indent="-228600" algn="l" rtl="0">
              <a:lnSpc>
                <a:spcPct val="115000"/>
              </a:lnSpc>
              <a:spcBef>
                <a:spcPts val="400"/>
              </a:spcBef>
              <a:spcAft>
                <a:spcPts val="0"/>
              </a:spcAft>
              <a:buSzPts val="2000"/>
              <a:buFont typeface="Arial"/>
              <a:buChar char="•"/>
            </a:pPr>
            <a:r>
              <a:rPr lang="en" sz="2000" b="0" i="0" u="none" strike="noStrike" cap="none">
                <a:latin typeface="Arial"/>
                <a:ea typeface="Arial"/>
                <a:cs typeface="Arial"/>
                <a:sym typeface="Arial"/>
              </a:rPr>
              <a:t>Department of Defense (over 90%)</a:t>
            </a:r>
            <a:endParaRPr/>
          </a:p>
          <a:p>
            <a:pPr marL="1143000" marR="0" lvl="2" indent="-228600" algn="l" rtl="0">
              <a:lnSpc>
                <a:spcPct val="115000"/>
              </a:lnSpc>
              <a:spcBef>
                <a:spcPts val="400"/>
              </a:spcBef>
              <a:spcAft>
                <a:spcPts val="0"/>
              </a:spcAft>
              <a:buSzPts val="2000"/>
              <a:buFont typeface="Arial"/>
              <a:buChar char="•"/>
            </a:pPr>
            <a:r>
              <a:rPr lang="en" sz="2000" b="0" i="0" u="none" strike="noStrike" cap="none">
                <a:latin typeface="Arial"/>
                <a:ea typeface="Arial"/>
                <a:cs typeface="Arial"/>
                <a:sym typeface="Arial"/>
              </a:rPr>
              <a:t>Federal civilian agencies </a:t>
            </a:r>
            <a:endParaRPr/>
          </a:p>
          <a:p>
            <a:pPr marL="342900" marR="0" lvl="0" indent="-342900" algn="l" rtl="0">
              <a:lnSpc>
                <a:spcPct val="115000"/>
              </a:lnSpc>
              <a:spcBef>
                <a:spcPts val="400"/>
              </a:spcBef>
              <a:spcAft>
                <a:spcPts val="0"/>
              </a:spcAft>
              <a:buSzPts val="2000"/>
              <a:buFont typeface="Arial"/>
              <a:buChar char="•"/>
            </a:pPr>
            <a:r>
              <a:rPr lang="en" sz="2000" b="0" i="0" u="none" strike="noStrike" cap="none">
                <a:latin typeface="Arial"/>
                <a:ea typeface="Arial"/>
                <a:cs typeface="Arial"/>
                <a:sym typeface="Arial"/>
              </a:rPr>
              <a:t>Your Supply / Logistics Partner</a:t>
            </a:r>
            <a:endParaRPr/>
          </a:p>
          <a:p>
            <a:pPr marL="1143000" marR="0" lvl="2" indent="-228600" algn="l" rtl="0">
              <a:lnSpc>
                <a:spcPct val="115000"/>
              </a:lnSpc>
              <a:spcBef>
                <a:spcPts val="400"/>
              </a:spcBef>
              <a:spcAft>
                <a:spcPts val="0"/>
              </a:spcAft>
              <a:buSzPts val="2000"/>
              <a:buFont typeface="Arial"/>
              <a:buChar char="•"/>
            </a:pPr>
            <a:r>
              <a:rPr lang="en" sz="2000" b="0" i="0" u="none" strike="noStrike" cap="none">
                <a:latin typeface="Arial"/>
                <a:ea typeface="Arial"/>
                <a:cs typeface="Arial"/>
                <a:sym typeface="Arial"/>
              </a:rPr>
              <a:t>Mission support to the Warfighter &amp; civilian agencies</a:t>
            </a:r>
            <a:endParaRPr/>
          </a:p>
          <a:p>
            <a:pPr marL="1143000" marR="0" lvl="2" indent="-228600" algn="l" rtl="0">
              <a:lnSpc>
                <a:spcPct val="115000"/>
              </a:lnSpc>
              <a:spcBef>
                <a:spcPts val="400"/>
              </a:spcBef>
              <a:spcAft>
                <a:spcPts val="0"/>
              </a:spcAft>
              <a:buSzPts val="2000"/>
              <a:buFont typeface="Arial"/>
              <a:buChar char="•"/>
            </a:pPr>
            <a:r>
              <a:rPr lang="en" sz="2000" b="0" i="0" u="none" strike="noStrike" cap="none">
                <a:latin typeface="Arial"/>
                <a:ea typeface="Arial"/>
                <a:cs typeface="Arial"/>
                <a:sym typeface="Arial"/>
              </a:rPr>
              <a:t>Disaster Relief / Emergency Response</a:t>
            </a:r>
            <a:endParaRPr/>
          </a:p>
          <a:p>
            <a:pPr marL="342900" lvl="0" indent="-342900" algn="l" rtl="0">
              <a:lnSpc>
                <a:spcPct val="115000"/>
              </a:lnSpc>
              <a:spcBef>
                <a:spcPts val="400"/>
              </a:spcBef>
              <a:spcAft>
                <a:spcPts val="0"/>
              </a:spcAft>
              <a:buSzPts val="2000"/>
              <a:buFont typeface="Arial"/>
              <a:buChar char="•"/>
            </a:pPr>
            <a:r>
              <a:rPr lang="en" sz="2000"/>
              <a:t>GSA</a:t>
            </a:r>
            <a:r>
              <a:rPr lang="en" sz="2000" b="0" i="0" u="none" strike="noStrike" cap="none">
                <a:latin typeface="Arial"/>
                <a:ea typeface="Arial"/>
                <a:cs typeface="Arial"/>
                <a:sym typeface="Arial"/>
              </a:rPr>
              <a:t> also manages retail stores worldwide (Not Global Supply)</a:t>
            </a:r>
            <a:endParaRPr sz="2000" b="0" i="0" u="none" strike="noStrike" cap="none">
              <a:latin typeface="Arial"/>
              <a:ea typeface="Arial"/>
              <a:cs typeface="Arial"/>
              <a:sym typeface="Arial"/>
            </a:endParaRPr>
          </a:p>
          <a:p>
            <a:pPr marL="742950" marR="0" lvl="1" indent="-107950" algn="l" rtl="0">
              <a:lnSpc>
                <a:spcPct val="115000"/>
              </a:lnSpc>
              <a:spcBef>
                <a:spcPts val="360"/>
              </a:spcBef>
              <a:spcAft>
                <a:spcPts val="0"/>
              </a:spcAft>
              <a:buClr>
                <a:schemeClr val="lt1"/>
              </a:buClr>
              <a:buSzPts val="1400"/>
              <a:buFont typeface="Arial"/>
              <a:buNone/>
            </a:pPr>
            <a:endParaRPr sz="1800" b="0" i="0" u="none" strike="noStrike" cap="none">
              <a:solidFill>
                <a:srgbClr val="013C88"/>
              </a:solidFill>
              <a:latin typeface="Arial"/>
              <a:ea typeface="Arial"/>
              <a:cs typeface="Arial"/>
              <a:sym typeface="Arial"/>
            </a:endParaRPr>
          </a:p>
          <a:p>
            <a:pPr marL="742950" marR="0" lvl="1" indent="-107950" algn="l" rtl="0">
              <a:lnSpc>
                <a:spcPct val="115000"/>
              </a:lnSpc>
              <a:spcBef>
                <a:spcPts val="360"/>
              </a:spcBef>
              <a:spcAft>
                <a:spcPts val="0"/>
              </a:spcAft>
              <a:buClr>
                <a:schemeClr val="lt1"/>
              </a:buClr>
              <a:buSzPts val="1400"/>
              <a:buFont typeface="Arial"/>
              <a:buNone/>
            </a:pPr>
            <a:endParaRPr sz="1800" b="0" i="0" u="none" strike="noStrike" cap="none">
              <a:solidFill>
                <a:srgbClr val="013C88"/>
              </a:solidFill>
              <a:latin typeface="Arial"/>
              <a:ea typeface="Arial"/>
              <a:cs typeface="Arial"/>
              <a:sym typeface="Arial"/>
            </a:endParaRPr>
          </a:p>
          <a:p>
            <a:pPr marL="742950" marR="0" lvl="1" indent="-107950" algn="l" rtl="0">
              <a:lnSpc>
                <a:spcPct val="115000"/>
              </a:lnSpc>
              <a:spcBef>
                <a:spcPts val="360"/>
              </a:spcBef>
              <a:spcAft>
                <a:spcPts val="0"/>
              </a:spcAft>
              <a:buClr>
                <a:schemeClr val="lt1"/>
              </a:buClr>
              <a:buSzPts val="1400"/>
              <a:buFont typeface="Arial"/>
              <a:buNone/>
            </a:pPr>
            <a:endParaRPr sz="1800" b="0" i="0" u="none" strike="noStrike" cap="none">
              <a:solidFill>
                <a:srgbClr val="013C88"/>
              </a:solidFill>
              <a:latin typeface="Arial"/>
              <a:ea typeface="Arial"/>
              <a:cs typeface="Arial"/>
              <a:sym typeface="Arial"/>
            </a:endParaRPr>
          </a:p>
          <a:p>
            <a:pPr marL="342900" marR="0" lvl="0" indent="-215900" algn="l" rtl="0">
              <a:lnSpc>
                <a:spcPct val="115000"/>
              </a:lnSpc>
              <a:spcBef>
                <a:spcPts val="400"/>
              </a:spcBef>
              <a:spcAft>
                <a:spcPts val="0"/>
              </a:spcAft>
              <a:buClr>
                <a:schemeClr val="lt1"/>
              </a:buClr>
              <a:buSzPts val="1800"/>
              <a:buFont typeface="Arial"/>
              <a:buNone/>
            </a:pPr>
            <a:endParaRPr sz="2000" b="0" i="0" u="none" strike="noStrike" cap="none">
              <a:solidFill>
                <a:srgbClr val="013C88"/>
              </a:solidFill>
              <a:latin typeface="Arial"/>
              <a:ea typeface="Arial"/>
              <a:cs typeface="Arial"/>
              <a:sym typeface="Arial"/>
            </a:endParaRPr>
          </a:p>
        </p:txBody>
      </p:sp>
    </p:spTree>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6"/>
          <p:cNvSpPr txBox="1">
            <a:spLocks noGrp="1"/>
          </p:cNvSpPr>
          <p:nvPr>
            <p:ph type="title"/>
          </p:nvPr>
        </p:nvSpPr>
        <p:spPr>
          <a:xfrm>
            <a:off x="313775" y="1047208"/>
            <a:ext cx="8520600" cy="5727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2800"/>
              <a:buFont typeface="Arial"/>
              <a:buNone/>
            </a:pPr>
            <a:br>
              <a:rPr lang="en"/>
            </a:br>
            <a:br>
              <a:rPr lang="en"/>
            </a:br>
            <a:br>
              <a:rPr lang="en"/>
            </a:br>
            <a:br>
              <a:rPr lang="en"/>
            </a:br>
            <a:r>
              <a:rPr lang="en" sz="2500" b="1"/>
              <a:t>GSA Global Supply</a:t>
            </a:r>
            <a:r>
              <a:rPr lang="en" sz="2500" baseline="30000"/>
              <a:t>: </a:t>
            </a:r>
            <a:r>
              <a:rPr lang="en" sz="2500" b="1"/>
              <a:t> Best-in-Class Solution</a:t>
            </a:r>
            <a:endParaRPr sz="2500"/>
          </a:p>
        </p:txBody>
      </p:sp>
      <p:sp>
        <p:nvSpPr>
          <p:cNvPr id="261" name="Google Shape;261;p46"/>
          <p:cNvSpPr txBox="1">
            <a:spLocks noGrp="1"/>
          </p:cNvSpPr>
          <p:nvPr>
            <p:ph type="body" idx="1"/>
          </p:nvPr>
        </p:nvSpPr>
        <p:spPr>
          <a:xfrm>
            <a:off x="311700" y="1705840"/>
            <a:ext cx="8520600" cy="2634600"/>
          </a:xfrm>
          <a:prstGeom prst="rect">
            <a:avLst/>
          </a:prstGeom>
          <a:noFill/>
          <a:ln>
            <a:noFill/>
          </a:ln>
        </p:spPr>
        <p:txBody>
          <a:bodyPr spcFirstLastPara="1" wrap="square" lIns="91425" tIns="91425" rIns="91425" bIns="91425" anchor="t" anchorCtr="0">
            <a:noAutofit/>
          </a:bodyPr>
          <a:lstStyle/>
          <a:p>
            <a:pPr marL="457200" lvl="0" indent="-457200" algn="l" rtl="0">
              <a:lnSpc>
                <a:spcPct val="115000"/>
              </a:lnSpc>
              <a:spcBef>
                <a:spcPts val="360"/>
              </a:spcBef>
              <a:spcAft>
                <a:spcPts val="0"/>
              </a:spcAft>
              <a:buSzPts val="1400"/>
              <a:buFont typeface="Arial"/>
              <a:buChar char="•"/>
            </a:pPr>
            <a:r>
              <a:rPr lang="en"/>
              <a:t>Designated by OMB after rigorous review and reconfirmed multiple times</a:t>
            </a:r>
            <a:br>
              <a:rPr lang="en"/>
            </a:br>
            <a:endParaRPr/>
          </a:p>
          <a:p>
            <a:pPr marL="457200" lvl="0" indent="-457200" algn="l" rtl="0">
              <a:lnSpc>
                <a:spcPct val="115000"/>
              </a:lnSpc>
              <a:spcBef>
                <a:spcPts val="360"/>
              </a:spcBef>
              <a:spcAft>
                <a:spcPts val="0"/>
              </a:spcAft>
              <a:buSzPts val="1400"/>
              <a:buFont typeface="Arial"/>
              <a:buChar char="•"/>
            </a:pPr>
            <a:r>
              <a:rPr lang="en"/>
              <a:t>Most BIC solutions are narrow (e.g. OS4 office supplies)</a:t>
            </a:r>
            <a:br>
              <a:rPr lang="en"/>
            </a:br>
            <a:endParaRPr/>
          </a:p>
          <a:p>
            <a:pPr marL="457200" lvl="0" indent="-457200" algn="l" rtl="0">
              <a:lnSpc>
                <a:spcPct val="115000"/>
              </a:lnSpc>
              <a:spcBef>
                <a:spcPts val="360"/>
              </a:spcBef>
              <a:spcAft>
                <a:spcPts val="0"/>
              </a:spcAft>
              <a:buSzPts val="1400"/>
              <a:buFont typeface="Arial"/>
              <a:buChar char="•"/>
            </a:pPr>
            <a:r>
              <a:rPr lang="en"/>
              <a:t>GSA Global Supply</a:t>
            </a:r>
            <a:r>
              <a:rPr lang="en" baseline="30000"/>
              <a:t>®</a:t>
            </a:r>
            <a:r>
              <a:rPr lang="en"/>
              <a:t> is a broad channel </a:t>
            </a:r>
            <a:br>
              <a:rPr lang="en"/>
            </a:br>
            <a:endParaRPr/>
          </a:p>
          <a:p>
            <a:pPr marL="457200" lvl="0" indent="-457200" algn="l" rtl="0">
              <a:lnSpc>
                <a:spcPct val="115000"/>
              </a:lnSpc>
              <a:spcBef>
                <a:spcPts val="360"/>
              </a:spcBef>
              <a:spcAft>
                <a:spcPts val="0"/>
              </a:spcAft>
              <a:buSzPts val="1400"/>
              <a:buFont typeface="Arial"/>
              <a:buChar char="•"/>
            </a:pPr>
            <a:r>
              <a:rPr lang="en"/>
              <a:t>Also Section 889 compliant!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7"/>
          <p:cNvSpPr txBox="1">
            <a:spLocks noGrp="1"/>
          </p:cNvSpPr>
          <p:nvPr>
            <p:ph type="title"/>
          </p:nvPr>
        </p:nvSpPr>
        <p:spPr>
          <a:xfrm>
            <a:off x="722313" y="3305176"/>
            <a:ext cx="7772400" cy="1021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000"/>
              <a:buNone/>
            </a:pPr>
            <a:r>
              <a:rPr lang="en" sz="4000" b="1" i="0" u="none" strike="noStrike" cap="none">
                <a:solidFill>
                  <a:srgbClr val="38761D"/>
                </a:solidFill>
                <a:latin typeface="Arial"/>
                <a:ea typeface="Arial"/>
                <a:cs typeface="Arial"/>
                <a:sym typeface="Arial"/>
              </a:rPr>
              <a:t>PRODUCT AVAILABILITY</a:t>
            </a:r>
            <a:endParaRPr>
              <a:solidFill>
                <a:srgbClr val="38761D"/>
              </a:solidFill>
            </a:endParaRPr>
          </a:p>
        </p:txBody>
      </p:sp>
      <p:sp>
        <p:nvSpPr>
          <p:cNvPr id="268" name="Google Shape;268;p47"/>
          <p:cNvSpPr txBox="1">
            <a:spLocks noGrp="1"/>
          </p:cNvSpPr>
          <p:nvPr>
            <p:ph type="body" idx="1"/>
          </p:nvPr>
        </p:nvSpPr>
        <p:spPr>
          <a:xfrm>
            <a:off x="722313" y="2180035"/>
            <a:ext cx="7772400" cy="1125000"/>
          </a:xfrm>
          <a:prstGeom prst="rect">
            <a:avLst/>
          </a:prstGeom>
          <a:noFill/>
          <a:ln>
            <a:noFill/>
          </a:ln>
        </p:spPr>
        <p:txBody>
          <a:bodyPr spcFirstLastPara="1" wrap="square" lIns="91425" tIns="45700" rIns="91425" bIns="45700" anchor="b" anchorCtr="0">
            <a:noAutofit/>
          </a:bodyPr>
          <a:lstStyle/>
          <a:p>
            <a:pPr marL="457200" lvl="0" indent="-228600" algn="l" rtl="0">
              <a:lnSpc>
                <a:spcPct val="100000"/>
              </a:lnSpc>
              <a:spcBef>
                <a:spcPts val="0"/>
              </a:spcBef>
              <a:spcAft>
                <a:spcPts val="0"/>
              </a:spcAft>
              <a:buClr>
                <a:schemeClr val="lt1"/>
              </a:buClr>
              <a:buSzPts val="600"/>
              <a:buNone/>
            </a:pPr>
            <a:r>
              <a:rPr lang="en" sz="2400" b="0" i="0" u="none" strike="noStrike" cap="none">
                <a:solidFill>
                  <a:srgbClr val="38761D"/>
                </a:solidFill>
                <a:latin typeface="Arial"/>
                <a:ea typeface="Arial"/>
                <a:cs typeface="Arial"/>
                <a:sym typeface="Arial"/>
              </a:rPr>
              <a:t>GSA Global </a:t>
            </a:r>
            <a:r>
              <a:rPr lang="en" sz="2400">
                <a:solidFill>
                  <a:srgbClr val="38761D"/>
                </a:solidFill>
              </a:rPr>
              <a:t>Supply</a:t>
            </a:r>
            <a:endParaRPr>
              <a:solidFill>
                <a:srgbClr val="38761D"/>
              </a:solidFill>
            </a:endParaRPr>
          </a:p>
        </p:txBody>
      </p:sp>
    </p:spTree>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8"/>
          <p:cNvSpPr txBox="1">
            <a:spLocks noGrp="1"/>
          </p:cNvSpPr>
          <p:nvPr>
            <p:ph type="title"/>
          </p:nvPr>
        </p:nvSpPr>
        <p:spPr>
          <a:xfrm>
            <a:off x="313775" y="1047208"/>
            <a:ext cx="8520600" cy="572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650"/>
              <a:buNone/>
            </a:pPr>
            <a:r>
              <a:rPr lang="en" sz="2600" b="1" i="0" u="none" strike="noStrike" cap="none">
                <a:latin typeface="Arial"/>
                <a:ea typeface="Arial"/>
                <a:cs typeface="Arial"/>
                <a:sym typeface="Arial"/>
              </a:rPr>
              <a:t>GSA Products to Support Your Mission </a:t>
            </a:r>
            <a:endParaRPr/>
          </a:p>
        </p:txBody>
      </p:sp>
      <p:sp>
        <p:nvSpPr>
          <p:cNvPr id="275" name="Google Shape;275;p48"/>
          <p:cNvSpPr txBox="1">
            <a:spLocks noGrp="1"/>
          </p:cNvSpPr>
          <p:nvPr>
            <p:ph type="body" idx="1"/>
          </p:nvPr>
        </p:nvSpPr>
        <p:spPr>
          <a:xfrm>
            <a:off x="311700" y="1705840"/>
            <a:ext cx="8520600" cy="26345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15000"/>
              </a:lnSpc>
              <a:spcBef>
                <a:spcPts val="0"/>
              </a:spcBef>
              <a:spcAft>
                <a:spcPts val="0"/>
              </a:spcAft>
              <a:buSzPts val="1800"/>
              <a:buFont typeface="Arial"/>
              <a:buChar char="•"/>
            </a:pPr>
            <a:r>
              <a:rPr lang="en" sz="1800" b="0" i="0" u="none" strike="noStrike" cap="none">
                <a:latin typeface="Arial"/>
                <a:ea typeface="Arial"/>
                <a:cs typeface="Arial"/>
                <a:sym typeface="Arial"/>
              </a:rPr>
              <a:t>Management of Consumable items within the National Supply System are split between DLA and GSA </a:t>
            </a:r>
            <a:endParaRPr/>
          </a:p>
          <a:p>
            <a:pPr marL="742950" marR="0" lvl="1" indent="-222250" algn="l" rtl="0">
              <a:lnSpc>
                <a:spcPct val="100000"/>
              </a:lnSpc>
              <a:spcBef>
                <a:spcPts val="360"/>
              </a:spcBef>
              <a:spcAft>
                <a:spcPts val="0"/>
              </a:spcAft>
              <a:buSzPts val="1800"/>
              <a:buFont typeface="Arial"/>
              <a:buChar char="•"/>
            </a:pPr>
            <a:r>
              <a:rPr lang="en" sz="1800" b="0" i="0" u="none" strike="noStrike" cap="none">
                <a:latin typeface="Arial"/>
                <a:ea typeface="Arial"/>
                <a:cs typeface="Arial"/>
                <a:sym typeface="Arial"/>
              </a:rPr>
              <a:t>GSA manages ~ 5</a:t>
            </a:r>
            <a:r>
              <a:rPr lang="en" sz="1800"/>
              <a:t>0</a:t>
            </a:r>
            <a:r>
              <a:rPr lang="en" sz="1800" b="0" i="0" u="none" strike="noStrike" cap="none">
                <a:latin typeface="Arial"/>
                <a:ea typeface="Arial"/>
                <a:cs typeface="Arial"/>
                <a:sym typeface="Arial"/>
              </a:rPr>
              <a:t>,000 National Stock Numbers</a:t>
            </a:r>
            <a:endParaRPr/>
          </a:p>
          <a:p>
            <a:pPr marL="742950" marR="0" lvl="1" indent="-222250" algn="l" rtl="0">
              <a:lnSpc>
                <a:spcPct val="100000"/>
              </a:lnSpc>
              <a:spcBef>
                <a:spcPts val="360"/>
              </a:spcBef>
              <a:spcAft>
                <a:spcPts val="0"/>
              </a:spcAft>
              <a:buSzPts val="1800"/>
              <a:buFont typeface="Arial"/>
              <a:buChar char="•"/>
            </a:pPr>
            <a:r>
              <a:rPr lang="en" sz="1800" b="0" i="0" u="none" strike="noStrike" cap="none">
                <a:latin typeface="Arial"/>
                <a:ea typeface="Arial"/>
                <a:cs typeface="Arial"/>
                <a:sym typeface="Arial"/>
              </a:rPr>
              <a:t>DLA manages ~ 3.9 Million National Stock Numbers </a:t>
            </a:r>
            <a:endParaRPr/>
          </a:p>
          <a:p>
            <a:pPr marL="342900" marR="0" lvl="0" indent="-342900" algn="l" rtl="0">
              <a:lnSpc>
                <a:spcPct val="115000"/>
              </a:lnSpc>
              <a:spcBef>
                <a:spcPts val="360"/>
              </a:spcBef>
              <a:spcAft>
                <a:spcPts val="0"/>
              </a:spcAft>
              <a:buSzPts val="1800"/>
              <a:buFont typeface="Arial"/>
              <a:buChar char="•"/>
            </a:pPr>
            <a:r>
              <a:rPr lang="en" sz="1800" b="1" i="0" u="none" strike="noStrike" cap="none">
                <a:latin typeface="Arial"/>
                <a:ea typeface="Arial"/>
                <a:cs typeface="Arial"/>
                <a:sym typeface="Arial"/>
              </a:rPr>
              <a:t>National Stock Numbers </a:t>
            </a:r>
            <a:endParaRPr/>
          </a:p>
          <a:p>
            <a:pPr marL="742950" marR="0" lvl="1" indent="-222250" algn="l" rtl="0">
              <a:lnSpc>
                <a:spcPct val="115000"/>
              </a:lnSpc>
              <a:spcBef>
                <a:spcPts val="360"/>
              </a:spcBef>
              <a:spcAft>
                <a:spcPts val="0"/>
              </a:spcAft>
              <a:buSzPts val="1800"/>
              <a:buFont typeface="Arial"/>
              <a:buChar char="•"/>
            </a:pPr>
            <a:r>
              <a:rPr lang="en" sz="1800" b="0" i="0" u="none" strike="noStrike" cap="none">
                <a:latin typeface="Arial"/>
                <a:ea typeface="Arial"/>
                <a:cs typeface="Arial"/>
                <a:sym typeface="Arial"/>
              </a:rPr>
              <a:t>FSCs assigned to GSA include: </a:t>
            </a:r>
            <a:endParaRPr/>
          </a:p>
          <a:p>
            <a:pPr marL="1143000" marR="0" lvl="2" indent="-228600" algn="l" rtl="0">
              <a:lnSpc>
                <a:spcPct val="100000"/>
              </a:lnSpc>
              <a:spcBef>
                <a:spcPts val="360"/>
              </a:spcBef>
              <a:spcAft>
                <a:spcPts val="0"/>
              </a:spcAft>
              <a:buSzPts val="1800"/>
              <a:buFont typeface="Arial"/>
              <a:buChar char="•"/>
            </a:pPr>
            <a:r>
              <a:rPr lang="en" sz="1800" b="0" i="0" u="none" strike="noStrike" cap="none">
                <a:latin typeface="Arial"/>
                <a:ea typeface="Arial"/>
                <a:cs typeface="Arial"/>
                <a:sym typeface="Arial"/>
              </a:rPr>
              <a:t>Tools and Hardware, Housewares</a:t>
            </a:r>
            <a:r>
              <a:rPr lang="en" sz="1800">
                <a:latin typeface="Arial"/>
                <a:ea typeface="Arial"/>
                <a:cs typeface="Arial"/>
                <a:sym typeface="Arial"/>
              </a:rPr>
              <a:t>, Food Service &amp; Cleaning</a:t>
            </a:r>
            <a:endParaRPr sz="1800" b="0" i="0" u="none" strike="noStrike" cap="none">
              <a:latin typeface="Arial"/>
              <a:ea typeface="Arial"/>
              <a:cs typeface="Arial"/>
              <a:sym typeface="Arial"/>
            </a:endParaRPr>
          </a:p>
          <a:p>
            <a:pPr marL="1143000" marR="0" lvl="2" indent="-228600" algn="l" rtl="0">
              <a:lnSpc>
                <a:spcPct val="100000"/>
              </a:lnSpc>
              <a:spcBef>
                <a:spcPts val="360"/>
              </a:spcBef>
              <a:spcAft>
                <a:spcPts val="0"/>
              </a:spcAft>
              <a:buSzPts val="1800"/>
              <a:buFont typeface="Arial"/>
              <a:buChar char="•"/>
            </a:pPr>
            <a:r>
              <a:rPr lang="en" sz="1800" b="0" i="0" u="none" strike="noStrike" cap="none">
                <a:latin typeface="Arial"/>
                <a:ea typeface="Arial"/>
                <a:cs typeface="Arial"/>
                <a:sym typeface="Arial"/>
              </a:rPr>
              <a:t>Office Products, including Shipping and Packaging Supplies</a:t>
            </a:r>
            <a:endParaRPr/>
          </a:p>
          <a:p>
            <a:pPr marL="914400" marR="0" lvl="2" indent="0" algn="l" rtl="0">
              <a:lnSpc>
                <a:spcPct val="115000"/>
              </a:lnSpc>
              <a:spcBef>
                <a:spcPts val="360"/>
              </a:spcBef>
              <a:spcAft>
                <a:spcPts val="0"/>
              </a:spcAft>
              <a:buClr>
                <a:srgbClr val="013C88"/>
              </a:buClr>
              <a:buSzPts val="1800"/>
              <a:buNone/>
            </a:pPr>
            <a:endParaRPr sz="1800" b="0" i="0" u="none" strike="noStrike" cap="none">
              <a:solidFill>
                <a:srgbClr val="013C88"/>
              </a:solidFill>
              <a:latin typeface="Arial"/>
              <a:ea typeface="Arial"/>
              <a:cs typeface="Arial"/>
              <a:sym typeface="Arial"/>
            </a:endParaRPr>
          </a:p>
          <a:p>
            <a:pPr marL="342900" marR="0" lvl="0" indent="-342900" algn="l" rtl="0">
              <a:lnSpc>
                <a:spcPct val="115000"/>
              </a:lnSpc>
              <a:spcBef>
                <a:spcPts val="360"/>
              </a:spcBef>
              <a:spcAft>
                <a:spcPts val="0"/>
              </a:spcAft>
              <a:buClr>
                <a:schemeClr val="lt1"/>
              </a:buClr>
              <a:buSzPts val="1800"/>
              <a:buFont typeface="Noto Sans Symbols"/>
              <a:buNone/>
            </a:pPr>
            <a:endParaRPr sz="1800" b="0" i="0" u="none" strike="noStrike" cap="none">
              <a:solidFill>
                <a:srgbClr val="013C88"/>
              </a:solidFill>
              <a:latin typeface="Arial"/>
              <a:ea typeface="Arial"/>
              <a:cs typeface="Arial"/>
              <a:sym typeface="Arial"/>
            </a:endParaRPr>
          </a:p>
          <a:p>
            <a:pPr marL="342900" marR="0" lvl="0" indent="-228600" algn="l" rtl="0">
              <a:lnSpc>
                <a:spcPct val="115000"/>
              </a:lnSpc>
              <a:spcBef>
                <a:spcPts val="360"/>
              </a:spcBef>
              <a:spcAft>
                <a:spcPts val="0"/>
              </a:spcAft>
              <a:buClr>
                <a:schemeClr val="lt1"/>
              </a:buClr>
              <a:buSzPts val="1800"/>
              <a:buFont typeface="Noto Sans Symbols"/>
              <a:buNone/>
            </a:pPr>
            <a:endParaRPr sz="1800" b="0" i="0" u="none" strike="noStrike" cap="none">
              <a:solidFill>
                <a:srgbClr val="013C88"/>
              </a:solidFill>
              <a:latin typeface="Arial"/>
              <a:ea typeface="Arial"/>
              <a:cs typeface="Arial"/>
              <a:sym typeface="Arial"/>
            </a:endParaRPr>
          </a:p>
          <a:p>
            <a:pPr marL="742950" marR="0" lvl="1" indent="-69850" algn="l" rtl="0">
              <a:lnSpc>
                <a:spcPct val="115000"/>
              </a:lnSpc>
              <a:spcBef>
                <a:spcPts val="480"/>
              </a:spcBef>
              <a:spcAft>
                <a:spcPts val="0"/>
              </a:spcAft>
              <a:buClr>
                <a:schemeClr val="lt1"/>
              </a:buClr>
              <a:buSzPts val="1400"/>
              <a:buFont typeface="Noto Sans Symbols"/>
              <a:buNone/>
            </a:pPr>
            <a:endParaRPr sz="2400" b="0" i="0" u="none" strike="noStrike" cap="none">
              <a:solidFill>
                <a:srgbClr val="013C88"/>
              </a:solidFill>
              <a:latin typeface="Arial"/>
              <a:ea typeface="Arial"/>
              <a:cs typeface="Arial"/>
              <a:sym typeface="Arial"/>
            </a:endParaRPr>
          </a:p>
        </p:txBody>
      </p:sp>
    </p:spTree>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9"/>
          <p:cNvSpPr txBox="1">
            <a:spLocks noGrp="1"/>
          </p:cNvSpPr>
          <p:nvPr>
            <p:ph type="title"/>
          </p:nvPr>
        </p:nvSpPr>
        <p:spPr>
          <a:xfrm>
            <a:off x="313775" y="1047208"/>
            <a:ext cx="8520600" cy="572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600"/>
              <a:buNone/>
            </a:pPr>
            <a:r>
              <a:rPr lang="en" sz="2400" b="1" i="0" u="none" strike="noStrike" cap="none">
                <a:latin typeface="Arial"/>
                <a:ea typeface="Arial"/>
                <a:cs typeface="Arial"/>
                <a:sym typeface="Arial"/>
              </a:rPr>
              <a:t>GSA Products to Support Your Mission: Part Numbers </a:t>
            </a:r>
            <a:endParaRPr/>
          </a:p>
        </p:txBody>
      </p:sp>
      <p:sp>
        <p:nvSpPr>
          <p:cNvPr id="282" name="Google Shape;282;p49"/>
          <p:cNvSpPr txBox="1">
            <a:spLocks noGrp="1"/>
          </p:cNvSpPr>
          <p:nvPr>
            <p:ph type="body" idx="1"/>
          </p:nvPr>
        </p:nvSpPr>
        <p:spPr>
          <a:xfrm>
            <a:off x="311700" y="1705840"/>
            <a:ext cx="8520600" cy="2634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15000"/>
              </a:lnSpc>
              <a:spcBef>
                <a:spcPts val="0"/>
              </a:spcBef>
              <a:spcAft>
                <a:spcPts val="0"/>
              </a:spcAft>
              <a:buSzPts val="1800"/>
              <a:buFont typeface="Arial"/>
              <a:buChar char="•"/>
            </a:pPr>
            <a:r>
              <a:rPr lang="en" sz="1800" b="1" i="0" u="none" strike="noStrike" cap="none">
                <a:latin typeface="Arial"/>
                <a:ea typeface="Arial"/>
                <a:cs typeface="Arial"/>
                <a:sym typeface="Arial"/>
              </a:rPr>
              <a:t>Part Numbers </a:t>
            </a:r>
            <a:endParaRPr/>
          </a:p>
          <a:p>
            <a:pPr marL="742950" marR="0" lvl="1" indent="-222250" algn="l" rtl="0">
              <a:lnSpc>
                <a:spcPct val="100000"/>
              </a:lnSpc>
              <a:spcBef>
                <a:spcPts val="360"/>
              </a:spcBef>
              <a:spcAft>
                <a:spcPts val="0"/>
              </a:spcAft>
              <a:buSzPts val="1800"/>
              <a:buFont typeface="Arial"/>
              <a:buChar char="•"/>
            </a:pPr>
            <a:r>
              <a:rPr lang="en" sz="1800"/>
              <a:t>Hundreds of thousands</a:t>
            </a:r>
            <a:r>
              <a:rPr lang="en" sz="1800" b="0" i="0" u="none" strike="noStrike" cap="none">
                <a:latin typeface="Arial"/>
                <a:ea typeface="Arial"/>
                <a:cs typeface="Arial"/>
                <a:sym typeface="Arial"/>
              </a:rPr>
              <a:t> in Office Supplies, Tools and Hardware and more</a:t>
            </a:r>
            <a:endParaRPr/>
          </a:p>
          <a:p>
            <a:pPr marL="742950" marR="0" lvl="1" indent="-222250" algn="l" rtl="0">
              <a:lnSpc>
                <a:spcPct val="100000"/>
              </a:lnSpc>
              <a:spcBef>
                <a:spcPts val="360"/>
              </a:spcBef>
              <a:spcAft>
                <a:spcPts val="0"/>
              </a:spcAft>
              <a:buSzPts val="1800"/>
              <a:buFont typeface="Arial"/>
              <a:buChar char="•"/>
            </a:pPr>
            <a:r>
              <a:rPr lang="en" sz="1800" b="0" i="0" u="none" strike="noStrike" cap="none">
                <a:latin typeface="Arial"/>
                <a:ea typeface="Arial"/>
                <a:cs typeface="Arial"/>
                <a:sym typeface="Arial"/>
              </a:rPr>
              <a:t>Expanded product offering </a:t>
            </a:r>
            <a:r>
              <a:rPr lang="en" sz="1800">
                <a:latin typeface="Arial"/>
                <a:ea typeface="Arial"/>
                <a:cs typeface="Arial"/>
                <a:sym typeface="Arial"/>
              </a:rPr>
              <a:t>with </a:t>
            </a:r>
            <a:r>
              <a:rPr lang="en" sz="1800" b="0" i="0" u="none" strike="noStrike" cap="none">
                <a:latin typeface="Arial"/>
                <a:ea typeface="Arial"/>
                <a:cs typeface="Arial"/>
                <a:sym typeface="Arial"/>
              </a:rPr>
              <a:t>easy access to items</a:t>
            </a:r>
            <a:endParaRPr/>
          </a:p>
          <a:p>
            <a:pPr marL="342900" marR="0" lvl="0" indent="-342900" algn="l" rtl="0">
              <a:lnSpc>
                <a:spcPct val="115000"/>
              </a:lnSpc>
              <a:spcBef>
                <a:spcPts val="480"/>
              </a:spcBef>
              <a:spcAft>
                <a:spcPts val="0"/>
              </a:spcAft>
              <a:buSzPts val="1800"/>
              <a:buFont typeface="Arial"/>
              <a:buChar char="•"/>
            </a:pPr>
            <a:r>
              <a:rPr lang="en" sz="1800" b="1" i="0" u="none" strike="noStrike" cap="none">
                <a:latin typeface="Arial"/>
                <a:ea typeface="Arial"/>
                <a:cs typeface="Arial"/>
                <a:sym typeface="Arial"/>
              </a:rPr>
              <a:t>Special Order Program</a:t>
            </a:r>
            <a:endParaRPr/>
          </a:p>
          <a:p>
            <a:pPr marL="742950" lvl="1" indent="-222250" algn="l" rtl="0">
              <a:lnSpc>
                <a:spcPct val="100000"/>
              </a:lnSpc>
              <a:spcBef>
                <a:spcPts val="360"/>
              </a:spcBef>
              <a:spcAft>
                <a:spcPts val="0"/>
              </a:spcAft>
              <a:buSzPts val="1800"/>
              <a:buFont typeface="Arial"/>
              <a:buChar char="•"/>
            </a:pPr>
            <a:r>
              <a:rPr lang="en" sz="1800" b="0" i="0" u="none" strike="noStrike" cap="none">
                <a:latin typeface="Arial"/>
                <a:ea typeface="Arial"/>
                <a:cs typeface="Arial"/>
                <a:sym typeface="Arial"/>
              </a:rPr>
              <a:t>Provides the ability to requisition a product not readily available:</a:t>
            </a:r>
            <a:endParaRPr/>
          </a:p>
          <a:p>
            <a:pPr marL="1143000" lvl="2" indent="-228600" algn="l" rtl="0">
              <a:lnSpc>
                <a:spcPct val="100000"/>
              </a:lnSpc>
              <a:spcBef>
                <a:spcPts val="360"/>
              </a:spcBef>
              <a:spcAft>
                <a:spcPts val="0"/>
              </a:spcAft>
              <a:buSzPts val="1800"/>
              <a:buFont typeface="Arial"/>
              <a:buChar char="•"/>
            </a:pPr>
            <a:r>
              <a:rPr lang="en" sz="1800" b="0" i="0" u="none" strike="noStrike" cap="none">
                <a:latin typeface="Arial"/>
                <a:ea typeface="Arial"/>
                <a:cs typeface="Arial"/>
                <a:sym typeface="Arial"/>
              </a:rPr>
              <a:t>Limited to products and ancillary services we manage</a:t>
            </a:r>
            <a:endParaRPr/>
          </a:p>
          <a:p>
            <a:pPr marL="1143000" marR="0" lvl="2" indent="-228600" algn="l" rtl="0">
              <a:lnSpc>
                <a:spcPct val="100000"/>
              </a:lnSpc>
              <a:spcBef>
                <a:spcPts val="360"/>
              </a:spcBef>
              <a:spcAft>
                <a:spcPts val="0"/>
              </a:spcAft>
              <a:buSzPts val="1800"/>
              <a:buFont typeface="Arial"/>
              <a:buChar char="•"/>
            </a:pPr>
            <a:r>
              <a:rPr lang="en" sz="1800" b="0" i="0" u="none" strike="noStrike" cap="none">
                <a:latin typeface="Arial"/>
                <a:ea typeface="Arial"/>
                <a:cs typeface="Arial"/>
                <a:sym typeface="Arial"/>
              </a:rPr>
              <a:t>MILSTRIP and MIPR accepted</a:t>
            </a:r>
            <a:endParaRPr/>
          </a:p>
          <a:p>
            <a:pPr marL="1143000" lvl="2" indent="-228600" algn="l" rtl="0">
              <a:lnSpc>
                <a:spcPct val="100000"/>
              </a:lnSpc>
              <a:spcBef>
                <a:spcPts val="360"/>
              </a:spcBef>
              <a:spcAft>
                <a:spcPts val="0"/>
              </a:spcAft>
              <a:buSzPts val="1800"/>
              <a:buFont typeface="Arial"/>
              <a:buChar char="•"/>
            </a:pPr>
            <a:r>
              <a:rPr lang="en" sz="1800" b="0" i="0" u="none" strike="noStrike" cap="none">
                <a:latin typeface="Arial"/>
                <a:ea typeface="Arial"/>
                <a:cs typeface="Arial"/>
                <a:sym typeface="Arial"/>
              </a:rPr>
              <a:t>GSA handles acquisition, administration, logistics and payment issues </a:t>
            </a:r>
            <a:endParaRPr/>
          </a:p>
          <a:p>
            <a:pPr marL="1143000" marR="0" lvl="2" indent="-114300" algn="l" rtl="0">
              <a:lnSpc>
                <a:spcPct val="115000"/>
              </a:lnSpc>
              <a:spcBef>
                <a:spcPts val="360"/>
              </a:spcBef>
              <a:spcAft>
                <a:spcPts val="0"/>
              </a:spcAft>
              <a:buClr>
                <a:schemeClr val="lt1"/>
              </a:buClr>
              <a:buSzPts val="1400"/>
              <a:buFont typeface="Arial"/>
              <a:buNone/>
            </a:pPr>
            <a:endParaRPr sz="1800" b="0" i="0" u="none" strike="noStrike" cap="none">
              <a:solidFill>
                <a:srgbClr val="013C88"/>
              </a:solidFill>
              <a:latin typeface="Arial"/>
              <a:ea typeface="Arial"/>
              <a:cs typeface="Arial"/>
              <a:sym typeface="Arial"/>
            </a:endParaRPr>
          </a:p>
          <a:p>
            <a:pPr marL="342900" marR="0" lvl="0" indent="-190500" algn="l" rtl="0">
              <a:lnSpc>
                <a:spcPct val="115000"/>
              </a:lnSpc>
              <a:spcBef>
                <a:spcPts val="480"/>
              </a:spcBef>
              <a:spcAft>
                <a:spcPts val="0"/>
              </a:spcAft>
              <a:buClr>
                <a:schemeClr val="lt1"/>
              </a:buClr>
              <a:buSzPts val="1800"/>
              <a:buFont typeface="Arial"/>
              <a:buNone/>
            </a:pPr>
            <a:endParaRPr sz="2400" b="0" i="0" u="none" strike="noStrike" cap="none">
              <a:solidFill>
                <a:srgbClr val="013C88"/>
              </a:solidFill>
              <a:latin typeface="Arial"/>
              <a:ea typeface="Arial"/>
              <a:cs typeface="Arial"/>
              <a:sym typeface="Arial"/>
            </a:endParaRPr>
          </a:p>
        </p:txBody>
      </p:sp>
    </p:spTree>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50"/>
          <p:cNvSpPr txBox="1">
            <a:spLocks noGrp="1"/>
          </p:cNvSpPr>
          <p:nvPr>
            <p:ph type="title"/>
          </p:nvPr>
        </p:nvSpPr>
        <p:spPr>
          <a:xfrm>
            <a:off x="313775" y="1047208"/>
            <a:ext cx="8520600" cy="572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600"/>
              <a:buNone/>
            </a:pPr>
            <a:r>
              <a:rPr lang="en" sz="2400" b="1" i="0" u="none" strike="noStrike" cap="none">
                <a:latin typeface="Arial"/>
                <a:ea typeface="Arial"/>
                <a:cs typeface="Arial"/>
                <a:sym typeface="Arial"/>
              </a:rPr>
              <a:t>GSA Products to Support Your Mission: Compliance </a:t>
            </a:r>
            <a:endParaRPr/>
          </a:p>
        </p:txBody>
      </p:sp>
      <p:sp>
        <p:nvSpPr>
          <p:cNvPr id="289" name="Google Shape;289;p50"/>
          <p:cNvSpPr txBox="1">
            <a:spLocks noGrp="1"/>
          </p:cNvSpPr>
          <p:nvPr>
            <p:ph type="body" idx="1"/>
          </p:nvPr>
        </p:nvSpPr>
        <p:spPr>
          <a:xfrm>
            <a:off x="311700" y="1705840"/>
            <a:ext cx="8520600" cy="2634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15000"/>
              </a:lnSpc>
              <a:spcBef>
                <a:spcPts val="0"/>
              </a:spcBef>
              <a:spcAft>
                <a:spcPts val="0"/>
              </a:spcAft>
              <a:buSzPts val="1800"/>
              <a:buFont typeface="Arial"/>
              <a:buChar char="•"/>
            </a:pPr>
            <a:r>
              <a:rPr lang="en" sz="1800" b="1" i="0" u="none" strike="noStrike" cap="none">
                <a:latin typeface="Arial"/>
                <a:ea typeface="Arial"/>
                <a:cs typeface="Arial"/>
                <a:sym typeface="Arial"/>
              </a:rPr>
              <a:t>AbilityOne Products </a:t>
            </a:r>
            <a:endParaRPr/>
          </a:p>
          <a:p>
            <a:pPr marL="742950" marR="0" lvl="1" indent="-222250" algn="l" rtl="0">
              <a:lnSpc>
                <a:spcPct val="115000"/>
              </a:lnSpc>
              <a:spcBef>
                <a:spcPts val="480"/>
              </a:spcBef>
              <a:spcAft>
                <a:spcPts val="0"/>
              </a:spcAft>
              <a:buSzPts val="1800"/>
              <a:buFont typeface="Arial"/>
              <a:buChar char="•"/>
            </a:pPr>
            <a:r>
              <a:rPr lang="en" sz="1800" b="0" i="0" u="none" strike="noStrike" cap="none">
                <a:latin typeface="Arial"/>
                <a:ea typeface="Arial"/>
                <a:cs typeface="Arial"/>
                <a:sym typeface="Arial"/>
              </a:rPr>
              <a:t>GSA </a:t>
            </a:r>
            <a:r>
              <a:rPr lang="en" sz="1800">
                <a:latin typeface="Arial"/>
                <a:ea typeface="Arial"/>
                <a:cs typeface="Arial"/>
                <a:sym typeface="Arial"/>
              </a:rPr>
              <a:t>supports</a:t>
            </a:r>
            <a:r>
              <a:rPr lang="en" sz="1800" b="0" i="0" u="none" strike="noStrike" cap="none">
                <a:latin typeface="Arial"/>
                <a:ea typeface="Arial"/>
                <a:cs typeface="Arial"/>
                <a:sym typeface="Arial"/>
              </a:rPr>
              <a:t> National Industries for the Blind (NIB) and SourceAmerica. </a:t>
            </a:r>
            <a:endParaRPr/>
          </a:p>
          <a:p>
            <a:pPr marL="742950" lvl="1" indent="-222250" algn="l" rtl="0">
              <a:lnSpc>
                <a:spcPct val="115000"/>
              </a:lnSpc>
              <a:spcBef>
                <a:spcPts val="480"/>
              </a:spcBef>
              <a:spcAft>
                <a:spcPts val="0"/>
              </a:spcAft>
              <a:buSzPts val="1800"/>
              <a:buFont typeface="Arial"/>
              <a:buChar char="•"/>
            </a:pPr>
            <a:r>
              <a:rPr lang="en" sz="1800" b="0" i="0" u="none" strike="noStrike" cap="none">
                <a:latin typeface="Arial"/>
                <a:ea typeface="Arial"/>
                <a:cs typeface="Arial"/>
                <a:sym typeface="Arial"/>
              </a:rPr>
              <a:t>All mandatory procurement list items are available in GSA Global </a:t>
            </a:r>
            <a:r>
              <a:rPr lang="en" sz="1800">
                <a:latin typeface="Arial"/>
                <a:ea typeface="Arial"/>
                <a:cs typeface="Arial"/>
                <a:sym typeface="Arial"/>
              </a:rPr>
              <a:t>Supply</a:t>
            </a:r>
            <a:r>
              <a:rPr lang="en" sz="1800" baseline="30000"/>
              <a:t>®</a:t>
            </a:r>
            <a:r>
              <a:rPr lang="en" sz="1800" b="0" i="0" u="none" strike="noStrike" cap="none">
                <a:latin typeface="Arial"/>
                <a:ea typeface="Arial"/>
                <a:cs typeface="Arial"/>
                <a:sym typeface="Arial"/>
              </a:rPr>
              <a:t>.</a:t>
            </a:r>
            <a:endParaRPr/>
          </a:p>
          <a:p>
            <a:pPr marL="1143000" marR="0" lvl="2" indent="-228600" algn="l" rtl="0">
              <a:lnSpc>
                <a:spcPct val="115000"/>
              </a:lnSpc>
              <a:spcBef>
                <a:spcPts val="480"/>
              </a:spcBef>
              <a:spcAft>
                <a:spcPts val="0"/>
              </a:spcAft>
              <a:buSzPts val="1800"/>
              <a:buFont typeface="Arial"/>
              <a:buChar char="•"/>
            </a:pPr>
            <a:r>
              <a:rPr lang="en" sz="1800" b="0" i="0" u="none" strike="noStrike" cap="none">
                <a:latin typeface="Arial"/>
                <a:ea typeface="Arial"/>
                <a:cs typeface="Arial"/>
                <a:sym typeface="Arial"/>
              </a:rPr>
              <a:t>~ 3,000 AbilityOne items, identified with NSNs, available </a:t>
            </a:r>
            <a:endParaRPr/>
          </a:p>
          <a:p>
            <a:pPr marL="742950" marR="0" lvl="1" indent="-222250" algn="l" rtl="0">
              <a:lnSpc>
                <a:spcPct val="115000"/>
              </a:lnSpc>
              <a:spcBef>
                <a:spcPts val="480"/>
              </a:spcBef>
              <a:spcAft>
                <a:spcPts val="0"/>
              </a:spcAft>
              <a:buSzPts val="1800"/>
              <a:buFont typeface="Arial"/>
              <a:buChar char="•"/>
            </a:pPr>
            <a:r>
              <a:rPr lang="en" sz="1800" b="0" i="0" u="none" strike="noStrike" cap="none">
                <a:latin typeface="Arial"/>
                <a:ea typeface="Arial"/>
                <a:cs typeface="Arial"/>
                <a:sym typeface="Arial"/>
              </a:rPr>
              <a:t>No “essentially the same” commercial items</a:t>
            </a:r>
            <a:endParaRPr/>
          </a:p>
          <a:p>
            <a:pPr marL="342900" marR="0" lvl="0" indent="-342900" algn="l" rtl="0">
              <a:lnSpc>
                <a:spcPct val="115000"/>
              </a:lnSpc>
              <a:spcBef>
                <a:spcPts val="480"/>
              </a:spcBef>
              <a:spcAft>
                <a:spcPts val="0"/>
              </a:spcAft>
              <a:buSzPts val="1800"/>
              <a:buFont typeface="Arial"/>
              <a:buChar char="•"/>
            </a:pPr>
            <a:r>
              <a:rPr lang="en" sz="1800" b="1" i="0" u="none" strike="noStrike" cap="none">
                <a:latin typeface="Arial"/>
                <a:ea typeface="Arial"/>
                <a:cs typeface="Arial"/>
                <a:sym typeface="Arial"/>
              </a:rPr>
              <a:t>“Green” Product Offering </a:t>
            </a:r>
            <a:endParaRPr sz="1800" b="0" i="0" u="none" strike="noStrike" cap="none">
              <a:latin typeface="Arial"/>
              <a:ea typeface="Arial"/>
              <a:cs typeface="Arial"/>
              <a:sym typeface="Arial"/>
            </a:endParaRPr>
          </a:p>
          <a:p>
            <a:pPr marL="742950" marR="0" lvl="1" indent="-222250" algn="l" rtl="0">
              <a:lnSpc>
                <a:spcPct val="115000"/>
              </a:lnSpc>
              <a:spcBef>
                <a:spcPts val="480"/>
              </a:spcBef>
              <a:spcAft>
                <a:spcPts val="0"/>
              </a:spcAft>
              <a:buSzPts val="1800"/>
              <a:buFont typeface="Arial"/>
              <a:buChar char="•"/>
            </a:pPr>
            <a:r>
              <a:rPr lang="en" sz="1800" b="0" i="0" u="none" strike="noStrike" cap="none">
                <a:latin typeface="Arial"/>
                <a:ea typeface="Arial"/>
                <a:cs typeface="Arial"/>
                <a:sym typeface="Arial"/>
              </a:rPr>
              <a:t>Well over </a:t>
            </a:r>
            <a:r>
              <a:rPr lang="en" sz="1800"/>
              <a:t>3,</a:t>
            </a:r>
            <a:r>
              <a:rPr lang="en" sz="1800" b="0" i="0" u="none" strike="noStrike" cap="none">
                <a:latin typeface="Arial"/>
                <a:ea typeface="Arial"/>
                <a:cs typeface="Arial"/>
                <a:sym typeface="Arial"/>
              </a:rPr>
              <a:t>000 green NSNs, plus more part numbered items</a:t>
            </a:r>
            <a:endParaRPr/>
          </a:p>
          <a:p>
            <a:pPr marL="742950" marR="0" lvl="1" indent="-222250" algn="l" rtl="0">
              <a:lnSpc>
                <a:spcPct val="115000"/>
              </a:lnSpc>
              <a:spcBef>
                <a:spcPts val="480"/>
              </a:spcBef>
              <a:spcAft>
                <a:spcPts val="0"/>
              </a:spcAft>
              <a:buSzPts val="1800"/>
              <a:buFont typeface="Arial"/>
              <a:buChar char="•"/>
            </a:pPr>
            <a:r>
              <a:rPr lang="en" sz="1800" b="0" i="0" u="none" strike="noStrike" cap="none">
                <a:latin typeface="Arial"/>
                <a:ea typeface="Arial"/>
                <a:cs typeface="Arial"/>
                <a:sym typeface="Arial"/>
              </a:rPr>
              <a:t>Partner with DoD to meet service-specific environmental goals</a:t>
            </a:r>
            <a:endParaRPr/>
          </a:p>
        </p:txBody>
      </p:sp>
    </p:spTree>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51"/>
          <p:cNvSpPr txBox="1">
            <a:spLocks noGrp="1"/>
          </p:cNvSpPr>
          <p:nvPr>
            <p:ph type="title"/>
          </p:nvPr>
        </p:nvSpPr>
        <p:spPr>
          <a:xfrm>
            <a:off x="313775" y="1047208"/>
            <a:ext cx="8520600" cy="572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700"/>
              <a:buNone/>
            </a:pPr>
            <a:r>
              <a:rPr lang="en" sz="2800" b="1" i="0" u="none" strike="noStrike" cap="none" dirty="0">
                <a:solidFill>
                  <a:srgbClr val="006600"/>
                </a:solidFill>
                <a:latin typeface="Arial"/>
                <a:ea typeface="Arial"/>
                <a:cs typeface="Arial"/>
                <a:sym typeface="Arial"/>
              </a:rPr>
              <a:t>GSA Products to Support Your Mission: FSSI</a:t>
            </a:r>
            <a:endParaRPr sz="2800" b="1" i="0" u="none" strike="noStrike" cap="none" dirty="0">
              <a:solidFill>
                <a:srgbClr val="006600"/>
              </a:solidFill>
              <a:latin typeface="Arial"/>
              <a:ea typeface="Arial"/>
              <a:cs typeface="Arial"/>
              <a:sym typeface="Arial"/>
            </a:endParaRPr>
          </a:p>
        </p:txBody>
      </p:sp>
      <p:sp>
        <p:nvSpPr>
          <p:cNvPr id="296" name="Google Shape;296;p51"/>
          <p:cNvSpPr txBox="1">
            <a:spLocks noGrp="1"/>
          </p:cNvSpPr>
          <p:nvPr>
            <p:ph type="body" idx="1"/>
          </p:nvPr>
        </p:nvSpPr>
        <p:spPr>
          <a:xfrm>
            <a:off x="311700" y="1705840"/>
            <a:ext cx="8520600" cy="2634525"/>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SzPts val="1800"/>
              <a:buNone/>
            </a:pPr>
            <a:r>
              <a:rPr lang="en" sz="2100" b="1" i="0" u="none" strike="noStrike" cap="none" dirty="0">
                <a:solidFill>
                  <a:srgbClr val="006600"/>
                </a:solidFill>
                <a:latin typeface="Arial"/>
                <a:ea typeface="Arial"/>
                <a:cs typeface="Arial"/>
                <a:sym typeface="Arial"/>
              </a:rPr>
              <a:t>Strategic Sourcing Initiative </a:t>
            </a:r>
            <a:endParaRPr dirty="0">
              <a:solidFill>
                <a:srgbClr val="006600"/>
              </a:solidFill>
            </a:endParaRPr>
          </a:p>
          <a:p>
            <a:pPr marL="0" marR="0" lvl="0" indent="0" algn="l" rtl="0">
              <a:lnSpc>
                <a:spcPct val="115000"/>
              </a:lnSpc>
              <a:spcBef>
                <a:spcPts val="0"/>
              </a:spcBef>
              <a:spcAft>
                <a:spcPts val="0"/>
              </a:spcAft>
              <a:buSzPts val="1800"/>
              <a:buNone/>
            </a:pPr>
            <a:endParaRPr sz="1800" dirty="0">
              <a:solidFill>
                <a:srgbClr val="006600"/>
              </a:solidFill>
            </a:endParaRPr>
          </a:p>
          <a:p>
            <a:pPr marL="342900" marR="0" lvl="0" indent="-336550" algn="l" rtl="0">
              <a:lnSpc>
                <a:spcPct val="115000"/>
              </a:lnSpc>
              <a:spcBef>
                <a:spcPts val="0"/>
              </a:spcBef>
              <a:spcAft>
                <a:spcPts val="0"/>
              </a:spcAft>
              <a:buClr>
                <a:srgbClr val="013C88"/>
              </a:buClr>
              <a:buSzPts val="2000"/>
              <a:buFont typeface="Arial"/>
              <a:buChar char="•"/>
            </a:pPr>
            <a:r>
              <a:rPr lang="en" sz="2000" b="0" i="0" u="none" strike="noStrike" cap="none" dirty="0">
                <a:solidFill>
                  <a:srgbClr val="006600"/>
                </a:solidFill>
              </a:rPr>
              <a:t>FSSI - Multiple BPAs and IDIQ contracts to leverage savings</a:t>
            </a:r>
            <a:endParaRPr dirty="0">
              <a:solidFill>
                <a:srgbClr val="006600"/>
              </a:solidFill>
            </a:endParaRPr>
          </a:p>
          <a:p>
            <a:pPr marL="742950" marR="0" lvl="1" indent="-215900" algn="l" rtl="0">
              <a:lnSpc>
                <a:spcPct val="115000"/>
              </a:lnSpc>
              <a:spcBef>
                <a:spcPts val="420"/>
              </a:spcBef>
              <a:spcAft>
                <a:spcPts val="0"/>
              </a:spcAft>
              <a:buClr>
                <a:srgbClr val="013C88"/>
              </a:buClr>
              <a:buSzPts val="2000"/>
              <a:buFont typeface="Arial"/>
              <a:buChar char="o"/>
            </a:pPr>
            <a:r>
              <a:rPr lang="en" sz="2000" b="0" i="0" u="none" strike="noStrike" cap="none" dirty="0">
                <a:solidFill>
                  <a:srgbClr val="006600"/>
                </a:solidFill>
              </a:rPr>
              <a:t>Cross-agency, strategic sourcing initiative helps the government leverage data, dollars and good business sense.</a:t>
            </a:r>
            <a:endParaRPr dirty="0">
              <a:solidFill>
                <a:srgbClr val="006600"/>
              </a:solidFill>
            </a:endParaRPr>
          </a:p>
          <a:p>
            <a:pPr marL="342900" lvl="0" indent="-336550" algn="l" rtl="0">
              <a:lnSpc>
                <a:spcPct val="115000"/>
              </a:lnSpc>
              <a:spcBef>
                <a:spcPts val="420"/>
              </a:spcBef>
              <a:spcAft>
                <a:spcPts val="0"/>
              </a:spcAft>
              <a:buClr>
                <a:srgbClr val="013C88"/>
              </a:buClr>
              <a:buSzPts val="2000"/>
              <a:buFont typeface="Arial"/>
              <a:buChar char="•"/>
            </a:pPr>
            <a:r>
              <a:rPr lang="en" sz="2000" dirty="0">
                <a:solidFill>
                  <a:srgbClr val="006600"/>
                </a:solidFill>
              </a:rPr>
              <a:t>GSA Global Supply</a:t>
            </a:r>
            <a:r>
              <a:rPr lang="en" sz="2000" baseline="30000" dirty="0">
                <a:solidFill>
                  <a:srgbClr val="006600"/>
                </a:solidFill>
              </a:rPr>
              <a:t>®</a:t>
            </a:r>
            <a:r>
              <a:rPr lang="en" sz="2000" dirty="0">
                <a:solidFill>
                  <a:srgbClr val="006600"/>
                </a:solidFill>
              </a:rPr>
              <a:t> is leveraging strategic sourcing vehicles to drive down pricing and delivery time: Office, JanSan and MRO items</a:t>
            </a:r>
            <a:endParaRPr sz="2000" b="0" i="0" u="none" strike="noStrike" cap="none" dirty="0">
              <a:solidFill>
                <a:srgbClr val="006600"/>
              </a:solidFill>
            </a:endParaRPr>
          </a:p>
        </p:txBody>
      </p:sp>
    </p:spTree>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52"/>
          <p:cNvSpPr txBox="1">
            <a:spLocks noGrp="1"/>
          </p:cNvSpPr>
          <p:nvPr>
            <p:ph type="title"/>
          </p:nvPr>
        </p:nvSpPr>
        <p:spPr>
          <a:xfrm>
            <a:off x="722313" y="3305176"/>
            <a:ext cx="7772400" cy="1021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000"/>
              <a:buNone/>
            </a:pPr>
            <a:r>
              <a:rPr lang="en" sz="4000" b="1" i="0" u="none" strike="noStrike" cap="none">
                <a:solidFill>
                  <a:srgbClr val="38761D"/>
                </a:solidFill>
                <a:latin typeface="Arial"/>
                <a:ea typeface="Arial"/>
                <a:cs typeface="Arial"/>
                <a:sym typeface="Arial"/>
              </a:rPr>
              <a:t>SUPPLY TRANSFORMATION</a:t>
            </a:r>
            <a:endParaRPr>
              <a:solidFill>
                <a:srgbClr val="38761D"/>
              </a:solidFill>
            </a:endParaRPr>
          </a:p>
        </p:txBody>
      </p:sp>
      <p:sp>
        <p:nvSpPr>
          <p:cNvPr id="303" name="Google Shape;303;p52"/>
          <p:cNvSpPr txBox="1">
            <a:spLocks noGrp="1"/>
          </p:cNvSpPr>
          <p:nvPr>
            <p:ph type="body" idx="1"/>
          </p:nvPr>
        </p:nvSpPr>
        <p:spPr>
          <a:xfrm>
            <a:off x="722313" y="2180035"/>
            <a:ext cx="7772400" cy="1125000"/>
          </a:xfrm>
          <a:prstGeom prst="rect">
            <a:avLst/>
          </a:prstGeom>
          <a:noFill/>
          <a:ln>
            <a:noFill/>
          </a:ln>
        </p:spPr>
        <p:txBody>
          <a:bodyPr spcFirstLastPara="1" wrap="square" lIns="91425" tIns="45700" rIns="91425" bIns="45700" anchor="b" anchorCtr="0">
            <a:noAutofit/>
          </a:bodyPr>
          <a:lstStyle/>
          <a:p>
            <a:pPr marL="457200" lvl="0" indent="-228600" algn="l" rtl="0">
              <a:lnSpc>
                <a:spcPct val="100000"/>
              </a:lnSpc>
              <a:spcBef>
                <a:spcPts val="0"/>
              </a:spcBef>
              <a:spcAft>
                <a:spcPts val="0"/>
              </a:spcAft>
              <a:buClr>
                <a:schemeClr val="lt1"/>
              </a:buClr>
              <a:buSzPts val="600"/>
              <a:buNone/>
            </a:pPr>
            <a:r>
              <a:rPr lang="en" sz="2400" b="0" i="0" u="none" strike="noStrike" cap="none">
                <a:solidFill>
                  <a:srgbClr val="38761D"/>
                </a:solidFill>
                <a:latin typeface="Arial"/>
                <a:ea typeface="Arial"/>
                <a:cs typeface="Arial"/>
                <a:sym typeface="Arial"/>
              </a:rPr>
              <a:t>GSA Global </a:t>
            </a:r>
            <a:r>
              <a:rPr lang="en" sz="2400">
                <a:solidFill>
                  <a:srgbClr val="38761D"/>
                </a:solidFill>
              </a:rPr>
              <a:t>Supply</a:t>
            </a:r>
            <a:endParaRPr sz="2400" b="0" i="0" u="none" strike="noStrike" cap="none">
              <a:solidFill>
                <a:srgbClr val="38761D"/>
              </a:solidFill>
              <a:latin typeface="Arial"/>
              <a:ea typeface="Arial"/>
              <a:cs typeface="Arial"/>
              <a:sym typeface="Arial"/>
            </a:endParaRPr>
          </a:p>
        </p:txBody>
      </p:sp>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61" name="Google Shape;161;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6000" b="1" dirty="0">
                <a:solidFill>
                  <a:srgbClr val="38761D"/>
                </a:solidFill>
                <a:latin typeface="Helvetica Neue"/>
                <a:ea typeface="Helvetica Neue"/>
                <a:cs typeface="Helvetica Neue"/>
                <a:sym typeface="Helvetica Neue"/>
              </a:rPr>
              <a:t>Presenter</a:t>
            </a:r>
            <a:endParaRPr b="1" dirty="0">
              <a:solidFill>
                <a:srgbClr val="38761D"/>
              </a:solidFill>
              <a:latin typeface="Helvetica Neue"/>
              <a:ea typeface="Helvetica Neue"/>
              <a:cs typeface="Helvetica Neue"/>
              <a:sym typeface="Helvetica Neue"/>
            </a:endParaRPr>
          </a:p>
          <a:p>
            <a:pPr marL="0" lvl="0" indent="0" algn="l" rtl="0">
              <a:spcBef>
                <a:spcPts val="0"/>
              </a:spcBef>
              <a:spcAft>
                <a:spcPts val="0"/>
              </a:spcAft>
              <a:buNone/>
            </a:pPr>
            <a:endParaRPr b="1" dirty="0">
              <a:solidFill>
                <a:srgbClr val="38761D"/>
              </a:solidFill>
              <a:latin typeface="Helvetica Neue"/>
              <a:ea typeface="Helvetica Neue"/>
              <a:cs typeface="Helvetica Neue"/>
              <a:sym typeface="Helvetica Neue"/>
            </a:endParaRPr>
          </a:p>
          <a:p>
            <a:pPr marL="0" lvl="0" indent="0" algn="l" rtl="0">
              <a:spcBef>
                <a:spcPts val="0"/>
              </a:spcBef>
              <a:spcAft>
                <a:spcPts val="0"/>
              </a:spcAft>
              <a:buNone/>
            </a:pPr>
            <a:endParaRPr b="1" dirty="0">
              <a:solidFill>
                <a:srgbClr val="38761D"/>
              </a:solidFill>
              <a:latin typeface="Helvetica Neue"/>
              <a:ea typeface="Helvetica Neue"/>
              <a:cs typeface="Helvetica Neue"/>
              <a:sym typeface="Helvetica Neue"/>
            </a:endParaRPr>
          </a:p>
        </p:txBody>
      </p:sp>
      <p:pic>
        <p:nvPicPr>
          <p:cNvPr id="3" name="Picture 2" descr="Picture of Iris Wright-Simpson">
            <a:extLst>
              <a:ext uri="{FF2B5EF4-FFF2-40B4-BE49-F238E27FC236}">
                <a16:creationId xmlns:a16="http://schemas.microsoft.com/office/drawing/2014/main" id="{6254A6AD-19B0-52FD-DC75-5BCB80193074}"/>
              </a:ext>
            </a:extLst>
          </p:cNvPr>
          <p:cNvPicPr>
            <a:picLocks noChangeAspect="1"/>
          </p:cNvPicPr>
          <p:nvPr/>
        </p:nvPicPr>
        <p:blipFill>
          <a:blip r:embed="rId3"/>
          <a:stretch>
            <a:fillRect/>
          </a:stretch>
        </p:blipFill>
        <p:spPr>
          <a:xfrm>
            <a:off x="791113" y="1943612"/>
            <a:ext cx="1745673" cy="1745673"/>
          </a:xfrm>
          <a:prstGeom prst="rect">
            <a:avLst/>
          </a:prstGeom>
        </p:spPr>
      </p:pic>
      <p:sp>
        <p:nvSpPr>
          <p:cNvPr id="163" name="Google Shape;163;p33"/>
          <p:cNvSpPr txBox="1"/>
          <p:nvPr/>
        </p:nvSpPr>
        <p:spPr>
          <a:xfrm>
            <a:off x="2616075" y="2438400"/>
            <a:ext cx="4035000" cy="101599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dirty="0">
                <a:solidFill>
                  <a:srgbClr val="38761D"/>
                </a:solidFill>
              </a:rPr>
              <a:t>Iris Wright-Simpson</a:t>
            </a:r>
            <a:endParaRPr sz="1600" b="1" dirty="0">
              <a:solidFill>
                <a:srgbClr val="38761D"/>
              </a:solidFill>
            </a:endParaRPr>
          </a:p>
          <a:p>
            <a:pPr marL="0" lvl="0" indent="0" algn="l" rtl="0">
              <a:spcBef>
                <a:spcPts val="0"/>
              </a:spcBef>
              <a:spcAft>
                <a:spcPts val="0"/>
              </a:spcAft>
              <a:buNone/>
            </a:pPr>
            <a:r>
              <a:rPr lang="en" sz="1600" dirty="0">
                <a:solidFill>
                  <a:srgbClr val="38761D"/>
                </a:solidFill>
              </a:rPr>
              <a:t>FAS General Supplies and Services</a:t>
            </a:r>
            <a:endParaRPr sz="1600" dirty="0">
              <a:solidFill>
                <a:srgbClr val="38761D"/>
              </a:solidFill>
            </a:endParaRPr>
          </a:p>
          <a:p>
            <a:pPr marL="0" lvl="0" indent="0" algn="l" rtl="0">
              <a:spcBef>
                <a:spcPts val="0"/>
              </a:spcBef>
              <a:spcAft>
                <a:spcPts val="0"/>
              </a:spcAft>
              <a:buNone/>
            </a:pPr>
            <a:r>
              <a:rPr lang="en" sz="1600" dirty="0">
                <a:solidFill>
                  <a:srgbClr val="38761D"/>
                </a:solidFill>
              </a:rPr>
              <a:t>Office of Business Operations</a:t>
            </a:r>
            <a:endParaRPr sz="1600" dirty="0">
              <a:solidFill>
                <a:srgbClr val="38761D"/>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FFE599"/>
        </a:solidFill>
        <a:effectLst/>
      </p:bgPr>
    </p:bg>
    <p:spTree>
      <p:nvGrpSpPr>
        <p:cNvPr id="1" name="Shape 308"/>
        <p:cNvGrpSpPr/>
        <p:nvPr/>
      </p:nvGrpSpPr>
      <p:grpSpPr>
        <a:xfrm>
          <a:off x="0" y="0"/>
          <a:ext cx="0" cy="0"/>
          <a:chOff x="0" y="0"/>
          <a:chExt cx="0" cy="0"/>
        </a:xfrm>
      </p:grpSpPr>
      <p:sp>
        <p:nvSpPr>
          <p:cNvPr id="309" name="Google Shape;309;p5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400"/>
              <a:buChar char="●"/>
            </a:pPr>
            <a:r>
              <a:rPr lang="en"/>
              <a:t>What is Supply Transformation</a:t>
            </a:r>
            <a:endParaRPr/>
          </a:p>
        </p:txBody>
      </p:sp>
      <p:pic>
        <p:nvPicPr>
          <p:cNvPr id="310" name="Google Shape;310;p53" descr="Graphic titled:  What is Supply Transformation?&#10;GSA is transforming its wholesale and retail supply program to offers customer lower and faster delivery, worldwide.&#10;Benefits:  Savings, Better Service, Transparency, DOD Compliance"/>
          <p:cNvPicPr preferRelativeResize="0"/>
          <p:nvPr/>
        </p:nvPicPr>
        <p:blipFill rotWithShape="1">
          <a:blip r:embed="rId3">
            <a:alphaModFix/>
          </a:blip>
          <a:srcRect/>
          <a:stretch/>
        </p:blipFill>
        <p:spPr>
          <a:xfrm>
            <a:off x="487960" y="244395"/>
            <a:ext cx="8275040" cy="4654710"/>
          </a:xfrm>
          <a:prstGeom prst="rect">
            <a:avLst/>
          </a:prstGeom>
          <a:noFill/>
          <a:ln>
            <a:noFill/>
          </a:ln>
        </p:spPr>
      </p:pic>
    </p:spTree>
  </p:cSld>
  <p:clrMapOvr>
    <a:masterClrMapping/>
  </p:clrMapOvr>
  <p:transition spd="slow">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54"/>
          <p:cNvSpPr txBox="1">
            <a:spLocks noGrp="1"/>
          </p:cNvSpPr>
          <p:nvPr>
            <p:ph type="title"/>
          </p:nvPr>
        </p:nvSpPr>
        <p:spPr>
          <a:xfrm>
            <a:off x="313775" y="1047208"/>
            <a:ext cx="8520600" cy="572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800"/>
              <a:buNone/>
            </a:pPr>
            <a:r>
              <a:rPr lang="en" sz="3200" b="1" i="0" u="none" strike="noStrike" cap="none">
                <a:latin typeface="Arial"/>
                <a:ea typeface="Arial"/>
                <a:cs typeface="Arial"/>
                <a:sym typeface="Arial"/>
              </a:rPr>
              <a:t>What Changes for our Customers</a:t>
            </a:r>
            <a:endParaRPr/>
          </a:p>
        </p:txBody>
      </p:sp>
      <p:sp>
        <p:nvSpPr>
          <p:cNvPr id="317" name="Google Shape;317;p54"/>
          <p:cNvSpPr txBox="1">
            <a:spLocks noGrp="1"/>
          </p:cNvSpPr>
          <p:nvPr>
            <p:ph type="body" idx="1"/>
          </p:nvPr>
        </p:nvSpPr>
        <p:spPr>
          <a:xfrm>
            <a:off x="311700" y="1705840"/>
            <a:ext cx="8520600" cy="26345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15000"/>
              </a:lnSpc>
              <a:spcBef>
                <a:spcPts val="480"/>
              </a:spcBef>
              <a:spcAft>
                <a:spcPts val="0"/>
              </a:spcAft>
              <a:buSzPts val="2400"/>
              <a:buFont typeface="Arial"/>
              <a:buChar char="•"/>
            </a:pPr>
            <a:r>
              <a:rPr lang="en" sz="2400" b="0" i="0" u="none" strike="noStrike" cap="none">
                <a:latin typeface="Arial"/>
                <a:ea typeface="Arial"/>
                <a:cs typeface="Arial"/>
                <a:sym typeface="Arial"/>
              </a:rPr>
              <a:t>Likely faster delivery as</a:t>
            </a:r>
            <a:r>
              <a:rPr lang="en" sz="2400"/>
              <a:t> new contract vehicles standardize requirements across large segments of the product line</a:t>
            </a:r>
            <a:endParaRPr/>
          </a:p>
          <a:p>
            <a:pPr marL="342900" marR="0" lvl="0" indent="-342900" algn="l" rtl="0">
              <a:lnSpc>
                <a:spcPct val="115000"/>
              </a:lnSpc>
              <a:spcBef>
                <a:spcPts val="480"/>
              </a:spcBef>
              <a:spcAft>
                <a:spcPts val="0"/>
              </a:spcAft>
              <a:buSzPts val="2400"/>
              <a:buFont typeface="Arial"/>
              <a:buChar char="•"/>
            </a:pPr>
            <a:r>
              <a:rPr lang="en" sz="2400" b="0" i="0" u="none" strike="noStrike" cap="none">
                <a:latin typeface="Arial"/>
                <a:ea typeface="Arial"/>
                <a:cs typeface="Arial"/>
                <a:sym typeface="Arial"/>
              </a:rPr>
              <a:t>Lower cost as we leverage </a:t>
            </a:r>
            <a:r>
              <a:rPr lang="en" sz="2400"/>
              <a:t>strategic sourcing</a:t>
            </a:r>
            <a:r>
              <a:rPr lang="en" sz="2400" b="0" i="0" u="none" strike="noStrike" cap="none">
                <a:latin typeface="Arial"/>
                <a:ea typeface="Arial"/>
                <a:cs typeface="Arial"/>
                <a:sym typeface="Arial"/>
              </a:rPr>
              <a:t> and market pressure to get competitive prices</a:t>
            </a:r>
            <a:endParaRPr/>
          </a:p>
          <a:p>
            <a:pPr marL="342900" marR="0" lvl="0" indent="-342900" algn="l" rtl="0">
              <a:lnSpc>
                <a:spcPct val="115000"/>
              </a:lnSpc>
              <a:spcBef>
                <a:spcPts val="480"/>
              </a:spcBef>
              <a:spcAft>
                <a:spcPts val="0"/>
              </a:spcAft>
              <a:buSzPts val="2400"/>
              <a:buFont typeface="Arial"/>
              <a:buChar char="•"/>
            </a:pPr>
            <a:r>
              <a:rPr lang="en" sz="2400"/>
              <a:t>Simplified data collection and enhanced transparency to better manage spending and measure savings</a:t>
            </a:r>
            <a:endParaRPr/>
          </a:p>
          <a:p>
            <a:pPr marL="342900" marR="0" lvl="0" indent="-190500" algn="l" rtl="0">
              <a:lnSpc>
                <a:spcPct val="115000"/>
              </a:lnSpc>
              <a:spcBef>
                <a:spcPts val="480"/>
              </a:spcBef>
              <a:spcAft>
                <a:spcPts val="0"/>
              </a:spcAft>
              <a:buClr>
                <a:srgbClr val="013C88"/>
              </a:buClr>
              <a:buSzPts val="1800"/>
              <a:buFont typeface="Noto Sans Symbols"/>
              <a:buNone/>
            </a:pPr>
            <a:endParaRPr sz="2400" b="0" i="0" u="none" strike="noStrike" cap="none">
              <a:solidFill>
                <a:srgbClr val="013C88"/>
              </a:solidFill>
              <a:latin typeface="Times New Roman"/>
              <a:ea typeface="Times New Roman"/>
              <a:cs typeface="Times New Roman"/>
              <a:sym typeface="Times New Roman"/>
            </a:endParaRPr>
          </a:p>
        </p:txBody>
      </p:sp>
    </p:spTree>
  </p:cSld>
  <p:clrMapOvr>
    <a:masterClrMapping/>
  </p:clrMapOvr>
  <p:transition spd="slow">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55"/>
          <p:cNvSpPr txBox="1">
            <a:spLocks noGrp="1"/>
          </p:cNvSpPr>
          <p:nvPr>
            <p:ph type="title"/>
          </p:nvPr>
        </p:nvSpPr>
        <p:spPr>
          <a:xfrm>
            <a:off x="313775" y="1047208"/>
            <a:ext cx="8520600" cy="572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800"/>
              <a:buNone/>
            </a:pPr>
            <a:r>
              <a:rPr lang="en" sz="3200" b="1" i="0" u="none" strike="noStrike" cap="none">
                <a:latin typeface="Arial"/>
                <a:ea typeface="Arial"/>
                <a:cs typeface="Arial"/>
                <a:sym typeface="Arial"/>
              </a:rPr>
              <a:t>What Does Not Change for Customers</a:t>
            </a:r>
            <a:endParaRPr/>
          </a:p>
        </p:txBody>
      </p:sp>
      <p:sp>
        <p:nvSpPr>
          <p:cNvPr id="324" name="Google Shape;324;p55"/>
          <p:cNvSpPr txBox="1">
            <a:spLocks noGrp="1"/>
          </p:cNvSpPr>
          <p:nvPr>
            <p:ph type="body" idx="1"/>
          </p:nvPr>
        </p:nvSpPr>
        <p:spPr>
          <a:xfrm>
            <a:off x="311700" y="1705840"/>
            <a:ext cx="8520600" cy="26345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15000"/>
              </a:lnSpc>
              <a:spcBef>
                <a:spcPts val="0"/>
              </a:spcBef>
              <a:spcAft>
                <a:spcPts val="0"/>
              </a:spcAft>
              <a:buSzPts val="2400"/>
              <a:buFont typeface="Arial"/>
              <a:buChar char="•"/>
            </a:pPr>
            <a:r>
              <a:rPr lang="en" sz="2400" b="0" i="0" u="none" strike="noStrike" cap="none">
                <a:latin typeface="Arial"/>
                <a:ea typeface="Arial"/>
                <a:cs typeface="Arial"/>
                <a:sym typeface="Arial"/>
              </a:rPr>
              <a:t>Simple requisitions for GSA items – no need to comparison shop or document 3 sources</a:t>
            </a:r>
            <a:endParaRPr/>
          </a:p>
          <a:p>
            <a:pPr marL="342900" marR="0" lvl="0" indent="-342900" algn="l" rtl="0">
              <a:lnSpc>
                <a:spcPct val="115000"/>
              </a:lnSpc>
              <a:spcBef>
                <a:spcPts val="480"/>
              </a:spcBef>
              <a:spcAft>
                <a:spcPts val="0"/>
              </a:spcAft>
              <a:buSzPts val="2400"/>
              <a:buFont typeface="Arial"/>
              <a:buChar char="•"/>
            </a:pPr>
            <a:r>
              <a:rPr lang="en" sz="2400" b="0" i="0" u="none" strike="noStrike" cap="none">
                <a:latin typeface="Arial"/>
                <a:ea typeface="Arial"/>
                <a:cs typeface="Arial"/>
                <a:sym typeface="Arial"/>
              </a:rPr>
              <a:t>Ordering options: online, phone, fax, FEDSTRIP/MILSTRIP</a:t>
            </a:r>
            <a:endParaRPr/>
          </a:p>
          <a:p>
            <a:pPr marL="342900" marR="0" lvl="0" indent="-342900" algn="l" rtl="0">
              <a:lnSpc>
                <a:spcPct val="115000"/>
              </a:lnSpc>
              <a:spcBef>
                <a:spcPts val="480"/>
              </a:spcBef>
              <a:spcAft>
                <a:spcPts val="0"/>
              </a:spcAft>
              <a:buSzPts val="2400"/>
              <a:buFont typeface="Arial"/>
              <a:buChar char="•"/>
            </a:pPr>
            <a:r>
              <a:rPr lang="en" sz="2400" b="0" i="0" u="none" strike="noStrike" cap="none">
                <a:latin typeface="Arial"/>
                <a:ea typeface="Arial"/>
                <a:cs typeface="Arial"/>
                <a:sym typeface="Arial"/>
              </a:rPr>
              <a:t>Customer service – (800) </a:t>
            </a:r>
            <a:r>
              <a:rPr lang="en" sz="2400"/>
              <a:t>488-3111</a:t>
            </a:r>
            <a:r>
              <a:rPr lang="en" sz="2400" b="0" i="0" u="none" strike="noStrike" cap="none">
                <a:latin typeface="Arial"/>
                <a:ea typeface="Arial"/>
                <a:cs typeface="Arial"/>
                <a:sym typeface="Arial"/>
              </a:rPr>
              <a:t> for any issue</a:t>
            </a:r>
            <a:endParaRPr/>
          </a:p>
          <a:p>
            <a:pPr marL="342900" marR="0" lvl="0" indent="-342900" algn="l" rtl="0">
              <a:lnSpc>
                <a:spcPct val="115000"/>
              </a:lnSpc>
              <a:spcBef>
                <a:spcPts val="480"/>
              </a:spcBef>
              <a:spcAft>
                <a:spcPts val="0"/>
              </a:spcAft>
              <a:buSzPts val="2400"/>
              <a:buFont typeface="Arial"/>
              <a:buChar char="•"/>
            </a:pPr>
            <a:r>
              <a:rPr lang="en" sz="2400" b="0" i="0" u="none" strike="noStrike" cap="none">
                <a:latin typeface="Arial"/>
                <a:ea typeface="Arial"/>
                <a:cs typeface="Arial"/>
                <a:sym typeface="Arial"/>
              </a:rPr>
              <a:t>Special Order support for large, complex items </a:t>
            </a:r>
            <a:endParaRPr/>
          </a:p>
          <a:p>
            <a:pPr marL="342900" marR="0" lvl="0" indent="-190500" algn="l" rtl="0">
              <a:lnSpc>
                <a:spcPct val="115000"/>
              </a:lnSpc>
              <a:spcBef>
                <a:spcPts val="480"/>
              </a:spcBef>
              <a:spcAft>
                <a:spcPts val="0"/>
              </a:spcAft>
              <a:buClr>
                <a:srgbClr val="013C88"/>
              </a:buClr>
              <a:buSzPts val="1800"/>
              <a:buFont typeface="Noto Sans Symbols"/>
              <a:buNone/>
            </a:pPr>
            <a:endParaRPr sz="2400" b="0" i="0" u="none" strike="noStrike" cap="none">
              <a:solidFill>
                <a:srgbClr val="013C88"/>
              </a:solidFill>
              <a:latin typeface="Times New Roman"/>
              <a:ea typeface="Times New Roman"/>
              <a:cs typeface="Times New Roman"/>
              <a:sym typeface="Times New Roman"/>
            </a:endParaRPr>
          </a:p>
        </p:txBody>
      </p:sp>
    </p:spTree>
  </p:cSld>
  <p:clrMapOvr>
    <a:masterClrMapping/>
  </p:clrMapOvr>
  <p:transition spd="slow">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56"/>
          <p:cNvSpPr txBox="1">
            <a:spLocks noGrp="1"/>
          </p:cNvSpPr>
          <p:nvPr>
            <p:ph type="title"/>
          </p:nvPr>
        </p:nvSpPr>
        <p:spPr>
          <a:xfrm>
            <a:off x="313775" y="1047208"/>
            <a:ext cx="8520600" cy="572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000"/>
              <a:buNone/>
            </a:pPr>
            <a:r>
              <a:rPr lang="en" sz="4000" b="1" i="0" u="none" strike="noStrike" cap="none">
                <a:latin typeface="Arial"/>
                <a:ea typeface="Arial"/>
                <a:cs typeface="Arial"/>
                <a:sym typeface="Arial"/>
              </a:rPr>
              <a:t>ORDER PLACEMENT</a:t>
            </a:r>
            <a:endParaRPr/>
          </a:p>
        </p:txBody>
      </p:sp>
      <p:sp>
        <p:nvSpPr>
          <p:cNvPr id="331" name="Google Shape;331;p56"/>
          <p:cNvSpPr txBox="1">
            <a:spLocks noGrp="1"/>
          </p:cNvSpPr>
          <p:nvPr>
            <p:ph type="body" idx="1"/>
          </p:nvPr>
        </p:nvSpPr>
        <p:spPr>
          <a:xfrm>
            <a:off x="311700" y="1738840"/>
            <a:ext cx="8520600" cy="2634600"/>
          </a:xfrm>
          <a:prstGeom prst="rect">
            <a:avLst/>
          </a:prstGeom>
          <a:noFill/>
          <a:ln>
            <a:noFill/>
          </a:ln>
        </p:spPr>
        <p:txBody>
          <a:bodyPr spcFirstLastPara="1" wrap="square" lIns="91425" tIns="45700" rIns="91425" bIns="45700" anchor="b" anchorCtr="0">
            <a:noAutofit/>
          </a:bodyPr>
          <a:lstStyle/>
          <a:p>
            <a:pPr marL="0" lvl="0" indent="0" algn="l" rtl="0">
              <a:lnSpc>
                <a:spcPct val="115000"/>
              </a:lnSpc>
              <a:spcBef>
                <a:spcPts val="0"/>
              </a:spcBef>
              <a:spcAft>
                <a:spcPts val="0"/>
              </a:spcAft>
              <a:buClr>
                <a:schemeClr val="lt1"/>
              </a:buClr>
              <a:buSzPts val="600"/>
              <a:buNone/>
            </a:pPr>
            <a:r>
              <a:rPr lang="en" sz="2400" b="0" i="0" u="none" strike="noStrike" cap="none">
                <a:latin typeface="Arial"/>
                <a:ea typeface="Arial"/>
                <a:cs typeface="Arial"/>
                <a:sym typeface="Arial"/>
              </a:rPr>
              <a:t>GSA Global </a:t>
            </a:r>
            <a:r>
              <a:rPr lang="en" sz="2400"/>
              <a:t>Supply</a:t>
            </a:r>
            <a:endParaRPr sz="2400" b="0" i="0" u="none" strike="noStrike" cap="none" baseline="30000">
              <a:latin typeface="Arial"/>
              <a:ea typeface="Arial"/>
              <a:cs typeface="Arial"/>
              <a:sym typeface="Arial"/>
            </a:endParaRPr>
          </a:p>
        </p:txBody>
      </p:sp>
    </p:spTree>
  </p:cSld>
  <p:clrMapOvr>
    <a:masterClrMapping/>
  </p:clrMapOvr>
  <p:transition spd="slow">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57"/>
          <p:cNvSpPr txBox="1">
            <a:spLocks noGrp="1"/>
          </p:cNvSpPr>
          <p:nvPr>
            <p:ph type="title"/>
          </p:nvPr>
        </p:nvSpPr>
        <p:spPr>
          <a:xfrm>
            <a:off x="313775" y="1047208"/>
            <a:ext cx="8520600" cy="572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600"/>
              <a:buNone/>
            </a:pPr>
            <a:r>
              <a:rPr lang="en" sz="2400" b="1" i="0" u="none" strike="noStrike" cap="none">
                <a:latin typeface="Arial"/>
                <a:ea typeface="Arial"/>
                <a:cs typeface="Arial"/>
                <a:sym typeface="Arial"/>
              </a:rPr>
              <a:t>GSA Global Supply – Placing an Order </a:t>
            </a:r>
            <a:endParaRPr/>
          </a:p>
        </p:txBody>
      </p:sp>
      <p:sp>
        <p:nvSpPr>
          <p:cNvPr id="338" name="Google Shape;338;p57"/>
          <p:cNvSpPr txBox="1">
            <a:spLocks noGrp="1"/>
          </p:cNvSpPr>
          <p:nvPr>
            <p:ph type="body" idx="1"/>
          </p:nvPr>
        </p:nvSpPr>
        <p:spPr>
          <a:xfrm>
            <a:off x="311700" y="1705840"/>
            <a:ext cx="8520600" cy="26345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15000"/>
              </a:lnSpc>
              <a:spcBef>
                <a:spcPts val="0"/>
              </a:spcBef>
              <a:spcAft>
                <a:spcPts val="0"/>
              </a:spcAft>
              <a:buSzPts val="2000"/>
              <a:buFont typeface="Arial"/>
              <a:buChar char="•"/>
            </a:pPr>
            <a:r>
              <a:rPr lang="en" sz="2000" b="0" i="0" u="none" strike="noStrike" cap="none" dirty="0">
                <a:latin typeface="Arial"/>
                <a:ea typeface="Arial"/>
                <a:cs typeface="Arial"/>
                <a:sym typeface="Arial"/>
              </a:rPr>
              <a:t>MILSTRIP </a:t>
            </a:r>
            <a:endParaRPr dirty="0"/>
          </a:p>
          <a:p>
            <a:pPr marL="742950" marR="0" lvl="1" indent="-222250" algn="l" rtl="0">
              <a:lnSpc>
                <a:spcPct val="115000"/>
              </a:lnSpc>
              <a:spcBef>
                <a:spcPts val="100"/>
              </a:spcBef>
              <a:spcAft>
                <a:spcPts val="0"/>
              </a:spcAft>
              <a:buSzPts val="2000"/>
              <a:buFont typeface="Arial"/>
              <a:buChar char="•"/>
            </a:pPr>
            <a:r>
              <a:rPr lang="en" sz="2000" b="0" i="0" u="none" strike="noStrike" cap="none" dirty="0">
                <a:latin typeface="Arial"/>
                <a:ea typeface="Arial"/>
                <a:cs typeface="Arial"/>
                <a:sym typeface="Arial"/>
              </a:rPr>
              <a:t>Internal Supply System or manually via DD1348-6</a:t>
            </a:r>
            <a:endParaRPr sz="2000" b="0" i="0" u="none" strike="noStrike" cap="none" dirty="0">
              <a:latin typeface="Arial"/>
              <a:ea typeface="Arial"/>
              <a:cs typeface="Arial"/>
              <a:sym typeface="Arial"/>
            </a:endParaRPr>
          </a:p>
          <a:p>
            <a:pPr marL="342900" marR="0" lvl="0" indent="-342900" algn="l" rtl="0">
              <a:lnSpc>
                <a:spcPct val="115000"/>
              </a:lnSpc>
              <a:spcBef>
                <a:spcPts val="100"/>
              </a:spcBef>
              <a:spcAft>
                <a:spcPts val="0"/>
              </a:spcAft>
              <a:buSzPts val="2000"/>
              <a:buFont typeface="Arial"/>
              <a:buChar char="•"/>
            </a:pPr>
            <a:r>
              <a:rPr lang="en" sz="2000" b="0" i="0" u="none" strike="noStrike" cap="none" dirty="0">
                <a:latin typeface="Arial"/>
                <a:ea typeface="Arial"/>
                <a:cs typeface="Arial"/>
                <a:sym typeface="Arial"/>
              </a:rPr>
              <a:t>Web: </a:t>
            </a:r>
            <a:endParaRPr dirty="0"/>
          </a:p>
          <a:p>
            <a:pPr marL="742950" marR="0" lvl="1" indent="-222250" algn="l" rtl="0">
              <a:lnSpc>
                <a:spcPct val="115000"/>
              </a:lnSpc>
              <a:spcBef>
                <a:spcPts val="100"/>
              </a:spcBef>
              <a:spcAft>
                <a:spcPts val="0"/>
              </a:spcAft>
              <a:buSzPts val="2000"/>
              <a:buFont typeface="Arial"/>
              <a:buChar char="•"/>
            </a:pPr>
            <a:r>
              <a:rPr lang="en" sz="2000" b="0" i="0" u="sng" strike="noStrike" cap="none" dirty="0">
                <a:latin typeface="Arial"/>
                <a:ea typeface="Arial"/>
                <a:cs typeface="Arial"/>
                <a:sym typeface="Arial"/>
                <a:hlinkClick r:id="rId3"/>
              </a:rPr>
              <a:t>http://www.GSAglobalsupply.gsa.gov</a:t>
            </a:r>
            <a:endParaRPr dirty="0"/>
          </a:p>
          <a:p>
            <a:pPr marL="742950" marR="0" lvl="1" indent="-222250" algn="l" rtl="0">
              <a:lnSpc>
                <a:spcPct val="115000"/>
              </a:lnSpc>
              <a:spcBef>
                <a:spcPts val="100"/>
              </a:spcBef>
              <a:spcAft>
                <a:spcPts val="0"/>
              </a:spcAft>
              <a:buSzPts val="2000"/>
              <a:buFont typeface="Arial"/>
              <a:buChar char="•"/>
            </a:pPr>
            <a:r>
              <a:rPr lang="en" sz="2000" b="0" i="0" u="sng" strike="noStrike" cap="none" dirty="0">
                <a:latin typeface="Arial"/>
                <a:ea typeface="Arial"/>
                <a:cs typeface="Arial"/>
                <a:sym typeface="Arial"/>
                <a:hlinkClick r:id="rId4"/>
              </a:rPr>
              <a:t>http://www.gsaAdvantage.gov</a:t>
            </a:r>
            <a:endParaRPr dirty="0"/>
          </a:p>
          <a:p>
            <a:pPr marL="742950" marR="0" lvl="1" indent="-222250" algn="l" rtl="0">
              <a:lnSpc>
                <a:spcPct val="115000"/>
              </a:lnSpc>
              <a:spcBef>
                <a:spcPts val="100"/>
              </a:spcBef>
              <a:spcAft>
                <a:spcPts val="0"/>
              </a:spcAft>
              <a:buSzPts val="2000"/>
              <a:buFont typeface="Arial"/>
              <a:buChar char="•"/>
            </a:pPr>
            <a:r>
              <a:rPr lang="en" sz="2000" b="0" i="0" u="sng" strike="noStrike" cap="none" dirty="0">
                <a:latin typeface="Arial"/>
                <a:ea typeface="Arial"/>
                <a:cs typeface="Arial"/>
                <a:sym typeface="Arial"/>
              </a:rPr>
              <a:t>https://FedMall.mil</a:t>
            </a:r>
            <a:endParaRPr sz="2000" b="0" i="0" u="none" strike="noStrike" cap="none" dirty="0">
              <a:latin typeface="Arial"/>
              <a:ea typeface="Arial"/>
              <a:cs typeface="Arial"/>
              <a:sym typeface="Arial"/>
            </a:endParaRPr>
          </a:p>
          <a:p>
            <a:pPr marL="342900" marR="0" lvl="0" indent="-342900" algn="l" rtl="0">
              <a:lnSpc>
                <a:spcPct val="115000"/>
              </a:lnSpc>
              <a:spcBef>
                <a:spcPts val="100"/>
              </a:spcBef>
              <a:spcAft>
                <a:spcPts val="0"/>
              </a:spcAft>
              <a:buSzPts val="2000"/>
              <a:buFont typeface="Arial"/>
              <a:buChar char="•"/>
            </a:pPr>
            <a:r>
              <a:rPr lang="en" sz="2000" b="0" i="0" u="none" strike="noStrike" cap="none" dirty="0">
                <a:latin typeface="Arial"/>
                <a:ea typeface="Arial"/>
                <a:cs typeface="Arial"/>
                <a:sym typeface="Arial"/>
              </a:rPr>
              <a:t>Phone: 800-488-3111 or Fax: 800-856-7057 </a:t>
            </a:r>
            <a:endParaRPr dirty="0"/>
          </a:p>
          <a:p>
            <a:pPr marL="342900" marR="0" lvl="0" indent="-342900" algn="l" rtl="0">
              <a:lnSpc>
                <a:spcPct val="115000"/>
              </a:lnSpc>
              <a:spcBef>
                <a:spcPts val="100"/>
              </a:spcBef>
              <a:spcAft>
                <a:spcPts val="0"/>
              </a:spcAft>
              <a:buClr>
                <a:srgbClr val="013C88"/>
              </a:buClr>
              <a:buSzPts val="500"/>
              <a:buFont typeface="Noto Sans Symbols"/>
              <a:buNone/>
            </a:pPr>
            <a:r>
              <a:rPr lang="en" sz="2000" b="0" i="0" u="none" strike="noStrike" cap="none" dirty="0">
                <a:solidFill>
                  <a:srgbClr val="013C88"/>
                </a:solidFill>
                <a:latin typeface="Arial"/>
                <a:ea typeface="Arial"/>
                <a:cs typeface="Arial"/>
                <a:sym typeface="Arial"/>
              </a:rPr>
              <a:t>	</a:t>
            </a:r>
            <a:endParaRPr dirty="0"/>
          </a:p>
          <a:p>
            <a:pPr marL="342900" marR="0" lvl="0" indent="-215900" algn="l" rtl="0">
              <a:lnSpc>
                <a:spcPct val="115000"/>
              </a:lnSpc>
              <a:spcBef>
                <a:spcPts val="100"/>
              </a:spcBef>
              <a:spcAft>
                <a:spcPts val="0"/>
              </a:spcAft>
              <a:buClr>
                <a:srgbClr val="013C88"/>
              </a:buClr>
              <a:buSzPts val="1800"/>
              <a:buFont typeface="Arial"/>
              <a:buNone/>
            </a:pPr>
            <a:endParaRPr sz="2000" b="0" i="0" u="none" strike="noStrike" cap="none" dirty="0">
              <a:solidFill>
                <a:srgbClr val="013C88"/>
              </a:solidFill>
              <a:latin typeface="Arial"/>
              <a:ea typeface="Arial"/>
              <a:cs typeface="Arial"/>
              <a:sym typeface="Arial"/>
            </a:endParaRPr>
          </a:p>
          <a:p>
            <a:pPr marL="342900" marR="0" lvl="0" indent="-215900" algn="l" rtl="0">
              <a:lnSpc>
                <a:spcPct val="115000"/>
              </a:lnSpc>
              <a:spcBef>
                <a:spcPts val="400"/>
              </a:spcBef>
              <a:spcAft>
                <a:spcPts val="0"/>
              </a:spcAft>
              <a:buClr>
                <a:srgbClr val="013C88"/>
              </a:buClr>
              <a:buSzPts val="1800"/>
              <a:buFont typeface="Arial"/>
              <a:buNone/>
            </a:pPr>
            <a:endParaRPr sz="2000" b="0" i="0" u="none" strike="noStrike" cap="none" dirty="0">
              <a:solidFill>
                <a:srgbClr val="013C88"/>
              </a:solidFill>
              <a:latin typeface="Arial"/>
              <a:ea typeface="Arial"/>
              <a:cs typeface="Arial"/>
              <a:sym typeface="Arial"/>
            </a:endParaRPr>
          </a:p>
        </p:txBody>
      </p:sp>
    </p:spTree>
  </p:cSld>
  <p:clrMapOvr>
    <a:masterClrMapping/>
  </p:clrMapOvr>
  <p:transition spd="slow">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58"/>
          <p:cNvSpPr txBox="1">
            <a:spLocks noGrp="1"/>
          </p:cNvSpPr>
          <p:nvPr>
            <p:ph type="title"/>
          </p:nvPr>
        </p:nvSpPr>
        <p:spPr>
          <a:xfrm>
            <a:off x="313775" y="1047208"/>
            <a:ext cx="8520600" cy="572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650"/>
              <a:buNone/>
            </a:pPr>
            <a:r>
              <a:rPr lang="en" sz="2600" b="1" i="0" u="none" strike="noStrike" cap="none">
                <a:latin typeface="Arial"/>
                <a:ea typeface="Arial"/>
                <a:cs typeface="Arial"/>
                <a:sym typeface="Arial"/>
              </a:rPr>
              <a:t>GSA Global Supply – Placing an Order via DoDAAC</a:t>
            </a:r>
            <a:r>
              <a:rPr lang="en" sz="2600" b="1" i="0" u="none" strike="noStrike" cap="none">
                <a:solidFill>
                  <a:srgbClr val="013C88"/>
                </a:solidFill>
                <a:latin typeface="Arial"/>
                <a:ea typeface="Arial"/>
                <a:cs typeface="Arial"/>
                <a:sym typeface="Arial"/>
              </a:rPr>
              <a:t> </a:t>
            </a:r>
            <a:endParaRPr/>
          </a:p>
        </p:txBody>
      </p:sp>
      <p:sp>
        <p:nvSpPr>
          <p:cNvPr id="345" name="Google Shape;345;p58"/>
          <p:cNvSpPr txBox="1">
            <a:spLocks noGrp="1"/>
          </p:cNvSpPr>
          <p:nvPr>
            <p:ph type="body" idx="1"/>
          </p:nvPr>
        </p:nvSpPr>
        <p:spPr>
          <a:xfrm>
            <a:off x="311700" y="1705840"/>
            <a:ext cx="8520600" cy="2634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SzPts val="2000"/>
              <a:buFont typeface="Arial"/>
              <a:buChar char="•"/>
            </a:pPr>
            <a:r>
              <a:rPr lang="en" sz="2000" b="0" i="0" u="none" strike="noStrike" cap="none">
                <a:latin typeface="Arial"/>
                <a:ea typeface="Arial"/>
                <a:cs typeface="Arial"/>
                <a:sym typeface="Arial"/>
              </a:rPr>
              <a:t>DoDAAC options: </a:t>
            </a:r>
            <a:r>
              <a:rPr lang="en" sz="2000" b="0" i="0" u="sng" strike="noStrike" cap="none">
                <a:latin typeface="Arial"/>
                <a:ea typeface="Arial"/>
                <a:cs typeface="Arial"/>
                <a:sym typeface="Arial"/>
              </a:rPr>
              <a:t>MILSTRIP</a:t>
            </a:r>
            <a:r>
              <a:rPr lang="en" sz="2000" b="0" i="0" u="none" strike="noStrike" cap="none">
                <a:latin typeface="Arial"/>
                <a:ea typeface="Arial"/>
                <a:cs typeface="Arial"/>
                <a:sym typeface="Arial"/>
              </a:rPr>
              <a:t>, </a:t>
            </a:r>
            <a:r>
              <a:rPr lang="en" sz="2000" b="0" i="0" u="sng" strike="noStrike" cap="none">
                <a:latin typeface="Arial"/>
                <a:ea typeface="Arial"/>
                <a:cs typeface="Arial"/>
                <a:sym typeface="Arial"/>
              </a:rPr>
              <a:t>Web</a:t>
            </a:r>
            <a:r>
              <a:rPr lang="en" sz="2000" b="0" i="0" u="none" strike="noStrike" cap="none">
                <a:latin typeface="Arial"/>
                <a:ea typeface="Arial"/>
                <a:cs typeface="Arial"/>
                <a:sym typeface="Arial"/>
              </a:rPr>
              <a:t>, </a:t>
            </a:r>
            <a:r>
              <a:rPr lang="en" sz="2000" b="0" i="0" u="sng" strike="noStrike" cap="none">
                <a:latin typeface="Arial"/>
                <a:ea typeface="Arial"/>
                <a:cs typeface="Arial"/>
                <a:sym typeface="Arial"/>
              </a:rPr>
              <a:t>Phone</a:t>
            </a:r>
            <a:r>
              <a:rPr lang="en" sz="2000" b="0" i="0" u="none" strike="noStrike" cap="none">
                <a:latin typeface="Arial"/>
                <a:ea typeface="Arial"/>
                <a:cs typeface="Arial"/>
                <a:sym typeface="Arial"/>
              </a:rPr>
              <a:t>, and </a:t>
            </a:r>
            <a:r>
              <a:rPr lang="en" sz="2000" b="0" i="0" u="sng" strike="noStrike" cap="none">
                <a:latin typeface="Arial"/>
                <a:ea typeface="Arial"/>
                <a:cs typeface="Arial"/>
                <a:sym typeface="Arial"/>
              </a:rPr>
              <a:t>Fax</a:t>
            </a:r>
            <a:r>
              <a:rPr lang="en" sz="2000" b="0" i="0" u="none" strike="noStrike" cap="none">
                <a:latin typeface="Arial"/>
                <a:ea typeface="Arial"/>
                <a:cs typeface="Arial"/>
                <a:sym typeface="Arial"/>
              </a:rPr>
              <a:t> </a:t>
            </a:r>
            <a:endParaRPr/>
          </a:p>
          <a:p>
            <a:pPr marL="342900" marR="0" lvl="0" indent="-342900" algn="l" rtl="0">
              <a:lnSpc>
                <a:spcPct val="100000"/>
              </a:lnSpc>
              <a:spcBef>
                <a:spcPts val="400"/>
              </a:spcBef>
              <a:spcAft>
                <a:spcPts val="0"/>
              </a:spcAft>
              <a:buSzPts val="2000"/>
              <a:buFont typeface="Arial"/>
              <a:buChar char="•"/>
            </a:pPr>
            <a:r>
              <a:rPr lang="en" sz="2000" b="0" i="0" u="none" strike="noStrike" cap="none">
                <a:latin typeface="Arial"/>
                <a:ea typeface="Arial"/>
                <a:cs typeface="Arial"/>
                <a:sym typeface="Arial"/>
              </a:rPr>
              <a:t>Integration with your Agency’s financial systems</a:t>
            </a:r>
            <a:endParaRPr/>
          </a:p>
          <a:p>
            <a:pPr marL="342900" marR="0" lvl="0" indent="-342900" algn="l" rtl="0">
              <a:lnSpc>
                <a:spcPct val="100000"/>
              </a:lnSpc>
              <a:spcBef>
                <a:spcPts val="400"/>
              </a:spcBef>
              <a:spcAft>
                <a:spcPts val="0"/>
              </a:spcAft>
              <a:buSzPts val="2000"/>
              <a:buFont typeface="Arial"/>
              <a:buChar char="•"/>
            </a:pPr>
            <a:r>
              <a:rPr lang="en" sz="2000" b="0" i="0" u="none" strike="noStrike" cap="none">
                <a:latin typeface="Arial"/>
                <a:ea typeface="Arial"/>
                <a:cs typeface="Arial"/>
                <a:sym typeface="Arial"/>
              </a:rPr>
              <a:t>Inter-fund billing via DoDAAC/AAC/UIC/RUC</a:t>
            </a:r>
            <a:endParaRPr/>
          </a:p>
          <a:p>
            <a:pPr marL="742950" marR="0" lvl="1" indent="-222250" algn="l" rtl="0">
              <a:lnSpc>
                <a:spcPct val="100000"/>
              </a:lnSpc>
              <a:spcBef>
                <a:spcPts val="400"/>
              </a:spcBef>
              <a:spcAft>
                <a:spcPts val="0"/>
              </a:spcAft>
              <a:buSzPts val="2000"/>
              <a:buFont typeface="Arial"/>
              <a:buChar char="•"/>
            </a:pPr>
            <a:r>
              <a:rPr lang="en" sz="2000" b="0" i="0" u="none" strike="noStrike" cap="none">
                <a:latin typeface="Arial"/>
                <a:ea typeface="Arial"/>
                <a:cs typeface="Arial"/>
                <a:sym typeface="Arial"/>
              </a:rPr>
              <a:t>Billing cycle 1</a:t>
            </a:r>
            <a:r>
              <a:rPr lang="en" sz="2000" b="0" i="0" u="none" strike="noStrike" cap="none" baseline="30000">
                <a:latin typeface="Arial"/>
                <a:ea typeface="Arial"/>
                <a:cs typeface="Arial"/>
                <a:sym typeface="Arial"/>
              </a:rPr>
              <a:t>st</a:t>
            </a:r>
            <a:r>
              <a:rPr lang="en" sz="2000" b="0" i="0" u="none" strike="noStrike" cap="none">
                <a:latin typeface="Arial"/>
                <a:ea typeface="Arial"/>
                <a:cs typeface="Arial"/>
                <a:sym typeface="Arial"/>
              </a:rPr>
              <a:t> and 15</a:t>
            </a:r>
            <a:r>
              <a:rPr lang="en" sz="2000" b="0" i="0" u="none" strike="noStrike" cap="none" baseline="30000">
                <a:latin typeface="Arial"/>
                <a:ea typeface="Arial"/>
                <a:cs typeface="Arial"/>
                <a:sym typeface="Arial"/>
              </a:rPr>
              <a:t>th</a:t>
            </a:r>
            <a:r>
              <a:rPr lang="en" sz="2000" b="0" i="0" u="none" strike="noStrike" cap="none">
                <a:latin typeface="Arial"/>
                <a:ea typeface="Arial"/>
                <a:cs typeface="Arial"/>
                <a:sym typeface="Arial"/>
              </a:rPr>
              <a:t> of each month</a:t>
            </a:r>
            <a:endParaRPr/>
          </a:p>
          <a:p>
            <a:pPr marL="742950" marR="0" lvl="1" indent="-222250" algn="l" rtl="0">
              <a:lnSpc>
                <a:spcPct val="100000"/>
              </a:lnSpc>
              <a:spcBef>
                <a:spcPts val="400"/>
              </a:spcBef>
              <a:spcAft>
                <a:spcPts val="0"/>
              </a:spcAft>
              <a:buSzPts val="2000"/>
              <a:buFont typeface="Arial"/>
              <a:buChar char="•"/>
            </a:pPr>
            <a:r>
              <a:rPr lang="en" sz="2000" b="0" i="0" u="none" strike="noStrike" cap="none">
                <a:latin typeface="Arial"/>
                <a:ea typeface="Arial"/>
                <a:cs typeface="Arial"/>
                <a:sym typeface="Arial"/>
              </a:rPr>
              <a:t>Tens of thousands of DoDAAC transactions processed per month</a:t>
            </a:r>
            <a:endParaRPr/>
          </a:p>
          <a:p>
            <a:pPr marL="342900" lvl="0" indent="-342900" algn="l" rtl="0">
              <a:lnSpc>
                <a:spcPct val="100000"/>
              </a:lnSpc>
              <a:spcBef>
                <a:spcPts val="400"/>
              </a:spcBef>
              <a:spcAft>
                <a:spcPts val="0"/>
              </a:spcAft>
              <a:buSzPts val="2000"/>
              <a:buFont typeface="Arial"/>
              <a:buChar char="•"/>
            </a:pPr>
            <a:r>
              <a:rPr lang="en" sz="2000"/>
              <a:t>GSA Global Supply or GSA</a:t>
            </a:r>
            <a:r>
              <a:rPr lang="en" sz="2000" i="1"/>
              <a:t> </a:t>
            </a:r>
            <a:r>
              <a:rPr lang="en" sz="2000"/>
              <a:t>Advantage!</a:t>
            </a:r>
            <a:r>
              <a:rPr lang="en" sz="2000" i="1" baseline="30000"/>
              <a:t>®</a:t>
            </a:r>
            <a:r>
              <a:rPr lang="en" sz="2000" b="1" i="1"/>
              <a:t> </a:t>
            </a:r>
            <a:r>
              <a:rPr lang="en" sz="2000"/>
              <a:t>websites via DoDAAC </a:t>
            </a:r>
            <a:endParaRPr sz="2000" b="0" i="0" u="none" strike="noStrike" cap="none">
              <a:latin typeface="Arial"/>
              <a:ea typeface="Arial"/>
              <a:cs typeface="Arial"/>
              <a:sym typeface="Arial"/>
            </a:endParaRPr>
          </a:p>
          <a:p>
            <a:pPr marL="342900" marR="0" lvl="0" indent="-342900" algn="l" rtl="0">
              <a:lnSpc>
                <a:spcPct val="100000"/>
              </a:lnSpc>
              <a:spcBef>
                <a:spcPts val="400"/>
              </a:spcBef>
              <a:spcAft>
                <a:spcPts val="0"/>
              </a:spcAft>
              <a:buSzPts val="2000"/>
              <a:buFont typeface="Arial"/>
              <a:buChar char="•"/>
            </a:pPr>
            <a:r>
              <a:rPr lang="en" sz="2000" b="0" i="0" u="none" strike="noStrike" cap="none">
                <a:latin typeface="Arial"/>
                <a:ea typeface="Arial"/>
                <a:cs typeface="Arial"/>
                <a:sym typeface="Arial"/>
              </a:rPr>
              <a:t>Manual entry still available: fax or email SF 344 or DD 1348-6</a:t>
            </a:r>
            <a:endParaRPr sz="2000" b="0" i="0" u="none" strike="noStrike" cap="none">
              <a:latin typeface="Arial"/>
              <a:ea typeface="Arial"/>
              <a:cs typeface="Arial"/>
              <a:sym typeface="Arial"/>
            </a:endParaRPr>
          </a:p>
          <a:p>
            <a:pPr marL="342900" marR="0" lvl="0" indent="-342900" algn="l" rtl="0">
              <a:lnSpc>
                <a:spcPct val="100000"/>
              </a:lnSpc>
              <a:spcBef>
                <a:spcPts val="400"/>
              </a:spcBef>
              <a:spcAft>
                <a:spcPts val="0"/>
              </a:spcAft>
              <a:buSzPts val="2000"/>
              <a:buFont typeface="Arial"/>
              <a:buChar char="•"/>
            </a:pPr>
            <a:r>
              <a:rPr lang="en" sz="2000" b="0" i="0" u="none" strike="noStrike" cap="none">
                <a:latin typeface="Arial"/>
                <a:ea typeface="Arial"/>
                <a:cs typeface="Arial"/>
                <a:sym typeface="Arial"/>
              </a:rPr>
              <a:t>Need to apply for a DoDAAC?  Or want to validate your DoDAAC before you order? Email </a:t>
            </a:r>
            <a:r>
              <a:rPr lang="en" sz="2000" b="0" i="0" u="sng" strike="noStrike" cap="none">
                <a:latin typeface="Arial"/>
                <a:ea typeface="Arial"/>
                <a:cs typeface="Arial"/>
                <a:sym typeface="Arial"/>
                <a:hlinkClick r:id="rId3"/>
              </a:rPr>
              <a:t>OrderMgmt@gsa.gov</a:t>
            </a:r>
            <a:r>
              <a:rPr lang="en" sz="2000" b="0" i="0" u="none" strike="noStrike" cap="none">
                <a:latin typeface="Arial"/>
                <a:ea typeface="Arial"/>
                <a:cs typeface="Arial"/>
                <a:sym typeface="Arial"/>
              </a:rPr>
              <a:t> for help. </a:t>
            </a:r>
            <a:endParaRPr/>
          </a:p>
          <a:p>
            <a:pPr marL="342900" marR="0" lvl="0" indent="-190500" algn="l" rtl="0">
              <a:lnSpc>
                <a:spcPct val="115000"/>
              </a:lnSpc>
              <a:spcBef>
                <a:spcPts val="480"/>
              </a:spcBef>
              <a:spcAft>
                <a:spcPts val="0"/>
              </a:spcAft>
              <a:buClr>
                <a:srgbClr val="013C88"/>
              </a:buClr>
              <a:buSzPts val="1800"/>
              <a:buFont typeface="Arial"/>
              <a:buNone/>
            </a:pPr>
            <a:endParaRPr sz="2400" b="0" i="0" u="none" strike="noStrike" cap="none">
              <a:solidFill>
                <a:srgbClr val="013C88"/>
              </a:solidFill>
              <a:latin typeface="Arial"/>
              <a:ea typeface="Arial"/>
              <a:cs typeface="Arial"/>
              <a:sym typeface="Arial"/>
            </a:endParaRPr>
          </a:p>
        </p:txBody>
      </p:sp>
    </p:spTree>
  </p:cSld>
  <p:clrMapOvr>
    <a:masterClrMapping/>
  </p:clrMapOvr>
  <p:transition spd="slow">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59"/>
          <p:cNvSpPr txBox="1">
            <a:spLocks noGrp="1"/>
          </p:cNvSpPr>
          <p:nvPr>
            <p:ph type="title"/>
          </p:nvPr>
        </p:nvSpPr>
        <p:spPr>
          <a:xfrm>
            <a:off x="313775" y="1047208"/>
            <a:ext cx="8520600" cy="572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650"/>
              <a:buNone/>
            </a:pPr>
            <a:r>
              <a:rPr lang="en" sz="2600" b="1" i="0" u="none" strike="noStrike" cap="none">
                <a:latin typeface="Arial"/>
                <a:ea typeface="Arial"/>
                <a:cs typeface="Arial"/>
                <a:sym typeface="Arial"/>
              </a:rPr>
              <a:t>GSA Global Supply –  via Purchase Card  </a:t>
            </a:r>
            <a:endParaRPr/>
          </a:p>
        </p:txBody>
      </p:sp>
      <p:sp>
        <p:nvSpPr>
          <p:cNvPr id="352" name="Google Shape;352;p59"/>
          <p:cNvSpPr txBox="1">
            <a:spLocks noGrp="1"/>
          </p:cNvSpPr>
          <p:nvPr>
            <p:ph type="body" idx="1"/>
          </p:nvPr>
        </p:nvSpPr>
        <p:spPr>
          <a:xfrm>
            <a:off x="311700" y="1705840"/>
            <a:ext cx="8520600" cy="2634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SzPts val="2000"/>
              <a:buFont typeface="Arial"/>
              <a:buChar char="•"/>
            </a:pPr>
            <a:r>
              <a:rPr lang="en" sz="2000" b="0" i="0" u="none" strike="noStrike" cap="none">
                <a:latin typeface="Arial"/>
                <a:ea typeface="Arial"/>
                <a:cs typeface="Arial"/>
                <a:sym typeface="Arial"/>
              </a:rPr>
              <a:t>Place orders via Government Purchase Card using the following ordering options: </a:t>
            </a:r>
            <a:r>
              <a:rPr lang="en" sz="2000" b="0" i="0" u="sng" strike="noStrike" cap="none">
                <a:latin typeface="Arial"/>
                <a:ea typeface="Arial"/>
                <a:cs typeface="Arial"/>
                <a:sym typeface="Arial"/>
              </a:rPr>
              <a:t>Web</a:t>
            </a:r>
            <a:r>
              <a:rPr lang="en" sz="2000" b="0" i="0" u="none" strike="noStrike" cap="none">
                <a:latin typeface="Arial"/>
                <a:ea typeface="Arial"/>
                <a:cs typeface="Arial"/>
                <a:sym typeface="Arial"/>
              </a:rPr>
              <a:t>, </a:t>
            </a:r>
            <a:r>
              <a:rPr lang="en" sz="2000" b="0" i="0" u="sng" strike="noStrike" cap="none">
                <a:latin typeface="Arial"/>
                <a:ea typeface="Arial"/>
                <a:cs typeface="Arial"/>
                <a:sym typeface="Arial"/>
              </a:rPr>
              <a:t>Phone</a:t>
            </a:r>
            <a:r>
              <a:rPr lang="en" sz="2000"/>
              <a:t> </a:t>
            </a:r>
            <a:r>
              <a:rPr lang="en" sz="2000" b="0" i="0" u="none" strike="noStrike" cap="none">
                <a:latin typeface="Arial"/>
                <a:ea typeface="Arial"/>
                <a:cs typeface="Arial"/>
                <a:sym typeface="Arial"/>
              </a:rPr>
              <a:t>and </a:t>
            </a:r>
            <a:r>
              <a:rPr lang="en" sz="2000" b="0" i="0" u="sng" strike="noStrike" cap="none">
                <a:latin typeface="Arial"/>
                <a:ea typeface="Arial"/>
                <a:cs typeface="Arial"/>
                <a:sym typeface="Arial"/>
              </a:rPr>
              <a:t>Fax</a:t>
            </a:r>
            <a:endParaRPr/>
          </a:p>
          <a:p>
            <a:pPr marL="342900" marR="0" lvl="0" indent="-342900" algn="l" rtl="0">
              <a:lnSpc>
                <a:spcPct val="100000"/>
              </a:lnSpc>
              <a:spcBef>
                <a:spcPts val="400"/>
              </a:spcBef>
              <a:spcAft>
                <a:spcPts val="0"/>
              </a:spcAft>
              <a:buSzPts val="2000"/>
              <a:buFont typeface="Arial"/>
              <a:buChar char="•"/>
            </a:pPr>
            <a:r>
              <a:rPr lang="en" sz="2000" b="0" i="0" u="none" strike="noStrike" cap="none">
                <a:latin typeface="Arial"/>
                <a:ea typeface="Arial"/>
                <a:cs typeface="Arial"/>
                <a:sym typeface="Arial"/>
              </a:rPr>
              <a:t>Government to Government Bill </a:t>
            </a:r>
            <a:endParaRPr/>
          </a:p>
          <a:p>
            <a:pPr marL="742950" marR="0" lvl="1" indent="-222250" algn="l" rtl="0">
              <a:lnSpc>
                <a:spcPct val="100000"/>
              </a:lnSpc>
              <a:spcBef>
                <a:spcPts val="400"/>
              </a:spcBef>
              <a:spcAft>
                <a:spcPts val="0"/>
              </a:spcAft>
              <a:buSzPts val="2000"/>
              <a:buFont typeface="Arial"/>
              <a:buChar char="•"/>
            </a:pPr>
            <a:r>
              <a:rPr lang="en" sz="2000" b="0" i="0" u="none" strike="noStrike" cap="none">
                <a:latin typeface="Arial"/>
                <a:ea typeface="Arial"/>
                <a:cs typeface="Arial"/>
                <a:sym typeface="Arial"/>
              </a:rPr>
              <a:t>Billing is from “GSA,” not multiple vendors</a:t>
            </a:r>
            <a:endParaRPr/>
          </a:p>
          <a:p>
            <a:pPr marL="342900" marR="0" lvl="0" indent="-342900" algn="l" rtl="0">
              <a:lnSpc>
                <a:spcPct val="100000"/>
              </a:lnSpc>
              <a:spcBef>
                <a:spcPts val="400"/>
              </a:spcBef>
              <a:spcAft>
                <a:spcPts val="0"/>
              </a:spcAft>
              <a:buSzPts val="2000"/>
              <a:buFont typeface="Arial"/>
              <a:buChar char="•"/>
            </a:pPr>
            <a:r>
              <a:rPr lang="en" sz="2000" b="0" i="0" u="none" strike="noStrike" cap="none">
                <a:latin typeface="Arial"/>
                <a:ea typeface="Arial"/>
                <a:cs typeface="Arial"/>
                <a:sym typeface="Arial"/>
              </a:rPr>
              <a:t>Pre authorization credit card purchasing </a:t>
            </a:r>
            <a:endParaRPr/>
          </a:p>
          <a:p>
            <a:pPr marL="742950" marR="0" lvl="1" indent="-222250" algn="l" rtl="0">
              <a:lnSpc>
                <a:spcPct val="100000"/>
              </a:lnSpc>
              <a:spcBef>
                <a:spcPts val="400"/>
              </a:spcBef>
              <a:spcAft>
                <a:spcPts val="0"/>
              </a:spcAft>
              <a:buSzPts val="2000"/>
              <a:buFont typeface="Arial"/>
              <a:buChar char="•"/>
            </a:pPr>
            <a:r>
              <a:rPr lang="en" sz="2000" b="0" i="0" u="none" strike="noStrike" cap="none">
                <a:latin typeface="Arial"/>
                <a:ea typeface="Arial"/>
                <a:cs typeface="Arial"/>
                <a:sym typeface="Arial"/>
              </a:rPr>
              <a:t>Process ~ tens of thousands credit card billings monthly</a:t>
            </a:r>
            <a:endParaRPr/>
          </a:p>
          <a:p>
            <a:pPr marL="342900" marR="0" lvl="0" indent="-342900" algn="l" rtl="0">
              <a:lnSpc>
                <a:spcPct val="100000"/>
              </a:lnSpc>
              <a:spcBef>
                <a:spcPts val="400"/>
              </a:spcBef>
              <a:spcAft>
                <a:spcPts val="0"/>
              </a:spcAft>
              <a:buSzPts val="2000"/>
              <a:buFont typeface="Arial"/>
              <a:buChar char="•"/>
            </a:pPr>
            <a:r>
              <a:rPr lang="en" sz="2000" b="0" i="0" u="none" strike="noStrike" cap="none">
                <a:latin typeface="Arial"/>
                <a:ea typeface="Arial"/>
                <a:cs typeface="Arial"/>
                <a:sym typeface="Arial"/>
              </a:rPr>
              <a:t>Consolidated and line-item billing options </a:t>
            </a:r>
            <a:endParaRPr/>
          </a:p>
          <a:p>
            <a:pPr marL="342900" marR="0" lvl="0" indent="-342900" algn="l" rtl="0">
              <a:lnSpc>
                <a:spcPct val="100000"/>
              </a:lnSpc>
              <a:spcBef>
                <a:spcPts val="400"/>
              </a:spcBef>
              <a:spcAft>
                <a:spcPts val="0"/>
              </a:spcAft>
              <a:buSzPts val="2000"/>
              <a:buFont typeface="Arial"/>
              <a:buChar char="•"/>
            </a:pPr>
            <a:r>
              <a:rPr lang="en" sz="2000" b="0" i="0" u="none" strike="noStrike" cap="none">
                <a:latin typeface="Arial"/>
                <a:ea typeface="Arial"/>
                <a:cs typeface="Arial"/>
                <a:sym typeface="Arial"/>
              </a:rPr>
              <a:t>One central point in GSA for all shipping, billing questions – National Customer Service Center (NCSC)</a:t>
            </a:r>
            <a:endParaRPr/>
          </a:p>
        </p:txBody>
      </p:sp>
    </p:spTree>
  </p:cSld>
  <p:clrMapOvr>
    <a:masterClrMapping/>
  </p:clrMapOvr>
  <p:transition spd="slow">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60"/>
          <p:cNvSpPr txBox="1">
            <a:spLocks noGrp="1"/>
          </p:cNvSpPr>
          <p:nvPr>
            <p:ph type="title"/>
          </p:nvPr>
        </p:nvSpPr>
        <p:spPr>
          <a:xfrm>
            <a:off x="313775" y="1047208"/>
            <a:ext cx="8520600" cy="572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650"/>
              <a:buNone/>
            </a:pPr>
            <a:r>
              <a:rPr lang="en" sz="2600" b="1" i="0" u="none" strike="noStrike" cap="none">
                <a:latin typeface="Arial"/>
                <a:ea typeface="Arial"/>
                <a:cs typeface="Arial"/>
                <a:sym typeface="Arial"/>
              </a:rPr>
              <a:t>GSA Global Supply – Ordering Methods</a:t>
            </a:r>
            <a:endParaRPr/>
          </a:p>
        </p:txBody>
      </p:sp>
      <p:sp>
        <p:nvSpPr>
          <p:cNvPr id="359" name="Google Shape;359;p60"/>
          <p:cNvSpPr txBox="1">
            <a:spLocks noGrp="1"/>
          </p:cNvSpPr>
          <p:nvPr>
            <p:ph type="body" idx="1"/>
          </p:nvPr>
        </p:nvSpPr>
        <p:spPr>
          <a:xfrm>
            <a:off x="311700" y="1705840"/>
            <a:ext cx="8520600" cy="2634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1"/>
              </a:buClr>
              <a:buSzPts val="600"/>
              <a:buFont typeface="Noto Sans Symbols"/>
              <a:buNone/>
            </a:pPr>
            <a:r>
              <a:rPr lang="en" sz="2400" b="1" i="0" u="sng" strike="noStrike" cap="none">
                <a:latin typeface="Arial"/>
                <a:ea typeface="Arial"/>
                <a:cs typeface="Arial"/>
                <a:sym typeface="Arial"/>
              </a:rPr>
              <a:t>Website Ordering </a:t>
            </a:r>
            <a:endParaRPr/>
          </a:p>
          <a:p>
            <a:pPr marL="742950" marR="0" lvl="1" indent="-158750" algn="l" rtl="0">
              <a:lnSpc>
                <a:spcPct val="100000"/>
              </a:lnSpc>
              <a:spcBef>
                <a:spcPts val="200"/>
              </a:spcBef>
              <a:spcAft>
                <a:spcPts val="0"/>
              </a:spcAft>
              <a:buClr>
                <a:srgbClr val="013C88"/>
              </a:buClr>
              <a:buSzPts val="1400"/>
              <a:buFont typeface="Arial"/>
              <a:buNone/>
            </a:pPr>
            <a:endParaRPr sz="1000" b="0" i="0" u="none" strike="noStrike" cap="none">
              <a:latin typeface="Arial"/>
              <a:ea typeface="Arial"/>
              <a:cs typeface="Arial"/>
              <a:sym typeface="Arial"/>
            </a:endParaRPr>
          </a:p>
          <a:p>
            <a:pPr marL="742950" lvl="1" indent="-222250" algn="l" rtl="0">
              <a:lnSpc>
                <a:spcPct val="100000"/>
              </a:lnSpc>
              <a:spcBef>
                <a:spcPts val="400"/>
              </a:spcBef>
              <a:spcAft>
                <a:spcPts val="0"/>
              </a:spcAft>
              <a:buSzPts val="2000"/>
              <a:buFont typeface="Arial"/>
              <a:buChar char="•"/>
            </a:pPr>
            <a:r>
              <a:rPr lang="en" sz="2000" b="0" i="0" u="none" strike="noStrike" cap="none">
                <a:latin typeface="Arial"/>
                <a:ea typeface="Arial"/>
                <a:cs typeface="Arial"/>
                <a:sym typeface="Arial"/>
              </a:rPr>
              <a:t>GSA Global </a:t>
            </a:r>
            <a:r>
              <a:rPr lang="en" sz="2000">
                <a:latin typeface="Arial"/>
                <a:ea typeface="Arial"/>
                <a:cs typeface="Arial"/>
                <a:sym typeface="Arial"/>
              </a:rPr>
              <a:t>Supply</a:t>
            </a:r>
            <a:r>
              <a:rPr lang="en" sz="2000" baseline="30000">
                <a:latin typeface="Arial"/>
                <a:ea typeface="Arial"/>
                <a:cs typeface="Arial"/>
                <a:sym typeface="Arial"/>
              </a:rPr>
              <a:t>®</a:t>
            </a:r>
            <a:r>
              <a:rPr lang="en" sz="2000" b="0" i="0" u="none" strike="noStrike" cap="none">
                <a:latin typeface="Arial"/>
                <a:ea typeface="Arial"/>
                <a:cs typeface="Arial"/>
                <a:sym typeface="Arial"/>
              </a:rPr>
              <a:t> Ordering site</a:t>
            </a:r>
            <a:endParaRPr/>
          </a:p>
          <a:p>
            <a:pPr marL="1143000" marR="0" lvl="2" indent="-228600" algn="l" rtl="0">
              <a:lnSpc>
                <a:spcPct val="100000"/>
              </a:lnSpc>
              <a:spcBef>
                <a:spcPts val="400"/>
              </a:spcBef>
              <a:spcAft>
                <a:spcPts val="0"/>
              </a:spcAft>
              <a:buSzPts val="2000"/>
              <a:buFont typeface="Arial"/>
              <a:buChar char="•"/>
            </a:pPr>
            <a:r>
              <a:rPr lang="en" sz="2000" b="0" i="0" u="sng" strike="noStrike" cap="none">
                <a:latin typeface="Arial"/>
                <a:ea typeface="Arial"/>
                <a:cs typeface="Arial"/>
                <a:sym typeface="Arial"/>
                <a:hlinkClick r:id="rId3"/>
              </a:rPr>
              <a:t>http://www.gsaglobalsupply.gsa.gov</a:t>
            </a:r>
            <a:endParaRPr/>
          </a:p>
          <a:p>
            <a:pPr marL="1143000" lvl="2" indent="-228600" algn="l" rtl="0">
              <a:lnSpc>
                <a:spcPct val="100000"/>
              </a:lnSpc>
              <a:spcBef>
                <a:spcPts val="400"/>
              </a:spcBef>
              <a:spcAft>
                <a:spcPts val="0"/>
              </a:spcAft>
              <a:buSzPts val="2000"/>
              <a:buFont typeface="Arial"/>
              <a:buChar char="•"/>
            </a:pPr>
            <a:r>
              <a:rPr lang="en" sz="2000" b="0" i="0" u="none" strike="noStrike" cap="none">
                <a:latin typeface="Arial"/>
                <a:ea typeface="Arial"/>
                <a:cs typeface="Arial"/>
                <a:sym typeface="Arial"/>
              </a:rPr>
              <a:t>Research and order </a:t>
            </a:r>
            <a:r>
              <a:rPr lang="en" sz="2000"/>
              <a:t>thousands of </a:t>
            </a:r>
            <a:r>
              <a:rPr lang="en" sz="2000" b="0" i="0" u="none" strike="noStrike" cap="none">
                <a:latin typeface="Arial"/>
                <a:ea typeface="Arial"/>
                <a:cs typeface="Arial"/>
                <a:sym typeface="Arial"/>
              </a:rPr>
              <a:t>GSA Global </a:t>
            </a:r>
            <a:r>
              <a:rPr lang="en" sz="2000">
                <a:latin typeface="Arial"/>
                <a:ea typeface="Arial"/>
                <a:cs typeface="Arial"/>
                <a:sym typeface="Arial"/>
              </a:rPr>
              <a:t>Supply</a:t>
            </a:r>
            <a:r>
              <a:rPr lang="en" sz="2000" baseline="30000">
                <a:latin typeface="Arial"/>
                <a:ea typeface="Arial"/>
                <a:cs typeface="Arial"/>
                <a:sym typeface="Arial"/>
              </a:rPr>
              <a:t>®</a:t>
            </a:r>
            <a:r>
              <a:rPr lang="en" sz="2000" b="0" i="0" u="none" strike="noStrike" cap="none">
                <a:latin typeface="Arial"/>
                <a:ea typeface="Arial"/>
                <a:cs typeface="Arial"/>
                <a:sym typeface="Arial"/>
              </a:rPr>
              <a:t> items</a:t>
            </a:r>
            <a:endParaRPr/>
          </a:p>
          <a:p>
            <a:pPr marL="1143000" marR="0" lvl="2" indent="-228600" algn="l" rtl="0">
              <a:lnSpc>
                <a:spcPct val="100000"/>
              </a:lnSpc>
              <a:spcBef>
                <a:spcPts val="400"/>
              </a:spcBef>
              <a:spcAft>
                <a:spcPts val="0"/>
              </a:spcAft>
              <a:buSzPts val="2000"/>
              <a:buFont typeface="Arial"/>
              <a:buChar char="•"/>
            </a:pPr>
            <a:r>
              <a:rPr lang="en" sz="2000" b="0" i="0" u="none" strike="noStrike" cap="none">
                <a:latin typeface="Arial"/>
                <a:ea typeface="Arial"/>
                <a:cs typeface="Arial"/>
                <a:sym typeface="Arial"/>
              </a:rPr>
              <a:t>Order via DoDAAC / AAC and Government Purchase Card</a:t>
            </a:r>
            <a:endParaRPr/>
          </a:p>
          <a:p>
            <a:pPr marL="1143000" lvl="2" indent="-228600" algn="l" rtl="0">
              <a:lnSpc>
                <a:spcPct val="100000"/>
              </a:lnSpc>
              <a:spcBef>
                <a:spcPts val="400"/>
              </a:spcBef>
              <a:spcAft>
                <a:spcPts val="0"/>
              </a:spcAft>
              <a:buSzPts val="2000"/>
              <a:buFont typeface="Arial"/>
              <a:buChar char="•"/>
            </a:pPr>
            <a:r>
              <a:rPr lang="en" sz="2000" b="0" i="0" u="none" strike="noStrike" cap="none">
                <a:latin typeface="Arial"/>
                <a:ea typeface="Arial"/>
                <a:cs typeface="Arial"/>
                <a:sym typeface="Arial"/>
              </a:rPr>
              <a:t>One site to access </a:t>
            </a:r>
            <a:r>
              <a:rPr lang="en" sz="2000" b="0" i="0" u="sng" strike="noStrike" cap="none">
                <a:latin typeface="Arial"/>
                <a:ea typeface="Arial"/>
                <a:cs typeface="Arial"/>
                <a:sym typeface="Arial"/>
              </a:rPr>
              <a:t>all</a:t>
            </a:r>
            <a:r>
              <a:rPr lang="en" sz="2000" b="0" i="0" u="none" strike="noStrike" cap="none">
                <a:latin typeface="Arial"/>
                <a:ea typeface="Arial"/>
                <a:cs typeface="Arial"/>
                <a:sym typeface="Arial"/>
              </a:rPr>
              <a:t> requisition-based items  </a:t>
            </a:r>
            <a:endParaRPr/>
          </a:p>
          <a:p>
            <a:pPr marL="1143000" marR="0" lvl="2" indent="-228600" algn="l" rtl="0">
              <a:lnSpc>
                <a:spcPct val="100000"/>
              </a:lnSpc>
              <a:spcBef>
                <a:spcPts val="400"/>
              </a:spcBef>
              <a:spcAft>
                <a:spcPts val="0"/>
              </a:spcAft>
              <a:buSzPts val="2000"/>
              <a:buFont typeface="Arial"/>
              <a:buChar char="•"/>
            </a:pPr>
            <a:r>
              <a:rPr lang="en" sz="2000" b="0" i="0" u="none" strike="noStrike" cap="none">
                <a:latin typeface="Arial"/>
                <a:ea typeface="Arial"/>
                <a:cs typeface="Arial"/>
                <a:sym typeface="Arial"/>
              </a:rPr>
              <a:t>Site does not contain acquisition-based (MAS) items  </a:t>
            </a:r>
            <a:endParaRPr/>
          </a:p>
          <a:p>
            <a:pPr marL="1143000" marR="0" lvl="2" indent="-228600" algn="l" rtl="0">
              <a:lnSpc>
                <a:spcPct val="100000"/>
              </a:lnSpc>
              <a:spcBef>
                <a:spcPts val="400"/>
              </a:spcBef>
              <a:spcAft>
                <a:spcPts val="0"/>
              </a:spcAft>
              <a:buSzPts val="2000"/>
              <a:buFont typeface="Arial"/>
              <a:buChar char="•"/>
            </a:pPr>
            <a:r>
              <a:rPr lang="en" sz="2000" b="0" i="0" u="none" strike="noStrike" cap="none">
                <a:latin typeface="Arial"/>
                <a:ea typeface="Arial"/>
                <a:cs typeface="Arial"/>
                <a:sym typeface="Arial"/>
              </a:rPr>
              <a:t>Check requisition status, and reconcile against your GPC </a:t>
            </a:r>
            <a:endParaRPr/>
          </a:p>
          <a:p>
            <a:pPr marL="1143000" marR="0" lvl="2" indent="-101600" algn="l" rtl="0">
              <a:lnSpc>
                <a:spcPct val="115000"/>
              </a:lnSpc>
              <a:spcBef>
                <a:spcPts val="400"/>
              </a:spcBef>
              <a:spcAft>
                <a:spcPts val="0"/>
              </a:spcAft>
              <a:buClr>
                <a:srgbClr val="013C88"/>
              </a:buClr>
              <a:buSzPts val="1400"/>
              <a:buFont typeface="Arial"/>
              <a:buNone/>
            </a:pPr>
            <a:endParaRPr sz="2000" b="0" i="0" u="none" strike="noStrike" cap="none">
              <a:solidFill>
                <a:srgbClr val="013C88"/>
              </a:solidFill>
              <a:latin typeface="Arial"/>
              <a:ea typeface="Arial"/>
              <a:cs typeface="Arial"/>
              <a:sym typeface="Arial"/>
            </a:endParaRPr>
          </a:p>
        </p:txBody>
      </p:sp>
    </p:spTree>
  </p:cSld>
  <p:clrMapOvr>
    <a:masterClrMapping/>
  </p:clrMapOvr>
  <p:transition spd="slow">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61"/>
          <p:cNvSpPr txBox="1">
            <a:spLocks noGrp="1"/>
          </p:cNvSpPr>
          <p:nvPr>
            <p:ph type="title"/>
          </p:nvPr>
        </p:nvSpPr>
        <p:spPr>
          <a:xfrm>
            <a:off x="311700" y="612633"/>
            <a:ext cx="8520600" cy="5727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2800"/>
              <a:buFont typeface="Arial"/>
              <a:buNone/>
            </a:pPr>
            <a:r>
              <a:rPr lang="en"/>
              <a:t>GSA Global Supply Home Page</a:t>
            </a:r>
            <a:br>
              <a:rPr lang="en"/>
            </a:br>
            <a:endParaRPr/>
          </a:p>
        </p:txBody>
      </p:sp>
      <p:pic>
        <p:nvPicPr>
          <p:cNvPr id="366" name="Google Shape;366;p61" descr="Home page of www.gsaglobalsupply.gsa.gov "/>
          <p:cNvPicPr preferRelativeResize="0"/>
          <p:nvPr/>
        </p:nvPicPr>
        <p:blipFill rotWithShape="1">
          <a:blip r:embed="rId3">
            <a:alphaModFix/>
          </a:blip>
          <a:srcRect/>
          <a:stretch/>
        </p:blipFill>
        <p:spPr>
          <a:xfrm>
            <a:off x="1045028" y="1236889"/>
            <a:ext cx="6945085" cy="3906610"/>
          </a:xfrm>
          <a:prstGeom prst="rect">
            <a:avLst/>
          </a:prstGeom>
          <a:noFill/>
          <a:ln>
            <a:noFill/>
          </a:ln>
        </p:spPr>
      </p:pic>
    </p:spTree>
  </p:cSld>
  <p:clrMapOvr>
    <a:masterClrMapping/>
  </p:clrMapOvr>
  <p:transition spd="slow">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62"/>
          <p:cNvSpPr txBox="1">
            <a:spLocks noGrp="1"/>
          </p:cNvSpPr>
          <p:nvPr>
            <p:ph type="title"/>
          </p:nvPr>
        </p:nvSpPr>
        <p:spPr>
          <a:xfrm>
            <a:off x="311700" y="469608"/>
            <a:ext cx="8520600" cy="5727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2800"/>
              <a:buFont typeface="Arial"/>
              <a:buNone/>
            </a:pPr>
            <a:r>
              <a:rPr lang="en"/>
              <a:t> GSA Global Supply Shopping Page</a:t>
            </a:r>
            <a:endParaRPr/>
          </a:p>
        </p:txBody>
      </p:sp>
      <p:pic>
        <p:nvPicPr>
          <p:cNvPr id="374" name="Google Shape;374;p62" descr="Screenshot of the GSA Global Supply Shopping Page.  Red Arrow points to the Search/Browse field on the webpage."/>
          <p:cNvPicPr preferRelativeResize="0"/>
          <p:nvPr/>
        </p:nvPicPr>
        <p:blipFill rotWithShape="1">
          <a:blip r:embed="rId3">
            <a:alphaModFix/>
          </a:blip>
          <a:srcRect/>
          <a:stretch/>
        </p:blipFill>
        <p:spPr>
          <a:xfrm>
            <a:off x="1110343" y="1224642"/>
            <a:ext cx="6966857" cy="3918857"/>
          </a:xfrm>
          <a:prstGeom prst="rect">
            <a:avLst/>
          </a:prstGeom>
          <a:noFill/>
          <a:ln>
            <a:noFill/>
          </a:ln>
        </p:spPr>
      </p:pic>
      <p:sp>
        <p:nvSpPr>
          <p:cNvPr id="375" name="Google Shape;375;p62" descr="Red Arrow pointing to the Search/Browse field that can be used to locate items on the GSA Global Supply webpage."/>
          <p:cNvSpPr/>
          <p:nvPr/>
        </p:nvSpPr>
        <p:spPr>
          <a:xfrm>
            <a:off x="2102071" y="2286000"/>
            <a:ext cx="977900" cy="397745"/>
          </a:xfrm>
          <a:prstGeom prst="leftArrow">
            <a:avLst>
              <a:gd name="adj1" fmla="val 50000"/>
              <a:gd name="adj2" fmla="val 50000"/>
            </a:avLst>
          </a:prstGeom>
          <a:solidFill>
            <a:srgbClr val="FF0000"/>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6"/>
          <p:cNvSpPr txBox="1">
            <a:spLocks noGrp="1"/>
          </p:cNvSpPr>
          <p:nvPr>
            <p:ph type="title"/>
          </p:nvPr>
        </p:nvSpPr>
        <p:spPr>
          <a:xfrm>
            <a:off x="313775" y="1047208"/>
            <a:ext cx="8520600" cy="572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650"/>
              <a:buNone/>
            </a:pPr>
            <a:r>
              <a:rPr lang="en" sz="2600" b="1" i="0" u="none" strike="noStrike" cap="none">
                <a:solidFill>
                  <a:srgbClr val="38761D"/>
                </a:solidFill>
                <a:latin typeface="Arial"/>
                <a:ea typeface="Arial"/>
                <a:cs typeface="Arial"/>
                <a:sym typeface="Arial"/>
              </a:rPr>
              <a:t>Training Agenda   </a:t>
            </a:r>
            <a:r>
              <a:rPr lang="en" sz="3200" b="1" i="0" u="none" strike="noStrike" cap="none">
                <a:solidFill>
                  <a:srgbClr val="013C88"/>
                </a:solidFill>
                <a:latin typeface="Arial"/>
                <a:ea typeface="Arial"/>
                <a:cs typeface="Arial"/>
                <a:sym typeface="Arial"/>
              </a:rPr>
              <a:t> </a:t>
            </a:r>
            <a:endParaRPr/>
          </a:p>
        </p:txBody>
      </p:sp>
      <p:sp>
        <p:nvSpPr>
          <p:cNvPr id="187" name="Google Shape;187;p36"/>
          <p:cNvSpPr txBox="1">
            <a:spLocks noGrp="1"/>
          </p:cNvSpPr>
          <p:nvPr>
            <p:ph type="body" idx="1"/>
          </p:nvPr>
        </p:nvSpPr>
        <p:spPr>
          <a:xfrm>
            <a:off x="311700" y="1705840"/>
            <a:ext cx="8520600" cy="2634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15000"/>
              </a:lnSpc>
              <a:spcBef>
                <a:spcPts val="0"/>
              </a:spcBef>
              <a:spcAft>
                <a:spcPts val="0"/>
              </a:spcAft>
              <a:buClr>
                <a:srgbClr val="38761D"/>
              </a:buClr>
              <a:buSzPts val="2000"/>
              <a:buFont typeface="Arial"/>
              <a:buChar char="•"/>
            </a:pPr>
            <a:r>
              <a:rPr lang="en" sz="2000" b="0" i="0" u="none" strike="noStrike" cap="none">
                <a:solidFill>
                  <a:srgbClr val="38761D"/>
                </a:solidFill>
                <a:latin typeface="Arial"/>
                <a:ea typeface="Arial"/>
                <a:cs typeface="Arial"/>
                <a:sym typeface="Arial"/>
              </a:rPr>
              <a:t>GSA Overview and the National Supply System </a:t>
            </a:r>
            <a:endParaRPr>
              <a:solidFill>
                <a:srgbClr val="38761D"/>
              </a:solidFill>
            </a:endParaRPr>
          </a:p>
          <a:p>
            <a:pPr marL="342900" marR="0" lvl="0" indent="-342900" algn="l" rtl="0">
              <a:lnSpc>
                <a:spcPct val="115000"/>
              </a:lnSpc>
              <a:spcBef>
                <a:spcPts val="400"/>
              </a:spcBef>
              <a:spcAft>
                <a:spcPts val="0"/>
              </a:spcAft>
              <a:buClr>
                <a:srgbClr val="38761D"/>
              </a:buClr>
              <a:buSzPts val="2000"/>
              <a:buFont typeface="Arial"/>
              <a:buChar char="•"/>
            </a:pPr>
            <a:r>
              <a:rPr lang="en" sz="2000" b="0" i="0" u="none" strike="noStrike" cap="none">
                <a:solidFill>
                  <a:srgbClr val="38761D"/>
                </a:solidFill>
                <a:latin typeface="Arial"/>
                <a:ea typeface="Arial"/>
                <a:cs typeface="Arial"/>
                <a:sym typeface="Arial"/>
              </a:rPr>
              <a:t>The GSA Global Supply</a:t>
            </a:r>
            <a:r>
              <a:rPr lang="en" sz="2000" b="0" i="0" u="none" strike="noStrike" cap="none" baseline="30000">
                <a:solidFill>
                  <a:srgbClr val="38761D"/>
                </a:solidFill>
                <a:latin typeface="Arial"/>
                <a:ea typeface="Arial"/>
                <a:cs typeface="Arial"/>
                <a:sym typeface="Arial"/>
              </a:rPr>
              <a:t>®</a:t>
            </a:r>
            <a:r>
              <a:rPr lang="en" sz="2000" b="0" i="0" u="none" strike="noStrike" cap="none">
                <a:solidFill>
                  <a:srgbClr val="38761D"/>
                </a:solidFill>
                <a:latin typeface="Arial"/>
                <a:ea typeface="Arial"/>
                <a:cs typeface="Arial"/>
                <a:sym typeface="Arial"/>
              </a:rPr>
              <a:t> Program</a:t>
            </a:r>
            <a:endParaRPr>
              <a:solidFill>
                <a:srgbClr val="38761D"/>
              </a:solidFill>
            </a:endParaRPr>
          </a:p>
          <a:p>
            <a:pPr marL="742950" marR="0" lvl="1" indent="-222250" algn="l" rtl="0">
              <a:lnSpc>
                <a:spcPct val="115000"/>
              </a:lnSpc>
              <a:spcBef>
                <a:spcPts val="400"/>
              </a:spcBef>
              <a:spcAft>
                <a:spcPts val="0"/>
              </a:spcAft>
              <a:buClr>
                <a:srgbClr val="38761D"/>
              </a:buClr>
              <a:buSzPts val="2000"/>
              <a:buFont typeface="Arial"/>
              <a:buChar char="•"/>
            </a:pPr>
            <a:r>
              <a:rPr lang="en" sz="2000" b="0" i="0" u="none" strike="noStrike" cap="none">
                <a:solidFill>
                  <a:srgbClr val="38761D"/>
                </a:solidFill>
                <a:latin typeface="Arial"/>
                <a:ea typeface="Arial"/>
                <a:cs typeface="Arial"/>
                <a:sym typeface="Arial"/>
              </a:rPr>
              <a:t>Product Availability</a:t>
            </a:r>
            <a:endParaRPr>
              <a:solidFill>
                <a:srgbClr val="38761D"/>
              </a:solidFill>
            </a:endParaRPr>
          </a:p>
          <a:p>
            <a:pPr marL="742950" marR="0" lvl="1" indent="-222250" algn="l" rtl="0">
              <a:lnSpc>
                <a:spcPct val="115000"/>
              </a:lnSpc>
              <a:spcBef>
                <a:spcPts val="400"/>
              </a:spcBef>
              <a:spcAft>
                <a:spcPts val="0"/>
              </a:spcAft>
              <a:buClr>
                <a:srgbClr val="38761D"/>
              </a:buClr>
              <a:buSzPts val="2000"/>
              <a:buFont typeface="Arial"/>
              <a:buChar char="•"/>
            </a:pPr>
            <a:r>
              <a:rPr lang="en" sz="2000">
                <a:solidFill>
                  <a:srgbClr val="38761D"/>
                </a:solidFill>
              </a:rPr>
              <a:t>Supply Transformation</a:t>
            </a:r>
            <a:endParaRPr>
              <a:solidFill>
                <a:srgbClr val="38761D"/>
              </a:solidFill>
            </a:endParaRPr>
          </a:p>
          <a:p>
            <a:pPr marL="742950" marR="0" lvl="1" indent="-222250" algn="l" rtl="0">
              <a:lnSpc>
                <a:spcPct val="115000"/>
              </a:lnSpc>
              <a:spcBef>
                <a:spcPts val="400"/>
              </a:spcBef>
              <a:spcAft>
                <a:spcPts val="0"/>
              </a:spcAft>
              <a:buClr>
                <a:srgbClr val="38761D"/>
              </a:buClr>
              <a:buSzPts val="2000"/>
              <a:buFont typeface="Arial"/>
              <a:buChar char="•"/>
            </a:pPr>
            <a:r>
              <a:rPr lang="en" sz="2000" b="0" i="0" u="none" strike="noStrike" cap="none">
                <a:solidFill>
                  <a:srgbClr val="38761D"/>
                </a:solidFill>
                <a:latin typeface="Arial"/>
                <a:ea typeface="Arial"/>
                <a:cs typeface="Arial"/>
                <a:sym typeface="Arial"/>
              </a:rPr>
              <a:t>Order Placement &amp; Special Order </a:t>
            </a:r>
            <a:r>
              <a:rPr lang="en" sz="2000">
                <a:solidFill>
                  <a:srgbClr val="38761D"/>
                </a:solidFill>
              </a:rPr>
              <a:t>Program</a:t>
            </a:r>
            <a:endParaRPr>
              <a:solidFill>
                <a:srgbClr val="38761D"/>
              </a:solidFill>
            </a:endParaRPr>
          </a:p>
          <a:p>
            <a:pPr marL="742950" marR="0" lvl="1" indent="-222250" algn="l" rtl="0">
              <a:lnSpc>
                <a:spcPct val="115000"/>
              </a:lnSpc>
              <a:spcBef>
                <a:spcPts val="400"/>
              </a:spcBef>
              <a:spcAft>
                <a:spcPts val="0"/>
              </a:spcAft>
              <a:buClr>
                <a:srgbClr val="38761D"/>
              </a:buClr>
              <a:buSzPts val="2000"/>
              <a:buFont typeface="Arial"/>
              <a:buChar char="•"/>
            </a:pPr>
            <a:r>
              <a:rPr lang="en" sz="2000">
                <a:solidFill>
                  <a:srgbClr val="38761D"/>
                </a:solidFill>
              </a:rPr>
              <a:t>New Options: Part Numbers, Global Reach</a:t>
            </a:r>
            <a:endParaRPr>
              <a:solidFill>
                <a:srgbClr val="38761D"/>
              </a:solidFill>
            </a:endParaRPr>
          </a:p>
          <a:p>
            <a:pPr marL="742950" marR="0" lvl="1" indent="-222250" algn="l" rtl="0">
              <a:lnSpc>
                <a:spcPct val="115000"/>
              </a:lnSpc>
              <a:spcBef>
                <a:spcPts val="400"/>
              </a:spcBef>
              <a:spcAft>
                <a:spcPts val="0"/>
              </a:spcAft>
              <a:buClr>
                <a:srgbClr val="38761D"/>
              </a:buClr>
              <a:buSzPts val="2000"/>
              <a:buFont typeface="Arial"/>
              <a:buChar char="•"/>
            </a:pPr>
            <a:r>
              <a:rPr lang="en" sz="2000" b="0" i="0" u="none" strike="noStrike" cap="none">
                <a:solidFill>
                  <a:srgbClr val="38761D"/>
                </a:solidFill>
                <a:latin typeface="Arial"/>
                <a:ea typeface="Arial"/>
                <a:cs typeface="Arial"/>
                <a:sym typeface="Arial"/>
              </a:rPr>
              <a:t>Customer Service</a:t>
            </a:r>
            <a:endParaRPr>
              <a:solidFill>
                <a:srgbClr val="38761D"/>
              </a:solidFill>
            </a:endParaRPr>
          </a:p>
          <a:p>
            <a:pPr marL="342900" marR="0" lvl="0" indent="-190500" algn="l" rtl="0">
              <a:lnSpc>
                <a:spcPct val="115000"/>
              </a:lnSpc>
              <a:spcBef>
                <a:spcPts val="480"/>
              </a:spcBef>
              <a:spcAft>
                <a:spcPts val="0"/>
              </a:spcAft>
              <a:buClr>
                <a:schemeClr val="lt1"/>
              </a:buClr>
              <a:buSzPts val="1800"/>
              <a:buFont typeface="Arial"/>
              <a:buNone/>
            </a:pPr>
            <a:endParaRPr sz="2400" b="0" i="0" u="none" strike="noStrike" cap="none">
              <a:solidFill>
                <a:srgbClr val="013C88"/>
              </a:solidFill>
              <a:latin typeface="Arial"/>
              <a:ea typeface="Arial"/>
              <a:cs typeface="Arial"/>
              <a:sym typeface="Arial"/>
            </a:endParaRPr>
          </a:p>
        </p:txBody>
      </p:sp>
    </p:spTree>
  </p:cSld>
  <p:clrMapOvr>
    <a:masterClrMapping/>
  </p:clrMapOvr>
  <p:transition spd="slow">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63"/>
          <p:cNvSpPr txBox="1">
            <a:spLocks noGrp="1"/>
          </p:cNvSpPr>
          <p:nvPr>
            <p:ph type="title"/>
          </p:nvPr>
        </p:nvSpPr>
        <p:spPr>
          <a:xfrm>
            <a:off x="311700" y="513583"/>
            <a:ext cx="8520600" cy="5727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2800"/>
              <a:buFont typeface="Arial"/>
              <a:buNone/>
            </a:pPr>
            <a:r>
              <a:rPr lang="en" dirty="0"/>
              <a:t>Search Results for Highlighter</a:t>
            </a:r>
            <a:endParaRPr dirty="0"/>
          </a:p>
        </p:txBody>
      </p:sp>
      <p:pic>
        <p:nvPicPr>
          <p:cNvPr id="383" name="Google Shape;383;p63" descr="Shopping page search results for a highlighter "/>
          <p:cNvPicPr preferRelativeResize="0"/>
          <p:nvPr/>
        </p:nvPicPr>
        <p:blipFill rotWithShape="1">
          <a:blip r:embed="rId3">
            <a:alphaModFix/>
          </a:blip>
          <a:srcRect/>
          <a:stretch/>
        </p:blipFill>
        <p:spPr>
          <a:xfrm>
            <a:off x="1274176" y="1376298"/>
            <a:ext cx="6595648" cy="3710052"/>
          </a:xfrm>
          <a:prstGeom prst="rect">
            <a:avLst/>
          </a:prstGeom>
          <a:noFill/>
          <a:ln w="9525" cap="flat" cmpd="sng">
            <a:solidFill>
              <a:schemeClr val="accent1"/>
            </a:solidFill>
            <a:prstDash val="solid"/>
            <a:round/>
            <a:headEnd type="none" w="sm" len="sm"/>
            <a:tailEnd type="none" w="sm" len="sm"/>
          </a:ln>
        </p:spPr>
      </p:pic>
      <p:sp>
        <p:nvSpPr>
          <p:cNvPr id="384" name="Google Shape;384;p63" title="Decorative Image"/>
          <p:cNvSpPr/>
          <p:nvPr/>
        </p:nvSpPr>
        <p:spPr>
          <a:xfrm>
            <a:off x="2950143" y="3867150"/>
            <a:ext cx="393192" cy="296037"/>
          </a:xfrm>
          <a:prstGeom prst="leftArrow">
            <a:avLst>
              <a:gd name="adj1" fmla="val 50000"/>
              <a:gd name="adj2" fmla="val 50000"/>
            </a:avLst>
          </a:prstGeom>
          <a:solidFill>
            <a:srgbClr val="FF0000"/>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85" name="Google Shape;385;p63" title="Decorative Image"/>
          <p:cNvSpPr/>
          <p:nvPr/>
        </p:nvSpPr>
        <p:spPr>
          <a:xfrm>
            <a:off x="2979821" y="4568647"/>
            <a:ext cx="393192" cy="296037"/>
          </a:xfrm>
          <a:prstGeom prst="leftArrow">
            <a:avLst>
              <a:gd name="adj1" fmla="val 50000"/>
              <a:gd name="adj2" fmla="val 50000"/>
            </a:avLst>
          </a:prstGeom>
          <a:solidFill>
            <a:srgbClr val="FF0000"/>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transition spd="slow">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64"/>
          <p:cNvSpPr txBox="1">
            <a:spLocks noGrp="1"/>
          </p:cNvSpPr>
          <p:nvPr>
            <p:ph type="title"/>
          </p:nvPr>
        </p:nvSpPr>
        <p:spPr>
          <a:xfrm>
            <a:off x="313775" y="1047208"/>
            <a:ext cx="8520600" cy="572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650"/>
              <a:buNone/>
            </a:pPr>
            <a:r>
              <a:rPr lang="en" sz="2600" b="1" i="0" u="none" strike="noStrike" cap="none">
                <a:latin typeface="Arial"/>
                <a:ea typeface="Arial"/>
                <a:cs typeface="Arial"/>
                <a:sym typeface="Arial"/>
              </a:rPr>
              <a:t>GSA Global Supply – Ordering Methods: Website</a:t>
            </a:r>
            <a:endParaRPr sz="2600" b="1" i="0" u="none" strike="noStrike" cap="none">
              <a:latin typeface="Arial"/>
              <a:ea typeface="Arial"/>
              <a:cs typeface="Arial"/>
              <a:sym typeface="Arial"/>
            </a:endParaRPr>
          </a:p>
        </p:txBody>
      </p:sp>
      <p:sp>
        <p:nvSpPr>
          <p:cNvPr id="393" name="Google Shape;393;p64"/>
          <p:cNvSpPr txBox="1">
            <a:spLocks noGrp="1"/>
          </p:cNvSpPr>
          <p:nvPr>
            <p:ph type="body" idx="1"/>
          </p:nvPr>
        </p:nvSpPr>
        <p:spPr>
          <a:xfrm>
            <a:off x="311700" y="1705840"/>
            <a:ext cx="8520600" cy="2634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15000"/>
              </a:lnSpc>
              <a:spcBef>
                <a:spcPts val="0"/>
              </a:spcBef>
              <a:spcAft>
                <a:spcPts val="0"/>
              </a:spcAft>
              <a:buClr>
                <a:schemeClr val="lt1"/>
              </a:buClr>
              <a:buSzPts val="600"/>
              <a:buFont typeface="Noto Sans Symbols"/>
              <a:buNone/>
            </a:pPr>
            <a:r>
              <a:rPr lang="en" sz="2400" b="1" i="0" u="sng" strike="noStrike" cap="none">
                <a:latin typeface="Arial"/>
                <a:ea typeface="Arial"/>
                <a:cs typeface="Arial"/>
                <a:sym typeface="Arial"/>
              </a:rPr>
              <a:t>Website Ordering </a:t>
            </a:r>
            <a:endParaRPr/>
          </a:p>
          <a:p>
            <a:pPr marL="342900" marR="0" lvl="0" indent="-342900" algn="l" rtl="0">
              <a:lnSpc>
                <a:spcPct val="115000"/>
              </a:lnSpc>
              <a:spcBef>
                <a:spcPts val="200"/>
              </a:spcBef>
              <a:spcAft>
                <a:spcPts val="0"/>
              </a:spcAft>
              <a:buClr>
                <a:schemeClr val="lt1"/>
              </a:buClr>
              <a:buSzPts val="1800"/>
              <a:buFont typeface="Noto Sans Symbols"/>
              <a:buNone/>
            </a:pPr>
            <a:endParaRPr sz="1000" b="1" i="0" u="sng" strike="noStrike" cap="none">
              <a:latin typeface="Arial"/>
              <a:ea typeface="Arial"/>
              <a:cs typeface="Arial"/>
              <a:sym typeface="Arial"/>
            </a:endParaRPr>
          </a:p>
          <a:p>
            <a:pPr marL="742950" lvl="1" indent="-222250" algn="l" rtl="0">
              <a:lnSpc>
                <a:spcPct val="100000"/>
              </a:lnSpc>
              <a:spcBef>
                <a:spcPts val="400"/>
              </a:spcBef>
              <a:spcAft>
                <a:spcPts val="0"/>
              </a:spcAft>
              <a:buSzPts val="2000"/>
              <a:buFont typeface="Arial"/>
              <a:buChar char="•"/>
            </a:pPr>
            <a:r>
              <a:rPr lang="en" sz="2000" b="0" i="0" u="none" strike="noStrike" cap="none">
                <a:latin typeface="Arial"/>
                <a:ea typeface="Arial"/>
                <a:cs typeface="Arial"/>
                <a:sym typeface="Arial"/>
              </a:rPr>
              <a:t>GSA </a:t>
            </a:r>
            <a:r>
              <a:rPr lang="en" sz="2000"/>
              <a:t>Advantage!</a:t>
            </a:r>
            <a:r>
              <a:rPr lang="en" sz="2000" baseline="30000">
                <a:latin typeface="Arial"/>
                <a:ea typeface="Arial"/>
                <a:cs typeface="Arial"/>
                <a:sym typeface="Arial"/>
              </a:rPr>
              <a:t>®</a:t>
            </a:r>
            <a:endParaRPr sz="2000" b="0" u="none" strike="noStrike" cap="none" baseline="30000">
              <a:latin typeface="Arial"/>
              <a:ea typeface="Arial"/>
              <a:cs typeface="Arial"/>
              <a:sym typeface="Arial"/>
            </a:endParaRPr>
          </a:p>
          <a:p>
            <a:pPr marL="1143000" marR="0" lvl="2" indent="-228600" algn="l" rtl="0">
              <a:lnSpc>
                <a:spcPct val="100000"/>
              </a:lnSpc>
              <a:spcBef>
                <a:spcPts val="400"/>
              </a:spcBef>
              <a:spcAft>
                <a:spcPts val="0"/>
              </a:spcAft>
              <a:buSzPts val="2000"/>
              <a:buFont typeface="Arial"/>
              <a:buChar char="•"/>
            </a:pPr>
            <a:r>
              <a:rPr lang="en" sz="2000" b="0" i="0" u="sng" strike="noStrike" cap="none">
                <a:latin typeface="Arial"/>
                <a:ea typeface="Arial"/>
                <a:cs typeface="Arial"/>
                <a:sym typeface="Arial"/>
                <a:hlinkClick r:id="rId3"/>
              </a:rPr>
              <a:t>http://www.gsaadvantage.gov</a:t>
            </a:r>
            <a:endParaRPr/>
          </a:p>
          <a:p>
            <a:pPr marL="1143000" lvl="2" indent="-228600" algn="l" rtl="0">
              <a:lnSpc>
                <a:spcPct val="100000"/>
              </a:lnSpc>
              <a:spcBef>
                <a:spcPts val="400"/>
              </a:spcBef>
              <a:spcAft>
                <a:spcPts val="0"/>
              </a:spcAft>
              <a:buSzPts val="2000"/>
              <a:buFont typeface="Arial"/>
              <a:buChar char="•"/>
            </a:pPr>
            <a:r>
              <a:rPr lang="en" sz="2000" b="0" i="0" u="none" strike="noStrike" cap="none">
                <a:latin typeface="Arial"/>
                <a:ea typeface="Arial"/>
                <a:cs typeface="Arial"/>
                <a:sym typeface="Arial"/>
              </a:rPr>
              <a:t>Research and order all </a:t>
            </a:r>
            <a:r>
              <a:rPr lang="en" sz="2000"/>
              <a:t>GSA Global </a:t>
            </a:r>
            <a:r>
              <a:rPr lang="en" sz="2000">
                <a:latin typeface="Arial"/>
                <a:ea typeface="Arial"/>
                <a:cs typeface="Arial"/>
                <a:sym typeface="Arial"/>
              </a:rPr>
              <a:t>Supply</a:t>
            </a:r>
            <a:r>
              <a:rPr lang="en" sz="2000" baseline="30000">
                <a:latin typeface="Arial"/>
                <a:ea typeface="Arial"/>
                <a:cs typeface="Arial"/>
                <a:sym typeface="Arial"/>
              </a:rPr>
              <a:t>®</a:t>
            </a:r>
            <a:r>
              <a:rPr lang="en" sz="2000" b="0" i="0" u="none" strike="noStrike" cap="none">
                <a:latin typeface="Arial"/>
                <a:ea typeface="Arial"/>
                <a:cs typeface="Arial"/>
                <a:sym typeface="Arial"/>
              </a:rPr>
              <a:t> items</a:t>
            </a:r>
            <a:endParaRPr/>
          </a:p>
          <a:p>
            <a:pPr marL="1143000" marR="0" lvl="2" indent="-228600" algn="l" rtl="0">
              <a:lnSpc>
                <a:spcPct val="100000"/>
              </a:lnSpc>
              <a:spcBef>
                <a:spcPts val="400"/>
              </a:spcBef>
              <a:spcAft>
                <a:spcPts val="0"/>
              </a:spcAft>
              <a:buSzPts val="2000"/>
              <a:buFont typeface="Arial"/>
              <a:buChar char="•"/>
            </a:pPr>
            <a:r>
              <a:rPr lang="en" sz="2000" b="0" i="0" u="none" strike="noStrike" cap="none">
                <a:latin typeface="Arial"/>
                <a:ea typeface="Arial"/>
                <a:cs typeface="Arial"/>
                <a:sym typeface="Arial"/>
              </a:rPr>
              <a:t>Order via DoDAAC / AAC and Government Purchase Card</a:t>
            </a:r>
            <a:endParaRPr/>
          </a:p>
          <a:p>
            <a:pPr marL="1143000" lvl="2" indent="-228600" algn="l" rtl="0">
              <a:lnSpc>
                <a:spcPct val="100000"/>
              </a:lnSpc>
              <a:spcBef>
                <a:spcPts val="400"/>
              </a:spcBef>
              <a:spcAft>
                <a:spcPts val="0"/>
              </a:spcAft>
              <a:buSzPts val="2000"/>
              <a:buFont typeface="Arial"/>
              <a:buChar char="•"/>
            </a:pPr>
            <a:r>
              <a:rPr lang="en" sz="2000" b="0" i="0" u="none" strike="noStrike" cap="none">
                <a:latin typeface="Arial"/>
                <a:ea typeface="Arial"/>
                <a:cs typeface="Arial"/>
                <a:sym typeface="Arial"/>
              </a:rPr>
              <a:t>Site contains all requisition-based GSA Global </a:t>
            </a:r>
            <a:r>
              <a:rPr lang="en" sz="2000">
                <a:latin typeface="Arial"/>
                <a:ea typeface="Arial"/>
                <a:cs typeface="Arial"/>
                <a:sym typeface="Arial"/>
              </a:rPr>
              <a:t>Supply</a:t>
            </a:r>
            <a:r>
              <a:rPr lang="en" sz="2000" baseline="30000">
                <a:latin typeface="Arial"/>
                <a:ea typeface="Arial"/>
                <a:cs typeface="Arial"/>
                <a:sym typeface="Arial"/>
              </a:rPr>
              <a:t>®</a:t>
            </a:r>
            <a:r>
              <a:rPr lang="en" sz="2000" b="0" i="0" u="none" strike="noStrike" cap="none">
                <a:latin typeface="Arial"/>
                <a:ea typeface="Arial"/>
                <a:cs typeface="Arial"/>
                <a:sym typeface="Arial"/>
              </a:rPr>
              <a:t> items </a:t>
            </a:r>
            <a:r>
              <a:rPr lang="en" sz="2000" b="0" i="0" u="sng" strike="noStrike" cap="none">
                <a:latin typeface="Arial"/>
                <a:ea typeface="Arial"/>
                <a:cs typeface="Arial"/>
                <a:sym typeface="Arial"/>
              </a:rPr>
              <a:t>and</a:t>
            </a:r>
            <a:r>
              <a:rPr lang="en" sz="2000" b="0" i="0" u="none" strike="noStrike" cap="none">
                <a:latin typeface="Arial"/>
                <a:ea typeface="Arial"/>
                <a:cs typeface="Arial"/>
                <a:sym typeface="Arial"/>
              </a:rPr>
              <a:t> acquisition-based items available from GSA Multiple Award Schedule vendors </a:t>
            </a:r>
            <a:endParaRPr/>
          </a:p>
          <a:p>
            <a:pPr marL="1143000" marR="0" lvl="2" indent="-101600" algn="l" rtl="0">
              <a:lnSpc>
                <a:spcPct val="115000"/>
              </a:lnSpc>
              <a:spcBef>
                <a:spcPts val="400"/>
              </a:spcBef>
              <a:spcAft>
                <a:spcPts val="0"/>
              </a:spcAft>
              <a:buClr>
                <a:srgbClr val="013C88"/>
              </a:buClr>
              <a:buSzPts val="1400"/>
              <a:buFont typeface="Arial"/>
              <a:buNone/>
            </a:pPr>
            <a:endParaRPr sz="2000" b="0" i="0" u="none" strike="noStrike" cap="none">
              <a:solidFill>
                <a:srgbClr val="013C88"/>
              </a:solidFill>
              <a:latin typeface="Arial"/>
              <a:ea typeface="Arial"/>
              <a:cs typeface="Arial"/>
              <a:sym typeface="Arial"/>
            </a:endParaRPr>
          </a:p>
        </p:txBody>
      </p:sp>
    </p:spTree>
  </p:cSld>
  <p:clrMapOvr>
    <a:masterClrMapping/>
  </p:clrMapOvr>
  <p:transition spd="slow">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65"/>
          <p:cNvSpPr txBox="1">
            <a:spLocks noGrp="1"/>
          </p:cNvSpPr>
          <p:nvPr>
            <p:ph type="title"/>
          </p:nvPr>
        </p:nvSpPr>
        <p:spPr>
          <a:xfrm>
            <a:off x="311700" y="332058"/>
            <a:ext cx="8520600" cy="5727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2800"/>
              <a:buFont typeface="Arial"/>
              <a:buNone/>
            </a:pPr>
            <a:r>
              <a:rPr lang="en"/>
              <a:t>GSA Advantage!</a:t>
            </a:r>
            <a:r>
              <a:rPr lang="en" i="1"/>
              <a:t> </a:t>
            </a:r>
            <a:r>
              <a:rPr lang="en"/>
              <a:t>Home Page</a:t>
            </a:r>
            <a:endParaRPr/>
          </a:p>
        </p:txBody>
      </p:sp>
      <p:pic>
        <p:nvPicPr>
          <p:cNvPr id="400" name="Google Shape;400;p65" descr="GSA Advantage home page "/>
          <p:cNvPicPr preferRelativeResize="0"/>
          <p:nvPr/>
        </p:nvPicPr>
        <p:blipFill rotWithShape="1">
          <a:blip r:embed="rId3">
            <a:alphaModFix/>
          </a:blip>
          <a:srcRect/>
          <a:stretch/>
        </p:blipFill>
        <p:spPr>
          <a:xfrm>
            <a:off x="1305808" y="1352550"/>
            <a:ext cx="6390391" cy="3594595"/>
          </a:xfrm>
          <a:prstGeom prst="rect">
            <a:avLst/>
          </a:prstGeom>
          <a:noFill/>
          <a:ln w="9525" cap="flat" cmpd="sng">
            <a:solidFill>
              <a:schemeClr val="accent1"/>
            </a:solidFill>
            <a:prstDash val="solid"/>
            <a:round/>
            <a:headEnd type="none" w="sm" len="sm"/>
            <a:tailEnd type="none" w="sm" len="sm"/>
          </a:ln>
        </p:spPr>
      </p:pic>
    </p:spTree>
  </p:cSld>
  <p:clrMapOvr>
    <a:masterClrMapping/>
  </p:clrMapOvr>
  <p:transition spd="slow">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66"/>
          <p:cNvSpPr txBox="1">
            <a:spLocks noGrp="1"/>
          </p:cNvSpPr>
          <p:nvPr>
            <p:ph type="title"/>
          </p:nvPr>
        </p:nvSpPr>
        <p:spPr>
          <a:xfrm>
            <a:off x="457200" y="57150"/>
            <a:ext cx="8229600" cy="8572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sz="2400"/>
              <a:t>‘Ruler’ Search Results</a:t>
            </a:r>
            <a:endParaRPr/>
          </a:p>
        </p:txBody>
      </p:sp>
      <p:pic>
        <p:nvPicPr>
          <p:cNvPr id="408" name="Google Shape;408;p66" title="Screenshot of a search for the word 'Ruler'"/>
          <p:cNvPicPr preferRelativeResize="0"/>
          <p:nvPr/>
        </p:nvPicPr>
        <p:blipFill rotWithShape="1">
          <a:blip r:embed="rId3">
            <a:alphaModFix/>
          </a:blip>
          <a:srcRect/>
          <a:stretch/>
        </p:blipFill>
        <p:spPr>
          <a:xfrm>
            <a:off x="122766" y="819150"/>
            <a:ext cx="8898467" cy="3804048"/>
          </a:xfrm>
          <a:prstGeom prst="rect">
            <a:avLst/>
          </a:prstGeom>
          <a:noFill/>
          <a:ln>
            <a:noFill/>
          </a:ln>
        </p:spPr>
      </p:pic>
      <p:sp>
        <p:nvSpPr>
          <p:cNvPr id="409" name="Google Shape;409;p66" title="Decorative Image"/>
          <p:cNvSpPr/>
          <p:nvPr/>
        </p:nvSpPr>
        <p:spPr>
          <a:xfrm>
            <a:off x="3995057" y="2231571"/>
            <a:ext cx="576942" cy="468086"/>
          </a:xfrm>
          <a:prstGeom prst="leftArrow">
            <a:avLst>
              <a:gd name="adj1" fmla="val 50000"/>
              <a:gd name="adj2" fmla="val 50000"/>
            </a:avLst>
          </a:prstGeom>
          <a:solidFill>
            <a:srgbClr val="FF0000"/>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transition spd="slow">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67"/>
          <p:cNvSpPr txBox="1">
            <a:spLocks noGrp="1"/>
          </p:cNvSpPr>
          <p:nvPr>
            <p:ph type="title"/>
          </p:nvPr>
        </p:nvSpPr>
        <p:spPr>
          <a:xfrm>
            <a:off x="313775" y="1047208"/>
            <a:ext cx="8520600" cy="572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650"/>
              <a:buNone/>
            </a:pPr>
            <a:r>
              <a:rPr lang="en" sz="2600" b="1" i="0" u="none" strike="noStrike" cap="none">
                <a:latin typeface="Arial"/>
                <a:ea typeface="Arial"/>
                <a:cs typeface="Arial"/>
                <a:sym typeface="Arial"/>
              </a:rPr>
              <a:t>GSA Global Supply – </a:t>
            </a:r>
            <a:r>
              <a:rPr lang="en" sz="2600" b="1"/>
              <a:t>More </a:t>
            </a:r>
            <a:r>
              <a:rPr lang="en" sz="2600" b="1" i="0" u="none" strike="noStrike" cap="none">
                <a:latin typeface="Arial"/>
                <a:ea typeface="Arial"/>
                <a:cs typeface="Arial"/>
                <a:sym typeface="Arial"/>
              </a:rPr>
              <a:t>Ordering Methods</a:t>
            </a:r>
            <a:endParaRPr/>
          </a:p>
        </p:txBody>
      </p:sp>
      <p:sp>
        <p:nvSpPr>
          <p:cNvPr id="416" name="Google Shape;416;p67"/>
          <p:cNvSpPr txBox="1">
            <a:spLocks noGrp="1"/>
          </p:cNvSpPr>
          <p:nvPr>
            <p:ph type="body" idx="1"/>
          </p:nvPr>
        </p:nvSpPr>
        <p:spPr>
          <a:xfrm>
            <a:off x="311700" y="1705840"/>
            <a:ext cx="8520600" cy="2634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15000"/>
              </a:lnSpc>
              <a:spcBef>
                <a:spcPts val="0"/>
              </a:spcBef>
              <a:spcAft>
                <a:spcPts val="0"/>
              </a:spcAft>
              <a:buClr>
                <a:schemeClr val="lt1"/>
              </a:buClr>
              <a:buSzPts val="600"/>
              <a:buFont typeface="Noto Sans Symbols"/>
              <a:buNone/>
            </a:pPr>
            <a:r>
              <a:rPr lang="en" sz="2400" b="1" i="0" u="sng" strike="noStrike" cap="none">
                <a:latin typeface="Arial"/>
                <a:ea typeface="Arial"/>
                <a:cs typeface="Arial"/>
                <a:sym typeface="Arial"/>
              </a:rPr>
              <a:t>Website Ordering </a:t>
            </a:r>
            <a:endParaRPr/>
          </a:p>
          <a:p>
            <a:pPr marL="742950" marR="0" lvl="1" indent="-158750" algn="l" rtl="0">
              <a:lnSpc>
                <a:spcPct val="115000"/>
              </a:lnSpc>
              <a:spcBef>
                <a:spcPts val="200"/>
              </a:spcBef>
              <a:spcAft>
                <a:spcPts val="0"/>
              </a:spcAft>
              <a:buClr>
                <a:srgbClr val="013C88"/>
              </a:buClr>
              <a:buSzPts val="1400"/>
              <a:buFont typeface="Arial"/>
              <a:buNone/>
            </a:pPr>
            <a:endParaRPr sz="1000" b="0" i="0" u="none" strike="noStrike" cap="none">
              <a:latin typeface="Arial"/>
              <a:ea typeface="Arial"/>
              <a:cs typeface="Arial"/>
              <a:sym typeface="Arial"/>
            </a:endParaRPr>
          </a:p>
          <a:p>
            <a:pPr marL="914400" lvl="1" indent="-222250" algn="l" rtl="0">
              <a:lnSpc>
                <a:spcPct val="100000"/>
              </a:lnSpc>
              <a:spcBef>
                <a:spcPts val="400"/>
              </a:spcBef>
              <a:spcAft>
                <a:spcPts val="0"/>
              </a:spcAft>
              <a:buSzPts val="2400"/>
              <a:buFont typeface="Arial"/>
              <a:buChar char="•"/>
            </a:pPr>
            <a:r>
              <a:rPr lang="en" sz="2400"/>
              <a:t>FedMall </a:t>
            </a:r>
            <a:endParaRPr/>
          </a:p>
          <a:p>
            <a:pPr marL="1257300" lvl="2" indent="-342900" algn="l" rtl="0">
              <a:lnSpc>
                <a:spcPct val="100000"/>
              </a:lnSpc>
              <a:spcBef>
                <a:spcPts val="400"/>
              </a:spcBef>
              <a:spcAft>
                <a:spcPts val="0"/>
              </a:spcAft>
              <a:buSzPts val="2000"/>
              <a:buFont typeface="Courier New"/>
              <a:buChar char="o"/>
            </a:pPr>
            <a:r>
              <a:rPr lang="en" sz="2000" u="sng">
                <a:hlinkClick r:id="rId3"/>
              </a:rPr>
              <a:t>https://FedMall.mil</a:t>
            </a:r>
            <a:endParaRPr/>
          </a:p>
          <a:p>
            <a:pPr marL="1257300" lvl="2" indent="-342900" algn="l" rtl="0">
              <a:lnSpc>
                <a:spcPct val="100000"/>
              </a:lnSpc>
              <a:spcBef>
                <a:spcPts val="400"/>
              </a:spcBef>
              <a:spcAft>
                <a:spcPts val="0"/>
              </a:spcAft>
              <a:buSzPts val="2000"/>
              <a:buFont typeface="Courier New"/>
              <a:buChar char="o"/>
            </a:pPr>
            <a:r>
              <a:rPr lang="en" sz="2000"/>
              <a:t>Research and order GSA Global </a:t>
            </a:r>
            <a:r>
              <a:rPr lang="en" sz="2000">
                <a:latin typeface="Arial"/>
                <a:ea typeface="Arial"/>
                <a:cs typeface="Arial"/>
                <a:sym typeface="Arial"/>
              </a:rPr>
              <a:t>Supply</a:t>
            </a:r>
            <a:r>
              <a:rPr lang="en" sz="2000" baseline="30000">
                <a:latin typeface="Arial"/>
                <a:ea typeface="Arial"/>
                <a:cs typeface="Arial"/>
                <a:sym typeface="Arial"/>
              </a:rPr>
              <a:t>®</a:t>
            </a:r>
            <a:r>
              <a:rPr lang="en" sz="2000"/>
              <a:t> NSNs </a:t>
            </a:r>
            <a:r>
              <a:rPr lang="en" sz="2000" b="1" u="sng"/>
              <a:t>and part-numbered items</a:t>
            </a:r>
            <a:endParaRPr sz="2000"/>
          </a:p>
          <a:p>
            <a:pPr marL="1257300" lvl="2" indent="-342900" algn="l" rtl="0">
              <a:lnSpc>
                <a:spcPct val="100000"/>
              </a:lnSpc>
              <a:spcBef>
                <a:spcPts val="400"/>
              </a:spcBef>
              <a:spcAft>
                <a:spcPts val="0"/>
              </a:spcAft>
              <a:buSzPts val="2000"/>
              <a:buFont typeface="Courier New"/>
              <a:buChar char="o"/>
            </a:pPr>
            <a:r>
              <a:rPr lang="en" sz="2000"/>
              <a:t>Order via DoDAAC only for GSA Global Supply</a:t>
            </a:r>
            <a:r>
              <a:rPr lang="en" sz="2000" baseline="30000">
                <a:latin typeface="Arial"/>
                <a:ea typeface="Arial"/>
                <a:cs typeface="Arial"/>
                <a:sym typeface="Arial"/>
              </a:rPr>
              <a:t>®</a:t>
            </a:r>
            <a:r>
              <a:rPr lang="en" sz="2000"/>
              <a:t> items </a:t>
            </a:r>
            <a:endParaRPr/>
          </a:p>
          <a:p>
            <a:pPr marL="1257300" lvl="2" indent="-342900" algn="l" rtl="0">
              <a:lnSpc>
                <a:spcPct val="100000"/>
              </a:lnSpc>
              <a:spcBef>
                <a:spcPts val="400"/>
              </a:spcBef>
              <a:spcAft>
                <a:spcPts val="0"/>
              </a:spcAft>
              <a:buSzPts val="2000"/>
              <a:buFont typeface="Courier New"/>
              <a:buChar char="o"/>
            </a:pPr>
            <a:r>
              <a:rPr lang="en" sz="2000"/>
              <a:t>Launched in 2017 to replace DoD EMALL</a:t>
            </a:r>
            <a:endParaRPr/>
          </a:p>
          <a:p>
            <a:pPr marL="1371600" marR="0" lvl="3" indent="-190500" algn="l" rtl="0">
              <a:lnSpc>
                <a:spcPct val="115000"/>
              </a:lnSpc>
              <a:spcBef>
                <a:spcPts val="400"/>
              </a:spcBef>
              <a:spcAft>
                <a:spcPts val="0"/>
              </a:spcAft>
              <a:buClr>
                <a:srgbClr val="013C88"/>
              </a:buClr>
              <a:buSzPts val="2000"/>
              <a:buNone/>
            </a:pPr>
            <a:endParaRPr sz="2000" b="0" i="0" u="none" strike="noStrike" cap="none">
              <a:solidFill>
                <a:srgbClr val="013C88"/>
              </a:solidFill>
              <a:latin typeface="Arial"/>
              <a:ea typeface="Arial"/>
              <a:cs typeface="Arial"/>
              <a:sym typeface="Arial"/>
            </a:endParaRPr>
          </a:p>
        </p:txBody>
      </p:sp>
    </p:spTree>
  </p:cSld>
  <p:clrMapOvr>
    <a:masterClrMapping/>
  </p:clrMapOvr>
  <p:transition spd="slow">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68"/>
          <p:cNvSpPr txBox="1">
            <a:spLocks noGrp="1"/>
          </p:cNvSpPr>
          <p:nvPr>
            <p:ph type="title"/>
          </p:nvPr>
        </p:nvSpPr>
        <p:spPr>
          <a:xfrm>
            <a:off x="457200" y="-19050"/>
            <a:ext cx="8229600" cy="100592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sz="2400"/>
              <a:t>FedMall Homepage</a:t>
            </a:r>
            <a:endParaRPr/>
          </a:p>
        </p:txBody>
      </p:sp>
      <p:pic>
        <p:nvPicPr>
          <p:cNvPr id="423" name="Google Shape;423;p68" title="Screenshot of FedMall home page"/>
          <p:cNvPicPr preferRelativeResize="0"/>
          <p:nvPr/>
        </p:nvPicPr>
        <p:blipFill rotWithShape="1">
          <a:blip r:embed="rId3">
            <a:alphaModFix/>
          </a:blip>
          <a:srcRect/>
          <a:stretch/>
        </p:blipFill>
        <p:spPr>
          <a:xfrm>
            <a:off x="152400" y="501510"/>
            <a:ext cx="8991600" cy="4038600"/>
          </a:xfrm>
          <a:prstGeom prst="rect">
            <a:avLst/>
          </a:prstGeom>
          <a:noFill/>
          <a:ln>
            <a:noFill/>
          </a:ln>
        </p:spPr>
      </p:pic>
    </p:spTree>
  </p:cSld>
  <p:clrMapOvr>
    <a:masterClrMapping/>
  </p:clrMapOvr>
  <p:transition spd="slow">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69"/>
          <p:cNvSpPr txBox="1">
            <a:spLocks noGrp="1"/>
          </p:cNvSpPr>
          <p:nvPr>
            <p:ph type="title"/>
          </p:nvPr>
        </p:nvSpPr>
        <p:spPr>
          <a:xfrm>
            <a:off x="313775" y="1047208"/>
            <a:ext cx="8520600" cy="572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650"/>
              <a:buNone/>
            </a:pPr>
            <a:r>
              <a:rPr lang="en" sz="2600" b="1" i="0" u="none" strike="noStrike" cap="none">
                <a:latin typeface="Arial"/>
                <a:ea typeface="Arial"/>
                <a:cs typeface="Arial"/>
                <a:sym typeface="Arial"/>
              </a:rPr>
              <a:t>GSA Global Supply – Ordering Methods</a:t>
            </a:r>
            <a:br>
              <a:rPr lang="en" sz="2600" b="1" i="0" u="none" strike="noStrike" cap="none">
                <a:latin typeface="Arial"/>
                <a:ea typeface="Arial"/>
                <a:cs typeface="Arial"/>
                <a:sym typeface="Arial"/>
              </a:rPr>
            </a:br>
            <a:endParaRPr sz="2600" b="1" i="0" u="none" strike="noStrike" cap="none">
              <a:latin typeface="Arial"/>
              <a:ea typeface="Arial"/>
              <a:cs typeface="Arial"/>
              <a:sym typeface="Arial"/>
            </a:endParaRPr>
          </a:p>
        </p:txBody>
      </p:sp>
      <p:sp>
        <p:nvSpPr>
          <p:cNvPr id="430" name="Google Shape;430;p69"/>
          <p:cNvSpPr txBox="1">
            <a:spLocks noGrp="1"/>
          </p:cNvSpPr>
          <p:nvPr>
            <p:ph type="body" idx="1"/>
          </p:nvPr>
        </p:nvSpPr>
        <p:spPr>
          <a:xfrm>
            <a:off x="311700" y="1705840"/>
            <a:ext cx="8520600" cy="2634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15000"/>
              </a:lnSpc>
              <a:spcBef>
                <a:spcPts val="0"/>
              </a:spcBef>
              <a:spcAft>
                <a:spcPts val="0"/>
              </a:spcAft>
              <a:buClr>
                <a:schemeClr val="lt1"/>
              </a:buClr>
              <a:buSzPts val="600"/>
              <a:buFont typeface="Noto Sans Symbols"/>
              <a:buNone/>
            </a:pPr>
            <a:r>
              <a:rPr lang="en" sz="2400" b="1" i="0" u="sng" strike="noStrike" cap="none">
                <a:latin typeface="Arial"/>
                <a:ea typeface="Arial"/>
                <a:cs typeface="Arial"/>
                <a:sym typeface="Arial"/>
              </a:rPr>
              <a:t>Call Center </a:t>
            </a:r>
            <a:endParaRPr/>
          </a:p>
          <a:p>
            <a:pPr marL="342900" marR="0" lvl="0" indent="-342900" algn="l" rtl="0">
              <a:lnSpc>
                <a:spcPct val="115000"/>
              </a:lnSpc>
              <a:spcBef>
                <a:spcPts val="200"/>
              </a:spcBef>
              <a:spcAft>
                <a:spcPts val="0"/>
              </a:spcAft>
              <a:buClr>
                <a:schemeClr val="lt1"/>
              </a:buClr>
              <a:buSzPts val="1800"/>
              <a:buFont typeface="Noto Sans Symbols"/>
              <a:buNone/>
            </a:pPr>
            <a:endParaRPr sz="1000" b="0" i="0" u="sng" strike="noStrike" cap="none">
              <a:latin typeface="Arial"/>
              <a:ea typeface="Arial"/>
              <a:cs typeface="Arial"/>
              <a:sym typeface="Arial"/>
            </a:endParaRPr>
          </a:p>
          <a:p>
            <a:pPr marL="742950" marR="0" lvl="1" indent="-222250" algn="l" rtl="0">
              <a:lnSpc>
                <a:spcPct val="115000"/>
              </a:lnSpc>
              <a:spcBef>
                <a:spcPts val="400"/>
              </a:spcBef>
              <a:spcAft>
                <a:spcPts val="0"/>
              </a:spcAft>
              <a:buSzPts val="2000"/>
              <a:buFont typeface="Arial"/>
              <a:buChar char="•"/>
            </a:pPr>
            <a:r>
              <a:rPr lang="en" sz="2000" b="0" i="0" u="none" strike="noStrike" cap="none">
                <a:latin typeface="Arial"/>
                <a:ea typeface="Arial"/>
                <a:cs typeface="Arial"/>
                <a:sym typeface="Arial"/>
              </a:rPr>
              <a:t>800-488-3111</a:t>
            </a:r>
            <a:endParaRPr/>
          </a:p>
          <a:p>
            <a:pPr marL="742950" marR="0" lvl="1" indent="-222250" algn="l" rtl="0">
              <a:lnSpc>
                <a:spcPct val="115000"/>
              </a:lnSpc>
              <a:spcBef>
                <a:spcPts val="400"/>
              </a:spcBef>
              <a:spcAft>
                <a:spcPts val="0"/>
              </a:spcAft>
              <a:buSzPts val="2000"/>
              <a:buFont typeface="Arial"/>
              <a:buChar char="•"/>
            </a:pPr>
            <a:r>
              <a:rPr lang="en" sz="2000" b="0" i="0" u="none" strike="noStrike" cap="none">
                <a:latin typeface="Arial"/>
                <a:ea typeface="Arial"/>
                <a:cs typeface="Arial"/>
                <a:sym typeface="Arial"/>
              </a:rPr>
              <a:t>9:00 p.m. Sunday to 9:30 p.m. Friday, Eastern Time</a:t>
            </a:r>
            <a:endParaRPr/>
          </a:p>
          <a:p>
            <a:pPr marL="742950" marR="0" lvl="1" indent="-222250" algn="l" rtl="0">
              <a:lnSpc>
                <a:spcPct val="115000"/>
              </a:lnSpc>
              <a:spcBef>
                <a:spcPts val="400"/>
              </a:spcBef>
              <a:spcAft>
                <a:spcPts val="0"/>
              </a:spcAft>
              <a:buSzPts val="2000"/>
              <a:buFont typeface="Arial"/>
              <a:buChar char="•"/>
            </a:pPr>
            <a:r>
              <a:rPr lang="en" sz="2000" b="0" i="0" u="none" strike="noStrike" cap="none">
                <a:latin typeface="Arial"/>
                <a:ea typeface="Arial"/>
                <a:cs typeface="Arial"/>
                <a:sym typeface="Arial"/>
              </a:rPr>
              <a:t>Friendly, professional service</a:t>
            </a:r>
            <a:endParaRPr/>
          </a:p>
          <a:p>
            <a:pPr marL="342900" marR="0" lvl="0" indent="-342900" algn="l" rtl="0">
              <a:lnSpc>
                <a:spcPct val="115000"/>
              </a:lnSpc>
              <a:spcBef>
                <a:spcPts val="400"/>
              </a:spcBef>
              <a:spcAft>
                <a:spcPts val="0"/>
              </a:spcAft>
              <a:buClr>
                <a:schemeClr val="lt1"/>
              </a:buClr>
              <a:buSzPts val="1800"/>
              <a:buFont typeface="Noto Sans Symbols"/>
              <a:buNone/>
            </a:pPr>
            <a:endParaRPr sz="2000" b="1" i="0" u="none" strike="noStrike" cap="none">
              <a:solidFill>
                <a:srgbClr val="013C88"/>
              </a:solidFill>
              <a:latin typeface="Arial"/>
              <a:ea typeface="Arial"/>
              <a:cs typeface="Arial"/>
              <a:sym typeface="Arial"/>
            </a:endParaRPr>
          </a:p>
          <a:p>
            <a:pPr marL="342900" marR="0" lvl="0" indent="-342900" algn="l" rtl="0">
              <a:lnSpc>
                <a:spcPct val="115000"/>
              </a:lnSpc>
              <a:spcBef>
                <a:spcPts val="400"/>
              </a:spcBef>
              <a:spcAft>
                <a:spcPts val="0"/>
              </a:spcAft>
              <a:buClr>
                <a:schemeClr val="lt1"/>
              </a:buClr>
              <a:buSzPts val="1800"/>
              <a:buFont typeface="Noto Sans Symbols"/>
              <a:buNone/>
            </a:pPr>
            <a:endParaRPr sz="2000" b="1" i="0" u="none" strike="noStrike" cap="none">
              <a:solidFill>
                <a:srgbClr val="013C88"/>
              </a:solidFill>
              <a:latin typeface="Arial"/>
              <a:ea typeface="Arial"/>
              <a:cs typeface="Arial"/>
              <a:sym typeface="Arial"/>
            </a:endParaRPr>
          </a:p>
        </p:txBody>
      </p:sp>
      <p:pic>
        <p:nvPicPr>
          <p:cNvPr id="431" name="Google Shape;431;p69" title="Decorative Image"/>
          <p:cNvPicPr preferRelativeResize="0"/>
          <p:nvPr/>
        </p:nvPicPr>
        <p:blipFill rotWithShape="1">
          <a:blip r:embed="rId3">
            <a:alphaModFix/>
          </a:blip>
          <a:srcRect/>
          <a:stretch/>
        </p:blipFill>
        <p:spPr>
          <a:xfrm>
            <a:off x="5446250" y="1579125"/>
            <a:ext cx="3202400" cy="2994900"/>
          </a:xfrm>
          <a:prstGeom prst="rect">
            <a:avLst/>
          </a:prstGeom>
          <a:noFill/>
          <a:ln>
            <a:noFill/>
          </a:ln>
        </p:spPr>
      </p:pic>
    </p:spTree>
  </p:cSld>
  <p:clrMapOvr>
    <a:masterClrMapping/>
  </p:clrMapOvr>
  <p:transition spd="slow">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70"/>
          <p:cNvSpPr txBox="1">
            <a:spLocks noGrp="1"/>
          </p:cNvSpPr>
          <p:nvPr>
            <p:ph type="title"/>
          </p:nvPr>
        </p:nvSpPr>
        <p:spPr>
          <a:xfrm>
            <a:off x="313775" y="1047208"/>
            <a:ext cx="8520600" cy="572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650"/>
              <a:buNone/>
            </a:pPr>
            <a:r>
              <a:rPr lang="en" sz="2600" b="1" i="0" u="none" strike="noStrike" cap="none">
                <a:latin typeface="Arial"/>
                <a:ea typeface="Arial"/>
                <a:cs typeface="Arial"/>
                <a:sym typeface="Arial"/>
              </a:rPr>
              <a:t>GSA Global Supply – Ordering Methods </a:t>
            </a:r>
            <a:endParaRPr/>
          </a:p>
        </p:txBody>
      </p:sp>
      <p:sp>
        <p:nvSpPr>
          <p:cNvPr id="438" name="Google Shape;438;p70"/>
          <p:cNvSpPr txBox="1">
            <a:spLocks noGrp="1"/>
          </p:cNvSpPr>
          <p:nvPr>
            <p:ph type="body" idx="1"/>
          </p:nvPr>
        </p:nvSpPr>
        <p:spPr>
          <a:xfrm>
            <a:off x="311700" y="1705840"/>
            <a:ext cx="8520600" cy="2634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15000"/>
              </a:lnSpc>
              <a:spcBef>
                <a:spcPts val="0"/>
              </a:spcBef>
              <a:spcAft>
                <a:spcPts val="0"/>
              </a:spcAft>
              <a:buClr>
                <a:schemeClr val="lt1"/>
              </a:buClr>
              <a:buSzPts val="600"/>
              <a:buFont typeface="Noto Sans Symbols"/>
              <a:buNone/>
            </a:pPr>
            <a:r>
              <a:rPr lang="en" sz="2400" b="1" i="0" u="sng" strike="noStrike" cap="none">
                <a:latin typeface="Arial"/>
                <a:ea typeface="Arial"/>
                <a:cs typeface="Arial"/>
                <a:sym typeface="Arial"/>
              </a:rPr>
              <a:t>Fax</a:t>
            </a:r>
            <a:endParaRPr/>
          </a:p>
          <a:p>
            <a:pPr marL="342900" marR="0" lvl="0" indent="-342900" algn="l" rtl="0">
              <a:lnSpc>
                <a:spcPct val="115000"/>
              </a:lnSpc>
              <a:spcBef>
                <a:spcPts val="200"/>
              </a:spcBef>
              <a:spcAft>
                <a:spcPts val="0"/>
              </a:spcAft>
              <a:buClr>
                <a:schemeClr val="lt1"/>
              </a:buClr>
              <a:buSzPts val="1800"/>
              <a:buFont typeface="Noto Sans Symbols"/>
              <a:buNone/>
            </a:pPr>
            <a:endParaRPr sz="1000" b="1" i="0" u="sng" strike="noStrike" cap="none">
              <a:latin typeface="Arial"/>
              <a:ea typeface="Arial"/>
              <a:cs typeface="Arial"/>
              <a:sym typeface="Arial"/>
            </a:endParaRPr>
          </a:p>
          <a:p>
            <a:pPr marL="342900" marR="0" lvl="0" indent="-342900" algn="l" rtl="0">
              <a:lnSpc>
                <a:spcPct val="115000"/>
              </a:lnSpc>
              <a:spcBef>
                <a:spcPts val="400"/>
              </a:spcBef>
              <a:spcAft>
                <a:spcPts val="0"/>
              </a:spcAft>
              <a:buSzPts val="2000"/>
              <a:buFont typeface="Arial"/>
              <a:buChar char="•"/>
            </a:pPr>
            <a:r>
              <a:rPr lang="en" sz="2000" b="0" i="0" u="none" strike="noStrike" cap="none">
                <a:latin typeface="Arial"/>
                <a:ea typeface="Arial"/>
                <a:cs typeface="Arial"/>
                <a:sym typeface="Arial"/>
              </a:rPr>
              <a:t>800-856-7057</a:t>
            </a:r>
            <a:endParaRPr/>
          </a:p>
          <a:p>
            <a:pPr marL="342900" marR="0" lvl="0" indent="-342900" algn="l" rtl="0">
              <a:lnSpc>
                <a:spcPct val="115000"/>
              </a:lnSpc>
              <a:spcBef>
                <a:spcPts val="400"/>
              </a:spcBef>
              <a:spcAft>
                <a:spcPts val="0"/>
              </a:spcAft>
              <a:buSzPts val="2000"/>
              <a:buFont typeface="Arial"/>
              <a:buChar char="•"/>
            </a:pPr>
            <a:r>
              <a:rPr lang="en" sz="2000" b="0" i="0" u="none" strike="noStrike" cap="none">
                <a:latin typeface="Arial"/>
                <a:ea typeface="Arial"/>
                <a:cs typeface="Arial"/>
                <a:sym typeface="Arial"/>
              </a:rPr>
              <a:t>24 hours, 7 days a week</a:t>
            </a:r>
            <a:endParaRPr/>
          </a:p>
          <a:p>
            <a:pPr marL="342900" marR="0" lvl="0" indent="-342900" algn="l" rtl="0">
              <a:lnSpc>
                <a:spcPct val="115000"/>
              </a:lnSpc>
              <a:spcBef>
                <a:spcPts val="400"/>
              </a:spcBef>
              <a:spcAft>
                <a:spcPts val="0"/>
              </a:spcAft>
              <a:buSzPts val="2000"/>
              <a:buFont typeface="Arial"/>
              <a:buChar char="•"/>
            </a:pPr>
            <a:r>
              <a:rPr lang="en" sz="2000" b="0" i="0" u="none" strike="noStrike" cap="none">
                <a:latin typeface="Arial"/>
                <a:ea typeface="Arial"/>
                <a:cs typeface="Arial"/>
                <a:sym typeface="Arial"/>
              </a:rPr>
              <a:t>Fax-back confirmation with order number</a:t>
            </a:r>
            <a:endParaRPr/>
          </a:p>
          <a:p>
            <a:pPr marL="342900" marR="0" lvl="0" indent="-342900" algn="l" rtl="0">
              <a:lnSpc>
                <a:spcPct val="115000"/>
              </a:lnSpc>
              <a:spcBef>
                <a:spcPts val="400"/>
              </a:spcBef>
              <a:spcAft>
                <a:spcPts val="0"/>
              </a:spcAft>
              <a:buClr>
                <a:schemeClr val="lt1"/>
              </a:buClr>
              <a:buSzPts val="1800"/>
              <a:buFont typeface="Noto Sans Symbols"/>
              <a:buNone/>
            </a:pPr>
            <a:endParaRPr sz="2000" b="0" i="0" u="none" strike="noStrike" cap="none">
              <a:solidFill>
                <a:srgbClr val="013C88"/>
              </a:solidFill>
              <a:latin typeface="Arial"/>
              <a:ea typeface="Arial"/>
              <a:cs typeface="Arial"/>
              <a:sym typeface="Arial"/>
            </a:endParaRPr>
          </a:p>
          <a:p>
            <a:pPr marL="342900" marR="0" lvl="0" indent="-342900" algn="l" rtl="0">
              <a:lnSpc>
                <a:spcPct val="115000"/>
              </a:lnSpc>
              <a:spcBef>
                <a:spcPts val="400"/>
              </a:spcBef>
              <a:spcAft>
                <a:spcPts val="0"/>
              </a:spcAft>
              <a:buClr>
                <a:schemeClr val="lt1"/>
              </a:buClr>
              <a:buSzPts val="1800"/>
              <a:buFont typeface="Noto Sans Symbols"/>
              <a:buNone/>
            </a:pPr>
            <a:endParaRPr sz="2000" b="1" i="0" u="none" strike="noStrike" cap="none">
              <a:solidFill>
                <a:srgbClr val="013C88"/>
              </a:solidFill>
              <a:latin typeface="Arial"/>
              <a:ea typeface="Arial"/>
              <a:cs typeface="Arial"/>
              <a:sym typeface="Arial"/>
            </a:endParaRPr>
          </a:p>
        </p:txBody>
      </p:sp>
      <p:pic>
        <p:nvPicPr>
          <p:cNvPr id="439" name="Google Shape;439;p70" title="Image of the GSA Global Supply Fax Order Form"/>
          <p:cNvPicPr preferRelativeResize="0"/>
          <p:nvPr/>
        </p:nvPicPr>
        <p:blipFill rotWithShape="1">
          <a:blip r:embed="rId3">
            <a:alphaModFix/>
          </a:blip>
          <a:srcRect/>
          <a:stretch/>
        </p:blipFill>
        <p:spPr>
          <a:xfrm>
            <a:off x="5867400" y="1504950"/>
            <a:ext cx="2897188" cy="2961083"/>
          </a:xfrm>
          <a:prstGeom prst="rect">
            <a:avLst/>
          </a:prstGeom>
          <a:noFill/>
          <a:ln w="9525" cap="flat" cmpd="sng">
            <a:solidFill>
              <a:schemeClr val="dk1"/>
            </a:solidFill>
            <a:prstDash val="solid"/>
            <a:miter lim="8000"/>
            <a:headEnd type="none" w="sm" len="sm"/>
            <a:tailEnd type="none" w="sm" len="sm"/>
          </a:ln>
        </p:spPr>
      </p:pic>
    </p:spTree>
  </p:cSld>
  <p:clrMapOvr>
    <a:masterClrMapping/>
  </p:clrMapOvr>
  <p:transition spd="slow">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71"/>
          <p:cNvSpPr txBox="1">
            <a:spLocks noGrp="1"/>
          </p:cNvSpPr>
          <p:nvPr>
            <p:ph type="title"/>
          </p:nvPr>
        </p:nvSpPr>
        <p:spPr>
          <a:xfrm>
            <a:off x="313775" y="1047208"/>
            <a:ext cx="8520600" cy="572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650"/>
              <a:buNone/>
            </a:pPr>
            <a:r>
              <a:rPr lang="en" sz="2600" b="1" i="0" u="none" strike="noStrike" cap="none" dirty="0">
                <a:solidFill>
                  <a:srgbClr val="006600"/>
                </a:solidFill>
                <a:latin typeface="Arial"/>
                <a:ea typeface="Arial"/>
                <a:cs typeface="Arial"/>
                <a:sym typeface="Arial"/>
              </a:rPr>
              <a:t>GSA Global Supply - Special Order Program</a:t>
            </a:r>
            <a:r>
              <a:rPr lang="en" sz="2600" b="0" i="0" u="none" strike="noStrike" cap="none" dirty="0">
                <a:solidFill>
                  <a:srgbClr val="006600"/>
                </a:solidFill>
                <a:latin typeface="Arial"/>
                <a:ea typeface="Arial"/>
                <a:cs typeface="Arial"/>
                <a:sym typeface="Arial"/>
              </a:rPr>
              <a:t> </a:t>
            </a:r>
            <a:endParaRPr dirty="0">
              <a:solidFill>
                <a:srgbClr val="006600"/>
              </a:solidFill>
            </a:endParaRPr>
          </a:p>
        </p:txBody>
      </p:sp>
      <p:sp>
        <p:nvSpPr>
          <p:cNvPr id="446" name="Google Shape;446;p71"/>
          <p:cNvSpPr txBox="1">
            <a:spLocks noGrp="1"/>
          </p:cNvSpPr>
          <p:nvPr>
            <p:ph type="body" idx="1"/>
          </p:nvPr>
        </p:nvSpPr>
        <p:spPr>
          <a:xfrm>
            <a:off x="311700" y="1705840"/>
            <a:ext cx="8520600" cy="2634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990033"/>
              </a:buClr>
              <a:buSzPts val="2000"/>
              <a:buFont typeface="Arial"/>
              <a:buChar char="•"/>
            </a:pPr>
            <a:r>
              <a:rPr lang="en" sz="2000" b="0" i="0" u="none" strike="noStrike" cap="none" dirty="0">
                <a:solidFill>
                  <a:srgbClr val="006600"/>
                </a:solidFill>
                <a:latin typeface="Arial"/>
                <a:ea typeface="Arial"/>
                <a:cs typeface="Arial"/>
                <a:sym typeface="Arial"/>
              </a:rPr>
              <a:t>Fee-for-service </a:t>
            </a:r>
            <a:r>
              <a:rPr lang="en" sz="2000" b="0" i="0" u="sng" strike="noStrike" cap="none" dirty="0">
                <a:solidFill>
                  <a:srgbClr val="006600"/>
                </a:solidFill>
                <a:latin typeface="Arial"/>
                <a:ea typeface="Arial"/>
                <a:cs typeface="Arial"/>
                <a:sym typeface="Arial"/>
              </a:rPr>
              <a:t>assisted</a:t>
            </a:r>
            <a:r>
              <a:rPr lang="en" sz="2000" b="0" i="0" u="none" strike="noStrike" cap="none" dirty="0">
                <a:solidFill>
                  <a:srgbClr val="006600"/>
                </a:solidFill>
                <a:latin typeface="Arial"/>
                <a:ea typeface="Arial"/>
                <a:cs typeface="Arial"/>
                <a:sym typeface="Arial"/>
              </a:rPr>
              <a:t> acquisition</a:t>
            </a:r>
            <a:endParaRPr dirty="0">
              <a:solidFill>
                <a:srgbClr val="006600"/>
              </a:solidFill>
            </a:endParaRPr>
          </a:p>
          <a:p>
            <a:pPr marL="342900" lvl="0" indent="-342900" algn="l" rtl="0">
              <a:lnSpc>
                <a:spcPct val="100000"/>
              </a:lnSpc>
              <a:spcBef>
                <a:spcPts val="400"/>
              </a:spcBef>
              <a:spcAft>
                <a:spcPts val="0"/>
              </a:spcAft>
              <a:buClr>
                <a:srgbClr val="C00000"/>
              </a:buClr>
              <a:buSzPts val="1400"/>
              <a:buFont typeface="Arial"/>
              <a:buChar char="•"/>
            </a:pPr>
            <a:r>
              <a:rPr lang="en" sz="2000" b="0" i="0" u="none" strike="noStrike" cap="none" dirty="0">
                <a:solidFill>
                  <a:srgbClr val="006600"/>
                </a:solidFill>
              </a:rPr>
              <a:t>R</a:t>
            </a:r>
            <a:r>
              <a:rPr lang="en" sz="2000" b="0" i="0" u="none" strike="noStrike" cap="none" dirty="0">
                <a:solidFill>
                  <a:srgbClr val="006600"/>
                </a:solidFill>
                <a:latin typeface="Arial"/>
                <a:ea typeface="Arial"/>
                <a:cs typeface="Arial"/>
                <a:sym typeface="Arial"/>
              </a:rPr>
              <a:t>equisition a product not available in the GSA Global </a:t>
            </a:r>
            <a:r>
              <a:rPr lang="en" sz="2000" dirty="0">
                <a:solidFill>
                  <a:srgbClr val="006600"/>
                </a:solidFill>
              </a:rPr>
              <a:t>Supply</a:t>
            </a:r>
            <a:r>
              <a:rPr lang="en" sz="2000" baseline="30000" dirty="0">
                <a:solidFill>
                  <a:srgbClr val="006600"/>
                </a:solidFill>
                <a:latin typeface="Arial"/>
                <a:ea typeface="Arial"/>
                <a:cs typeface="Arial"/>
                <a:sym typeface="Arial"/>
              </a:rPr>
              <a:t>®</a:t>
            </a:r>
            <a:r>
              <a:rPr lang="en" sz="2000" b="0" i="0" u="none" strike="noStrike" cap="none" dirty="0">
                <a:solidFill>
                  <a:srgbClr val="006600"/>
                </a:solidFill>
                <a:latin typeface="Arial"/>
                <a:ea typeface="Arial"/>
                <a:cs typeface="Arial"/>
                <a:sym typeface="Arial"/>
              </a:rPr>
              <a:t> offering</a:t>
            </a:r>
            <a:endParaRPr dirty="0">
              <a:solidFill>
                <a:srgbClr val="006600"/>
              </a:solidFill>
            </a:endParaRPr>
          </a:p>
          <a:p>
            <a:pPr marL="742950" lvl="1" indent="-222250" algn="l" rtl="0">
              <a:lnSpc>
                <a:spcPct val="100000"/>
              </a:lnSpc>
              <a:spcBef>
                <a:spcPts val="400"/>
              </a:spcBef>
              <a:spcAft>
                <a:spcPts val="0"/>
              </a:spcAft>
              <a:buClr>
                <a:srgbClr val="A50021"/>
              </a:buClr>
              <a:buSzPts val="2000"/>
              <a:buFont typeface="Courier New"/>
              <a:buChar char="o"/>
            </a:pPr>
            <a:r>
              <a:rPr lang="en" sz="2000" b="0" i="0" u="none" strike="noStrike" cap="none" dirty="0">
                <a:solidFill>
                  <a:srgbClr val="006600"/>
                </a:solidFill>
                <a:latin typeface="Arial"/>
                <a:ea typeface="Arial"/>
                <a:cs typeface="Arial"/>
                <a:sym typeface="Arial"/>
              </a:rPr>
              <a:t>Limited to products and ancillary services for commodity classes that GSA Global </a:t>
            </a:r>
            <a:r>
              <a:rPr lang="en" sz="2000" dirty="0">
                <a:solidFill>
                  <a:srgbClr val="006600"/>
                </a:solidFill>
                <a:latin typeface="Arial"/>
                <a:ea typeface="Arial"/>
                <a:cs typeface="Arial"/>
                <a:sym typeface="Arial"/>
              </a:rPr>
              <a:t>Supply</a:t>
            </a:r>
            <a:r>
              <a:rPr lang="en" sz="2000" baseline="30000" dirty="0">
                <a:solidFill>
                  <a:srgbClr val="006600"/>
                </a:solidFill>
                <a:latin typeface="Arial"/>
                <a:ea typeface="Arial"/>
                <a:cs typeface="Arial"/>
                <a:sym typeface="Arial"/>
              </a:rPr>
              <a:t>®</a:t>
            </a:r>
            <a:r>
              <a:rPr lang="en" sz="2000" b="0" i="0" u="none" strike="noStrike" cap="none" dirty="0">
                <a:solidFill>
                  <a:srgbClr val="006600"/>
                </a:solidFill>
                <a:latin typeface="Arial"/>
                <a:ea typeface="Arial"/>
                <a:cs typeface="Arial"/>
                <a:sym typeface="Arial"/>
              </a:rPr>
              <a:t> manages</a:t>
            </a:r>
            <a:endParaRPr dirty="0">
              <a:solidFill>
                <a:srgbClr val="006600"/>
              </a:solidFill>
            </a:endParaRPr>
          </a:p>
          <a:p>
            <a:pPr marL="342900" marR="0" lvl="0" indent="-342900" algn="l" rtl="0">
              <a:lnSpc>
                <a:spcPct val="100000"/>
              </a:lnSpc>
              <a:spcBef>
                <a:spcPts val="400"/>
              </a:spcBef>
              <a:spcAft>
                <a:spcPts val="0"/>
              </a:spcAft>
              <a:buClr>
                <a:srgbClr val="990033"/>
              </a:buClr>
              <a:buSzPts val="2000"/>
              <a:buFont typeface="Arial"/>
              <a:buChar char="•"/>
            </a:pPr>
            <a:r>
              <a:rPr lang="en" sz="2000" b="0" i="0" u="none" strike="noStrike" cap="none" dirty="0">
                <a:solidFill>
                  <a:srgbClr val="006600"/>
                </a:solidFill>
                <a:latin typeface="Arial"/>
                <a:ea typeface="Arial"/>
                <a:cs typeface="Arial"/>
                <a:sym typeface="Arial"/>
              </a:rPr>
              <a:t>GSA provides complete acquisition, administration, logistics and payment support on all Non-Stock, No Contract items</a:t>
            </a:r>
            <a:endParaRPr dirty="0">
              <a:solidFill>
                <a:srgbClr val="006600"/>
              </a:solidFill>
            </a:endParaRPr>
          </a:p>
          <a:p>
            <a:pPr marL="342900" marR="0" lvl="0" indent="-342900" algn="l" rtl="0">
              <a:lnSpc>
                <a:spcPct val="100000"/>
              </a:lnSpc>
              <a:spcBef>
                <a:spcPts val="400"/>
              </a:spcBef>
              <a:spcAft>
                <a:spcPts val="0"/>
              </a:spcAft>
              <a:buClr>
                <a:srgbClr val="990033"/>
              </a:buClr>
              <a:buSzPts val="2000"/>
              <a:buFont typeface="Arial"/>
              <a:buChar char="•"/>
            </a:pPr>
            <a:r>
              <a:rPr lang="en" sz="2000" b="0" i="0" u="none" strike="noStrike" cap="none" dirty="0">
                <a:solidFill>
                  <a:srgbClr val="006600"/>
                </a:solidFill>
                <a:latin typeface="Arial"/>
                <a:ea typeface="Arial"/>
                <a:cs typeface="Arial"/>
                <a:sym typeface="Arial"/>
              </a:rPr>
              <a:t>Available to global DoD customer base, via MIPR or MILSTRIP </a:t>
            </a:r>
            <a:endParaRPr sz="2000" i="0" u="none" strike="noStrike" cap="none" dirty="0">
              <a:solidFill>
                <a:srgbClr val="006600"/>
              </a:solidFill>
              <a:latin typeface="Arial"/>
              <a:ea typeface="Arial"/>
              <a:cs typeface="Arial"/>
              <a:sym typeface="Arial"/>
            </a:endParaRPr>
          </a:p>
          <a:p>
            <a:pPr marL="342900" marR="0" lvl="0" indent="-342900" algn="l" rtl="0">
              <a:lnSpc>
                <a:spcPct val="100000"/>
              </a:lnSpc>
              <a:spcBef>
                <a:spcPts val="400"/>
              </a:spcBef>
              <a:spcAft>
                <a:spcPts val="0"/>
              </a:spcAft>
              <a:buClr>
                <a:srgbClr val="990033"/>
              </a:buClr>
              <a:buSzPts val="2000"/>
              <a:buFont typeface="Arial"/>
              <a:buChar char="•"/>
            </a:pPr>
            <a:r>
              <a:rPr lang="en" sz="2000" b="0" i="0" u="none" strike="noStrike" cap="none" dirty="0">
                <a:solidFill>
                  <a:srgbClr val="006600"/>
                </a:solidFill>
                <a:latin typeface="Arial"/>
                <a:ea typeface="Arial"/>
                <a:cs typeface="Arial"/>
                <a:sym typeface="Arial"/>
              </a:rPr>
              <a:t>One entry point, Email: SpecialOrderProgram@gsa.gov</a:t>
            </a:r>
            <a:endParaRPr dirty="0">
              <a:solidFill>
                <a:srgbClr val="006600"/>
              </a:solidFill>
            </a:endParaRPr>
          </a:p>
          <a:p>
            <a:pPr marL="742950" marR="0" lvl="1" indent="-95250" algn="l" rtl="0">
              <a:lnSpc>
                <a:spcPct val="115000"/>
              </a:lnSpc>
              <a:spcBef>
                <a:spcPts val="400"/>
              </a:spcBef>
              <a:spcAft>
                <a:spcPts val="0"/>
              </a:spcAft>
              <a:buClr>
                <a:srgbClr val="013C88"/>
              </a:buClr>
              <a:buSzPts val="1400"/>
              <a:buFont typeface="Arial"/>
              <a:buNone/>
            </a:pPr>
            <a:endParaRPr sz="2000" b="0" i="0" u="none" strike="noStrike" cap="none" dirty="0">
              <a:solidFill>
                <a:srgbClr val="013C88"/>
              </a:solidFill>
              <a:latin typeface="Arial"/>
              <a:ea typeface="Arial"/>
              <a:cs typeface="Arial"/>
              <a:sym typeface="Arial"/>
            </a:endParaRPr>
          </a:p>
        </p:txBody>
      </p:sp>
    </p:spTree>
  </p:cSld>
  <p:clrMapOvr>
    <a:masterClrMapping/>
  </p:clrMapOvr>
  <p:transition spd="slow">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72"/>
          <p:cNvSpPr txBox="1">
            <a:spLocks noGrp="1"/>
          </p:cNvSpPr>
          <p:nvPr>
            <p:ph type="title"/>
          </p:nvPr>
        </p:nvSpPr>
        <p:spPr>
          <a:xfrm>
            <a:off x="313775" y="1047208"/>
            <a:ext cx="8520600" cy="572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650"/>
              <a:buNone/>
            </a:pPr>
            <a:r>
              <a:rPr lang="en" sz="2600" b="1" i="0" u="none" strike="noStrike" cap="none">
                <a:latin typeface="Arial"/>
                <a:ea typeface="Arial"/>
                <a:cs typeface="Arial"/>
                <a:sym typeface="Arial"/>
              </a:rPr>
              <a:t>Help Us Serve You Better and Faster</a:t>
            </a:r>
            <a:r>
              <a:rPr lang="en" sz="2600" b="0" i="0" u="none" strike="noStrike" cap="none">
                <a:latin typeface="Arial"/>
                <a:ea typeface="Arial"/>
                <a:cs typeface="Arial"/>
                <a:sym typeface="Arial"/>
              </a:rPr>
              <a:t> </a:t>
            </a:r>
            <a:endParaRPr/>
          </a:p>
        </p:txBody>
      </p:sp>
      <p:sp>
        <p:nvSpPr>
          <p:cNvPr id="453" name="Google Shape;453;p72"/>
          <p:cNvSpPr txBox="1">
            <a:spLocks noGrp="1"/>
          </p:cNvSpPr>
          <p:nvPr>
            <p:ph type="body" idx="1"/>
          </p:nvPr>
        </p:nvSpPr>
        <p:spPr>
          <a:xfrm>
            <a:off x="311700" y="1705840"/>
            <a:ext cx="8520600" cy="2634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SzPts val="2000"/>
              <a:buFont typeface="Arial"/>
              <a:buChar char="•"/>
            </a:pPr>
            <a:r>
              <a:rPr lang="en" sz="2000" b="0" i="0" u="none" strike="noStrike" cap="none">
                <a:latin typeface="Arial"/>
                <a:ea typeface="Arial"/>
                <a:cs typeface="Arial"/>
                <a:sym typeface="Arial"/>
              </a:rPr>
              <a:t>Many orders flow through DLMS to GSA, without contact information </a:t>
            </a:r>
            <a:endParaRPr/>
          </a:p>
          <a:p>
            <a:pPr marL="342900" marR="0" lvl="0" indent="-342900" algn="l" rtl="0">
              <a:lnSpc>
                <a:spcPct val="100000"/>
              </a:lnSpc>
              <a:spcBef>
                <a:spcPts val="0"/>
              </a:spcBef>
              <a:spcAft>
                <a:spcPts val="0"/>
              </a:spcAft>
              <a:buSzPts val="2000"/>
              <a:buFont typeface="Arial"/>
              <a:buChar char="•"/>
            </a:pPr>
            <a:r>
              <a:rPr lang="en" sz="2000"/>
              <a:t>Use “Mark For” Date fields to insert contact info: name and phone number</a:t>
            </a:r>
            <a:endParaRPr/>
          </a:p>
          <a:p>
            <a:pPr marL="342900" marR="0" lvl="0" indent="-342900" algn="l" rtl="0">
              <a:lnSpc>
                <a:spcPct val="100000"/>
              </a:lnSpc>
              <a:spcBef>
                <a:spcPts val="0"/>
              </a:spcBef>
              <a:spcAft>
                <a:spcPts val="0"/>
              </a:spcAft>
              <a:buSzPts val="2000"/>
              <a:buFont typeface="Arial"/>
              <a:buChar char="•"/>
            </a:pPr>
            <a:r>
              <a:rPr lang="en" sz="2000" b="0" i="0" u="none" strike="noStrike" cap="none">
                <a:latin typeface="Arial"/>
                <a:ea typeface="Arial"/>
                <a:cs typeface="Arial"/>
                <a:sym typeface="Arial"/>
              </a:rPr>
              <a:t>This allows GSA to:</a:t>
            </a:r>
            <a:endParaRPr/>
          </a:p>
          <a:p>
            <a:pPr marL="638175" marR="0" lvl="0" indent="-346075" algn="l" rtl="0">
              <a:lnSpc>
                <a:spcPct val="100000"/>
              </a:lnSpc>
              <a:spcBef>
                <a:spcPts val="0"/>
              </a:spcBef>
              <a:spcAft>
                <a:spcPts val="0"/>
              </a:spcAft>
              <a:buSzPts val="2000"/>
              <a:buFont typeface="Courier New"/>
              <a:buChar char="o"/>
            </a:pPr>
            <a:r>
              <a:rPr lang="en" sz="2000"/>
              <a:t>Clarify buyer’s needs regarding non-contract items (buy on demand)</a:t>
            </a:r>
            <a:endParaRPr/>
          </a:p>
          <a:p>
            <a:pPr marL="638175" marR="0" lvl="0" indent="-346075" algn="l" rtl="0">
              <a:lnSpc>
                <a:spcPct val="100000"/>
              </a:lnSpc>
              <a:spcBef>
                <a:spcPts val="0"/>
              </a:spcBef>
              <a:spcAft>
                <a:spcPts val="0"/>
              </a:spcAft>
              <a:buSzPts val="2000"/>
              <a:buFont typeface="Courier New"/>
              <a:buChar char="o"/>
            </a:pPr>
            <a:r>
              <a:rPr lang="en" sz="2000" b="0" i="0" u="none" strike="noStrike" cap="none">
                <a:latin typeface="Arial"/>
                <a:ea typeface="Arial"/>
                <a:cs typeface="Arial"/>
                <a:sym typeface="Arial"/>
              </a:rPr>
              <a:t>Confirm quantity if there is a question on unit of issue</a:t>
            </a:r>
            <a:endParaRPr/>
          </a:p>
          <a:p>
            <a:pPr marL="638175" marR="0" lvl="0" indent="-346075" algn="l" rtl="0">
              <a:lnSpc>
                <a:spcPct val="100000"/>
              </a:lnSpc>
              <a:spcBef>
                <a:spcPts val="0"/>
              </a:spcBef>
              <a:spcAft>
                <a:spcPts val="0"/>
              </a:spcAft>
              <a:buSzPts val="2000"/>
              <a:buFont typeface="Courier New"/>
              <a:buChar char="o"/>
            </a:pPr>
            <a:r>
              <a:rPr lang="en" sz="2000"/>
              <a:t>Arrange delivery and any special requirements</a:t>
            </a:r>
            <a:endParaRPr/>
          </a:p>
          <a:p>
            <a:pPr marL="638175" marR="0" lvl="0" indent="-346075" algn="l" rtl="0">
              <a:lnSpc>
                <a:spcPct val="100000"/>
              </a:lnSpc>
              <a:spcBef>
                <a:spcPts val="0"/>
              </a:spcBef>
              <a:spcAft>
                <a:spcPts val="0"/>
              </a:spcAft>
              <a:buSzPts val="2000"/>
              <a:buFont typeface="Courier New"/>
              <a:buChar char="o"/>
            </a:pPr>
            <a:r>
              <a:rPr lang="en" sz="2000" b="0" i="0" u="none" strike="noStrike" cap="none">
                <a:latin typeface="Arial"/>
                <a:ea typeface="Arial"/>
                <a:cs typeface="Arial"/>
                <a:sym typeface="Arial"/>
              </a:rPr>
              <a:t>Ensure base access, if needed</a:t>
            </a:r>
            <a:br>
              <a:rPr lang="en" sz="2000" b="0" i="0" u="none" strike="noStrike" cap="none">
                <a:latin typeface="Arial"/>
                <a:ea typeface="Arial"/>
                <a:cs typeface="Arial"/>
                <a:sym typeface="Arial"/>
              </a:rPr>
            </a:br>
            <a:endParaRPr sz="2000" b="0" i="0" u="none" strike="noStrike" cap="none">
              <a:latin typeface="Arial"/>
              <a:ea typeface="Arial"/>
              <a:cs typeface="Arial"/>
              <a:sym typeface="Arial"/>
            </a:endParaRPr>
          </a:p>
          <a:p>
            <a:pPr marL="347472" marR="0" lvl="0" indent="-347472" algn="l" rtl="0">
              <a:lnSpc>
                <a:spcPct val="100000"/>
              </a:lnSpc>
              <a:spcBef>
                <a:spcPts val="0"/>
              </a:spcBef>
              <a:spcAft>
                <a:spcPts val="0"/>
              </a:spcAft>
              <a:buSzPts val="2000"/>
              <a:buFont typeface="Arial"/>
              <a:buChar char="•"/>
            </a:pPr>
            <a:r>
              <a:rPr lang="en" sz="2000" b="0" i="0" u="none" strike="noStrike" cap="none">
                <a:latin typeface="Arial"/>
                <a:ea typeface="Arial"/>
                <a:cs typeface="Arial"/>
                <a:sym typeface="Arial"/>
              </a:rPr>
              <a:t>Long-term: DLA and GSA to collect more complete contact info </a:t>
            </a:r>
            <a:endParaRPr/>
          </a:p>
          <a:p>
            <a:pPr marL="520700" marR="0" lvl="1" indent="-190500" algn="l" rtl="0">
              <a:lnSpc>
                <a:spcPct val="115000"/>
              </a:lnSpc>
              <a:spcBef>
                <a:spcPts val="400"/>
              </a:spcBef>
              <a:spcAft>
                <a:spcPts val="0"/>
              </a:spcAft>
              <a:buClr>
                <a:srgbClr val="990033"/>
              </a:buClr>
              <a:buSzPts val="2000"/>
              <a:buNone/>
            </a:pPr>
            <a:endParaRPr sz="2000" b="0" i="0" u="none" strike="noStrike" cap="none">
              <a:solidFill>
                <a:srgbClr val="013C88"/>
              </a:solidFill>
              <a:latin typeface="Arial"/>
              <a:ea typeface="Arial"/>
              <a:cs typeface="Arial"/>
              <a:sym typeface="Arial"/>
            </a:endParaRPr>
          </a:p>
          <a:p>
            <a:pPr marL="742950" marR="0" lvl="1" indent="-95250" algn="l" rtl="0">
              <a:lnSpc>
                <a:spcPct val="115000"/>
              </a:lnSpc>
              <a:spcBef>
                <a:spcPts val="400"/>
              </a:spcBef>
              <a:spcAft>
                <a:spcPts val="0"/>
              </a:spcAft>
              <a:buClr>
                <a:srgbClr val="013C88"/>
              </a:buClr>
              <a:buSzPts val="1400"/>
              <a:buFont typeface="Arial"/>
              <a:buNone/>
            </a:pPr>
            <a:endParaRPr sz="2000" b="0" i="0" u="none" strike="noStrike" cap="none">
              <a:solidFill>
                <a:srgbClr val="013C88"/>
              </a:solidFill>
              <a:latin typeface="Arial"/>
              <a:ea typeface="Arial"/>
              <a:cs typeface="Arial"/>
              <a:sym typeface="Arial"/>
            </a:endParaRPr>
          </a:p>
        </p:txBody>
      </p:sp>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7"/>
          <p:cNvSpPr txBox="1">
            <a:spLocks noGrp="1"/>
          </p:cNvSpPr>
          <p:nvPr>
            <p:ph type="title"/>
          </p:nvPr>
        </p:nvSpPr>
        <p:spPr>
          <a:xfrm>
            <a:off x="313775" y="1047208"/>
            <a:ext cx="8520600" cy="572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700"/>
              <a:buNone/>
            </a:pPr>
            <a:r>
              <a:rPr lang="en" sz="2800" b="1" i="0" u="none" strike="noStrike" cap="none">
                <a:solidFill>
                  <a:srgbClr val="38761D"/>
                </a:solidFill>
                <a:latin typeface="Arial"/>
                <a:ea typeface="Arial"/>
                <a:cs typeface="Arial"/>
                <a:sym typeface="Arial"/>
              </a:rPr>
              <a:t>General Services Administration </a:t>
            </a:r>
            <a:endParaRPr>
              <a:solidFill>
                <a:srgbClr val="38761D"/>
              </a:solidFill>
            </a:endParaRPr>
          </a:p>
        </p:txBody>
      </p:sp>
      <p:sp>
        <p:nvSpPr>
          <p:cNvPr id="194" name="Google Shape;194;p37"/>
          <p:cNvSpPr txBox="1">
            <a:spLocks noGrp="1"/>
          </p:cNvSpPr>
          <p:nvPr>
            <p:ph type="body" idx="1"/>
          </p:nvPr>
        </p:nvSpPr>
        <p:spPr>
          <a:xfrm>
            <a:off x="311700" y="1705840"/>
            <a:ext cx="8520600" cy="2634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15000"/>
              </a:lnSpc>
              <a:spcBef>
                <a:spcPts val="0"/>
              </a:spcBef>
              <a:spcAft>
                <a:spcPts val="0"/>
              </a:spcAft>
              <a:buClr>
                <a:srgbClr val="38761D"/>
              </a:buClr>
              <a:buSzPts val="1800"/>
              <a:buFont typeface="Arial"/>
              <a:buChar char="•"/>
            </a:pPr>
            <a:r>
              <a:rPr lang="en" sz="1800" b="1" i="0" u="none" strike="noStrike" cap="none">
                <a:solidFill>
                  <a:srgbClr val="38761D"/>
                </a:solidFill>
                <a:latin typeface="Arial"/>
                <a:ea typeface="Arial"/>
                <a:cs typeface="Arial"/>
                <a:sym typeface="Arial"/>
              </a:rPr>
              <a:t>Creation: </a:t>
            </a:r>
            <a:r>
              <a:rPr lang="en" sz="1800" b="0" i="0" u="none" strike="noStrike" cap="none">
                <a:solidFill>
                  <a:srgbClr val="38761D"/>
                </a:solidFill>
                <a:latin typeface="Arial"/>
                <a:ea typeface="Arial"/>
                <a:cs typeface="Arial"/>
                <a:sym typeface="Arial"/>
              </a:rPr>
              <a:t>Established by President Truman on </a:t>
            </a:r>
            <a:r>
              <a:rPr lang="en" sz="1800" b="1" i="0" u="none" strike="noStrike" cap="none">
                <a:solidFill>
                  <a:srgbClr val="38761D"/>
                </a:solidFill>
                <a:latin typeface="Arial"/>
                <a:ea typeface="Arial"/>
                <a:cs typeface="Arial"/>
                <a:sym typeface="Arial"/>
              </a:rPr>
              <a:t>July 1, 1949</a:t>
            </a:r>
            <a:r>
              <a:rPr lang="en" sz="1800" b="0" i="0" u="none" strike="noStrike" cap="none">
                <a:solidFill>
                  <a:srgbClr val="38761D"/>
                </a:solidFill>
                <a:latin typeface="Arial"/>
                <a:ea typeface="Arial"/>
                <a:cs typeface="Arial"/>
                <a:sym typeface="Arial"/>
              </a:rPr>
              <a:t>.  </a:t>
            </a:r>
            <a:br>
              <a:rPr lang="en" sz="1800" b="0" i="0" u="none" strike="noStrike" cap="none">
                <a:solidFill>
                  <a:srgbClr val="38761D"/>
                </a:solidFill>
                <a:latin typeface="Arial"/>
                <a:ea typeface="Arial"/>
                <a:cs typeface="Arial"/>
                <a:sym typeface="Arial"/>
              </a:rPr>
            </a:br>
            <a:endParaRPr sz="1800" b="0" i="0" u="none" strike="noStrike" cap="none">
              <a:solidFill>
                <a:srgbClr val="38761D"/>
              </a:solidFill>
              <a:latin typeface="Arial"/>
              <a:ea typeface="Arial"/>
              <a:cs typeface="Arial"/>
              <a:sym typeface="Arial"/>
            </a:endParaRPr>
          </a:p>
          <a:p>
            <a:pPr marL="342900" marR="0" lvl="0" indent="-342900" algn="l" rtl="0">
              <a:lnSpc>
                <a:spcPct val="115000"/>
              </a:lnSpc>
              <a:spcBef>
                <a:spcPts val="360"/>
              </a:spcBef>
              <a:spcAft>
                <a:spcPts val="0"/>
              </a:spcAft>
              <a:buClr>
                <a:srgbClr val="38761D"/>
              </a:buClr>
              <a:buSzPts val="1800"/>
              <a:buFont typeface="Arial"/>
              <a:buChar char="•"/>
            </a:pPr>
            <a:r>
              <a:rPr lang="en" sz="1800" b="1" i="0" u="none" strike="noStrike" cap="none">
                <a:solidFill>
                  <a:srgbClr val="38761D"/>
                </a:solidFill>
                <a:latin typeface="Arial"/>
                <a:ea typeface="Arial"/>
                <a:cs typeface="Arial"/>
                <a:sym typeface="Arial"/>
              </a:rPr>
              <a:t>Original Mission</a:t>
            </a:r>
            <a:r>
              <a:rPr lang="en" sz="1800" b="0" i="0" u="none" strike="noStrike" cap="none">
                <a:solidFill>
                  <a:srgbClr val="38761D"/>
                </a:solidFill>
                <a:latin typeface="Arial"/>
                <a:ea typeface="Arial"/>
                <a:cs typeface="Arial"/>
                <a:sym typeface="Arial"/>
              </a:rPr>
              <a:t>: To dispose of war surplus, manage and store government records, manage emergency preparedness, and stockpile strategic supplies. </a:t>
            </a:r>
            <a:br>
              <a:rPr lang="en" sz="1800" b="0" i="0" u="none" strike="noStrike" cap="none">
                <a:solidFill>
                  <a:srgbClr val="38761D"/>
                </a:solidFill>
                <a:latin typeface="Arial"/>
                <a:ea typeface="Arial"/>
                <a:cs typeface="Arial"/>
                <a:sym typeface="Arial"/>
              </a:rPr>
            </a:br>
            <a:endParaRPr sz="1800" b="0" i="0" u="none" strike="noStrike" cap="none">
              <a:solidFill>
                <a:srgbClr val="38761D"/>
              </a:solidFill>
              <a:latin typeface="Arial"/>
              <a:ea typeface="Arial"/>
              <a:cs typeface="Arial"/>
              <a:sym typeface="Arial"/>
            </a:endParaRPr>
          </a:p>
          <a:p>
            <a:pPr marL="342900" marR="0" lvl="0" indent="-342900" algn="l" rtl="0">
              <a:lnSpc>
                <a:spcPct val="115000"/>
              </a:lnSpc>
              <a:spcBef>
                <a:spcPts val="360"/>
              </a:spcBef>
              <a:spcAft>
                <a:spcPts val="0"/>
              </a:spcAft>
              <a:buClr>
                <a:srgbClr val="38761D"/>
              </a:buClr>
              <a:buSzPts val="1800"/>
              <a:buFont typeface="Arial"/>
              <a:buChar char="•"/>
            </a:pPr>
            <a:r>
              <a:rPr lang="en" sz="1800" b="1" i="0" u="none" strike="noStrike" cap="none">
                <a:solidFill>
                  <a:srgbClr val="38761D"/>
                </a:solidFill>
                <a:latin typeface="Arial"/>
                <a:ea typeface="Arial"/>
                <a:cs typeface="Arial"/>
                <a:sym typeface="Arial"/>
              </a:rPr>
              <a:t>An Evolving Mission</a:t>
            </a:r>
            <a:r>
              <a:rPr lang="en" sz="1800" b="0" i="0" u="none" strike="noStrike" cap="none">
                <a:solidFill>
                  <a:srgbClr val="38761D"/>
                </a:solidFill>
                <a:latin typeface="Arial"/>
                <a:ea typeface="Arial"/>
                <a:cs typeface="Arial"/>
                <a:sym typeface="Arial"/>
              </a:rPr>
              <a:t>: The </a:t>
            </a:r>
            <a:r>
              <a:rPr lang="en" sz="1800" b="0" i="0" u="sng" strike="noStrike" cap="none">
                <a:solidFill>
                  <a:srgbClr val="38761D"/>
                </a:solidFill>
                <a:latin typeface="Arial"/>
                <a:ea typeface="Arial"/>
                <a:cs typeface="Arial"/>
                <a:sym typeface="Arial"/>
              </a:rPr>
              <a:t>Public Buildings Service</a:t>
            </a:r>
            <a:r>
              <a:rPr lang="en" sz="1800" b="1" i="0" u="none" strike="noStrike" cap="none">
                <a:solidFill>
                  <a:srgbClr val="38761D"/>
                </a:solidFill>
                <a:latin typeface="Arial"/>
                <a:ea typeface="Arial"/>
                <a:cs typeface="Arial"/>
                <a:sym typeface="Arial"/>
              </a:rPr>
              <a:t> </a:t>
            </a:r>
            <a:r>
              <a:rPr lang="en" sz="1800">
                <a:solidFill>
                  <a:srgbClr val="38761D"/>
                </a:solidFill>
                <a:latin typeface="Arial"/>
                <a:ea typeface="Arial"/>
                <a:cs typeface="Arial"/>
                <a:sym typeface="Arial"/>
              </a:rPr>
              <a:t>normally </a:t>
            </a:r>
            <a:r>
              <a:rPr lang="en" sz="1800" b="0" i="0" u="none" strike="noStrike" cap="none">
                <a:solidFill>
                  <a:srgbClr val="38761D"/>
                </a:solidFill>
                <a:latin typeface="Arial"/>
                <a:ea typeface="Arial"/>
                <a:cs typeface="Arial"/>
                <a:sym typeface="Arial"/>
              </a:rPr>
              <a:t>houses more than 1 million federal civilian workers</a:t>
            </a:r>
            <a:r>
              <a:rPr lang="en" sz="1800">
                <a:solidFill>
                  <a:srgbClr val="38761D"/>
                </a:solidFill>
                <a:latin typeface="Arial"/>
                <a:ea typeface="Arial"/>
                <a:cs typeface="Arial"/>
                <a:sym typeface="Arial"/>
              </a:rPr>
              <a:t>, many in</a:t>
            </a:r>
            <a:r>
              <a:rPr lang="en" sz="1800" b="0" i="0" u="none" strike="noStrike" cap="none">
                <a:solidFill>
                  <a:srgbClr val="38761D"/>
                </a:solidFill>
                <a:latin typeface="Arial"/>
                <a:ea typeface="Arial"/>
                <a:cs typeface="Arial"/>
                <a:sym typeface="Arial"/>
              </a:rPr>
              <a:t> 480 historic buildings. The </a:t>
            </a:r>
            <a:r>
              <a:rPr lang="en" sz="1800" b="0" i="0" u="sng" strike="noStrike" cap="none">
                <a:solidFill>
                  <a:srgbClr val="38761D"/>
                </a:solidFill>
                <a:latin typeface="Arial"/>
                <a:ea typeface="Arial"/>
                <a:cs typeface="Arial"/>
                <a:sym typeface="Arial"/>
              </a:rPr>
              <a:t>Federal Acquisition Service</a:t>
            </a:r>
            <a:r>
              <a:rPr lang="en" sz="1800" b="0" i="0" u="none" strike="noStrike" cap="none">
                <a:solidFill>
                  <a:srgbClr val="38761D"/>
                </a:solidFill>
                <a:latin typeface="Arial"/>
                <a:ea typeface="Arial"/>
                <a:cs typeface="Arial"/>
                <a:sym typeface="Arial"/>
              </a:rPr>
              <a:t> facilitates the purchase of goods and services.</a:t>
            </a:r>
            <a:endParaRPr>
              <a:solidFill>
                <a:srgbClr val="38761D"/>
              </a:solidFill>
            </a:endParaRPr>
          </a:p>
          <a:p>
            <a:pPr marL="342900" marR="0" lvl="0" indent="-266700" algn="l" rtl="0">
              <a:lnSpc>
                <a:spcPct val="115000"/>
              </a:lnSpc>
              <a:spcBef>
                <a:spcPts val="240"/>
              </a:spcBef>
              <a:spcAft>
                <a:spcPts val="0"/>
              </a:spcAft>
              <a:buClr>
                <a:srgbClr val="003399"/>
              </a:buClr>
              <a:buSzPts val="1800"/>
              <a:buFont typeface="Arial"/>
              <a:buNone/>
            </a:pPr>
            <a:endParaRPr sz="1200" b="1" i="0" u="none" strike="noStrike" cap="none">
              <a:solidFill>
                <a:srgbClr val="013C88"/>
              </a:solidFill>
              <a:latin typeface="Arial"/>
              <a:ea typeface="Arial"/>
              <a:cs typeface="Arial"/>
              <a:sym typeface="Arial"/>
            </a:endParaRPr>
          </a:p>
        </p:txBody>
      </p:sp>
    </p:spTree>
  </p:cSld>
  <p:clrMapOvr>
    <a:masterClrMapping/>
  </p:clrMapOvr>
  <p:transition spd="slow">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73"/>
          <p:cNvSpPr txBox="1">
            <a:spLocks noGrp="1"/>
          </p:cNvSpPr>
          <p:nvPr>
            <p:ph type="title"/>
          </p:nvPr>
        </p:nvSpPr>
        <p:spPr>
          <a:xfrm>
            <a:off x="313775" y="1047208"/>
            <a:ext cx="8520600" cy="572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650"/>
              <a:buNone/>
            </a:pPr>
            <a:r>
              <a:rPr lang="en" sz="2600" b="1" i="0" u="none" strike="noStrike" cap="none">
                <a:latin typeface="Arial"/>
                <a:ea typeface="Arial"/>
                <a:cs typeface="Arial"/>
                <a:sym typeface="Arial"/>
              </a:rPr>
              <a:t>GSA Global Supply - Part Number Expansion</a:t>
            </a:r>
            <a:r>
              <a:rPr lang="en" sz="2600" b="0" i="0" u="none" strike="noStrike" cap="none">
                <a:latin typeface="Arial"/>
                <a:ea typeface="Arial"/>
                <a:cs typeface="Arial"/>
                <a:sym typeface="Arial"/>
              </a:rPr>
              <a:t> </a:t>
            </a:r>
            <a:endParaRPr/>
          </a:p>
        </p:txBody>
      </p:sp>
      <p:sp>
        <p:nvSpPr>
          <p:cNvPr id="460" name="Google Shape;460;p73"/>
          <p:cNvSpPr txBox="1">
            <a:spLocks noGrp="1"/>
          </p:cNvSpPr>
          <p:nvPr>
            <p:ph type="body" idx="1"/>
          </p:nvPr>
        </p:nvSpPr>
        <p:spPr>
          <a:xfrm>
            <a:off x="311700" y="1705840"/>
            <a:ext cx="8520600" cy="26346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000"/>
              <a:buFont typeface="Arial"/>
              <a:buChar char="•"/>
            </a:pPr>
            <a:r>
              <a:rPr lang="en" sz="2000" b="0" i="0" u="none" strike="noStrike" cap="none">
                <a:latin typeface="Arial"/>
                <a:ea typeface="Arial"/>
                <a:cs typeface="Arial"/>
                <a:sym typeface="Arial"/>
              </a:rPr>
              <a:t>Goal is greater customer choice, with all the safety and simplicity of GSA Global </a:t>
            </a:r>
            <a:r>
              <a:rPr lang="en" sz="2000"/>
              <a:t>Supply</a:t>
            </a:r>
            <a:r>
              <a:rPr lang="en" sz="2000" baseline="30000"/>
              <a:t>®</a:t>
            </a:r>
            <a:endParaRPr sz="2000" b="0" i="0" u="none" strike="noStrike" cap="none">
              <a:latin typeface="Arial"/>
              <a:ea typeface="Arial"/>
              <a:cs typeface="Arial"/>
              <a:sym typeface="Arial"/>
            </a:endParaRPr>
          </a:p>
          <a:p>
            <a:pPr marL="342900" marR="0" lvl="0" indent="-342900" algn="l" rtl="0">
              <a:lnSpc>
                <a:spcPct val="100000"/>
              </a:lnSpc>
              <a:spcBef>
                <a:spcPts val="0"/>
              </a:spcBef>
              <a:spcAft>
                <a:spcPts val="0"/>
              </a:spcAft>
              <a:buSzPts val="2000"/>
              <a:buFont typeface="Arial"/>
              <a:buChar char="•"/>
            </a:pPr>
            <a:r>
              <a:rPr lang="en" sz="2000"/>
              <a:t>Builds on strategic sourcing for MRO and JanSan noted earlier</a:t>
            </a:r>
            <a:endParaRPr/>
          </a:p>
          <a:p>
            <a:pPr marL="342900" marR="0" lvl="0" indent="-342900" algn="l" rtl="0">
              <a:lnSpc>
                <a:spcPct val="100000"/>
              </a:lnSpc>
              <a:spcBef>
                <a:spcPts val="0"/>
              </a:spcBef>
              <a:spcAft>
                <a:spcPts val="0"/>
              </a:spcAft>
              <a:buSzPts val="2000"/>
              <a:buFont typeface="Arial"/>
              <a:buChar char="•"/>
            </a:pPr>
            <a:r>
              <a:rPr lang="en" sz="2000" b="0" i="0" u="none" strike="noStrike" cap="none">
                <a:latin typeface="Arial"/>
                <a:ea typeface="Arial"/>
                <a:cs typeface="Arial"/>
                <a:sym typeface="Arial"/>
              </a:rPr>
              <a:t>1.6 million items, identified by part number and not NSN</a:t>
            </a:r>
            <a:endParaRPr/>
          </a:p>
          <a:p>
            <a:pPr marL="342900" marR="0" lvl="0" indent="-342900" algn="l" rtl="0">
              <a:lnSpc>
                <a:spcPct val="100000"/>
              </a:lnSpc>
              <a:spcBef>
                <a:spcPts val="0"/>
              </a:spcBef>
              <a:spcAft>
                <a:spcPts val="0"/>
              </a:spcAft>
              <a:buSzPts val="2000"/>
              <a:buFont typeface="Arial"/>
              <a:buChar char="•"/>
            </a:pPr>
            <a:r>
              <a:rPr lang="en" sz="2000"/>
              <a:t>Standard prefix: for example MRO items bear the prefix “FMRB” </a:t>
            </a:r>
            <a:endParaRPr sz="2000" b="0" i="0" u="none" strike="noStrike" cap="none">
              <a:latin typeface="Arial"/>
              <a:ea typeface="Arial"/>
              <a:cs typeface="Arial"/>
              <a:sym typeface="Arial"/>
            </a:endParaRPr>
          </a:p>
          <a:p>
            <a:pPr marL="342900" marR="0" lvl="0" indent="-342900" algn="l" rtl="0">
              <a:lnSpc>
                <a:spcPct val="100000"/>
              </a:lnSpc>
              <a:spcBef>
                <a:spcPts val="0"/>
              </a:spcBef>
              <a:spcAft>
                <a:spcPts val="0"/>
              </a:spcAft>
              <a:buSzPts val="2000"/>
              <a:buFont typeface="Arial"/>
              <a:buChar char="•"/>
            </a:pPr>
            <a:r>
              <a:rPr lang="en" sz="2000"/>
              <a:t>Same program attributes as NSNs apply (ordering and payment options, requisition-based ordering, etc.)</a:t>
            </a:r>
            <a:endParaRPr/>
          </a:p>
          <a:p>
            <a:pPr marL="342900" lvl="0" indent="-342900" algn="l" rtl="0">
              <a:lnSpc>
                <a:spcPct val="100000"/>
              </a:lnSpc>
              <a:spcBef>
                <a:spcPts val="0"/>
              </a:spcBef>
              <a:spcAft>
                <a:spcPts val="0"/>
              </a:spcAft>
              <a:buSzPts val="2000"/>
              <a:buFont typeface="Arial"/>
              <a:buChar char="•"/>
            </a:pPr>
            <a:r>
              <a:rPr lang="en" sz="2000"/>
              <a:t>Identified on both websites (GGS and GSA Advantage!</a:t>
            </a:r>
            <a:r>
              <a:rPr lang="en" sz="2000" i="1" baseline="30000"/>
              <a:t>®</a:t>
            </a:r>
            <a:r>
              <a:rPr lang="en" sz="2000"/>
              <a:t>) with “Contractor” marked as “GSA Global Supply</a:t>
            </a:r>
            <a:r>
              <a:rPr lang="en" sz="2000" baseline="30000"/>
              <a:t>®</a:t>
            </a:r>
            <a:r>
              <a:rPr lang="en" sz="2000"/>
              <a:t>”</a:t>
            </a:r>
            <a:endParaRPr/>
          </a:p>
          <a:p>
            <a:pPr marL="742950" marR="0" lvl="1" indent="-95250" algn="l" rtl="0">
              <a:lnSpc>
                <a:spcPct val="115000"/>
              </a:lnSpc>
              <a:spcBef>
                <a:spcPts val="400"/>
              </a:spcBef>
              <a:spcAft>
                <a:spcPts val="0"/>
              </a:spcAft>
              <a:buClr>
                <a:srgbClr val="013C88"/>
              </a:buClr>
              <a:buSzPts val="1400"/>
              <a:buFont typeface="Arial"/>
              <a:buNone/>
            </a:pPr>
            <a:endParaRPr sz="2000" b="0" i="0" u="none" strike="noStrike" cap="none">
              <a:solidFill>
                <a:srgbClr val="013C88"/>
              </a:solidFill>
              <a:latin typeface="Arial"/>
              <a:ea typeface="Arial"/>
              <a:cs typeface="Arial"/>
              <a:sym typeface="Arial"/>
            </a:endParaRPr>
          </a:p>
        </p:txBody>
      </p:sp>
    </p:spTree>
  </p:cSld>
  <p:clrMapOvr>
    <a:masterClrMapping/>
  </p:clrMapOvr>
  <p:transition spd="slow">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74"/>
          <p:cNvSpPr txBox="1">
            <a:spLocks noGrp="1"/>
          </p:cNvSpPr>
          <p:nvPr>
            <p:ph type="title"/>
          </p:nvPr>
        </p:nvSpPr>
        <p:spPr>
          <a:xfrm>
            <a:off x="313775" y="1047208"/>
            <a:ext cx="8520600" cy="572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650"/>
              <a:buNone/>
            </a:pPr>
            <a:r>
              <a:rPr lang="en" sz="2600" b="1" i="0" u="none" strike="noStrike" cap="none">
                <a:latin typeface="Arial"/>
                <a:ea typeface="Arial"/>
                <a:cs typeface="Arial"/>
                <a:sym typeface="Arial"/>
              </a:rPr>
              <a:t>GSA Global Supply - Global Reach</a:t>
            </a:r>
            <a:r>
              <a:rPr lang="en" sz="2600" b="0" i="0" u="none" strike="noStrike" cap="none">
                <a:latin typeface="Arial"/>
                <a:ea typeface="Arial"/>
                <a:cs typeface="Arial"/>
                <a:sym typeface="Arial"/>
              </a:rPr>
              <a:t> </a:t>
            </a:r>
            <a:endParaRPr/>
          </a:p>
        </p:txBody>
      </p:sp>
      <p:sp>
        <p:nvSpPr>
          <p:cNvPr id="467" name="Google Shape;467;p74"/>
          <p:cNvSpPr txBox="1">
            <a:spLocks noGrp="1"/>
          </p:cNvSpPr>
          <p:nvPr>
            <p:ph type="body" idx="1"/>
          </p:nvPr>
        </p:nvSpPr>
        <p:spPr>
          <a:xfrm>
            <a:off x="311700" y="1705840"/>
            <a:ext cx="8520600" cy="26345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SzPts val="2000"/>
              <a:buFont typeface="Arial"/>
              <a:buChar char="•"/>
            </a:pPr>
            <a:r>
              <a:rPr lang="en" sz="2000" b="0" i="0" u="none" strike="noStrike" cap="none">
                <a:latin typeface="Arial"/>
                <a:ea typeface="Arial"/>
                <a:cs typeface="Arial"/>
                <a:sym typeface="Arial"/>
              </a:rPr>
              <a:t>Partnerships for customers in Europe and around the Pacific</a:t>
            </a:r>
            <a:endParaRPr/>
          </a:p>
          <a:p>
            <a:pPr marL="342900" lvl="0" indent="-342900" algn="l" rtl="0">
              <a:lnSpc>
                <a:spcPct val="100000"/>
              </a:lnSpc>
              <a:spcBef>
                <a:spcPts val="0"/>
              </a:spcBef>
              <a:spcAft>
                <a:spcPts val="0"/>
              </a:spcAft>
              <a:buSzPts val="2000"/>
              <a:buFont typeface="Arial"/>
              <a:buChar char="•"/>
            </a:pPr>
            <a:r>
              <a:rPr lang="en" sz="2000"/>
              <a:t>Available via FEDSTRIP/MILSTRIP and now GSA Advantage!</a:t>
            </a:r>
            <a:r>
              <a:rPr lang="en" sz="2000" baseline="30000"/>
              <a:t>®</a:t>
            </a:r>
            <a:r>
              <a:rPr lang="en" sz="2000"/>
              <a:t> and GSA Global Supply</a:t>
            </a:r>
            <a:r>
              <a:rPr lang="en" sz="2000" baseline="30000"/>
              <a:t>®</a:t>
            </a:r>
            <a:r>
              <a:rPr lang="en" sz="2000"/>
              <a:t> websites too</a:t>
            </a:r>
            <a:endParaRPr sz="2000" b="0" i="0" u="none" strike="noStrike" cap="none">
              <a:latin typeface="Arial"/>
              <a:ea typeface="Arial"/>
              <a:cs typeface="Arial"/>
              <a:sym typeface="Arial"/>
            </a:endParaRPr>
          </a:p>
          <a:p>
            <a:pPr marL="342900" marR="0" lvl="0" indent="-342900" algn="l" rtl="0">
              <a:lnSpc>
                <a:spcPct val="100000"/>
              </a:lnSpc>
              <a:spcBef>
                <a:spcPts val="0"/>
              </a:spcBef>
              <a:spcAft>
                <a:spcPts val="0"/>
              </a:spcAft>
              <a:buSzPts val="2000"/>
              <a:buFont typeface="Arial"/>
              <a:buChar char="•"/>
            </a:pPr>
            <a:r>
              <a:rPr lang="en" sz="2000"/>
              <a:t>Features hundreds of high-demand NSNs</a:t>
            </a:r>
            <a:endParaRPr/>
          </a:p>
          <a:p>
            <a:pPr marL="342900" marR="0" lvl="0" indent="-342900" algn="l" rtl="0">
              <a:lnSpc>
                <a:spcPct val="100000"/>
              </a:lnSpc>
              <a:spcBef>
                <a:spcPts val="400"/>
              </a:spcBef>
              <a:spcAft>
                <a:spcPts val="0"/>
              </a:spcAft>
              <a:buSzPts val="2000"/>
              <a:buFont typeface="Arial"/>
              <a:buChar char="•"/>
            </a:pPr>
            <a:r>
              <a:rPr lang="en" sz="2000" b="0" i="0" u="none" strike="noStrike" cap="none">
                <a:latin typeface="Arial"/>
                <a:ea typeface="Arial"/>
                <a:cs typeface="Arial"/>
                <a:sym typeface="Arial"/>
              </a:rPr>
              <a:t>GSA’s vendor partner stocks those items locally and delivers in 3-5 days (much faster than shipment via DLA from CONUS)</a:t>
            </a:r>
            <a:endParaRPr/>
          </a:p>
          <a:p>
            <a:pPr marL="342900" marR="0" lvl="0" indent="-342900" algn="l" rtl="0">
              <a:lnSpc>
                <a:spcPct val="100000"/>
              </a:lnSpc>
              <a:spcBef>
                <a:spcPts val="400"/>
              </a:spcBef>
              <a:spcAft>
                <a:spcPts val="0"/>
              </a:spcAft>
              <a:buSzPts val="2000"/>
              <a:buFont typeface="Arial"/>
              <a:buChar char="•"/>
            </a:pPr>
            <a:r>
              <a:rPr lang="en" sz="2000" b="0" i="0" u="none" strike="noStrike" cap="none">
                <a:latin typeface="Arial"/>
                <a:ea typeface="Arial"/>
                <a:cs typeface="Arial"/>
                <a:sym typeface="Arial"/>
              </a:rPr>
              <a:t>Open now in Alaska, and soon for Puerto Rico and CENTCOM (10 countries in the Middle East)</a:t>
            </a:r>
            <a:endParaRPr sz="2000" b="0" i="0" u="none" strike="noStrike" cap="none">
              <a:latin typeface="Arial"/>
              <a:ea typeface="Arial"/>
              <a:cs typeface="Arial"/>
              <a:sym typeface="Arial"/>
            </a:endParaRPr>
          </a:p>
        </p:txBody>
      </p:sp>
    </p:spTree>
  </p:cSld>
  <p:clrMapOvr>
    <a:masterClrMapping/>
  </p:clrMapOvr>
  <p:transition spd="slow">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75"/>
          <p:cNvSpPr txBox="1">
            <a:spLocks noGrp="1"/>
          </p:cNvSpPr>
          <p:nvPr>
            <p:ph type="title"/>
          </p:nvPr>
        </p:nvSpPr>
        <p:spPr>
          <a:xfrm>
            <a:off x="722313" y="3305176"/>
            <a:ext cx="7772400" cy="1021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000"/>
              <a:buNone/>
            </a:pPr>
            <a:r>
              <a:rPr lang="en" sz="4000" b="1" i="0" u="none" strike="noStrike" cap="none">
                <a:solidFill>
                  <a:srgbClr val="38761D"/>
                </a:solidFill>
                <a:latin typeface="Arial"/>
                <a:ea typeface="Arial"/>
                <a:cs typeface="Arial"/>
                <a:sym typeface="Arial"/>
              </a:rPr>
              <a:t>CUSTOMER SERVICE</a:t>
            </a:r>
            <a:endParaRPr>
              <a:solidFill>
                <a:srgbClr val="38761D"/>
              </a:solidFill>
            </a:endParaRPr>
          </a:p>
        </p:txBody>
      </p:sp>
      <p:sp>
        <p:nvSpPr>
          <p:cNvPr id="474" name="Google Shape;474;p75"/>
          <p:cNvSpPr txBox="1">
            <a:spLocks noGrp="1"/>
          </p:cNvSpPr>
          <p:nvPr>
            <p:ph type="body" idx="1"/>
          </p:nvPr>
        </p:nvSpPr>
        <p:spPr>
          <a:xfrm>
            <a:off x="722313" y="2180035"/>
            <a:ext cx="7772400" cy="1125000"/>
          </a:xfrm>
          <a:prstGeom prst="rect">
            <a:avLst/>
          </a:prstGeom>
          <a:noFill/>
          <a:ln>
            <a:noFill/>
          </a:ln>
        </p:spPr>
        <p:txBody>
          <a:bodyPr spcFirstLastPara="1" wrap="square" lIns="91425" tIns="45700" rIns="91425" bIns="45700" anchor="b" anchorCtr="0">
            <a:noAutofit/>
          </a:bodyPr>
          <a:lstStyle/>
          <a:p>
            <a:pPr marL="457200" lvl="0" indent="-228600" algn="l" rtl="0">
              <a:lnSpc>
                <a:spcPct val="100000"/>
              </a:lnSpc>
              <a:spcBef>
                <a:spcPts val="0"/>
              </a:spcBef>
              <a:spcAft>
                <a:spcPts val="0"/>
              </a:spcAft>
              <a:buClr>
                <a:schemeClr val="lt1"/>
              </a:buClr>
              <a:buSzPts val="600"/>
              <a:buNone/>
            </a:pPr>
            <a:r>
              <a:rPr lang="en" sz="2400" b="0" i="0" u="none" strike="noStrike" cap="none">
                <a:solidFill>
                  <a:srgbClr val="38761D"/>
                </a:solidFill>
                <a:latin typeface="Arial"/>
                <a:ea typeface="Arial"/>
                <a:cs typeface="Arial"/>
                <a:sym typeface="Arial"/>
              </a:rPr>
              <a:t>GSA Global </a:t>
            </a:r>
            <a:r>
              <a:rPr lang="en" sz="2400">
                <a:solidFill>
                  <a:srgbClr val="38761D"/>
                </a:solidFill>
              </a:rPr>
              <a:t>Supply</a:t>
            </a:r>
            <a:endParaRPr sz="2400" b="0" i="0" u="none" strike="noStrike" cap="none">
              <a:solidFill>
                <a:srgbClr val="38761D"/>
              </a:solidFill>
              <a:latin typeface="Arial"/>
              <a:ea typeface="Arial"/>
              <a:cs typeface="Arial"/>
              <a:sym typeface="Arial"/>
            </a:endParaRPr>
          </a:p>
        </p:txBody>
      </p:sp>
    </p:spTree>
  </p:cSld>
  <p:clrMapOvr>
    <a:masterClrMapping/>
  </p:clrMapOvr>
  <p:transition spd="slow">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76"/>
          <p:cNvSpPr txBox="1">
            <a:spLocks noGrp="1"/>
          </p:cNvSpPr>
          <p:nvPr>
            <p:ph type="title"/>
          </p:nvPr>
        </p:nvSpPr>
        <p:spPr>
          <a:xfrm>
            <a:off x="313775" y="1047208"/>
            <a:ext cx="8520600" cy="572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650"/>
              <a:buNone/>
            </a:pPr>
            <a:r>
              <a:rPr lang="en" sz="2600" b="1" i="0" u="none" strike="noStrike" cap="none">
                <a:latin typeface="Arial"/>
                <a:ea typeface="Arial"/>
                <a:cs typeface="Arial"/>
                <a:sym typeface="Arial"/>
              </a:rPr>
              <a:t>GSA Global Supply – Customer Service </a:t>
            </a:r>
            <a:endParaRPr/>
          </a:p>
        </p:txBody>
      </p:sp>
      <p:sp>
        <p:nvSpPr>
          <p:cNvPr id="481" name="Google Shape;481;p76"/>
          <p:cNvSpPr txBox="1">
            <a:spLocks noGrp="1"/>
          </p:cNvSpPr>
          <p:nvPr>
            <p:ph type="body" idx="1"/>
          </p:nvPr>
        </p:nvSpPr>
        <p:spPr>
          <a:xfrm>
            <a:off x="311700" y="1705840"/>
            <a:ext cx="8520600" cy="26345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SzPts val="2000"/>
              <a:buFont typeface="Arial"/>
              <a:buChar char="•"/>
            </a:pPr>
            <a:r>
              <a:rPr lang="en" sz="2000" b="0" i="0" u="none" strike="noStrike" cap="none">
                <a:latin typeface="Arial"/>
                <a:ea typeface="Arial"/>
                <a:cs typeface="Arial"/>
                <a:sym typeface="Arial"/>
              </a:rPr>
              <a:t>Our National Customer Service Center is available at 800-488-3111 from Sunday at 9 p.m. ET until Friday at 9:30 p.m. ET or via email at </a:t>
            </a:r>
            <a:r>
              <a:rPr lang="en" sz="2000" b="0" i="0" u="sng" strike="noStrike" cap="none">
                <a:latin typeface="Arial"/>
                <a:ea typeface="Arial"/>
                <a:cs typeface="Arial"/>
                <a:sym typeface="Arial"/>
              </a:rPr>
              <a:t>NCSCcustomer.service@gsa.gov</a:t>
            </a:r>
            <a:r>
              <a:rPr lang="en" sz="2000" b="0" i="0" u="none" strike="noStrike" cap="none">
                <a:latin typeface="Arial"/>
                <a:ea typeface="Arial"/>
                <a:cs typeface="Arial"/>
                <a:sym typeface="Arial"/>
              </a:rPr>
              <a:t>.</a:t>
            </a:r>
            <a:endParaRPr/>
          </a:p>
          <a:p>
            <a:pPr marL="342900" marR="0" lvl="0" indent="-342900" algn="l" rtl="0">
              <a:lnSpc>
                <a:spcPct val="100000"/>
              </a:lnSpc>
              <a:spcBef>
                <a:spcPts val="0"/>
              </a:spcBef>
              <a:spcAft>
                <a:spcPts val="0"/>
              </a:spcAft>
              <a:buSzPts val="2000"/>
              <a:buFont typeface="Arial"/>
              <a:buChar char="•"/>
            </a:pPr>
            <a:r>
              <a:rPr lang="en" sz="2000"/>
              <a:t>Order status visible 24/7 at ask.gsa.gov. Register and check at any time.</a:t>
            </a:r>
            <a:endParaRPr sz="2000" b="0" i="0" u="none" strike="noStrike" cap="none">
              <a:latin typeface="Arial"/>
              <a:ea typeface="Arial"/>
              <a:cs typeface="Arial"/>
              <a:sym typeface="Arial"/>
            </a:endParaRPr>
          </a:p>
          <a:p>
            <a:pPr marL="342900" marR="0" lvl="0" indent="-342900" algn="l" rtl="0">
              <a:lnSpc>
                <a:spcPct val="100000"/>
              </a:lnSpc>
              <a:spcBef>
                <a:spcPts val="400"/>
              </a:spcBef>
              <a:spcAft>
                <a:spcPts val="0"/>
              </a:spcAft>
              <a:buSzPts val="2000"/>
              <a:buFont typeface="Arial"/>
              <a:buChar char="•"/>
            </a:pPr>
            <a:r>
              <a:rPr lang="en" sz="2000" b="0" i="0" u="none" strike="noStrike" cap="none">
                <a:latin typeface="Arial"/>
                <a:ea typeface="Arial"/>
                <a:cs typeface="Arial"/>
                <a:sym typeface="Arial"/>
              </a:rPr>
              <a:t>The full-service NCSC provides assistance and information to help make your requisitions simple and efficient. Check on current pricing, order status, billing information, tracking of shipments and more.</a:t>
            </a:r>
            <a:endParaRPr/>
          </a:p>
          <a:p>
            <a:pPr marL="342900" marR="0" lvl="0" indent="-215900" algn="l" rtl="0">
              <a:lnSpc>
                <a:spcPct val="115000"/>
              </a:lnSpc>
              <a:spcBef>
                <a:spcPts val="400"/>
              </a:spcBef>
              <a:spcAft>
                <a:spcPts val="0"/>
              </a:spcAft>
              <a:buClr>
                <a:srgbClr val="013C88"/>
              </a:buClr>
              <a:buSzPts val="1800"/>
              <a:buFont typeface="Arial"/>
              <a:buNone/>
            </a:pPr>
            <a:endParaRPr sz="2000" b="0" i="0" u="none" strike="noStrike" cap="none">
              <a:solidFill>
                <a:srgbClr val="013C88"/>
              </a:solidFill>
              <a:latin typeface="Arial"/>
              <a:ea typeface="Arial"/>
              <a:cs typeface="Arial"/>
              <a:sym typeface="Arial"/>
            </a:endParaRPr>
          </a:p>
          <a:p>
            <a:pPr marL="342900" marR="0" lvl="0" indent="-215900" algn="l" rtl="0">
              <a:lnSpc>
                <a:spcPct val="115000"/>
              </a:lnSpc>
              <a:spcBef>
                <a:spcPts val="400"/>
              </a:spcBef>
              <a:spcAft>
                <a:spcPts val="0"/>
              </a:spcAft>
              <a:buClr>
                <a:srgbClr val="013C88"/>
              </a:buClr>
              <a:buSzPts val="1800"/>
              <a:buFont typeface="Arial"/>
              <a:buNone/>
            </a:pPr>
            <a:endParaRPr sz="2000" b="0" i="0" u="none" strike="noStrike" cap="none">
              <a:solidFill>
                <a:srgbClr val="013C88"/>
              </a:solidFill>
              <a:latin typeface="Arial"/>
              <a:ea typeface="Arial"/>
              <a:cs typeface="Arial"/>
              <a:sym typeface="Arial"/>
            </a:endParaRPr>
          </a:p>
        </p:txBody>
      </p:sp>
    </p:spTree>
  </p:cSld>
  <p:clrMapOvr>
    <a:masterClrMapping/>
  </p:clrMapOvr>
  <p:transition spd="slow">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77"/>
          <p:cNvSpPr txBox="1">
            <a:spLocks noGrp="1"/>
          </p:cNvSpPr>
          <p:nvPr>
            <p:ph type="title"/>
          </p:nvPr>
        </p:nvSpPr>
        <p:spPr>
          <a:xfrm>
            <a:off x="313775" y="1047208"/>
            <a:ext cx="8520600" cy="572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650"/>
              <a:buNone/>
            </a:pPr>
            <a:r>
              <a:rPr lang="en" sz="2600" b="1" i="0" u="none" strike="noStrike" cap="none">
                <a:latin typeface="Arial"/>
                <a:ea typeface="Arial"/>
                <a:cs typeface="Arial"/>
                <a:sym typeface="Arial"/>
              </a:rPr>
              <a:t>GSA Global Supply – Customer Service Details </a:t>
            </a:r>
            <a:endParaRPr/>
          </a:p>
        </p:txBody>
      </p:sp>
      <p:sp>
        <p:nvSpPr>
          <p:cNvPr id="488" name="Google Shape;488;p77"/>
          <p:cNvSpPr txBox="1">
            <a:spLocks noGrp="1"/>
          </p:cNvSpPr>
          <p:nvPr>
            <p:ph type="body" idx="1"/>
          </p:nvPr>
        </p:nvSpPr>
        <p:spPr>
          <a:xfrm>
            <a:off x="311700" y="1705840"/>
            <a:ext cx="8520600" cy="2634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15000"/>
              </a:lnSpc>
              <a:spcBef>
                <a:spcPts val="0"/>
              </a:spcBef>
              <a:spcAft>
                <a:spcPts val="0"/>
              </a:spcAft>
              <a:buClr>
                <a:srgbClr val="013C88"/>
              </a:buClr>
              <a:buSzPts val="500"/>
              <a:buFont typeface="Noto Sans Symbols"/>
              <a:buNone/>
            </a:pPr>
            <a:r>
              <a:rPr lang="en" sz="2000" b="0" i="0" u="none" strike="noStrike" cap="none">
                <a:latin typeface="Arial"/>
                <a:ea typeface="Arial"/>
                <a:cs typeface="Arial"/>
                <a:sym typeface="Arial"/>
              </a:rPr>
              <a:t>GSA Staff in forward deployed environments to support your needs: </a:t>
            </a:r>
            <a:endParaRPr/>
          </a:p>
          <a:p>
            <a:pPr marL="342900" marR="0" lvl="0" indent="-342900" algn="l" rtl="0">
              <a:lnSpc>
                <a:spcPct val="115000"/>
              </a:lnSpc>
              <a:spcBef>
                <a:spcPts val="240"/>
              </a:spcBef>
              <a:spcAft>
                <a:spcPts val="0"/>
              </a:spcAft>
              <a:buClr>
                <a:srgbClr val="013C88"/>
              </a:buClr>
              <a:buSzPts val="1800"/>
              <a:buFont typeface="Noto Sans Symbols"/>
              <a:buNone/>
            </a:pPr>
            <a:endParaRPr sz="1200" b="0" i="0" u="none" strike="noStrike" cap="none">
              <a:latin typeface="Arial"/>
              <a:ea typeface="Arial"/>
              <a:cs typeface="Arial"/>
              <a:sym typeface="Arial"/>
            </a:endParaRPr>
          </a:p>
          <a:p>
            <a:pPr marL="742950" marR="0" lvl="1" indent="-222250" algn="l" rtl="0">
              <a:lnSpc>
                <a:spcPct val="100000"/>
              </a:lnSpc>
              <a:spcBef>
                <a:spcPts val="400"/>
              </a:spcBef>
              <a:spcAft>
                <a:spcPts val="0"/>
              </a:spcAft>
              <a:buSzPts val="2000"/>
              <a:buFont typeface="Arial"/>
              <a:buChar char="•"/>
            </a:pPr>
            <a:r>
              <a:rPr lang="en" sz="2000" b="0" i="0" u="none" strike="noStrike" cap="none">
                <a:latin typeface="Arial"/>
                <a:ea typeface="Arial"/>
                <a:cs typeface="Arial"/>
                <a:sym typeface="Arial"/>
              </a:rPr>
              <a:t>Europe/Africa/Middle East (4)</a:t>
            </a:r>
            <a:endParaRPr/>
          </a:p>
          <a:p>
            <a:pPr marL="742950" marR="0" lvl="1" indent="-222250" algn="l" rtl="0">
              <a:lnSpc>
                <a:spcPct val="100000"/>
              </a:lnSpc>
              <a:spcBef>
                <a:spcPts val="400"/>
              </a:spcBef>
              <a:spcAft>
                <a:spcPts val="0"/>
              </a:spcAft>
              <a:buSzPts val="2000"/>
              <a:buFont typeface="Arial"/>
              <a:buChar char="•"/>
            </a:pPr>
            <a:r>
              <a:rPr lang="en" sz="2000" b="0" i="0" u="none" strike="noStrike" cap="none">
                <a:latin typeface="Arial"/>
                <a:ea typeface="Arial"/>
                <a:cs typeface="Arial"/>
                <a:sym typeface="Arial"/>
              </a:rPr>
              <a:t>Japan  &amp; Okinawa  (1 each)</a:t>
            </a:r>
            <a:endParaRPr/>
          </a:p>
          <a:p>
            <a:pPr marL="742950" marR="0" lvl="1" indent="-222250" algn="l" rtl="0">
              <a:lnSpc>
                <a:spcPct val="100000"/>
              </a:lnSpc>
              <a:spcBef>
                <a:spcPts val="400"/>
              </a:spcBef>
              <a:spcAft>
                <a:spcPts val="0"/>
              </a:spcAft>
              <a:buSzPts val="2000"/>
              <a:buFont typeface="Arial"/>
              <a:buChar char="•"/>
            </a:pPr>
            <a:r>
              <a:rPr lang="en" sz="2000" b="0" i="0" u="none" strike="noStrike" cap="none">
                <a:latin typeface="Arial"/>
                <a:ea typeface="Arial"/>
                <a:cs typeface="Arial"/>
                <a:sym typeface="Arial"/>
              </a:rPr>
              <a:t>Korea </a:t>
            </a:r>
            <a:endParaRPr/>
          </a:p>
          <a:p>
            <a:pPr marL="742950" marR="0" lvl="1" indent="-222250" algn="l" rtl="0">
              <a:lnSpc>
                <a:spcPct val="100000"/>
              </a:lnSpc>
              <a:spcBef>
                <a:spcPts val="400"/>
              </a:spcBef>
              <a:spcAft>
                <a:spcPts val="0"/>
              </a:spcAft>
              <a:buSzPts val="2000"/>
              <a:buFont typeface="Arial"/>
              <a:buChar char="•"/>
            </a:pPr>
            <a:r>
              <a:rPr lang="en" sz="2000" b="0" i="0" u="none" strike="noStrike" cap="none">
                <a:latin typeface="Arial"/>
                <a:ea typeface="Arial"/>
                <a:cs typeface="Arial"/>
                <a:sym typeface="Arial"/>
              </a:rPr>
              <a:t>Guam </a:t>
            </a:r>
            <a:endParaRPr/>
          </a:p>
          <a:p>
            <a:pPr marL="742950" marR="0" lvl="1" indent="-222250" algn="l" rtl="0">
              <a:lnSpc>
                <a:spcPct val="100000"/>
              </a:lnSpc>
              <a:spcBef>
                <a:spcPts val="400"/>
              </a:spcBef>
              <a:spcAft>
                <a:spcPts val="0"/>
              </a:spcAft>
              <a:buSzPts val="2000"/>
              <a:buFont typeface="Arial"/>
              <a:buChar char="•"/>
            </a:pPr>
            <a:r>
              <a:rPr lang="en" sz="2000"/>
              <a:t>Also onsite daily with DLA Agency Sustainment Operations Center</a:t>
            </a:r>
            <a:endParaRPr sz="2000" b="0" i="0" u="none" strike="noStrike" cap="none">
              <a:latin typeface="Arial"/>
              <a:ea typeface="Arial"/>
              <a:cs typeface="Arial"/>
              <a:sym typeface="Arial"/>
            </a:endParaRPr>
          </a:p>
          <a:p>
            <a:pPr marL="342900" marR="0" lvl="0" indent="-342900" algn="l" rtl="0">
              <a:lnSpc>
                <a:spcPct val="100000"/>
              </a:lnSpc>
              <a:spcBef>
                <a:spcPts val="400"/>
              </a:spcBef>
              <a:spcAft>
                <a:spcPts val="0"/>
              </a:spcAft>
              <a:buClr>
                <a:srgbClr val="013C88"/>
              </a:buClr>
              <a:buSzPts val="500"/>
              <a:buFont typeface="Noto Sans Symbols"/>
              <a:buNone/>
            </a:pPr>
            <a:br>
              <a:rPr lang="en" sz="2000" b="0" i="0" u="none" strike="noStrike" cap="none">
                <a:latin typeface="Arial"/>
                <a:ea typeface="Arial"/>
                <a:cs typeface="Arial"/>
                <a:sym typeface="Arial"/>
              </a:rPr>
            </a:br>
            <a:r>
              <a:rPr lang="en" sz="2000" b="0" i="0" u="none" strike="noStrike" cap="none">
                <a:latin typeface="Arial"/>
                <a:ea typeface="Arial"/>
                <a:cs typeface="Arial"/>
                <a:sym typeface="Arial"/>
              </a:rPr>
              <a:t>For contact details: </a:t>
            </a:r>
            <a:r>
              <a:rPr lang="en" sz="2000" b="0" i="0" u="sng" strike="noStrike" cap="none">
                <a:solidFill>
                  <a:schemeClr val="hlink"/>
                </a:solidFill>
                <a:latin typeface="Arial"/>
                <a:ea typeface="Arial"/>
                <a:cs typeface="Arial"/>
                <a:sym typeface="Arial"/>
                <a:hlinkClick r:id="rId3"/>
              </a:rPr>
              <a:t>http://www.gsa.gov/globalsupplyoconus</a:t>
            </a:r>
            <a:endParaRPr/>
          </a:p>
        </p:txBody>
      </p:sp>
    </p:spTree>
  </p:cSld>
  <p:clrMapOvr>
    <a:masterClrMapping/>
  </p:clrMapOvr>
  <p:transition spd="slow">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78"/>
          <p:cNvSpPr txBox="1">
            <a:spLocks noGrp="1"/>
          </p:cNvSpPr>
          <p:nvPr>
            <p:ph type="title"/>
          </p:nvPr>
        </p:nvSpPr>
        <p:spPr>
          <a:xfrm>
            <a:off x="313775" y="1047208"/>
            <a:ext cx="8520600" cy="572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650"/>
              <a:buNone/>
            </a:pPr>
            <a:r>
              <a:rPr lang="en" sz="2600" b="1" i="0" u="none" strike="noStrike" cap="none">
                <a:latin typeface="Arial"/>
                <a:ea typeface="Arial"/>
                <a:cs typeface="Arial"/>
                <a:sym typeface="Arial"/>
              </a:rPr>
              <a:t>GSA Global Supply - Publications</a:t>
            </a:r>
            <a:endParaRPr/>
          </a:p>
        </p:txBody>
      </p:sp>
      <p:sp>
        <p:nvSpPr>
          <p:cNvPr id="495" name="Google Shape;495;p78"/>
          <p:cNvSpPr txBox="1"/>
          <p:nvPr/>
        </p:nvSpPr>
        <p:spPr>
          <a:xfrm>
            <a:off x="436000" y="1393034"/>
            <a:ext cx="8763000" cy="482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dirty="0">
                <a:solidFill>
                  <a:srgbClr val="38761D"/>
                </a:solidFill>
                <a:latin typeface="Arial"/>
                <a:ea typeface="Arial"/>
                <a:cs typeface="Arial"/>
                <a:sym typeface="Arial"/>
              </a:rPr>
              <a:t>Visit www.gsa.gov/cmls to download or request FREE product brochures and reference guides. </a:t>
            </a:r>
            <a:endParaRPr sz="1400" b="0" i="0" u="none" strike="noStrike" cap="none" dirty="0">
              <a:solidFill>
                <a:srgbClr val="38761D"/>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2000"/>
              <a:buFont typeface="Arial"/>
              <a:buNone/>
            </a:pPr>
            <a:endParaRPr sz="2000" b="1" i="0" u="none" strike="noStrike" cap="none" dirty="0">
              <a:solidFill>
                <a:schemeClr val="lt1"/>
              </a:solidFill>
              <a:latin typeface="Arial"/>
              <a:ea typeface="Arial"/>
              <a:cs typeface="Arial"/>
              <a:sym typeface="Arial"/>
            </a:endParaRPr>
          </a:p>
        </p:txBody>
      </p:sp>
      <p:pic>
        <p:nvPicPr>
          <p:cNvPr id="496" name="Google Shape;496;p78" title="Image of the GSA Global Supply Ordering Guide cover"/>
          <p:cNvPicPr preferRelativeResize="0"/>
          <p:nvPr/>
        </p:nvPicPr>
        <p:blipFill rotWithShape="1">
          <a:blip r:embed="rId3">
            <a:alphaModFix/>
          </a:blip>
          <a:srcRect/>
          <a:stretch/>
        </p:blipFill>
        <p:spPr>
          <a:xfrm>
            <a:off x="914399" y="2143159"/>
            <a:ext cx="2057401" cy="2303826"/>
          </a:xfrm>
          <a:prstGeom prst="rect">
            <a:avLst/>
          </a:prstGeom>
          <a:noFill/>
          <a:ln w="9525" cap="flat" cmpd="sng">
            <a:solidFill>
              <a:schemeClr val="dk1"/>
            </a:solidFill>
            <a:prstDash val="solid"/>
            <a:miter lim="8000"/>
            <a:headEnd type="none" w="sm" len="sm"/>
            <a:tailEnd type="none" w="sm" len="sm"/>
          </a:ln>
        </p:spPr>
      </p:pic>
      <p:pic>
        <p:nvPicPr>
          <p:cNvPr id="497" name="Google Shape;497;p78" descr="Picture of the GSA Global Supply Supply Catalog 2024/2025"/>
          <p:cNvPicPr preferRelativeResize="0"/>
          <p:nvPr/>
        </p:nvPicPr>
        <p:blipFill rotWithShape="1">
          <a:blip r:embed="rId4">
            <a:alphaModFix/>
          </a:blip>
          <a:srcRect/>
          <a:stretch/>
        </p:blipFill>
        <p:spPr>
          <a:xfrm>
            <a:off x="4245429" y="2055312"/>
            <a:ext cx="1926773" cy="2503309"/>
          </a:xfrm>
          <a:prstGeom prst="rect">
            <a:avLst/>
          </a:prstGeom>
          <a:noFill/>
          <a:ln w="9525" cap="flat" cmpd="sng">
            <a:solidFill>
              <a:schemeClr val="dk1"/>
            </a:solidFill>
            <a:prstDash val="solid"/>
            <a:round/>
            <a:headEnd type="none" w="sm" len="sm"/>
            <a:tailEnd type="none" w="sm" len="sm"/>
          </a:ln>
        </p:spPr>
      </p:pic>
    </p:spTree>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79"/>
          <p:cNvSpPr txBox="1">
            <a:spLocks noGrp="1"/>
          </p:cNvSpPr>
          <p:nvPr>
            <p:ph type="title"/>
          </p:nvPr>
        </p:nvSpPr>
        <p:spPr>
          <a:xfrm>
            <a:off x="313775" y="1047208"/>
            <a:ext cx="8520600" cy="5727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SzPts val="650"/>
              <a:buNone/>
            </a:pPr>
            <a:r>
              <a:rPr lang="en" sz="2600" b="1" i="0" u="none" strike="noStrike" cap="none">
                <a:latin typeface="Times New Roman"/>
                <a:ea typeface="Times New Roman"/>
                <a:cs typeface="Times New Roman"/>
                <a:sym typeface="Times New Roman"/>
              </a:rPr>
              <a:t>For More Information:</a:t>
            </a:r>
            <a:endParaRPr/>
          </a:p>
        </p:txBody>
      </p:sp>
      <p:sp>
        <p:nvSpPr>
          <p:cNvPr id="505" name="Google Shape;505;p79" title="Decorative Image"/>
          <p:cNvSpPr/>
          <p:nvPr/>
        </p:nvSpPr>
        <p:spPr>
          <a:xfrm>
            <a:off x="304800" y="2914650"/>
            <a:ext cx="7467600" cy="1085850"/>
          </a:xfrm>
          <a:prstGeom prst="rect">
            <a:avLst/>
          </a:prstGeom>
          <a:solidFill>
            <a:srgbClr val="3366CC">
              <a:alpha val="69803"/>
            </a:srgbClr>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chemeClr val="lt1"/>
                </a:solidFill>
                <a:latin typeface="Arial"/>
                <a:ea typeface="Arial"/>
                <a:cs typeface="Arial"/>
                <a:sym typeface="Arial"/>
              </a:rPr>
              <a:t>Iris Wright-Simpson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lt1"/>
                </a:solidFill>
                <a:latin typeface="Arial"/>
                <a:ea typeface="Arial"/>
                <a:cs typeface="Arial"/>
                <a:sym typeface="Arial"/>
              </a:rPr>
              <a:t>202-880-3405</a:t>
            </a:r>
            <a:endParaRPr sz="24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lt1"/>
                </a:solidFill>
                <a:latin typeface="Arial"/>
                <a:ea typeface="Arial"/>
                <a:cs typeface="Arial"/>
                <a:sym typeface="Arial"/>
              </a:rPr>
              <a:t>Iris.Wright-Simpson@gsa.gov</a:t>
            </a:r>
            <a:endParaRPr sz="2400" b="0" i="0" u="none" strike="noStrike" cap="none">
              <a:solidFill>
                <a:schemeClr val="lt1"/>
              </a:solidFill>
              <a:latin typeface="Arial"/>
              <a:ea typeface="Arial"/>
              <a:cs typeface="Arial"/>
              <a:sym typeface="Arial"/>
            </a:endParaRPr>
          </a:p>
        </p:txBody>
      </p:sp>
    </p:spTree>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2" name="Title 1">
            <a:extLst>
              <a:ext uri="{FF2B5EF4-FFF2-40B4-BE49-F238E27FC236}">
                <a16:creationId xmlns:a16="http://schemas.microsoft.com/office/drawing/2014/main" id="{5E91FC25-7BF8-B1B7-EAE1-4121D39FDD54}"/>
              </a:ext>
            </a:extLst>
          </p:cNvPr>
          <p:cNvSpPr>
            <a:spLocks noGrp="1"/>
          </p:cNvSpPr>
          <p:nvPr>
            <p:ph type="title"/>
          </p:nvPr>
        </p:nvSpPr>
        <p:spPr>
          <a:xfrm>
            <a:off x="311700" y="-572625"/>
            <a:ext cx="8520600" cy="572625"/>
          </a:xfrm>
        </p:spPr>
        <p:txBody>
          <a:bodyPr spcFirstLastPara="1" wrap="square" lIns="91425" tIns="45700" rIns="91425" bIns="45700" anchor="b" anchorCtr="0">
            <a:noAutofit/>
          </a:bodyPr>
          <a:lstStyle/>
          <a:p>
            <a:r>
              <a:rPr lang="en-US" dirty="0"/>
              <a:t>GSA Starmark Logo</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82"/>
          <p:cNvSpPr txBox="1">
            <a:spLocks noGrp="1"/>
          </p:cNvSpPr>
          <p:nvPr>
            <p:ph type="title"/>
          </p:nvPr>
        </p:nvSpPr>
        <p:spPr>
          <a:xfrm>
            <a:off x="877798" y="1216152"/>
            <a:ext cx="7388400" cy="28896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b="1">
                <a:solidFill>
                  <a:srgbClr val="38761D"/>
                </a:solidFill>
                <a:latin typeface="Helvetica Neue"/>
                <a:ea typeface="Helvetica Neue"/>
                <a:cs typeface="Helvetica Neue"/>
                <a:sym typeface="Helvetica Neue"/>
              </a:rPr>
              <a:t>Questions?</a:t>
            </a:r>
            <a:endParaRPr b="1">
              <a:solidFill>
                <a:srgbClr val="38761D"/>
              </a:solidFill>
              <a:latin typeface="Helvetica Neue"/>
              <a:ea typeface="Helvetica Neue"/>
              <a:cs typeface="Helvetica Neue"/>
              <a:sym typeface="Helvetica Neue"/>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84"/>
          <p:cNvSpPr txBox="1">
            <a:spLocks noGrp="1"/>
          </p:cNvSpPr>
          <p:nvPr>
            <p:ph type="ctrTitle"/>
          </p:nvPr>
        </p:nvSpPr>
        <p:spPr>
          <a:xfrm>
            <a:off x="258650" y="1733400"/>
            <a:ext cx="4389300" cy="92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900" dirty="0">
                <a:solidFill>
                  <a:srgbClr val="38761D"/>
                </a:solidFill>
                <a:highlight>
                  <a:srgbClr val="FFE599"/>
                </a:highlight>
                <a:latin typeface="Helvetica Neue"/>
                <a:ea typeface="Helvetica Neue"/>
                <a:cs typeface="Helvetica Neue"/>
                <a:sym typeface="Helvetica Neue"/>
              </a:rPr>
              <a:t>Thank You!</a:t>
            </a:r>
            <a:endParaRPr sz="5900" dirty="0">
              <a:solidFill>
                <a:srgbClr val="38761D"/>
              </a:solidFill>
              <a:highlight>
                <a:srgbClr val="FFE599"/>
              </a:highlight>
              <a:latin typeface="Helvetica Neue"/>
              <a:ea typeface="Helvetica Neue"/>
              <a:cs typeface="Helvetica Neue"/>
              <a:sym typeface="Helvetica Neue"/>
            </a:endParaRPr>
          </a:p>
        </p:txBody>
      </p:sp>
      <p:sp>
        <p:nvSpPr>
          <p:cNvPr id="531" name="Google Shape;531;p84"/>
          <p:cNvSpPr txBox="1">
            <a:spLocks noGrp="1"/>
          </p:cNvSpPr>
          <p:nvPr>
            <p:ph type="subTitle" idx="2"/>
          </p:nvPr>
        </p:nvSpPr>
        <p:spPr>
          <a:xfrm>
            <a:off x="806300" y="490355"/>
            <a:ext cx="2736000" cy="2619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1200"/>
              </a:spcAft>
              <a:buSzPts val="523"/>
              <a:buNone/>
            </a:pPr>
            <a:r>
              <a:rPr lang="en" sz="822">
                <a:solidFill>
                  <a:srgbClr val="38761D"/>
                </a:solidFill>
              </a:rPr>
              <a:t>Office of Integrated Marketing</a:t>
            </a:r>
            <a:endParaRPr sz="822">
              <a:solidFill>
                <a:srgbClr val="38761D"/>
              </a:solidFill>
            </a:endParaRPr>
          </a:p>
        </p:txBody>
      </p:sp>
      <p:pic>
        <p:nvPicPr>
          <p:cNvPr id="532" name="Google Shape;532;p84" descr="acquisition training for the real world logo" title="ATRW logo"/>
          <p:cNvPicPr preferRelativeResize="0"/>
          <p:nvPr/>
        </p:nvPicPr>
        <p:blipFill>
          <a:blip r:embed="rId3">
            <a:alphaModFix/>
          </a:blip>
          <a:stretch>
            <a:fillRect/>
          </a:stretch>
        </p:blipFill>
        <p:spPr>
          <a:xfrm>
            <a:off x="258650" y="4160650"/>
            <a:ext cx="1641225" cy="739000"/>
          </a:xfrm>
          <a:prstGeom prst="rect">
            <a:avLst/>
          </a:prstGeom>
          <a:noFill/>
          <a:ln>
            <a:noFill/>
          </a:ln>
        </p:spPr>
      </p:pic>
      <p:pic>
        <p:nvPicPr>
          <p:cNvPr id="533" name="Google Shape;533;p84" descr="Summer Camp Welcome Logo.  Sunrise above an outdoorsy camping theme - cartoon-style&#10;"/>
          <p:cNvPicPr preferRelativeResize="0"/>
          <p:nvPr/>
        </p:nvPicPr>
        <p:blipFill>
          <a:blip r:embed="rId4">
            <a:alphaModFix/>
          </a:blip>
          <a:stretch>
            <a:fillRect/>
          </a:stretch>
        </p:blipFill>
        <p:spPr>
          <a:xfrm>
            <a:off x="4479800" y="0"/>
            <a:ext cx="4664202" cy="514350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8"/>
          <p:cNvSpPr txBox="1">
            <a:spLocks noGrp="1"/>
          </p:cNvSpPr>
          <p:nvPr>
            <p:ph type="title"/>
          </p:nvPr>
        </p:nvSpPr>
        <p:spPr>
          <a:xfrm>
            <a:off x="313775" y="1047208"/>
            <a:ext cx="8520600" cy="572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600"/>
              <a:buNone/>
            </a:pPr>
            <a:r>
              <a:rPr lang="en" sz="2400" b="1" i="0" u="none" strike="noStrike" cap="none">
                <a:latin typeface="Arial"/>
                <a:ea typeface="Arial"/>
                <a:cs typeface="Arial"/>
                <a:sym typeface="Arial"/>
              </a:rPr>
              <a:t>Procuring Products and Services for the Government  </a:t>
            </a:r>
            <a:endParaRPr/>
          </a:p>
        </p:txBody>
      </p:sp>
      <p:sp>
        <p:nvSpPr>
          <p:cNvPr id="201" name="Google Shape;201;p38"/>
          <p:cNvSpPr txBox="1">
            <a:spLocks noGrp="1"/>
          </p:cNvSpPr>
          <p:nvPr>
            <p:ph type="body" idx="1"/>
          </p:nvPr>
        </p:nvSpPr>
        <p:spPr>
          <a:xfrm>
            <a:off x="311700" y="1705840"/>
            <a:ext cx="8520600" cy="26345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15000"/>
              </a:lnSpc>
              <a:spcBef>
                <a:spcPts val="0"/>
              </a:spcBef>
              <a:spcAft>
                <a:spcPts val="0"/>
              </a:spcAft>
              <a:buSzPts val="1800"/>
              <a:buFont typeface="Arial"/>
              <a:buChar char="•"/>
            </a:pPr>
            <a:r>
              <a:rPr lang="en" sz="1800" b="0" i="0" u="none" strike="noStrike" cap="none">
                <a:latin typeface="Arial"/>
                <a:ea typeface="Arial"/>
                <a:cs typeface="Arial"/>
                <a:sym typeface="Arial"/>
              </a:rPr>
              <a:t>The </a:t>
            </a:r>
            <a:r>
              <a:rPr lang="en" sz="1800" b="0" i="0" u="sng" strike="noStrike" cap="none">
                <a:latin typeface="Arial"/>
                <a:ea typeface="Arial"/>
                <a:cs typeface="Arial"/>
                <a:sym typeface="Arial"/>
              </a:rPr>
              <a:t>Federal Acquisition Service</a:t>
            </a:r>
            <a:r>
              <a:rPr lang="en" sz="1800" b="0" i="0" u="none" strike="noStrike" cap="none">
                <a:latin typeface="Arial"/>
                <a:ea typeface="Arial"/>
                <a:cs typeface="Arial"/>
                <a:sym typeface="Arial"/>
              </a:rPr>
              <a:t> was established to provide an economical and efficient system for the procurement, supply, and eventual disposal of property. Intent was to eliminate duplication and  maximize the government’s leverage.</a:t>
            </a:r>
            <a:br>
              <a:rPr lang="en" sz="1800" b="0" i="0" u="none" strike="noStrike" cap="none">
                <a:latin typeface="Arial"/>
                <a:ea typeface="Arial"/>
                <a:cs typeface="Arial"/>
                <a:sym typeface="Arial"/>
              </a:rPr>
            </a:br>
            <a:endParaRPr sz="1800" b="0" i="0" u="none" strike="noStrike" cap="none">
              <a:latin typeface="Arial"/>
              <a:ea typeface="Arial"/>
              <a:cs typeface="Arial"/>
              <a:sym typeface="Arial"/>
            </a:endParaRPr>
          </a:p>
          <a:p>
            <a:pPr marL="342900" marR="0" lvl="0" indent="-342900" algn="l" rtl="0">
              <a:lnSpc>
                <a:spcPct val="115000"/>
              </a:lnSpc>
              <a:spcBef>
                <a:spcPts val="360"/>
              </a:spcBef>
              <a:spcAft>
                <a:spcPts val="0"/>
              </a:spcAft>
              <a:buSzPts val="1800"/>
              <a:buFont typeface="Arial"/>
              <a:buChar char="•"/>
            </a:pPr>
            <a:r>
              <a:rPr lang="en" sz="1800" b="0" i="0" u="none" strike="noStrike" cap="none">
                <a:latin typeface="Arial"/>
                <a:ea typeface="Arial"/>
                <a:cs typeface="Arial"/>
                <a:sym typeface="Arial"/>
              </a:rPr>
              <a:t>On July 1, 1952, the Defense Cataloging and Standardization Act was approved, establishing a single catalog system leading to the </a:t>
            </a:r>
            <a:r>
              <a:rPr lang="en" sz="1800" b="1" i="0" u="none" strike="noStrike" cap="none">
                <a:latin typeface="Arial"/>
                <a:ea typeface="Arial"/>
                <a:cs typeface="Arial"/>
                <a:sym typeface="Arial"/>
              </a:rPr>
              <a:t>National Supply System</a:t>
            </a:r>
            <a:r>
              <a:rPr lang="en" sz="1800" b="0" i="0" u="none" strike="noStrike" cap="none">
                <a:latin typeface="Arial"/>
                <a:ea typeface="Arial"/>
                <a:cs typeface="Arial"/>
                <a:sym typeface="Arial"/>
              </a:rPr>
              <a:t>. GSA and DoD partner to avoid </a:t>
            </a:r>
            <a:r>
              <a:rPr lang="en" sz="1800" i="0" u="none" strike="noStrike" cap="none">
                <a:latin typeface="Arial"/>
                <a:ea typeface="Arial"/>
                <a:cs typeface="Arial"/>
                <a:sym typeface="Arial"/>
              </a:rPr>
              <a:t>unnecessary duplication</a:t>
            </a:r>
            <a:r>
              <a:rPr lang="en" sz="1800" b="1" i="0" u="none" strike="noStrike" cap="none">
                <a:latin typeface="Arial"/>
                <a:ea typeface="Arial"/>
                <a:cs typeface="Arial"/>
                <a:sym typeface="Arial"/>
              </a:rPr>
              <a:t>.</a:t>
            </a:r>
            <a:endParaRPr/>
          </a:p>
        </p:txBody>
      </p:sp>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9"/>
          <p:cNvSpPr txBox="1">
            <a:spLocks noGrp="1"/>
          </p:cNvSpPr>
          <p:nvPr>
            <p:ph type="title"/>
          </p:nvPr>
        </p:nvSpPr>
        <p:spPr>
          <a:xfrm>
            <a:off x="313775" y="1047208"/>
            <a:ext cx="8520600" cy="572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600"/>
              <a:buNone/>
            </a:pPr>
            <a:r>
              <a:rPr lang="en" sz="2400" b="1" i="0" u="none" strike="noStrike" cap="none">
                <a:solidFill>
                  <a:srgbClr val="38761D"/>
                </a:solidFill>
                <a:latin typeface="Arial"/>
                <a:ea typeface="Arial"/>
                <a:cs typeface="Arial"/>
                <a:sym typeface="Arial"/>
              </a:rPr>
              <a:t>Working in partnership with DOD to furnish supplies</a:t>
            </a:r>
            <a:r>
              <a:rPr lang="en" sz="2400" b="1" i="0" u="none" strike="noStrike" cap="none">
                <a:solidFill>
                  <a:srgbClr val="013C88"/>
                </a:solidFill>
                <a:latin typeface="Arial"/>
                <a:ea typeface="Arial"/>
                <a:cs typeface="Arial"/>
                <a:sym typeface="Arial"/>
              </a:rPr>
              <a:t>  </a:t>
            </a:r>
            <a:endParaRPr/>
          </a:p>
        </p:txBody>
      </p:sp>
      <p:sp>
        <p:nvSpPr>
          <p:cNvPr id="208" name="Google Shape;208;p39"/>
          <p:cNvSpPr txBox="1">
            <a:spLocks noGrp="1"/>
          </p:cNvSpPr>
          <p:nvPr>
            <p:ph type="body" idx="1"/>
          </p:nvPr>
        </p:nvSpPr>
        <p:spPr>
          <a:xfrm>
            <a:off x="311700" y="1705840"/>
            <a:ext cx="8520600" cy="26345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15000"/>
              </a:lnSpc>
              <a:spcBef>
                <a:spcPts val="0"/>
              </a:spcBef>
              <a:spcAft>
                <a:spcPts val="0"/>
              </a:spcAft>
              <a:buClr>
                <a:srgbClr val="38761D"/>
              </a:buClr>
              <a:buSzPts val="1800"/>
              <a:buFont typeface="Arial"/>
              <a:buChar char="•"/>
            </a:pPr>
            <a:r>
              <a:rPr lang="en" sz="1800">
                <a:solidFill>
                  <a:srgbClr val="38761D"/>
                </a:solidFill>
                <a:latin typeface="Arial"/>
                <a:ea typeface="Arial"/>
                <a:cs typeface="Arial"/>
                <a:sym typeface="Arial"/>
              </a:rPr>
              <a:t>A 1</a:t>
            </a:r>
            <a:r>
              <a:rPr lang="en" sz="1800" b="0" i="0" u="none" strike="noStrike" cap="none">
                <a:solidFill>
                  <a:srgbClr val="38761D"/>
                </a:solidFill>
                <a:latin typeface="Arial"/>
                <a:ea typeface="Arial"/>
                <a:cs typeface="Arial"/>
                <a:sym typeface="Arial"/>
              </a:rPr>
              <a:t>971</a:t>
            </a:r>
            <a:r>
              <a:rPr lang="en" sz="1800">
                <a:solidFill>
                  <a:srgbClr val="38761D"/>
                </a:solidFill>
                <a:latin typeface="Arial"/>
                <a:ea typeface="Arial"/>
                <a:cs typeface="Arial"/>
                <a:sym typeface="Arial"/>
              </a:rPr>
              <a:t> GSA-DoD agreement </a:t>
            </a:r>
            <a:r>
              <a:rPr lang="en" sz="1800" i="0" u="none" strike="noStrike" cap="none">
                <a:solidFill>
                  <a:srgbClr val="38761D"/>
                </a:solidFill>
                <a:latin typeface="Arial"/>
                <a:ea typeface="Arial"/>
                <a:cs typeface="Arial"/>
                <a:sym typeface="Arial"/>
              </a:rPr>
              <a:t>assigned to GSA those Federal Supply Classes (FSCs), or commodities commonly used by federal agencies, which are commercially available and not predominantly of a military nature. </a:t>
            </a:r>
            <a:br>
              <a:rPr lang="en" sz="1800" b="0" i="0" u="none" strike="noStrike" cap="none">
                <a:solidFill>
                  <a:srgbClr val="38761D"/>
                </a:solidFill>
                <a:latin typeface="Arial"/>
                <a:ea typeface="Arial"/>
                <a:cs typeface="Arial"/>
                <a:sym typeface="Arial"/>
              </a:rPr>
            </a:br>
            <a:endParaRPr sz="1800" b="0" i="0" u="none" strike="noStrike" cap="none">
              <a:solidFill>
                <a:srgbClr val="38761D"/>
              </a:solidFill>
              <a:latin typeface="Arial"/>
              <a:ea typeface="Arial"/>
              <a:cs typeface="Arial"/>
              <a:sym typeface="Arial"/>
            </a:endParaRPr>
          </a:p>
          <a:p>
            <a:pPr marL="342900" lvl="0" indent="-342900" algn="l" rtl="0">
              <a:lnSpc>
                <a:spcPct val="115000"/>
              </a:lnSpc>
              <a:spcBef>
                <a:spcPts val="0"/>
              </a:spcBef>
              <a:spcAft>
                <a:spcPts val="0"/>
              </a:spcAft>
              <a:buClr>
                <a:srgbClr val="38761D"/>
              </a:buClr>
              <a:buSzPts val="1800"/>
              <a:buFont typeface="Arial"/>
              <a:buChar char="•"/>
            </a:pPr>
            <a:r>
              <a:rPr lang="en" sz="1800" b="1" i="0" u="none" strike="noStrike" cap="none">
                <a:solidFill>
                  <a:srgbClr val="38761D"/>
                </a:solidFill>
                <a:latin typeface="Arial"/>
                <a:ea typeface="Arial"/>
                <a:cs typeface="Arial"/>
                <a:sym typeface="Arial"/>
              </a:rPr>
              <a:t>GSA Global Supply</a:t>
            </a:r>
            <a:r>
              <a:rPr lang="en" baseline="30000">
                <a:solidFill>
                  <a:srgbClr val="38761D"/>
                </a:solidFill>
              </a:rPr>
              <a:t>®</a:t>
            </a:r>
            <a:r>
              <a:rPr lang="en" sz="1800" b="0" i="0" u="none" strike="noStrike" cap="none">
                <a:solidFill>
                  <a:srgbClr val="38761D"/>
                </a:solidFill>
                <a:latin typeface="Arial"/>
                <a:ea typeface="Arial"/>
                <a:cs typeface="Arial"/>
                <a:sym typeface="Arial"/>
              </a:rPr>
              <a:t> is a part of the Federal Acquisition Service and is the Government to Government Supply source for commodities assigned under the 1971 Agreement. GSA Global Supply</a:t>
            </a:r>
            <a:r>
              <a:rPr lang="en" sz="1800" baseline="30000">
                <a:solidFill>
                  <a:srgbClr val="38761D"/>
                </a:solidFill>
              </a:rPr>
              <a:t>®</a:t>
            </a:r>
            <a:r>
              <a:rPr lang="en" sz="1800" b="0" i="0" u="none" strike="noStrike" cap="none">
                <a:solidFill>
                  <a:srgbClr val="38761D"/>
                </a:solidFill>
                <a:latin typeface="Arial"/>
                <a:ea typeface="Arial"/>
                <a:cs typeface="Arial"/>
                <a:sym typeface="Arial"/>
              </a:rPr>
              <a:t> is now a strategic partner with DoD on full-service supply solutions in CONUS and OCONUS environments. </a:t>
            </a:r>
            <a:endParaRPr>
              <a:solidFill>
                <a:srgbClr val="38761D"/>
              </a:solidFill>
            </a:endParaRPr>
          </a:p>
          <a:p>
            <a:pPr marL="342900" marR="0" lvl="0" indent="-342900" algn="l" rtl="0">
              <a:lnSpc>
                <a:spcPct val="115000"/>
              </a:lnSpc>
              <a:spcBef>
                <a:spcPts val="0"/>
              </a:spcBef>
              <a:spcAft>
                <a:spcPts val="0"/>
              </a:spcAft>
              <a:buClr>
                <a:srgbClr val="003399"/>
              </a:buClr>
              <a:buSzPts val="1800"/>
              <a:buFont typeface="Noto Sans Symbols"/>
              <a:buNone/>
            </a:pPr>
            <a:endParaRPr sz="1800" b="0" i="0" u="none" strike="noStrike" cap="none">
              <a:solidFill>
                <a:srgbClr val="013C88"/>
              </a:solidFill>
              <a:latin typeface="Arial"/>
              <a:ea typeface="Arial"/>
              <a:cs typeface="Arial"/>
              <a:sym typeface="Arial"/>
            </a:endParaRPr>
          </a:p>
        </p:txBody>
      </p:sp>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40"/>
          <p:cNvSpPr txBox="1">
            <a:spLocks noGrp="1"/>
          </p:cNvSpPr>
          <p:nvPr>
            <p:ph type="title"/>
          </p:nvPr>
        </p:nvSpPr>
        <p:spPr>
          <a:xfrm>
            <a:off x="313775" y="1047208"/>
            <a:ext cx="8520600" cy="572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625"/>
              <a:buNone/>
            </a:pPr>
            <a:r>
              <a:rPr lang="en" sz="2500" b="1" i="0" u="none" strike="noStrike" cap="none">
                <a:solidFill>
                  <a:srgbClr val="38761D"/>
                </a:solidFill>
                <a:latin typeface="Arial"/>
                <a:ea typeface="Arial"/>
                <a:cs typeface="Arial"/>
                <a:sym typeface="Arial"/>
              </a:rPr>
              <a:t>GSA as Wholesale Supply Source</a:t>
            </a:r>
            <a:r>
              <a:rPr lang="en" sz="2500" b="1" i="0" u="none" strike="noStrike" cap="none">
                <a:solidFill>
                  <a:srgbClr val="013C88"/>
                </a:solidFill>
                <a:latin typeface="Arial"/>
                <a:ea typeface="Arial"/>
                <a:cs typeface="Arial"/>
                <a:sym typeface="Arial"/>
              </a:rPr>
              <a:t> </a:t>
            </a:r>
            <a:endParaRPr/>
          </a:p>
        </p:txBody>
      </p:sp>
      <p:sp>
        <p:nvSpPr>
          <p:cNvPr id="215" name="Google Shape;215;p40"/>
          <p:cNvSpPr txBox="1">
            <a:spLocks noGrp="1"/>
          </p:cNvSpPr>
          <p:nvPr>
            <p:ph type="body" idx="1"/>
          </p:nvPr>
        </p:nvSpPr>
        <p:spPr>
          <a:xfrm>
            <a:off x="311700" y="1705840"/>
            <a:ext cx="8520600" cy="2634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15000"/>
              </a:lnSpc>
              <a:spcBef>
                <a:spcPts val="0"/>
              </a:spcBef>
              <a:spcAft>
                <a:spcPts val="0"/>
              </a:spcAft>
              <a:buClr>
                <a:schemeClr val="lt1"/>
              </a:buClr>
              <a:buSzPts val="425"/>
              <a:buFont typeface="Noto Sans Symbols"/>
              <a:buNone/>
            </a:pPr>
            <a:r>
              <a:rPr lang="en" sz="1700" b="1" i="0" u="none" strike="noStrike" cap="none">
                <a:solidFill>
                  <a:srgbClr val="38761D"/>
                </a:solidFill>
                <a:latin typeface="Arial"/>
                <a:ea typeface="Arial"/>
                <a:cs typeface="Arial"/>
                <a:sym typeface="Arial"/>
              </a:rPr>
              <a:t>FAR  8.002:  Priorities for use of Government supply sources. </a:t>
            </a:r>
            <a:endParaRPr>
              <a:solidFill>
                <a:srgbClr val="38761D"/>
              </a:solidFill>
            </a:endParaRPr>
          </a:p>
          <a:p>
            <a:pPr marL="342900" marR="0" lvl="0" indent="-342900" algn="l" rtl="0">
              <a:lnSpc>
                <a:spcPct val="115000"/>
              </a:lnSpc>
              <a:spcBef>
                <a:spcPts val="340"/>
              </a:spcBef>
              <a:spcAft>
                <a:spcPts val="0"/>
              </a:spcAft>
              <a:buClr>
                <a:srgbClr val="38761D"/>
              </a:buClr>
              <a:buSzPts val="1700"/>
              <a:buFont typeface="Noto Sans Symbols"/>
              <a:buChar char="➢"/>
            </a:pPr>
            <a:r>
              <a:rPr lang="en" sz="1700" b="0" i="0" u="none" strike="noStrike" cap="none">
                <a:solidFill>
                  <a:srgbClr val="38761D"/>
                </a:solidFill>
                <a:latin typeface="Arial"/>
                <a:ea typeface="Arial"/>
                <a:cs typeface="Arial"/>
                <a:sym typeface="Arial"/>
              </a:rPr>
              <a:t>(a) Except as required by 8.003…, agencies shall satisfy requirements for supplies and services from or through the sources and publications listed below: </a:t>
            </a:r>
            <a:endParaRPr>
              <a:solidFill>
                <a:srgbClr val="38761D"/>
              </a:solidFill>
            </a:endParaRPr>
          </a:p>
          <a:p>
            <a:pPr marL="1017588" marR="0" lvl="1" indent="-496888" algn="l" rtl="0">
              <a:lnSpc>
                <a:spcPct val="90000"/>
              </a:lnSpc>
              <a:spcBef>
                <a:spcPts val="340"/>
              </a:spcBef>
              <a:spcAft>
                <a:spcPts val="0"/>
              </a:spcAft>
              <a:buClr>
                <a:srgbClr val="38761D"/>
              </a:buClr>
              <a:buSzPts val="1700"/>
              <a:buFont typeface="Noto Sans Symbols"/>
              <a:buAutoNum type="romanLcPeriod"/>
            </a:pPr>
            <a:r>
              <a:rPr lang="en" sz="1700" b="0" i="0" u="none" strike="noStrike" cap="none">
                <a:solidFill>
                  <a:srgbClr val="38761D"/>
                </a:solidFill>
                <a:latin typeface="Arial"/>
                <a:ea typeface="Arial"/>
                <a:cs typeface="Arial"/>
                <a:sym typeface="Arial"/>
              </a:rPr>
              <a:t>Agency inventories</a:t>
            </a:r>
            <a:endParaRPr>
              <a:solidFill>
                <a:srgbClr val="38761D"/>
              </a:solidFill>
            </a:endParaRPr>
          </a:p>
          <a:p>
            <a:pPr marL="1017588" marR="0" lvl="1" indent="-496888" algn="l" rtl="0">
              <a:lnSpc>
                <a:spcPct val="90000"/>
              </a:lnSpc>
              <a:spcBef>
                <a:spcPts val="340"/>
              </a:spcBef>
              <a:spcAft>
                <a:spcPts val="0"/>
              </a:spcAft>
              <a:buClr>
                <a:srgbClr val="38761D"/>
              </a:buClr>
              <a:buSzPts val="1700"/>
              <a:buFont typeface="Noto Sans Symbols"/>
              <a:buAutoNum type="romanLcPeriod"/>
            </a:pPr>
            <a:r>
              <a:rPr lang="en" sz="1700" b="0" i="0" u="none" strike="noStrike" cap="none">
                <a:solidFill>
                  <a:srgbClr val="38761D"/>
                </a:solidFill>
                <a:latin typeface="Arial"/>
                <a:ea typeface="Arial"/>
                <a:cs typeface="Arial"/>
                <a:sym typeface="Arial"/>
              </a:rPr>
              <a:t>Excess from other agencies</a:t>
            </a:r>
            <a:endParaRPr>
              <a:solidFill>
                <a:srgbClr val="38761D"/>
              </a:solidFill>
            </a:endParaRPr>
          </a:p>
          <a:p>
            <a:pPr marL="1017588" marR="0" lvl="1" indent="-496888" algn="l" rtl="0">
              <a:lnSpc>
                <a:spcPct val="90000"/>
              </a:lnSpc>
              <a:spcBef>
                <a:spcPts val="340"/>
              </a:spcBef>
              <a:spcAft>
                <a:spcPts val="0"/>
              </a:spcAft>
              <a:buClr>
                <a:srgbClr val="38761D"/>
              </a:buClr>
              <a:buSzPts val="1700"/>
              <a:buFont typeface="Noto Sans Symbols"/>
              <a:buAutoNum type="romanLcPeriod"/>
            </a:pPr>
            <a:r>
              <a:rPr lang="en" sz="1700" b="0" i="0" u="none" strike="noStrike" cap="none">
                <a:solidFill>
                  <a:srgbClr val="38761D"/>
                </a:solidFill>
                <a:latin typeface="Arial"/>
                <a:ea typeface="Arial"/>
                <a:cs typeface="Arial"/>
                <a:sym typeface="Arial"/>
              </a:rPr>
              <a:t>Federal Prison Industries, Inc. (UNICOR)</a:t>
            </a:r>
            <a:endParaRPr>
              <a:solidFill>
                <a:srgbClr val="38761D"/>
              </a:solidFill>
            </a:endParaRPr>
          </a:p>
          <a:p>
            <a:pPr marL="1017588" marR="0" lvl="1" indent="-496888" algn="l" rtl="0">
              <a:lnSpc>
                <a:spcPct val="90000"/>
              </a:lnSpc>
              <a:spcBef>
                <a:spcPts val="340"/>
              </a:spcBef>
              <a:spcAft>
                <a:spcPts val="0"/>
              </a:spcAft>
              <a:buClr>
                <a:srgbClr val="38761D"/>
              </a:buClr>
              <a:buSzPts val="1700"/>
              <a:buFont typeface="Noto Sans Symbols"/>
              <a:buAutoNum type="romanLcPeriod"/>
            </a:pPr>
            <a:r>
              <a:rPr lang="en" sz="1700" b="0" i="0" u="none" strike="noStrike" cap="none">
                <a:solidFill>
                  <a:srgbClr val="38761D"/>
                </a:solidFill>
                <a:latin typeface="Arial"/>
                <a:ea typeface="Arial"/>
                <a:cs typeface="Arial"/>
                <a:sym typeface="Arial"/>
              </a:rPr>
              <a:t>Supplies which are on the Procurement List maintained by the Committee for Purchase from People who are Blind or Severely Disabled</a:t>
            </a:r>
            <a:endParaRPr>
              <a:solidFill>
                <a:srgbClr val="38761D"/>
              </a:solidFill>
            </a:endParaRPr>
          </a:p>
          <a:p>
            <a:pPr marL="1017588" lvl="1" indent="-496888" algn="l" rtl="0">
              <a:lnSpc>
                <a:spcPct val="90000"/>
              </a:lnSpc>
              <a:spcBef>
                <a:spcPts val="340"/>
              </a:spcBef>
              <a:spcAft>
                <a:spcPts val="0"/>
              </a:spcAft>
              <a:buClr>
                <a:srgbClr val="38761D"/>
              </a:buClr>
              <a:buSzPts val="1700"/>
              <a:buFont typeface="Noto Sans Symbols"/>
              <a:buAutoNum type="romanLcPeriod"/>
            </a:pPr>
            <a:r>
              <a:rPr lang="en" sz="1700" b="1" i="0" u="sng" strike="noStrike" cap="none">
                <a:solidFill>
                  <a:srgbClr val="38761D"/>
                </a:solidFill>
                <a:latin typeface="Arial"/>
                <a:ea typeface="Arial"/>
                <a:cs typeface="Arial"/>
                <a:sym typeface="Arial"/>
              </a:rPr>
              <a:t>Wholesale supply sources, such as stock programs of the GSA (GSA Global </a:t>
            </a:r>
            <a:r>
              <a:rPr lang="en" sz="1600" b="1" u="sng">
                <a:solidFill>
                  <a:srgbClr val="38761D"/>
                </a:solidFill>
                <a:latin typeface="Arial"/>
                <a:ea typeface="Arial"/>
                <a:cs typeface="Arial"/>
                <a:sym typeface="Arial"/>
              </a:rPr>
              <a:t>Supply</a:t>
            </a:r>
            <a:r>
              <a:rPr lang="en" sz="1800" b="1" u="sng" baseline="30000">
                <a:solidFill>
                  <a:srgbClr val="38761D"/>
                </a:solidFill>
                <a:latin typeface="Arial"/>
                <a:ea typeface="Arial"/>
                <a:cs typeface="Arial"/>
                <a:sym typeface="Arial"/>
              </a:rPr>
              <a:t>®</a:t>
            </a:r>
            <a:r>
              <a:rPr lang="en" sz="1700" b="1" i="0" u="sng" strike="noStrike" cap="none">
                <a:solidFill>
                  <a:srgbClr val="38761D"/>
                </a:solidFill>
                <a:latin typeface="Arial"/>
                <a:ea typeface="Arial"/>
                <a:cs typeface="Arial"/>
                <a:sym typeface="Arial"/>
              </a:rPr>
              <a:t>), DLA or VA</a:t>
            </a:r>
            <a:endParaRPr>
              <a:solidFill>
                <a:srgbClr val="38761D"/>
              </a:solidFill>
            </a:endParaRPr>
          </a:p>
          <a:p>
            <a:pPr marL="457200" marR="0" lvl="0" indent="0" algn="l" rtl="0">
              <a:lnSpc>
                <a:spcPct val="90000"/>
              </a:lnSpc>
              <a:spcBef>
                <a:spcPts val="340"/>
              </a:spcBef>
              <a:spcAft>
                <a:spcPts val="0"/>
              </a:spcAft>
              <a:buSzPts val="1800"/>
              <a:buNone/>
            </a:pPr>
            <a:endParaRPr/>
          </a:p>
          <a:p>
            <a:pPr marL="342900" marR="0" lvl="0" indent="-342900" algn="l" rtl="0">
              <a:lnSpc>
                <a:spcPct val="115000"/>
              </a:lnSpc>
              <a:spcBef>
                <a:spcPts val="360"/>
              </a:spcBef>
              <a:spcAft>
                <a:spcPts val="0"/>
              </a:spcAft>
              <a:buClr>
                <a:schemeClr val="lt1"/>
              </a:buClr>
              <a:buSzPts val="1800"/>
              <a:buFont typeface="Noto Sans Symbols"/>
              <a:buNone/>
            </a:pPr>
            <a:endParaRPr sz="1800" b="0" i="0" u="none" strike="noStrike" cap="none">
              <a:solidFill>
                <a:srgbClr val="013C88"/>
              </a:solidFill>
              <a:latin typeface="Arial"/>
              <a:ea typeface="Arial"/>
              <a:cs typeface="Arial"/>
              <a:sym typeface="Arial"/>
            </a:endParaRPr>
          </a:p>
        </p:txBody>
      </p:sp>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41"/>
          <p:cNvSpPr txBox="1">
            <a:spLocks noGrp="1"/>
          </p:cNvSpPr>
          <p:nvPr>
            <p:ph type="title" idx="4294967295"/>
          </p:nvPr>
        </p:nvSpPr>
        <p:spPr>
          <a:xfrm>
            <a:off x="494270" y="0"/>
            <a:ext cx="8649730" cy="1161535"/>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400"/>
              <a:buFont typeface="Arial"/>
              <a:buNone/>
            </a:pPr>
            <a:br>
              <a:rPr lang="en" sz="1400" b="0" i="0" u="none" strike="noStrike" cap="none">
                <a:solidFill>
                  <a:srgbClr val="000000"/>
                </a:solidFill>
                <a:latin typeface="Arial"/>
                <a:ea typeface="Arial"/>
                <a:cs typeface="Arial"/>
                <a:sym typeface="Arial"/>
              </a:rPr>
            </a:br>
            <a:r>
              <a:rPr lang="en" sz="1400" b="0" i="0" u="none" strike="noStrike" cap="none">
                <a:solidFill>
                  <a:schemeClr val="accent2"/>
                </a:solidFill>
                <a:latin typeface="Arial"/>
                <a:ea typeface="Arial"/>
                <a:cs typeface="Arial"/>
                <a:sym typeface="Arial"/>
              </a:rPr>
              <a:t>PPMS.gov</a:t>
            </a:r>
            <a:br>
              <a:rPr lang="en" sz="1400" b="0" i="0" u="none" strike="noStrike" cap="none">
                <a:solidFill>
                  <a:schemeClr val="accent2"/>
                </a:solidFill>
                <a:latin typeface="Arial"/>
                <a:ea typeface="Arial"/>
                <a:cs typeface="Arial"/>
                <a:sym typeface="Arial"/>
              </a:rPr>
            </a:br>
            <a:br>
              <a:rPr lang="en" sz="1400" b="0" i="0" u="none" strike="noStrike" cap="none">
                <a:solidFill>
                  <a:schemeClr val="accent2"/>
                </a:solidFill>
                <a:latin typeface="Arial"/>
                <a:ea typeface="Arial"/>
                <a:cs typeface="Arial"/>
                <a:sym typeface="Arial"/>
              </a:rPr>
            </a:br>
            <a:r>
              <a:rPr lang="en" sz="1400" b="0" i="0" u="none" strike="noStrike" cap="none">
                <a:solidFill>
                  <a:schemeClr val="accent2"/>
                </a:solidFill>
                <a:latin typeface="Arial"/>
                <a:ea typeface="Arial"/>
                <a:cs typeface="Arial"/>
                <a:sym typeface="Arial"/>
              </a:rPr>
              <a:t>Personal Property Management System (.gov)</a:t>
            </a:r>
            <a:br>
              <a:rPr lang="en" sz="1400" b="0" i="0" u="none" strike="noStrike" cap="none">
                <a:solidFill>
                  <a:schemeClr val="accent2"/>
                </a:solidFill>
                <a:latin typeface="Arial"/>
                <a:ea typeface="Arial"/>
                <a:cs typeface="Arial"/>
                <a:sym typeface="Arial"/>
              </a:rPr>
            </a:br>
            <a:r>
              <a:rPr lang="en" sz="1400" b="0" i="0" u="none" strike="noStrike" cap="none">
                <a:solidFill>
                  <a:schemeClr val="accent2"/>
                </a:solidFill>
                <a:latin typeface="Arial"/>
                <a:ea typeface="Arial"/>
                <a:cs typeface="Arial"/>
                <a:sym typeface="Arial"/>
              </a:rPr>
              <a:t>https://ppms.gov</a:t>
            </a:r>
            <a:endParaRPr sz="1400" b="0" i="0" u="none" strike="noStrike" cap="none">
              <a:solidFill>
                <a:schemeClr val="accent2"/>
              </a:solidFill>
              <a:latin typeface="Arial"/>
              <a:ea typeface="Arial"/>
              <a:cs typeface="Arial"/>
              <a:sym typeface="Arial"/>
            </a:endParaRPr>
          </a:p>
        </p:txBody>
      </p:sp>
      <p:pic>
        <p:nvPicPr>
          <p:cNvPr id="222" name="Google Shape;222;p41" descr="Screenshot of the GSA Personal Property Management System &quot;Property Functions&quot; Tab"/>
          <p:cNvPicPr preferRelativeResize="0"/>
          <p:nvPr/>
        </p:nvPicPr>
        <p:blipFill rotWithShape="1">
          <a:blip r:embed="rId3">
            <a:alphaModFix/>
          </a:blip>
          <a:srcRect t="8923" r="14216"/>
          <a:stretch/>
        </p:blipFill>
        <p:spPr>
          <a:xfrm>
            <a:off x="769455" y="976184"/>
            <a:ext cx="3802545" cy="1458095"/>
          </a:xfrm>
          <a:prstGeom prst="rect">
            <a:avLst/>
          </a:prstGeom>
          <a:noFill/>
          <a:ln>
            <a:noFill/>
          </a:ln>
        </p:spPr>
      </p:pic>
      <p:pic>
        <p:nvPicPr>
          <p:cNvPr id="223" name="Google Shape;223;p41" descr="Screenshot of GSA Personal Property Management System &quot;Home&quot; webpage.  Shows a &quot;Welcome&quot; message to the logged-in user."/>
          <p:cNvPicPr preferRelativeResize="0"/>
          <p:nvPr/>
        </p:nvPicPr>
        <p:blipFill rotWithShape="1">
          <a:blip r:embed="rId4">
            <a:alphaModFix/>
          </a:blip>
          <a:srcRect t="5726" b="50445"/>
          <a:stretch/>
        </p:blipFill>
        <p:spPr>
          <a:xfrm>
            <a:off x="769455" y="2571749"/>
            <a:ext cx="7608426" cy="211146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42"/>
          <p:cNvSpPr txBox="1">
            <a:spLocks noGrp="1"/>
          </p:cNvSpPr>
          <p:nvPr>
            <p:ph type="title" idx="4294967295"/>
          </p:nvPr>
        </p:nvSpPr>
        <p:spPr>
          <a:xfrm>
            <a:off x="4571999" y="314247"/>
            <a:ext cx="3830593" cy="954107"/>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chemeClr val="accent2"/>
                </a:solidFill>
                <a:effectLst/>
                <a:uLnTx/>
                <a:uFillTx/>
                <a:latin typeface="Arial"/>
                <a:ea typeface="Arial"/>
                <a:cs typeface="Arial"/>
                <a:sym typeface="Arial"/>
              </a:rPr>
              <a:t>PPMS.gov</a:t>
            </a:r>
            <a:br>
              <a:rPr kumimoji="0" lang="en-US" sz="1400" b="0" i="0" u="none" strike="noStrike" kern="0" cap="none" spc="0" normalizeH="0" baseline="0" noProof="0" dirty="0">
                <a:ln>
                  <a:noFill/>
                </a:ln>
                <a:solidFill>
                  <a:schemeClr val="accent2"/>
                </a:solidFill>
                <a:effectLst/>
                <a:uLnTx/>
                <a:uFillTx/>
                <a:latin typeface="Arial"/>
                <a:ea typeface="Arial"/>
                <a:cs typeface="Arial"/>
                <a:sym typeface="Arial"/>
              </a:rPr>
            </a:br>
            <a:br>
              <a:rPr kumimoji="0" lang="en-US" sz="1400" b="0" i="0" u="none" strike="noStrike" kern="0" cap="none" spc="0" normalizeH="0" baseline="0" noProof="0" dirty="0">
                <a:ln>
                  <a:noFill/>
                </a:ln>
                <a:solidFill>
                  <a:schemeClr val="accent2"/>
                </a:solidFill>
                <a:effectLst/>
                <a:uLnTx/>
                <a:uFillTx/>
                <a:latin typeface="Arial"/>
                <a:ea typeface="Arial"/>
                <a:cs typeface="Arial"/>
                <a:sym typeface="Arial"/>
              </a:rPr>
            </a:br>
            <a:r>
              <a:rPr kumimoji="0" lang="en-US" sz="1400" b="0" i="0" u="none" strike="noStrike" kern="0" cap="none" spc="0" normalizeH="0" baseline="0" noProof="0" dirty="0">
                <a:ln>
                  <a:noFill/>
                </a:ln>
                <a:solidFill>
                  <a:schemeClr val="accent2"/>
                </a:solidFill>
                <a:effectLst/>
                <a:uLnTx/>
                <a:uFillTx/>
                <a:latin typeface="Arial"/>
                <a:ea typeface="Arial"/>
                <a:cs typeface="Arial"/>
                <a:sym typeface="Arial"/>
              </a:rPr>
              <a:t>Personal Property Management System (.gov)</a:t>
            </a:r>
            <a:br>
              <a:rPr kumimoji="0" lang="en-US" sz="1400" b="0" i="0" u="none" strike="noStrike" kern="0" cap="none" spc="0" normalizeH="0" baseline="0" noProof="0" dirty="0">
                <a:ln>
                  <a:noFill/>
                </a:ln>
                <a:solidFill>
                  <a:schemeClr val="accent2"/>
                </a:solidFill>
                <a:effectLst/>
                <a:uLnTx/>
                <a:uFillTx/>
                <a:latin typeface="Arial"/>
                <a:ea typeface="Arial"/>
                <a:cs typeface="Arial"/>
                <a:sym typeface="Arial"/>
              </a:rPr>
            </a:br>
            <a:r>
              <a:rPr kumimoji="0" lang="en-US" sz="1400" b="0" i="0" u="none" strike="noStrike" kern="0" cap="none" spc="0" normalizeH="0" baseline="0" noProof="0" dirty="0">
                <a:ln>
                  <a:noFill/>
                </a:ln>
                <a:solidFill>
                  <a:schemeClr val="accent2"/>
                </a:solidFill>
                <a:effectLst/>
                <a:uLnTx/>
                <a:uFillTx/>
                <a:latin typeface="Arial"/>
                <a:ea typeface="Arial"/>
                <a:cs typeface="Arial"/>
                <a:sym typeface="Arial"/>
              </a:rPr>
              <a:t>https://ppms.gov</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230" name="Google Shape;230;p42" descr="Shows a picture of a listing for an &quot;HP Compaq Elite 8300 CMT&quot;.  In this graphic, the viewer can&quot;Add to Cart&quot; if they wish to acquire this item on the Personal. Property Management System webpage.  (ppms.gov)"/>
          <p:cNvPicPr preferRelativeResize="0"/>
          <p:nvPr/>
        </p:nvPicPr>
        <p:blipFill rotWithShape="1">
          <a:blip r:embed="rId3">
            <a:alphaModFix/>
          </a:blip>
          <a:srcRect/>
          <a:stretch/>
        </p:blipFill>
        <p:spPr>
          <a:xfrm>
            <a:off x="608681" y="849077"/>
            <a:ext cx="3874775" cy="1613458"/>
          </a:xfrm>
          <a:prstGeom prst="rect">
            <a:avLst/>
          </a:prstGeom>
          <a:noFill/>
          <a:ln>
            <a:noFill/>
          </a:ln>
        </p:spPr>
      </p:pic>
      <p:pic>
        <p:nvPicPr>
          <p:cNvPr id="231" name="Google Shape;231;p42" descr="Screenshot of a listing for &quot;Vending and Coin Operated Machines&quot; through the Personal Property Management System. (ppms.gov)"/>
          <p:cNvPicPr preferRelativeResize="0"/>
          <p:nvPr/>
        </p:nvPicPr>
        <p:blipFill rotWithShape="1">
          <a:blip r:embed="rId4">
            <a:alphaModFix/>
          </a:blip>
          <a:srcRect/>
          <a:stretch/>
        </p:blipFill>
        <p:spPr>
          <a:xfrm>
            <a:off x="4749084" y="1268354"/>
            <a:ext cx="4186652" cy="1848362"/>
          </a:xfrm>
          <a:prstGeom prst="rect">
            <a:avLst/>
          </a:prstGeom>
          <a:noFill/>
          <a:ln>
            <a:noFill/>
          </a:ln>
        </p:spPr>
      </p:pic>
      <p:pic>
        <p:nvPicPr>
          <p:cNvPr id="232" name="Google Shape;232;p42" descr="Image of a Red Bull Vending Machine"/>
          <p:cNvPicPr preferRelativeResize="0"/>
          <p:nvPr/>
        </p:nvPicPr>
        <p:blipFill rotWithShape="1">
          <a:blip r:embed="rId5">
            <a:alphaModFix/>
          </a:blip>
          <a:srcRect l="-745" t="25165" r="73462"/>
          <a:stretch/>
        </p:blipFill>
        <p:spPr>
          <a:xfrm rot="5400000">
            <a:off x="4654334" y="1573471"/>
            <a:ext cx="1108075" cy="1272745"/>
          </a:xfrm>
          <a:prstGeom prst="rect">
            <a:avLst/>
          </a:prstGeom>
          <a:noFill/>
          <a:ln>
            <a:noFill/>
          </a:ln>
        </p:spPr>
      </p:pic>
      <p:pic>
        <p:nvPicPr>
          <p:cNvPr id="233" name="Google Shape;233;p42" descr="Screenshot of a listing for a &quot;1988 16ft Alumicraft Jet Boat with 40HP Outboard Motor and Trailer&quot;.  "/>
          <p:cNvPicPr preferRelativeResize="0"/>
          <p:nvPr/>
        </p:nvPicPr>
        <p:blipFill rotWithShape="1">
          <a:blip r:embed="rId6">
            <a:alphaModFix/>
          </a:blip>
          <a:srcRect/>
          <a:stretch/>
        </p:blipFill>
        <p:spPr>
          <a:xfrm>
            <a:off x="208264" y="2794496"/>
            <a:ext cx="6030098" cy="2200413"/>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TotalTime>
  <Words>7170</Words>
  <Application>Microsoft Office PowerPoint</Application>
  <PresentationFormat>On-screen Show (16:9)</PresentationFormat>
  <Paragraphs>362</Paragraphs>
  <Slides>49</Slides>
  <Notes>49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Calibri</vt:lpstr>
      <vt:lpstr>Noto Sans Symbols</vt:lpstr>
      <vt:lpstr>Times New Roman</vt:lpstr>
      <vt:lpstr>Courier New</vt:lpstr>
      <vt:lpstr>Helvetica Neue</vt:lpstr>
      <vt:lpstr>Simple Light</vt:lpstr>
      <vt:lpstr>Expedition Efficiency:  Easy Ordering with GSA Global Supply</vt:lpstr>
      <vt:lpstr>Presenter  </vt:lpstr>
      <vt:lpstr>Training Agenda    </vt:lpstr>
      <vt:lpstr>General Services Administration </vt:lpstr>
      <vt:lpstr>Procuring Products and Services for the Government  </vt:lpstr>
      <vt:lpstr>Working in partnership with DOD to furnish supplies  </vt:lpstr>
      <vt:lpstr>GSA as Wholesale Supply Source </vt:lpstr>
      <vt:lpstr> PPMS.gov  Personal Property Management System (.gov) https://ppms.gov</vt:lpstr>
      <vt:lpstr>PPMS.gov  Personal Property Management System (.gov) https://ppms.gov</vt:lpstr>
      <vt:lpstr>GSA Global Supply® -  Wholesale Supply Source </vt:lpstr>
      <vt:lpstr>Integrated into the National Supply System </vt:lpstr>
      <vt:lpstr>GSA Global Supply - Support to DoD &amp; More</vt:lpstr>
      <vt:lpstr>    GSA Global Supply:  Best-in-Class Solution</vt:lpstr>
      <vt:lpstr>PRODUCT AVAILABILITY</vt:lpstr>
      <vt:lpstr>GSA Products to Support Your Mission </vt:lpstr>
      <vt:lpstr>GSA Products to Support Your Mission: Part Numbers </vt:lpstr>
      <vt:lpstr>GSA Products to Support Your Mission: Compliance </vt:lpstr>
      <vt:lpstr>GSA Products to Support Your Mission: FSSI</vt:lpstr>
      <vt:lpstr>SUPPLY TRANSFORMATION</vt:lpstr>
      <vt:lpstr>What is Supply Transformation</vt:lpstr>
      <vt:lpstr>What Changes for our Customers</vt:lpstr>
      <vt:lpstr>What Does Not Change for Customers</vt:lpstr>
      <vt:lpstr>ORDER PLACEMENT</vt:lpstr>
      <vt:lpstr>GSA Global Supply – Placing an Order </vt:lpstr>
      <vt:lpstr>GSA Global Supply – Placing an Order via DoDAAC </vt:lpstr>
      <vt:lpstr>GSA Global Supply –  via Purchase Card  </vt:lpstr>
      <vt:lpstr>GSA Global Supply – Ordering Methods</vt:lpstr>
      <vt:lpstr>GSA Global Supply Home Page </vt:lpstr>
      <vt:lpstr> GSA Global Supply Shopping Page</vt:lpstr>
      <vt:lpstr>Search Results for Highlighter</vt:lpstr>
      <vt:lpstr>GSA Global Supply – Ordering Methods: Website</vt:lpstr>
      <vt:lpstr>GSA Advantage! Home Page</vt:lpstr>
      <vt:lpstr>‘Ruler’ Search Results</vt:lpstr>
      <vt:lpstr>GSA Global Supply – More Ordering Methods</vt:lpstr>
      <vt:lpstr>FedMall Homepage</vt:lpstr>
      <vt:lpstr>GSA Global Supply – Ordering Methods </vt:lpstr>
      <vt:lpstr>GSA Global Supply – Ordering Methods </vt:lpstr>
      <vt:lpstr>GSA Global Supply - Special Order Program </vt:lpstr>
      <vt:lpstr>Help Us Serve You Better and Faster </vt:lpstr>
      <vt:lpstr>GSA Global Supply - Part Number Expansion </vt:lpstr>
      <vt:lpstr>GSA Global Supply - Global Reach </vt:lpstr>
      <vt:lpstr>CUSTOMER SERVICE</vt:lpstr>
      <vt:lpstr>GSA Global Supply – Customer Service </vt:lpstr>
      <vt:lpstr>GSA Global Supply – Customer Service Details </vt:lpstr>
      <vt:lpstr>GSA Global Supply - Publications</vt:lpstr>
      <vt:lpstr>For More Information:</vt:lpstr>
      <vt:lpstr>GSA Starmark Logo</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Expedition Efficiency:  Easy Ordering with GSA Global Supply</dc:title>
  <cp:lastModifiedBy>Kris Niewsiadomy</cp:lastModifiedBy>
  <cp:revision>3</cp:revision>
  <dcterms:modified xsi:type="dcterms:W3CDTF">2024-07-10T16:48:14Z</dcterms:modified>
</cp:coreProperties>
</file>