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72" r:id="rId4"/>
    <p:sldMasterId id="2147483873" r:id="rId5"/>
    <p:sldMasterId id="2147483874" r:id="rId6"/>
    <p:sldMasterId id="2147483875" r:id="rId7"/>
    <p:sldMasterId id="2147483876" r:id="rId8"/>
    <p:sldMasterId id="2147483877" r:id="rId9"/>
    <p:sldMasterId id="214748387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Lst>
  <p:sldSz cy="5143500" cx="9144000"/>
  <p:notesSz cx="6858000" cy="9144000"/>
  <p:embeddedFontLst>
    <p:embeddedFont>
      <p:font typeface="Roboto"/>
      <p:regular r:id="rId60"/>
      <p:bold r:id="rId61"/>
      <p:italic r:id="rId62"/>
      <p:boldItalic r:id="rId63"/>
    </p:embeddedFont>
    <p:embeddedFont>
      <p:font typeface="Proxima Nova"/>
      <p:regular r:id="rId64"/>
      <p:bold r:id="rId65"/>
      <p:italic r:id="rId66"/>
      <p:boldItalic r:id="rId67"/>
    </p:embeddedFont>
    <p:embeddedFont>
      <p:font typeface="Arial Narrow"/>
      <p:regular r:id="rId68"/>
      <p:bold r:id="rId69"/>
      <p:italic r:id="rId70"/>
      <p:boldItalic r:id="rId71"/>
    </p:embeddedFont>
    <p:embeddedFont>
      <p:font typeface="Tahoma"/>
      <p:regular r:id="rId72"/>
      <p:bold r:id="rId73"/>
    </p:embeddedFont>
    <p:embeddedFont>
      <p:font typeface="Proxima Nova Semibold"/>
      <p:regular r:id="rId74"/>
      <p:bold r:id="rId75"/>
      <p:boldItalic r:id="rId76"/>
    </p:embeddedFont>
    <p:embeddedFont>
      <p:font typeface="Helvetica Neue"/>
      <p:regular r:id="rId77"/>
      <p:bold r:id="rId78"/>
      <p:italic r:id="rId79"/>
      <p:boldItalic r:id="rId80"/>
    </p:embeddedFont>
    <p:embeddedFont>
      <p:font typeface="Open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84" Type="http://schemas.openxmlformats.org/officeDocument/2006/relationships/font" Target="fonts/OpenSans-boldItalic.fntdata"/><Relationship Id="rId83" Type="http://schemas.openxmlformats.org/officeDocument/2006/relationships/font" Target="fonts/OpenSans-italic.fntdata"/><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80" Type="http://schemas.openxmlformats.org/officeDocument/2006/relationships/font" Target="fonts/HelveticaNeue-boldItalic.fntdata"/><Relationship Id="rId82" Type="http://schemas.openxmlformats.org/officeDocument/2006/relationships/font" Target="fonts/OpenSans-bold.fntdata"/><Relationship Id="rId81"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Tahoma-bold.fntdata"/><Relationship Id="rId72" Type="http://schemas.openxmlformats.org/officeDocument/2006/relationships/font" Target="fonts/Tahoma-regular.fntdata"/><Relationship Id="rId31" Type="http://schemas.openxmlformats.org/officeDocument/2006/relationships/slide" Target="slides/slide20.xml"/><Relationship Id="rId75" Type="http://schemas.openxmlformats.org/officeDocument/2006/relationships/font" Target="fonts/ProximaNovaSemibold-bold.fntdata"/><Relationship Id="rId30" Type="http://schemas.openxmlformats.org/officeDocument/2006/relationships/slide" Target="slides/slide19.xml"/><Relationship Id="rId74" Type="http://schemas.openxmlformats.org/officeDocument/2006/relationships/font" Target="fonts/ProximaNovaSemibold-regular.fntdata"/><Relationship Id="rId33" Type="http://schemas.openxmlformats.org/officeDocument/2006/relationships/slide" Target="slides/slide22.xml"/><Relationship Id="rId77" Type="http://schemas.openxmlformats.org/officeDocument/2006/relationships/font" Target="fonts/HelveticaNeue-regular.fntdata"/><Relationship Id="rId32" Type="http://schemas.openxmlformats.org/officeDocument/2006/relationships/slide" Target="slides/slide21.xml"/><Relationship Id="rId76" Type="http://schemas.openxmlformats.org/officeDocument/2006/relationships/font" Target="fonts/ProximaNovaSemibold-boldItalic.fntdata"/><Relationship Id="rId35" Type="http://schemas.openxmlformats.org/officeDocument/2006/relationships/slide" Target="slides/slide24.xml"/><Relationship Id="rId79" Type="http://schemas.openxmlformats.org/officeDocument/2006/relationships/font" Target="fonts/HelveticaNeue-italic.fntdata"/><Relationship Id="rId34" Type="http://schemas.openxmlformats.org/officeDocument/2006/relationships/slide" Target="slides/slide23.xml"/><Relationship Id="rId78" Type="http://schemas.openxmlformats.org/officeDocument/2006/relationships/font" Target="fonts/HelveticaNeue-bold.fntdata"/><Relationship Id="rId71" Type="http://schemas.openxmlformats.org/officeDocument/2006/relationships/font" Target="fonts/ArialNarrow-boldItalic.fntdata"/><Relationship Id="rId70" Type="http://schemas.openxmlformats.org/officeDocument/2006/relationships/font" Target="fonts/ArialNarrow-italic.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9.xml"/><Relationship Id="rId64" Type="http://schemas.openxmlformats.org/officeDocument/2006/relationships/font" Target="fonts/ProximaNova-regular.fntdata"/><Relationship Id="rId63" Type="http://schemas.openxmlformats.org/officeDocument/2006/relationships/font" Target="fonts/Roboto-boldItalic.fntdata"/><Relationship Id="rId22" Type="http://schemas.openxmlformats.org/officeDocument/2006/relationships/slide" Target="slides/slide11.xml"/><Relationship Id="rId66" Type="http://schemas.openxmlformats.org/officeDocument/2006/relationships/font" Target="fonts/ProximaNova-italic.fntdata"/><Relationship Id="rId21" Type="http://schemas.openxmlformats.org/officeDocument/2006/relationships/slide" Target="slides/slide10.xml"/><Relationship Id="rId65" Type="http://schemas.openxmlformats.org/officeDocument/2006/relationships/font" Target="fonts/ProximaNova-bold.fntdata"/><Relationship Id="rId24" Type="http://schemas.openxmlformats.org/officeDocument/2006/relationships/slide" Target="slides/slide13.xml"/><Relationship Id="rId68" Type="http://schemas.openxmlformats.org/officeDocument/2006/relationships/font" Target="fonts/ArialNarrow-regular.fntdata"/><Relationship Id="rId23" Type="http://schemas.openxmlformats.org/officeDocument/2006/relationships/slide" Target="slides/slide12.xml"/><Relationship Id="rId67" Type="http://schemas.openxmlformats.org/officeDocument/2006/relationships/font" Target="fonts/ProximaNova-boldItalic.fntdata"/><Relationship Id="rId60" Type="http://schemas.openxmlformats.org/officeDocument/2006/relationships/font" Target="fonts/Roboto-regular.fntdata"/><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ArialNarrow-bold.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7.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X@gsa.gov"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3151938250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7" name="Google Shape;1877;g3151938250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2" name="Google Shape;19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7" name="Google Shape;198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8" name="Shape 2058"/>
        <p:cNvGrpSpPr/>
        <p:nvPr/>
      </p:nvGrpSpPr>
      <p:grpSpPr>
        <a:xfrm>
          <a:off x="0" y="0"/>
          <a:ext cx="0" cy="0"/>
          <a:chOff x="0" y="0"/>
          <a:chExt cx="0" cy="0"/>
        </a:xfrm>
      </p:grpSpPr>
      <p:sp>
        <p:nvSpPr>
          <p:cNvPr id="2059" name="Google Shape;205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0" name="Google Shape;206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6" name="Google Shape;206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1" name="Google Shape;209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6" name="Google Shape;20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All of the above will be available via a link the OASIS+ Website, along with other information.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7" name="Shape 2107"/>
        <p:cNvGrpSpPr/>
        <p:nvPr/>
      </p:nvGrpSpPr>
      <p:grpSpPr>
        <a:xfrm>
          <a:off x="0" y="0"/>
          <a:ext cx="0" cy="0"/>
          <a:chOff x="0" y="0"/>
          <a:chExt cx="0" cy="0"/>
        </a:xfrm>
      </p:grpSpPr>
      <p:sp>
        <p:nvSpPr>
          <p:cNvPr id="2108" name="Google Shape;210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9" name="Google Shape;210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9" name="Google Shape;213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3151938250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4" name="Google Shape;2154;g3151938250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31519382502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5" name="Google Shape;2165;g31519382502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7" name="Google Shape;18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sz="900">
                <a:solidFill>
                  <a:schemeClr val="dk1"/>
                </a:solidFill>
              </a:rPr>
              <a:t>[updated as needed]</a:t>
            </a:r>
            <a:endParaRPr sz="900">
              <a:solidFill>
                <a:schemeClr val="dk1"/>
              </a:solidFill>
            </a:endParaRPr>
          </a:p>
          <a:p>
            <a:pPr indent="0" lvl="0" marL="0" rtl="0" algn="l">
              <a:lnSpc>
                <a:spcPct val="115000"/>
              </a:lnSpc>
              <a:spcBef>
                <a:spcPts val="1200"/>
              </a:spcBef>
              <a:spcAft>
                <a:spcPts val="0"/>
              </a:spcAft>
              <a:buSzPts val="1100"/>
              <a:buNone/>
            </a:pPr>
            <a:r>
              <a:rPr lang="en" sz="900">
                <a:solidFill>
                  <a:schemeClr val="dk1"/>
                </a:solidFill>
              </a:rPr>
              <a:t>Thank you for joining us today. My name is _________. I'm the ____________. </a:t>
            </a:r>
            <a:endParaRPr sz="900">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31519382502_1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1" name="Google Shape;2171;g31519382502_1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Agenda</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Today we will discuss: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FOR TRAINERS - Why it is important to train customers on buy.gsa.gov (this bullet is for training trainers)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Some new features that have recently deployed in buy.gsa.gov</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How to get access to buy, and a quick overview of what is contained therein.</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How to register and set up your profile.</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What buy.gsa.gov is best for</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A look at each of the buy.gsa.gov tools (note: you can choose to do this live, or using the static slides in this deck)</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On the next slide, you’ll see a breakdown of the Buy tools we’ll discuss later on. Some of these you might have used before when they lived elsewhere, but now reside within buy.gsa.gov.</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For Trainers</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Your general goal for a buy.gsa.gov overview is to:</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Give the customer an introduction to what buy.gsa.gov is and what needs it fulfills.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Make the customer want more!</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This training is intended to get them to want you to offer them follow on trainings for the pricing intelligence suite and the acquisition solutions navigator.</a:t>
            </a:r>
            <a:endParaRPr sz="1000">
              <a:solidFill>
                <a:schemeClr val="dk1"/>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31519382502_1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9" name="Google Shape;2179;g31519382502_1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“Selling” buy</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This slide is intended to allow you to articulate just how valuable buy can be.  You are connecting with your audience by asking them if they have ever had to do things (that we all know they probably have had to do) that buy makes easier for them.</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This is your opportunity to connect and really sell the value.  </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 next slide works in tandem with this slide.</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For Trainers</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Remove this text if you are showing this to customers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This type of slide has proven very effective for piquing the interest of customers who may not be familiar with just how much buy.gsa.gov can do.</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Trainers should understand their audiences and the tasks they perform, and customize these two slides accordingly.  An audience that spends time doing pricing work will be more interested in the capabilities of the pricing suite.  Meanwhile, an audience that spends time finding sources might care more about the acquisition solutions navigator.</a:t>
            </a:r>
            <a:endParaRPr sz="1000">
              <a:solidFill>
                <a:schemeClr val="dk1"/>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31519382502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5" name="Google Shape;2185;g31519382502_1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“Selling” buy</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On the previous slide you asked users whether or not they had ever needed to</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…perform an independent government cost estimate (IGCE) for a procurement or proposal?</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…locate or compare sources of supply, maybe even entire contract vehicles?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…create documents such as a quality assurance or market research plan?</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…coordinate with other professionals about updates to a program?</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Here, you are telling them that buy.gsa.gov has tools for doing all that and more.</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They can use the tools in the pricing intelligence suite to do IGCEs.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They can use the ASN for researching sources.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They can use Interact to join groups and discuss topics of interest.</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For Trainers</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As noted in the previous slide, tailor these selling points based on the tasks your audiences typically perform.</a:t>
            </a:r>
            <a:endParaRPr sz="1000">
              <a:solidFill>
                <a:schemeClr val="dk1"/>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31519382502_1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6" name="Google Shape;2196;g31519382502_1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Index of buy.gsa.gov tools:</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Here is a grouping of what you will see today as we explore buy.gsa.gov</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Pricing Suite</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Quick Rate;  - which displays schedule prices - not-to-exceed ceiling prices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Prices Paid; - which is a data source that displays prices paid information from all our GSA GWACs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BLS; - this is where you can find wage rate information from the Dept. of Labor’s  Bureau of Labor Statistics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IGCE Tool - where you can build Independent Govt. Cost Estimates.</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Acquisition Solutions Navigator</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Compare Contract Vehicles - deployed in the summer of 2024, this capability allows users to compare entire contract vehicles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Search Contracts &amp; Vendors - this capability lets users search for specific contracts by keyword, and get information about them.</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Document Tools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Document Library - Browse hundreds of templates for useful contract and project documents.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Document builder - an up and coming tool that allows users to build documents based on previously loaded templates.</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Interact - FAS’ homegrown social networking platform.</a:t>
            </a:r>
            <a:endParaRPr sz="1000">
              <a:solidFill>
                <a:schemeClr val="dk1"/>
              </a:solidFill>
              <a:latin typeface="Roboto"/>
              <a:ea typeface="Roboto"/>
              <a:cs typeface="Roboto"/>
              <a:sym typeface="Roboto"/>
            </a:endParaRPr>
          </a:p>
          <a:p>
            <a:pPr indent="0" lvl="0" marL="0" rtl="0" algn="l">
              <a:lnSpc>
                <a:spcPct val="150000"/>
              </a:lnSpc>
              <a:spcBef>
                <a:spcPts val="0"/>
              </a:spcBef>
              <a:spcAft>
                <a:spcPts val="0"/>
              </a:spcAft>
              <a:buSzPts val="1100"/>
              <a:buNone/>
            </a:pPr>
            <a:r>
              <a:t/>
            </a:r>
            <a:endParaRPr sz="1000">
              <a:solidFill>
                <a:schemeClr val="dk1"/>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g31519382502_1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8" name="Google Shape;2218;g31519382502_1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31519382502_1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3" name="Google Shape;2223;g31519382502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Navigate the site.</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This is what you’ll see when you navigate to the landing site for Buy.GSA.gov.</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You’ll see information and tools arranged in tiles, tabs, and menus. And today, I’m going to give you a basic orientation of the site itself.</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But first, I wanted to point out these tools are regularly being updated. We encourage your feedback. If you have input / suggestions on how to make them better, please submit them to </a:t>
            </a:r>
            <a:r>
              <a:rPr lang="en" sz="1000" u="sng">
                <a:solidFill>
                  <a:schemeClr val="hlink"/>
                </a:solidFill>
                <a:latin typeface="Roboto"/>
                <a:ea typeface="Roboto"/>
                <a:cs typeface="Roboto"/>
                <a:sym typeface="Roboto"/>
                <a:hlinkClick r:id="rId2"/>
              </a:rPr>
              <a:t>DX@gsa.gov</a:t>
            </a:r>
            <a:r>
              <a:rPr lang="en" sz="1000">
                <a:solidFill>
                  <a:schemeClr val="dk1"/>
                </a:solidFill>
                <a:latin typeface="Roboto"/>
                <a:ea typeface="Roboto"/>
                <a:cs typeface="Roboto"/>
                <a:sym typeface="Roboto"/>
              </a:rPr>
              <a:t>  </a:t>
            </a:r>
            <a:r>
              <a:rPr i="1" lang="en" sz="1000">
                <a:solidFill>
                  <a:schemeClr val="dk1"/>
                </a:solidFill>
                <a:latin typeface="Roboto"/>
                <a:ea typeface="Roboto"/>
                <a:cs typeface="Roboto"/>
                <a:sym typeface="Roboto"/>
              </a:rPr>
              <a:t>(Don’t worry about copying that down now… I’ll have that address for you on a slide at the end of this block of the presentation)</a:t>
            </a:r>
            <a:endParaRPr i="1"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sz="1000">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1519382502_1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9" name="Google Shape;2229;g31519382502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Restricted vs. Open Access</a:t>
            </a:r>
            <a:endParaRPr b="1" sz="1500">
              <a:solidFill>
                <a:srgbClr val="990000"/>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Let’s look at access to Buy.</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There is a simple answer to these questions: “Who uses these tools on Buy?” “Who were they curated for?”</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Everyone. Everyone can use Buy. The tools were intended to be used by industry and government employees.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There are </a:t>
            </a:r>
            <a:r>
              <a:rPr b="1" lang="en" u="sng">
                <a:solidFill>
                  <a:srgbClr val="FF0000"/>
                </a:solidFill>
              </a:rPr>
              <a:t>NO</a:t>
            </a:r>
            <a:r>
              <a:rPr lang="en">
                <a:solidFill>
                  <a:schemeClr val="dk1"/>
                </a:solidFill>
              </a:rPr>
              <a:t> </a:t>
            </a:r>
            <a:r>
              <a:rPr b="1" lang="en">
                <a:solidFill>
                  <a:srgbClr val="980000"/>
                </a:solidFill>
              </a:rPr>
              <a:t>industry specific tools</a:t>
            </a:r>
            <a:r>
              <a:rPr lang="en">
                <a:solidFill>
                  <a:schemeClr val="dk1"/>
                </a:solidFill>
              </a:rPr>
              <a: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That being said, there are tools that are only accessible to users after registration.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For example, in order to use the functionality of the Interact site, you have to be a registered member to post to the platform or ask questions of the community forums. Although, view access is granted to everyone who visits the various forums found on the Interact site.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Another example would be that certain pricing suite tools contain data that only authorized federal users can access. This means that a GSA vendor can be registered for the Buy.GSA site but not be granted access to the restricted tools under the pricing suite.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will be clearer when we get to the demonstration portion of this presentation.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50000"/>
              </a:lnSpc>
              <a:spcBef>
                <a:spcPts val="0"/>
              </a:spcBef>
              <a:spcAft>
                <a:spcPts val="0"/>
              </a:spcAft>
              <a:buSzPts val="1100"/>
              <a:buNone/>
            </a:pPr>
            <a:r>
              <a:t/>
            </a:r>
            <a:endParaRPr sz="2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31519382502_1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9" name="Google Shape;2239;g31519382502_1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g31519382502_1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4" name="Google Shape;2244;g31519382502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Registration &amp; Profile</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Now that we know there are some benefits to being registered - like gaining more access to tools - let’s talk briefly about how to register and the types of registration.</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To register, select the “sign-in” button from the top right on the home page.</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OMB Max is being decommissioned at the end of the year, so all registrations will be FAS ID via Okta.  This option already exists as the main “sign on”, so emphasize that anyone who already registered this way doesn’t have to do anything new.  It’s only folks who never created a FAS ID and only used OMB Max that would need to do something different.</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For Trainers:</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Note: FAS ID is something that FAS hasn’t done a great job branding or training on.  This deck has extra slides you can use to illustrate the registration process if you need them.</a:t>
            </a:r>
            <a:endParaRPr sz="1000">
              <a:solidFill>
                <a:schemeClr val="dk1"/>
              </a:solidFill>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31519382502_1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1" name="Google Shape;2251;g31519382502_1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Profiles:</a:t>
            </a:r>
            <a:endParaRPr b="1" sz="1500">
              <a:solidFill>
                <a:srgbClr val="990000"/>
              </a:solidFill>
              <a:latin typeface="Roboto"/>
              <a:ea typeface="Roboto"/>
              <a:cs typeface="Roboto"/>
              <a:sym typeface="Roboto"/>
            </a:endParaRPr>
          </a:p>
          <a:p>
            <a:pPr indent="0" lvl="0" marL="0" rtl="0" algn="l">
              <a:lnSpc>
                <a:spcPct val="100000"/>
              </a:lnSpc>
              <a:spcBef>
                <a:spcPts val="0"/>
              </a:spcBef>
              <a:spcAft>
                <a:spcPts val="0"/>
              </a:spcAft>
              <a:buSzPts val="1100"/>
              <a:buNone/>
            </a:pPr>
            <a:r>
              <a:rPr lang="en" sz="1000">
                <a:solidFill>
                  <a:schemeClr val="dk1"/>
                </a:solidFill>
                <a:latin typeface="Roboto"/>
                <a:ea typeface="Roboto"/>
                <a:cs typeface="Roboto"/>
                <a:sym typeface="Roboto"/>
              </a:rPr>
              <a:t>The benefits in creating a profile are:</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Some parts of Buy require being logged in, before you can use all the capabilities.</a:t>
            </a:r>
            <a:endParaRPr sz="1000">
              <a:solidFill>
                <a:schemeClr val="dk1"/>
              </a:solidFill>
              <a:latin typeface="Roboto"/>
              <a:ea typeface="Roboto"/>
              <a:cs typeface="Roboto"/>
              <a:sym typeface="Roboto"/>
            </a:endParaRPr>
          </a:p>
          <a:p>
            <a:pPr indent="0" lvl="0" marL="914400" rtl="0" algn="l">
              <a:lnSpc>
                <a:spcPct val="100000"/>
              </a:lnSpc>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When logged in, you also have the Ability to save resources to your account (e.g. </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Whether that be documents that you made in the Doc/ Lib. or Doc. Builder. </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You can organize your content  under “projects”</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Work collaboratively with teammates on a project</a:t>
            </a:r>
            <a:endParaRPr sz="1000">
              <a:solidFill>
                <a:schemeClr val="dk1"/>
              </a:solidFill>
              <a:latin typeface="Roboto"/>
              <a:ea typeface="Roboto"/>
              <a:cs typeface="Roboto"/>
              <a:sym typeface="Roboto"/>
            </a:endParaRPr>
          </a:p>
          <a:p>
            <a:pPr indent="0" lvl="0" marL="914400" rtl="0" algn="l">
              <a:lnSpc>
                <a:spcPct val="100000"/>
              </a:lnSpc>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There is also benefit in Interact: </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Join groups, participate in groups, save posts</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Create content (if groups are open to such)</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Fed Only</a:t>
            </a:r>
            <a:endParaRPr sz="1000">
              <a:solidFill>
                <a:schemeClr val="dk1"/>
              </a:solidFill>
              <a:latin typeface="Roboto"/>
              <a:ea typeface="Roboto"/>
              <a:cs typeface="Roboto"/>
              <a:sym typeface="Roboto"/>
            </a:endParaRPr>
          </a:p>
          <a:p>
            <a:pPr indent="-292100" lvl="2" marL="1371600" rtl="0" algn="l">
              <a:lnSpc>
                <a:spcPct val="10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Some of the data in buy.gsa.gov is only available to federal users, so just having a profile will not get you access if you are an industry user.</a:t>
            </a:r>
            <a:endParaRPr sz="1000">
              <a:solidFill>
                <a:schemeClr val="dk1"/>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6" name="Google Shape;189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lang="en" sz="900"/>
              <a:t>OASIS+ is an acronym for “One Acquisition Solution for Integrated Services Plus”</a:t>
            </a:r>
            <a:endParaRPr sz="900"/>
          </a:p>
          <a:p>
            <a:pPr indent="-285750" lvl="0" marL="457200" rtl="0" algn="l">
              <a:lnSpc>
                <a:spcPct val="150000"/>
              </a:lnSpc>
              <a:spcBef>
                <a:spcPts val="0"/>
              </a:spcBef>
              <a:spcAft>
                <a:spcPts val="0"/>
              </a:spcAft>
              <a:buSzPts val="900"/>
              <a:buChar char="●"/>
            </a:pPr>
            <a:r>
              <a:rPr lang="en" sz="900"/>
              <a:t>OASIS+ is the follow-on or successor program to GSA’s legacy OASIS program deployed in 2015. </a:t>
            </a:r>
            <a:endParaRPr sz="900"/>
          </a:p>
          <a:p>
            <a:pPr indent="-285750" lvl="0" marL="457200" rtl="0" algn="l">
              <a:lnSpc>
                <a:spcPct val="150000"/>
              </a:lnSpc>
              <a:spcBef>
                <a:spcPts val="0"/>
              </a:spcBef>
              <a:spcAft>
                <a:spcPts val="0"/>
              </a:spcAft>
              <a:buSzPts val="900"/>
              <a:buChar char="●"/>
            </a:pPr>
            <a:r>
              <a:rPr lang="en" sz="900"/>
              <a:t>OASIS+ is a government-wide multiple award contract or “MAC”.</a:t>
            </a:r>
            <a:endParaRPr sz="900"/>
          </a:p>
          <a:p>
            <a:pPr indent="-285750" lvl="0" marL="457200" rtl="0" algn="l">
              <a:lnSpc>
                <a:spcPct val="150000"/>
              </a:lnSpc>
              <a:spcBef>
                <a:spcPts val="0"/>
              </a:spcBef>
              <a:spcAft>
                <a:spcPts val="0"/>
              </a:spcAft>
              <a:buSzPts val="900"/>
              <a:buChar char="●"/>
            </a:pPr>
            <a:r>
              <a:rPr lang="en" sz="900"/>
              <a:t>OASIS+ is also an indefinite quantity contract or “IDIQ”.</a:t>
            </a:r>
            <a:endParaRPr sz="900"/>
          </a:p>
          <a:p>
            <a:pPr indent="-285750" lvl="0" marL="457200" rtl="0" algn="l">
              <a:lnSpc>
                <a:spcPct val="150000"/>
              </a:lnSpc>
              <a:spcBef>
                <a:spcPts val="0"/>
              </a:spcBef>
              <a:spcAft>
                <a:spcPts val="0"/>
              </a:spcAft>
              <a:buSzPts val="900"/>
              <a:buChar char="●"/>
            </a:pPr>
            <a:r>
              <a:rPr lang="en" sz="900"/>
              <a:t>So you might hear OASIS+ referred to using those acronyms.</a:t>
            </a:r>
            <a:endParaRPr sz="900"/>
          </a:p>
          <a:p>
            <a:pPr indent="-285750" lvl="0" marL="457200" rtl="0" algn="l">
              <a:lnSpc>
                <a:spcPct val="150000"/>
              </a:lnSpc>
              <a:spcBef>
                <a:spcPts val="0"/>
              </a:spcBef>
              <a:spcAft>
                <a:spcPts val="0"/>
              </a:spcAft>
              <a:buSzPts val="900"/>
              <a:buChar char="●"/>
            </a:pPr>
            <a:r>
              <a:rPr lang="en" sz="900"/>
              <a:t>OASIS+ consists of 6 </a:t>
            </a:r>
            <a:r>
              <a:rPr lang="en" sz="900"/>
              <a:t>separate</a:t>
            </a:r>
            <a:r>
              <a:rPr lang="en" sz="900"/>
              <a:t> and distinct IDIQ contracts.  5 of them are for SBs:</a:t>
            </a:r>
            <a:endParaRPr sz="900"/>
          </a:p>
          <a:p>
            <a:pPr indent="-285750" lvl="1" marL="914400" rtl="0" algn="l">
              <a:lnSpc>
                <a:spcPct val="150000"/>
              </a:lnSpc>
              <a:spcBef>
                <a:spcPts val="0"/>
              </a:spcBef>
              <a:spcAft>
                <a:spcPts val="0"/>
              </a:spcAft>
              <a:buSzPts val="900"/>
              <a:buChar char="○"/>
            </a:pPr>
            <a:r>
              <a:rPr lang="en" sz="900"/>
              <a:t>Total SB, 8(a) SB, HUBZone SB, SDVOSB, WOSB, and UR</a:t>
            </a:r>
            <a:endParaRPr sz="900"/>
          </a:p>
          <a:p>
            <a:pPr indent="-285750" lvl="1" marL="914400" rtl="0" algn="l">
              <a:lnSpc>
                <a:spcPct val="150000"/>
              </a:lnSpc>
              <a:spcBef>
                <a:spcPts val="0"/>
              </a:spcBef>
              <a:spcAft>
                <a:spcPts val="0"/>
              </a:spcAft>
              <a:buSzPts val="900"/>
              <a:buChar char="○"/>
            </a:pPr>
            <a:r>
              <a:rPr lang="en" sz="900"/>
              <a:t>As a point of comparison, the legacy OASIS Program consists of 3 IDIQ contracts: SB, 8(a), and UR </a:t>
            </a:r>
            <a:endParaRPr sz="900"/>
          </a:p>
          <a:p>
            <a:pPr indent="-285750" lvl="0" marL="457200" rtl="0" algn="l">
              <a:lnSpc>
                <a:spcPct val="150000"/>
              </a:lnSpc>
              <a:spcBef>
                <a:spcPts val="0"/>
              </a:spcBef>
              <a:spcAft>
                <a:spcPts val="0"/>
              </a:spcAft>
              <a:buSzPts val="900"/>
              <a:buChar char="●"/>
            </a:pPr>
            <a:r>
              <a:rPr lang="en" sz="900"/>
              <a:t>OASIS+ is designed to provide government agencies with an expanded range of services to meet their specific requirements or mission needs. </a:t>
            </a:r>
            <a:endParaRPr sz="900"/>
          </a:p>
          <a:p>
            <a:pPr indent="0" lvl="0" marL="0" rtl="0" algn="l">
              <a:lnSpc>
                <a:spcPct val="150000"/>
              </a:lnSpc>
              <a:spcBef>
                <a:spcPts val="0"/>
              </a:spcBef>
              <a:spcAft>
                <a:spcPts val="0"/>
              </a:spcAft>
              <a:buNone/>
            </a:pPr>
            <a:r>
              <a:t/>
            </a:r>
            <a:endParaRPr sz="9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g31519382502_1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2" name="Google Shape;2262;g31519382502_1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31519382502_1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7" name="Google Shape;2267;g31519382502_1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What IS Buy, really?</a:t>
            </a:r>
            <a:endParaRPr b="1" sz="1500">
              <a:solidFill>
                <a:srgbClr val="990000"/>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PRE-SOLICITATION.  All the stuff up front.  Research, IGCE, pricing…  and there’s CALC which is kind of an exception in that it can be used to fact check proposals.  You can use it to determine fair and reasonable.</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MARKET RESEARCH.</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Like the Acquisition Solutions Navigator (ASN) is designed to help users do market research by searching NAICS, SIN, Vendor Name, (UEI) Unique Entity Identifier or Contract Number… and our government contract database will provide recommendations.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a literal ACQUISITION TOOLBOX.</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There are a lot of features here that people are NOT aware of.  Between all the major tools, we’ve given you the ability to research vendors, SINs, NAICs, descriptions, pricing related to various services and then templates and documents that you can use to jump start your acquisition file.  So, Buy is all your GSA resources in one place. All these tools you need, conveniently located.</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And then Buy is also a COMMUNITY of ACQ PROFESSIONALS.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Of course, I’m talking about Interact. It’s an online community and forum for industry, federal buyers, and other stakeholders to connect and communicate.</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The pricing suite is extremely popular.  As of September 2024, CALC+IGCE is over 50% of the traffic on Buy.</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Acquisition Solutions Navigator has two main paths focused on conducting market research...   The first, “compare contract vehicles” is for users who want to compare the key elements of one contract vehicle (such as Multiple Award Schedules) to another contract vehicle (such as OASIS).  The second path, “Search Contracts and Vendors” allows users to research specific contracts based on their award information, vendor details, and contract history.  Both tools have features like (1) comparing groups, (2) exporting reports, and (3) navigation to and between other buy.gsa.gov market research tools.. And all of that is built right into the tool.  ASN is focused on market research and curating a plan for a procurement.  The ASN tool allows users to search for a need and filter down to a niche set of results based on your requirements.  So, there are use cases where a user wants a pull or full list of offerings for other analytic or research purposes, see references to eLibrary or the SAM.gov DataBank (FPDS report builder).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“How is the ASN Contract History page different from the SAM.gov DataBank (FPDS Report Builder)” - The ASN Contract History page is focused on market research in a central location to allow a user to minimize the need to conduct searches across a variation of systems while still not getting their needs met.  The contract history page was designed for market research and represents a specially curated set of information that GSA customers typically reference from FPDS when conducting market research.  In the case where a user is looking for a full list of FPDS contract history or desires to develop a customized report, that user should utilize the SAM.gov DataBank for Contract Data</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“How is ASN different from eLibrary?” – eLibrary is also under the purview of the Buy team, and is the GSA rolodex of contract offerings.    It is designed to be the catalog of all offerings available.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31519382502_1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3" name="Google Shape;2273;g31519382502_1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g31519382502_1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9" name="Google Shape;2279;g31519382502_1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3" name="Shape 2283"/>
        <p:cNvGrpSpPr/>
        <p:nvPr/>
      </p:nvGrpSpPr>
      <p:grpSpPr>
        <a:xfrm>
          <a:off x="0" y="0"/>
          <a:ext cx="0" cy="0"/>
          <a:chOff x="0" y="0"/>
          <a:chExt cx="0" cy="0"/>
        </a:xfrm>
      </p:grpSpPr>
      <p:sp>
        <p:nvSpPr>
          <p:cNvPr id="2284" name="Google Shape;2284;g31519382502_1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5" name="Google Shape;2285;g31519382502_1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g31519382502_1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1" name="Google Shape;2291;g31519382502_1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g31519382502_1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7" name="Google Shape;2297;g31519382502_1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31519382502_1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3" name="Google Shape;2303;g31519382502_1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31519382502_1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9" name="Google Shape;2309;g31519382502_1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g31519382502_1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5" name="Google Shape;2315;g31519382502_1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Loaded versus Unloaded rates</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Labor rates are like a baked potato.  Loaded rates, like a loaded baked potato, include everything.  Unloaded labor rates include ONLY direct labor.  It’s just the potato.</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Note:  BLS data is not loaded, and you will need to load the rates yourself using the IGCE tool.</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4" name="Google Shape;19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b="1" lang="en" sz="900"/>
              <a:t>Why Use OASIS+?</a:t>
            </a:r>
            <a:endParaRPr b="1" sz="900"/>
          </a:p>
          <a:p>
            <a:pPr indent="-285750" lvl="0" marL="457200" rtl="0" algn="l">
              <a:lnSpc>
                <a:spcPct val="150000"/>
              </a:lnSpc>
              <a:spcBef>
                <a:spcPts val="0"/>
              </a:spcBef>
              <a:spcAft>
                <a:spcPts val="0"/>
              </a:spcAft>
              <a:buSzPts val="900"/>
              <a:buChar char="●"/>
            </a:pPr>
            <a:r>
              <a:rPr lang="en" sz="900"/>
              <a:t>[This slide highlights the reason or “business case” for using the OASIS+ contracts.]</a:t>
            </a:r>
            <a:endParaRPr sz="900"/>
          </a:p>
          <a:p>
            <a:pPr indent="-285750" lvl="0" marL="457200" rtl="0" algn="l">
              <a:lnSpc>
                <a:spcPct val="150000"/>
              </a:lnSpc>
              <a:spcBef>
                <a:spcPts val="0"/>
              </a:spcBef>
              <a:spcAft>
                <a:spcPts val="0"/>
              </a:spcAft>
              <a:buSzPts val="900"/>
              <a:buChar char="●"/>
            </a:pPr>
            <a:r>
              <a:rPr lang="en" sz="900"/>
              <a:t>[Summarize the graphic on the </a:t>
            </a:r>
            <a:r>
              <a:rPr b="1" lang="en" sz="900" u="sng"/>
              <a:t>left side</a:t>
            </a:r>
            <a:r>
              <a:rPr lang="en" sz="900"/>
              <a:t> - 6 items]</a:t>
            </a:r>
            <a:endParaRPr sz="900"/>
          </a:p>
          <a:p>
            <a:pPr indent="-285750" lvl="0" marL="457200" rtl="0" algn="l">
              <a:lnSpc>
                <a:spcPct val="150000"/>
              </a:lnSpc>
              <a:spcBef>
                <a:spcPts val="0"/>
              </a:spcBef>
              <a:spcAft>
                <a:spcPts val="0"/>
              </a:spcAft>
              <a:buSzPts val="900"/>
              <a:buChar char="●"/>
            </a:pPr>
            <a:r>
              <a:rPr lang="en" sz="900"/>
              <a:t>[Mention that OASIS+ supports both </a:t>
            </a:r>
            <a:r>
              <a:rPr lang="en" sz="900"/>
              <a:t>CONUS and OCONUS places of performance]</a:t>
            </a:r>
            <a:endParaRPr sz="900"/>
          </a:p>
          <a:p>
            <a:pPr indent="-285750" lvl="0" marL="457200" rtl="0" algn="l">
              <a:lnSpc>
                <a:spcPct val="150000"/>
              </a:lnSpc>
              <a:spcBef>
                <a:spcPts val="0"/>
              </a:spcBef>
              <a:spcAft>
                <a:spcPts val="0"/>
              </a:spcAft>
              <a:buSzPts val="900"/>
              <a:buChar char="●"/>
            </a:pPr>
            <a:r>
              <a:rPr lang="en" sz="900"/>
              <a:t>[The </a:t>
            </a:r>
            <a:r>
              <a:rPr b="1" lang="en" sz="900" u="sng"/>
              <a:t>right side</a:t>
            </a:r>
            <a:r>
              <a:rPr lang="en" sz="900"/>
              <a:t> of this slide notes that OASIS+ was designated by OMB’s Office of Federal Procurement Policy (OMB-OFPP) as a Best in Class contract in April 2024 (pre-award!).</a:t>
            </a:r>
            <a:endParaRPr sz="900"/>
          </a:p>
          <a:p>
            <a:pPr indent="-285750" lvl="1" marL="914400" rtl="0" algn="l">
              <a:lnSpc>
                <a:spcPct val="150000"/>
              </a:lnSpc>
              <a:spcBef>
                <a:spcPts val="0"/>
              </a:spcBef>
              <a:spcAft>
                <a:spcPts val="0"/>
              </a:spcAft>
              <a:buSzPts val="900"/>
              <a:buChar char="○"/>
            </a:pPr>
            <a:r>
              <a:rPr lang="en" sz="900"/>
              <a:t>Many agencies mandate that their Ordering Officials use BIC contracts </a:t>
            </a:r>
            <a:endParaRPr sz="900"/>
          </a:p>
          <a:p>
            <a:pPr indent="-285750" lvl="1" marL="914400" rtl="0" algn="l">
              <a:lnSpc>
                <a:spcPct val="150000"/>
              </a:lnSpc>
              <a:spcBef>
                <a:spcPts val="0"/>
              </a:spcBef>
              <a:spcAft>
                <a:spcPts val="0"/>
              </a:spcAft>
              <a:buSzPts val="900"/>
              <a:buChar char="○"/>
            </a:pPr>
            <a:r>
              <a:rPr lang="en" sz="900"/>
              <a:t>Most agency HCAs have BIC usage targets in their annual performance plans</a:t>
            </a:r>
            <a:endParaRPr sz="900"/>
          </a:p>
          <a:p>
            <a:pPr indent="-285750" lvl="1" marL="914400" rtl="0" algn="l">
              <a:lnSpc>
                <a:spcPct val="150000"/>
              </a:lnSpc>
              <a:spcBef>
                <a:spcPts val="0"/>
              </a:spcBef>
              <a:spcAft>
                <a:spcPts val="0"/>
              </a:spcAft>
              <a:buSzPts val="900"/>
              <a:buChar char="○"/>
            </a:pPr>
            <a:r>
              <a:rPr lang="en" sz="900"/>
              <a:t>The slide shows a link to OMB Circular M-19-13 (more info about Category Mgmt)</a:t>
            </a:r>
            <a:endParaRPr sz="9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9" name="Shape 2319"/>
        <p:cNvGrpSpPr/>
        <p:nvPr/>
      </p:nvGrpSpPr>
      <p:grpSpPr>
        <a:xfrm>
          <a:off x="0" y="0"/>
          <a:ext cx="0" cy="0"/>
          <a:chOff x="0" y="0"/>
          <a:chExt cx="0" cy="0"/>
        </a:xfrm>
      </p:grpSpPr>
      <p:sp>
        <p:nvSpPr>
          <p:cNvPr id="2320" name="Google Shape;2320;g31519382502_1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1" name="Google Shape;2321;g31519382502_1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What is an Independent Government Cost Estimate? The IGCE is a cost estimate developed by the Government Requiring Activity, based on the requirements of the Performance Work Statement (PWS) or Statement of Work (SOW). An IGCE is required for every new acquisition that exceeds the simplified acquisition threshold (SAT). Reference IGCE Handbook for Services Acquisition-February 2018.</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Per the Federal Acquisition Regulations (FAR):  “Independent government estimate (IGE),”...means the Government’s estimate of the projected price or cost that a contractor would incur in the successful performance of a contract. Note:  IGE and IGCE are terms used interchangeably, but they are essentially the same.</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Now we’ll go into an IGCE and some case studies for the pricing tools.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31519382502_1_2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7" name="Google Shape;2327;g31519382502_1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An underestimated project can result in…</a:t>
            </a:r>
            <a:endParaRPr b="1" sz="1500">
              <a:solidFill>
                <a:srgbClr val="990000"/>
              </a:solidFill>
              <a:latin typeface="Roboto"/>
              <a:ea typeface="Roboto"/>
              <a:cs typeface="Roboto"/>
              <a:sym typeface="Roboto"/>
            </a:endParaRPr>
          </a:p>
          <a:p>
            <a:pPr indent="0" lvl="0" marL="12700" rtl="0" algn="l">
              <a:lnSpc>
                <a:spcPct val="115000"/>
              </a:lnSpc>
              <a:spcBef>
                <a:spcPts val="400"/>
              </a:spcBef>
              <a:spcAft>
                <a:spcPts val="0"/>
              </a:spcAft>
              <a:buClr>
                <a:schemeClr val="dk1"/>
              </a:buClr>
              <a:buSzPts val="1100"/>
              <a:buFont typeface="Arial"/>
              <a:buNone/>
            </a:pPr>
            <a:r>
              <a:rPr lang="en">
                <a:solidFill>
                  <a:schemeClr val="dk1"/>
                </a:solidFill>
              </a:rPr>
              <a:t>●Anti-deficiency = BAD</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
                <a:solidFill>
                  <a:schemeClr val="dk1"/>
                </a:solidFill>
              </a:rPr>
              <a:t>●Delays = extended Procurement Acquisition Lead Times (PALT) times, negative impact on mission.  Program-YOU might not care about the PALT, but your contracting folks are measured on this!</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1" name="Shape 2331"/>
        <p:cNvGrpSpPr/>
        <p:nvPr/>
      </p:nvGrpSpPr>
      <p:grpSpPr>
        <a:xfrm>
          <a:off x="0" y="0"/>
          <a:ext cx="0" cy="0"/>
          <a:chOff x="0" y="0"/>
          <a:chExt cx="0" cy="0"/>
        </a:xfrm>
      </p:grpSpPr>
      <p:sp>
        <p:nvSpPr>
          <p:cNvPr id="2332" name="Google Shape;2332;g31519382502_1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3" name="Google Shape;2333;g31519382502_1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31519382502_1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9" name="Google Shape;2339;g31519382502_1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Market Research as a Service</a:t>
            </a:r>
            <a:endParaRPr b="1" sz="1500">
              <a:solidFill>
                <a:srgbClr val="990000"/>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Market Research as a Service (MRAS) allows you to request…</a:t>
            </a:r>
            <a:endParaRPr sz="1000">
              <a:solidFill>
                <a:schemeClr val="dk1"/>
              </a:solidFill>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g31519382502_1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5" name="Google Shape;2345;g31519382502_1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31519382502_1_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1" name="Google Shape;2351;g31519382502_1_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31519382502_1_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7" name="Google Shape;2357;g31519382502_1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31519382502_1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4" name="Google Shape;2364;g31519382502_1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3151938250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3151938250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9" name="Google Shape;19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900">
                <a:solidFill>
                  <a:schemeClr val="dk1"/>
                </a:solidFill>
              </a:rPr>
              <a:t>However …</a:t>
            </a:r>
            <a:endParaRPr b="1"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GSA believes OASIS+ is a great solution</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OASIS+ uses a different FAR buying authority versus MAS</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OASIS+ is not for IT, construction, or A/E requirements</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[The last three bullets are actually positives for OASIS+] </a:t>
            </a:r>
            <a:endParaRPr sz="9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8" name="Google Shape;19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900">
                <a:solidFill>
                  <a:schemeClr val="dk1"/>
                </a:solidFill>
              </a:rPr>
              <a:t>So let’s dive in begin to examine the OASIS+ contract program structure</a:t>
            </a:r>
            <a:r>
              <a:rPr b="1" lang="en" sz="900">
                <a:solidFill>
                  <a:schemeClr val="dk1"/>
                </a:solidFill>
              </a:rPr>
              <a:t> …</a:t>
            </a:r>
            <a:endParaRPr b="1"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OASIS+ contract scope is organized by domains</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Domains are logical groupings of related NAICS codes</a:t>
            </a:r>
            <a:endParaRPr sz="900">
              <a:solidFill>
                <a:schemeClr val="dk1"/>
              </a:solidFill>
            </a:endParaRPr>
          </a:p>
          <a:p>
            <a:pPr indent="-285750" lvl="1" marL="914400" rtl="0" algn="l">
              <a:lnSpc>
                <a:spcPct val="150000"/>
              </a:lnSpc>
              <a:spcBef>
                <a:spcPts val="0"/>
              </a:spcBef>
              <a:spcAft>
                <a:spcPts val="0"/>
              </a:spcAft>
              <a:buClr>
                <a:schemeClr val="dk1"/>
              </a:buClr>
              <a:buSzPts val="900"/>
              <a:buChar char="○"/>
            </a:pPr>
            <a:r>
              <a:rPr lang="en" sz="900">
                <a:solidFill>
                  <a:schemeClr val="dk1"/>
                </a:solidFill>
              </a:rPr>
              <a:t>7 domains appear on the 5 OASIS+ small business IDIQ contracts</a:t>
            </a:r>
            <a:endParaRPr sz="900">
              <a:solidFill>
                <a:schemeClr val="dk1"/>
              </a:solidFill>
            </a:endParaRPr>
          </a:p>
          <a:p>
            <a:pPr indent="-285750" lvl="1" marL="914400" rtl="0" algn="l">
              <a:lnSpc>
                <a:spcPct val="150000"/>
              </a:lnSpc>
              <a:spcBef>
                <a:spcPts val="0"/>
              </a:spcBef>
              <a:spcAft>
                <a:spcPts val="0"/>
              </a:spcAft>
              <a:buClr>
                <a:schemeClr val="dk1"/>
              </a:buClr>
              <a:buSzPts val="900"/>
              <a:buChar char="○"/>
            </a:pPr>
            <a:r>
              <a:rPr lang="en" sz="900">
                <a:solidFill>
                  <a:schemeClr val="dk1"/>
                </a:solidFill>
              </a:rPr>
              <a:t>1 domain (Enterprise Solutions) appears on only the Unrestricted IDIQ </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Next Steps</a:t>
            </a:r>
            <a:endParaRPr sz="900">
              <a:solidFill>
                <a:schemeClr val="dk1"/>
              </a:solidFill>
            </a:endParaRPr>
          </a:p>
          <a:p>
            <a:pPr indent="-285750" lvl="1" marL="914400" rtl="0" algn="l">
              <a:lnSpc>
                <a:spcPct val="150000"/>
              </a:lnSpc>
              <a:spcBef>
                <a:spcPts val="0"/>
              </a:spcBef>
              <a:spcAft>
                <a:spcPts val="0"/>
              </a:spcAft>
              <a:buClr>
                <a:schemeClr val="dk1"/>
              </a:buClr>
              <a:buSzPts val="900"/>
              <a:buChar char="○"/>
            </a:pPr>
            <a:r>
              <a:rPr lang="en" sz="900">
                <a:solidFill>
                  <a:schemeClr val="dk1"/>
                </a:solidFill>
              </a:rPr>
              <a:t>8 domains in OASIS+ Phase 1 (rolling contract awards in progress (FY24Q4-FY25Q2)</a:t>
            </a:r>
            <a:endParaRPr sz="900">
              <a:solidFill>
                <a:schemeClr val="dk1"/>
              </a:solidFill>
            </a:endParaRPr>
          </a:p>
          <a:p>
            <a:pPr indent="-285750" lvl="1" marL="914400" rtl="0" algn="l">
              <a:lnSpc>
                <a:spcPct val="150000"/>
              </a:lnSpc>
              <a:spcBef>
                <a:spcPts val="0"/>
              </a:spcBef>
              <a:spcAft>
                <a:spcPts val="0"/>
              </a:spcAft>
              <a:buClr>
                <a:schemeClr val="dk1"/>
              </a:buClr>
              <a:buSzPts val="900"/>
              <a:buChar char="○"/>
            </a:pPr>
            <a:r>
              <a:rPr lang="en" sz="900">
                <a:solidFill>
                  <a:schemeClr val="dk1"/>
                </a:solidFill>
              </a:rPr>
              <a:t>5 new domains planned for Phase 2 (PSHC plans to release RFPs in FY25Q4; initial focus is Financial Services and HC/Training.</a:t>
            </a:r>
            <a:endParaRPr sz="900">
              <a:solidFill>
                <a:schemeClr val="dk1"/>
              </a:solidFill>
            </a:endParaRPr>
          </a:p>
          <a:p>
            <a:pPr indent="-285750" lvl="0" marL="457200" rtl="0" algn="l">
              <a:lnSpc>
                <a:spcPct val="150000"/>
              </a:lnSpc>
              <a:spcBef>
                <a:spcPts val="0"/>
              </a:spcBef>
              <a:spcAft>
                <a:spcPts val="0"/>
              </a:spcAft>
              <a:buClr>
                <a:schemeClr val="dk1"/>
              </a:buClr>
              <a:buSzPts val="900"/>
              <a:buChar char="●"/>
            </a:pPr>
            <a:r>
              <a:rPr lang="en" sz="900">
                <a:solidFill>
                  <a:schemeClr val="dk1"/>
                </a:solidFill>
              </a:rPr>
              <a:t>Focus  – Agency Ordering Officials select: the IDIQ contract – the Doman – the NAICS code</a:t>
            </a:r>
            <a:endParaRPr sz="900">
              <a:solidFill>
                <a:schemeClr val="dk1"/>
              </a:solidFill>
            </a:endParaRPr>
          </a:p>
          <a:p>
            <a:pPr indent="-285750" lvl="1" marL="914400" rtl="0" algn="l">
              <a:lnSpc>
                <a:spcPct val="150000"/>
              </a:lnSpc>
              <a:spcBef>
                <a:spcPts val="0"/>
              </a:spcBef>
              <a:spcAft>
                <a:spcPts val="0"/>
              </a:spcAft>
              <a:buClr>
                <a:schemeClr val="dk1"/>
              </a:buClr>
              <a:buSzPts val="900"/>
              <a:buChar char="○"/>
            </a:pPr>
            <a:r>
              <a:rPr lang="en" sz="900">
                <a:solidFill>
                  <a:schemeClr val="dk1"/>
                </a:solidFill>
              </a:rPr>
              <a:t>NASA example = NAICS 541611 appears in multiple domains (M&amp; A.  The T&amp;E Domain might be preferred for a NASA req </a:t>
            </a:r>
            <a:endParaRPr sz="9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5" name="Google Shape;19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[transition </a:t>
            </a:r>
            <a:r>
              <a:rPr lang="en"/>
              <a:t>slide</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0" name="Google Shape;196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9.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 Id="rId3"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jp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 Id="rId3" Type="http://schemas.openxmlformats.org/officeDocument/2006/relationships/image" Target="../media/image19.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8.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1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or Print">
  <p:cSld name="SECTION_HEADER_1">
    <p:spTree>
      <p:nvGrpSpPr>
        <p:cNvPr id="9" name="Shape 9"/>
        <p:cNvGrpSpPr/>
        <p:nvPr/>
      </p:nvGrpSpPr>
      <p:grpSpPr>
        <a:xfrm>
          <a:off x="0" y="0"/>
          <a:ext cx="0" cy="0"/>
          <a:chOff x="0" y="0"/>
          <a:chExt cx="0" cy="0"/>
        </a:xfrm>
      </p:grpSpPr>
      <p:sp>
        <p:nvSpPr>
          <p:cNvPr id="10" name="Google Shape;10;p2"/>
          <p:cNvSpPr txBox="1"/>
          <p:nvPr>
            <p:ph type="ctrTitle"/>
          </p:nvPr>
        </p:nvSpPr>
        <p:spPr>
          <a:xfrm>
            <a:off x="712840" y="536231"/>
            <a:ext cx="7386600" cy="925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C304A"/>
              </a:buClr>
              <a:buSzPts val="5000"/>
              <a:buNone/>
              <a:defRPr b="1" sz="5000">
                <a:solidFill>
                  <a:srgbClr val="1C304A"/>
                </a:solidFill>
              </a:defRPr>
            </a:lvl1pPr>
            <a:lvl2pPr lvl="1" algn="ctr">
              <a:lnSpc>
                <a:spcPct val="100000"/>
              </a:lnSpc>
              <a:spcBef>
                <a:spcPts val="0"/>
              </a:spcBef>
              <a:spcAft>
                <a:spcPts val="0"/>
              </a:spcAft>
              <a:buClr>
                <a:srgbClr val="1C304A"/>
              </a:buClr>
              <a:buSzPts val="5000"/>
              <a:buNone/>
              <a:defRPr sz="5000">
                <a:solidFill>
                  <a:srgbClr val="1C304A"/>
                </a:solidFill>
              </a:defRPr>
            </a:lvl2pPr>
            <a:lvl3pPr lvl="2" algn="ctr">
              <a:lnSpc>
                <a:spcPct val="100000"/>
              </a:lnSpc>
              <a:spcBef>
                <a:spcPts val="0"/>
              </a:spcBef>
              <a:spcAft>
                <a:spcPts val="0"/>
              </a:spcAft>
              <a:buClr>
                <a:srgbClr val="1C304A"/>
              </a:buClr>
              <a:buSzPts val="5000"/>
              <a:buNone/>
              <a:defRPr sz="5000">
                <a:solidFill>
                  <a:srgbClr val="1C304A"/>
                </a:solidFill>
              </a:defRPr>
            </a:lvl3pPr>
            <a:lvl4pPr lvl="3" algn="ctr">
              <a:lnSpc>
                <a:spcPct val="100000"/>
              </a:lnSpc>
              <a:spcBef>
                <a:spcPts val="0"/>
              </a:spcBef>
              <a:spcAft>
                <a:spcPts val="0"/>
              </a:spcAft>
              <a:buClr>
                <a:srgbClr val="1C304A"/>
              </a:buClr>
              <a:buSzPts val="5000"/>
              <a:buNone/>
              <a:defRPr sz="5000">
                <a:solidFill>
                  <a:srgbClr val="1C304A"/>
                </a:solidFill>
              </a:defRPr>
            </a:lvl4pPr>
            <a:lvl5pPr lvl="4" algn="ctr">
              <a:lnSpc>
                <a:spcPct val="100000"/>
              </a:lnSpc>
              <a:spcBef>
                <a:spcPts val="0"/>
              </a:spcBef>
              <a:spcAft>
                <a:spcPts val="0"/>
              </a:spcAft>
              <a:buClr>
                <a:srgbClr val="1C304A"/>
              </a:buClr>
              <a:buSzPts val="5000"/>
              <a:buNone/>
              <a:defRPr sz="5000">
                <a:solidFill>
                  <a:srgbClr val="1C304A"/>
                </a:solidFill>
              </a:defRPr>
            </a:lvl5pPr>
            <a:lvl6pPr lvl="5" algn="ctr">
              <a:lnSpc>
                <a:spcPct val="100000"/>
              </a:lnSpc>
              <a:spcBef>
                <a:spcPts val="0"/>
              </a:spcBef>
              <a:spcAft>
                <a:spcPts val="0"/>
              </a:spcAft>
              <a:buClr>
                <a:srgbClr val="1C304A"/>
              </a:buClr>
              <a:buSzPts val="5000"/>
              <a:buNone/>
              <a:defRPr sz="5000">
                <a:solidFill>
                  <a:srgbClr val="1C304A"/>
                </a:solidFill>
              </a:defRPr>
            </a:lvl6pPr>
            <a:lvl7pPr lvl="6" algn="ctr">
              <a:lnSpc>
                <a:spcPct val="100000"/>
              </a:lnSpc>
              <a:spcBef>
                <a:spcPts val="0"/>
              </a:spcBef>
              <a:spcAft>
                <a:spcPts val="0"/>
              </a:spcAft>
              <a:buClr>
                <a:srgbClr val="1C304A"/>
              </a:buClr>
              <a:buSzPts val="5000"/>
              <a:buNone/>
              <a:defRPr sz="5000">
                <a:solidFill>
                  <a:srgbClr val="1C304A"/>
                </a:solidFill>
              </a:defRPr>
            </a:lvl7pPr>
            <a:lvl8pPr lvl="7" algn="ctr">
              <a:lnSpc>
                <a:spcPct val="100000"/>
              </a:lnSpc>
              <a:spcBef>
                <a:spcPts val="0"/>
              </a:spcBef>
              <a:spcAft>
                <a:spcPts val="0"/>
              </a:spcAft>
              <a:buClr>
                <a:srgbClr val="1C304A"/>
              </a:buClr>
              <a:buSzPts val="5000"/>
              <a:buNone/>
              <a:defRPr sz="5000">
                <a:solidFill>
                  <a:srgbClr val="1C304A"/>
                </a:solidFill>
              </a:defRPr>
            </a:lvl8pPr>
            <a:lvl9pPr lvl="8" algn="ctr">
              <a:lnSpc>
                <a:spcPct val="100000"/>
              </a:lnSpc>
              <a:spcBef>
                <a:spcPts val="0"/>
              </a:spcBef>
              <a:spcAft>
                <a:spcPts val="0"/>
              </a:spcAft>
              <a:buClr>
                <a:srgbClr val="1C304A"/>
              </a:buClr>
              <a:buSzPts val="5000"/>
              <a:buNone/>
              <a:defRPr sz="5000">
                <a:solidFill>
                  <a:srgbClr val="1C304A"/>
                </a:solidFill>
              </a:defRPr>
            </a:lvl9pPr>
          </a:lstStyle>
          <a:p/>
        </p:txBody>
      </p:sp>
      <p:sp>
        <p:nvSpPr>
          <p:cNvPr id="11" name="Google Shape;11;p2"/>
          <p:cNvSpPr txBox="1"/>
          <p:nvPr>
            <p:ph idx="1" type="subTitle"/>
          </p:nvPr>
        </p:nvSpPr>
        <p:spPr>
          <a:xfrm>
            <a:off x="729681" y="2287534"/>
            <a:ext cx="43893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C304A"/>
              </a:buClr>
              <a:buSzPts val="1400"/>
              <a:buNone/>
              <a:defRPr sz="1400">
                <a:solidFill>
                  <a:srgbClr val="1C304A"/>
                </a:solidFill>
              </a:defRPr>
            </a:lvl1pPr>
            <a:lvl2pPr lvl="1" algn="l">
              <a:lnSpc>
                <a:spcPct val="100000"/>
              </a:lnSpc>
              <a:spcBef>
                <a:spcPts val="0"/>
              </a:spcBef>
              <a:spcAft>
                <a:spcPts val="0"/>
              </a:spcAft>
              <a:buClr>
                <a:srgbClr val="1C304A"/>
              </a:buClr>
              <a:buSzPts val="1400"/>
              <a:buNone/>
              <a:defRPr>
                <a:solidFill>
                  <a:srgbClr val="1C304A"/>
                </a:solidFill>
              </a:defRPr>
            </a:lvl2pPr>
            <a:lvl3pPr lvl="2" algn="l">
              <a:lnSpc>
                <a:spcPct val="100000"/>
              </a:lnSpc>
              <a:spcBef>
                <a:spcPts val="0"/>
              </a:spcBef>
              <a:spcAft>
                <a:spcPts val="0"/>
              </a:spcAft>
              <a:buClr>
                <a:srgbClr val="1C304A"/>
              </a:buClr>
              <a:buSzPts val="1400"/>
              <a:buNone/>
              <a:defRPr>
                <a:solidFill>
                  <a:srgbClr val="1C304A"/>
                </a:solidFill>
              </a:defRPr>
            </a:lvl3pPr>
            <a:lvl4pPr lvl="3" algn="l">
              <a:lnSpc>
                <a:spcPct val="100000"/>
              </a:lnSpc>
              <a:spcBef>
                <a:spcPts val="0"/>
              </a:spcBef>
              <a:spcAft>
                <a:spcPts val="0"/>
              </a:spcAft>
              <a:buClr>
                <a:srgbClr val="1C304A"/>
              </a:buClr>
              <a:buSzPts val="1400"/>
              <a:buNone/>
              <a:defRPr>
                <a:solidFill>
                  <a:srgbClr val="1C304A"/>
                </a:solidFill>
              </a:defRPr>
            </a:lvl4pPr>
            <a:lvl5pPr lvl="4" algn="l">
              <a:lnSpc>
                <a:spcPct val="100000"/>
              </a:lnSpc>
              <a:spcBef>
                <a:spcPts val="0"/>
              </a:spcBef>
              <a:spcAft>
                <a:spcPts val="0"/>
              </a:spcAft>
              <a:buClr>
                <a:srgbClr val="1C304A"/>
              </a:buClr>
              <a:buSzPts val="1400"/>
              <a:buNone/>
              <a:defRPr>
                <a:solidFill>
                  <a:srgbClr val="1C304A"/>
                </a:solidFill>
              </a:defRPr>
            </a:lvl5pPr>
            <a:lvl6pPr lvl="5" algn="l">
              <a:lnSpc>
                <a:spcPct val="100000"/>
              </a:lnSpc>
              <a:spcBef>
                <a:spcPts val="0"/>
              </a:spcBef>
              <a:spcAft>
                <a:spcPts val="0"/>
              </a:spcAft>
              <a:buClr>
                <a:srgbClr val="1C304A"/>
              </a:buClr>
              <a:buSzPts val="1400"/>
              <a:buNone/>
              <a:defRPr>
                <a:solidFill>
                  <a:srgbClr val="1C304A"/>
                </a:solidFill>
              </a:defRPr>
            </a:lvl6pPr>
            <a:lvl7pPr lvl="6" algn="l">
              <a:lnSpc>
                <a:spcPct val="100000"/>
              </a:lnSpc>
              <a:spcBef>
                <a:spcPts val="0"/>
              </a:spcBef>
              <a:spcAft>
                <a:spcPts val="0"/>
              </a:spcAft>
              <a:buClr>
                <a:srgbClr val="1C304A"/>
              </a:buClr>
              <a:buSzPts val="1400"/>
              <a:buNone/>
              <a:defRPr>
                <a:solidFill>
                  <a:srgbClr val="1C304A"/>
                </a:solidFill>
              </a:defRPr>
            </a:lvl7pPr>
            <a:lvl8pPr lvl="7" algn="l">
              <a:lnSpc>
                <a:spcPct val="100000"/>
              </a:lnSpc>
              <a:spcBef>
                <a:spcPts val="0"/>
              </a:spcBef>
              <a:spcAft>
                <a:spcPts val="0"/>
              </a:spcAft>
              <a:buClr>
                <a:srgbClr val="1C304A"/>
              </a:buClr>
              <a:buSzPts val="1400"/>
              <a:buNone/>
              <a:defRPr>
                <a:solidFill>
                  <a:srgbClr val="1C304A"/>
                </a:solidFill>
              </a:defRPr>
            </a:lvl8pPr>
            <a:lvl9pPr lvl="8" algn="l">
              <a:lnSpc>
                <a:spcPct val="100000"/>
              </a:lnSpc>
              <a:spcBef>
                <a:spcPts val="0"/>
              </a:spcBef>
              <a:spcAft>
                <a:spcPts val="0"/>
              </a:spcAft>
              <a:buClr>
                <a:srgbClr val="1C304A"/>
              </a:buClr>
              <a:buSzPts val="1400"/>
              <a:buNone/>
              <a:defRPr>
                <a:solidFill>
                  <a:srgbClr val="1C304A"/>
                </a:solidFill>
              </a:defRPr>
            </a:lvl9pPr>
          </a:lstStyle>
          <a:p/>
        </p:txBody>
      </p:sp>
      <p:sp>
        <p:nvSpPr>
          <p:cNvPr id="12" name="Google Shape;12;p2"/>
          <p:cNvSpPr txBox="1"/>
          <p:nvPr>
            <p:ph idx="2" type="subTitle"/>
          </p:nvPr>
        </p:nvSpPr>
        <p:spPr>
          <a:xfrm>
            <a:off x="1190575" y="4444055"/>
            <a:ext cx="2736000" cy="2619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800"/>
              <a:buNone/>
              <a:defRPr sz="800">
                <a:solidFill>
                  <a:srgbClr val="1C304A"/>
                </a:solidFill>
              </a:defRPr>
            </a:lvl1pPr>
            <a:lvl2pPr lvl="1" algn="l">
              <a:lnSpc>
                <a:spcPct val="115000"/>
              </a:lnSpc>
              <a:spcBef>
                <a:spcPts val="1200"/>
              </a:spcBef>
              <a:spcAft>
                <a:spcPts val="0"/>
              </a:spcAft>
              <a:buSzPts val="1400"/>
              <a:buNone/>
              <a:defRPr/>
            </a:lvl2pPr>
            <a:lvl3pPr lvl="2" algn="l">
              <a:lnSpc>
                <a:spcPct val="115000"/>
              </a:lnSpc>
              <a:spcBef>
                <a:spcPts val="1200"/>
              </a:spcBef>
              <a:spcAft>
                <a:spcPts val="0"/>
              </a:spcAft>
              <a:buSzPts val="1400"/>
              <a:buNone/>
              <a:defRPr/>
            </a:lvl3pPr>
            <a:lvl4pPr lvl="3" algn="l">
              <a:lnSpc>
                <a:spcPct val="115000"/>
              </a:lnSpc>
              <a:spcBef>
                <a:spcPts val="1200"/>
              </a:spcBef>
              <a:spcAft>
                <a:spcPts val="0"/>
              </a:spcAft>
              <a:buSzPts val="1400"/>
              <a:buNone/>
              <a:defRPr/>
            </a:lvl4pPr>
            <a:lvl5pPr lvl="4" algn="l">
              <a:lnSpc>
                <a:spcPct val="115000"/>
              </a:lnSpc>
              <a:spcBef>
                <a:spcPts val="1200"/>
              </a:spcBef>
              <a:spcAft>
                <a:spcPts val="0"/>
              </a:spcAft>
              <a:buSzPts val="1400"/>
              <a:buNone/>
              <a:defRPr/>
            </a:lvl5pPr>
            <a:lvl6pPr lvl="5" algn="l">
              <a:lnSpc>
                <a:spcPct val="115000"/>
              </a:lnSpc>
              <a:spcBef>
                <a:spcPts val="1200"/>
              </a:spcBef>
              <a:spcAft>
                <a:spcPts val="0"/>
              </a:spcAft>
              <a:buSzPts val="1400"/>
              <a:buNone/>
              <a:defRPr/>
            </a:lvl6pPr>
            <a:lvl7pPr lvl="6" algn="l">
              <a:lnSpc>
                <a:spcPct val="115000"/>
              </a:lnSpc>
              <a:spcBef>
                <a:spcPts val="1200"/>
              </a:spcBef>
              <a:spcAft>
                <a:spcPts val="0"/>
              </a:spcAft>
              <a:buSzPts val="1400"/>
              <a:buNone/>
              <a:defRPr/>
            </a:lvl7pPr>
            <a:lvl8pPr lvl="7" algn="l">
              <a:lnSpc>
                <a:spcPct val="115000"/>
              </a:lnSpc>
              <a:spcBef>
                <a:spcPts val="1200"/>
              </a:spcBef>
              <a:spcAft>
                <a:spcPts val="0"/>
              </a:spcAft>
              <a:buSzPts val="1400"/>
              <a:buNone/>
              <a:defRPr/>
            </a:lvl8pPr>
            <a:lvl9pPr lvl="8" algn="l">
              <a:lnSpc>
                <a:spcPct val="115000"/>
              </a:lnSpc>
              <a:spcBef>
                <a:spcPts val="1200"/>
              </a:spcBef>
              <a:spcAft>
                <a:spcPts val="1200"/>
              </a:spcAft>
              <a:buSzPts val="1400"/>
              <a:buNone/>
              <a:defRPr/>
            </a:lvl9pPr>
          </a:lstStyle>
          <a:p/>
        </p:txBody>
      </p:sp>
      <p:pic>
        <p:nvPicPr>
          <p:cNvPr id="13" name="Google Shape;13;p2"/>
          <p:cNvPicPr preferRelativeResize="0"/>
          <p:nvPr/>
        </p:nvPicPr>
        <p:blipFill rotWithShape="1">
          <a:blip r:embed="rId2">
            <a:alphaModFix/>
          </a:blip>
          <a:srcRect b="0" l="0" r="0" t="0"/>
          <a:stretch/>
        </p:blipFill>
        <p:spPr>
          <a:xfrm>
            <a:off x="332475" y="236825"/>
            <a:ext cx="583200" cy="58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1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6" name="Google Shape;46;p1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p:cSld name="BLANK_2_1_1_2">
    <p:spTree>
      <p:nvGrpSpPr>
        <p:cNvPr id="863" name="Shape 863"/>
        <p:cNvGrpSpPr/>
        <p:nvPr/>
      </p:nvGrpSpPr>
      <p:grpSpPr>
        <a:xfrm>
          <a:off x="0" y="0"/>
          <a:ext cx="0" cy="0"/>
          <a:chOff x="0" y="0"/>
          <a:chExt cx="0" cy="0"/>
        </a:xfrm>
      </p:grpSpPr>
      <p:sp>
        <p:nvSpPr>
          <p:cNvPr id="864" name="Google Shape;864;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65" name="Google Shape;865;p103"/>
          <p:cNvSpPr/>
          <p:nvPr/>
        </p:nvSpPr>
        <p:spPr>
          <a:xfrm>
            <a:off x="634525" y="1623581"/>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03"/>
          <p:cNvSpPr/>
          <p:nvPr/>
        </p:nvSpPr>
        <p:spPr>
          <a:xfrm>
            <a:off x="3462389"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03"/>
          <p:cNvSpPr/>
          <p:nvPr/>
        </p:nvSpPr>
        <p:spPr>
          <a:xfrm>
            <a:off x="6290253"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103"/>
          <p:cNvSpPr/>
          <p:nvPr/>
        </p:nvSpPr>
        <p:spPr>
          <a:xfrm rot="-8785779">
            <a:off x="2580748" y="2197012"/>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103"/>
          <p:cNvSpPr/>
          <p:nvPr/>
        </p:nvSpPr>
        <p:spPr>
          <a:xfrm rot="-8785779">
            <a:off x="5423848" y="2169806"/>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03"/>
          <p:cNvSpPr txBox="1"/>
          <p:nvPr>
            <p:ph type="title"/>
          </p:nvPr>
        </p:nvSpPr>
        <p:spPr>
          <a:xfrm>
            <a:off x="594350" y="513423"/>
            <a:ext cx="77211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
        <p:nvSpPr>
          <p:cNvPr id="871" name="Google Shape;871;p103"/>
          <p:cNvSpPr txBox="1"/>
          <p:nvPr>
            <p:ph idx="1" type="subTitle"/>
          </p:nvPr>
        </p:nvSpPr>
        <p:spPr>
          <a:xfrm>
            <a:off x="29507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872" name="Google Shape;872;p103"/>
          <p:cNvSpPr txBox="1"/>
          <p:nvPr>
            <p:ph idx="2" type="subTitle"/>
          </p:nvPr>
        </p:nvSpPr>
        <p:spPr>
          <a:xfrm>
            <a:off x="31491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873" name="Google Shape;873;p103"/>
          <p:cNvSpPr txBox="1"/>
          <p:nvPr>
            <p:ph idx="3" type="subTitle"/>
          </p:nvPr>
        </p:nvSpPr>
        <p:spPr>
          <a:xfrm>
            <a:off x="59685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1">
  <p:cSld name="BLANK_2_1_1_2_1">
    <p:spTree>
      <p:nvGrpSpPr>
        <p:cNvPr id="874" name="Shape 874"/>
        <p:cNvGrpSpPr/>
        <p:nvPr/>
      </p:nvGrpSpPr>
      <p:grpSpPr>
        <a:xfrm>
          <a:off x="0" y="0"/>
          <a:ext cx="0" cy="0"/>
          <a:chOff x="0" y="0"/>
          <a:chExt cx="0" cy="0"/>
        </a:xfrm>
      </p:grpSpPr>
      <p:sp>
        <p:nvSpPr>
          <p:cNvPr id="875" name="Google Shape;875;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76" name="Google Shape;876;p104"/>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cxnSp>
        <p:nvCxnSpPr>
          <p:cNvPr id="877" name="Google Shape;877;p104"/>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878" name="Google Shape;878;p104"/>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p:cSld name="BLANK_2_1_1_1_1">
    <p:spTree>
      <p:nvGrpSpPr>
        <p:cNvPr id="879" name="Shape 879"/>
        <p:cNvGrpSpPr/>
        <p:nvPr/>
      </p:nvGrpSpPr>
      <p:grpSpPr>
        <a:xfrm>
          <a:off x="0" y="0"/>
          <a:ext cx="0" cy="0"/>
          <a:chOff x="0" y="0"/>
          <a:chExt cx="0" cy="0"/>
        </a:xfrm>
      </p:grpSpPr>
      <p:sp>
        <p:nvSpPr>
          <p:cNvPr id="880" name="Google Shape;880;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81" name="Google Shape;881;p105"/>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882" name="Google Shape;882;p105"/>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883" name="Google Shape;883;p105"/>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884" name="Google Shape;884;p105"/>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spTree>
      <p:nvGrpSpPr>
        <p:cNvPr id="885" name="Shape 885"/>
        <p:cNvGrpSpPr/>
        <p:nvPr/>
      </p:nvGrpSpPr>
      <p:grpSpPr>
        <a:xfrm>
          <a:off x="0" y="0"/>
          <a:ext cx="0" cy="0"/>
          <a:chOff x="0" y="0"/>
          <a:chExt cx="0" cy="0"/>
        </a:xfrm>
      </p:grpSpPr>
      <p:sp>
        <p:nvSpPr>
          <p:cNvPr id="886" name="Google Shape;886;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DECK">
  <p:cSld name="BLANK_1_1">
    <p:spTree>
      <p:nvGrpSpPr>
        <p:cNvPr id="887" name="Shape 887"/>
        <p:cNvGrpSpPr/>
        <p:nvPr/>
      </p:nvGrpSpPr>
      <p:grpSpPr>
        <a:xfrm>
          <a:off x="0" y="0"/>
          <a:ext cx="0" cy="0"/>
          <a:chOff x="0" y="0"/>
          <a:chExt cx="0" cy="0"/>
        </a:xfrm>
      </p:grpSpPr>
      <p:sp>
        <p:nvSpPr>
          <p:cNvPr id="888" name="Google Shape;888;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89" name="Google Shape;889;p107" title="Blue GSA Starmark Logo"/>
          <p:cNvPicPr preferRelativeResize="0"/>
          <p:nvPr/>
        </p:nvPicPr>
        <p:blipFill rotWithShape="1">
          <a:blip r:embed="rId2">
            <a:alphaModFix/>
          </a:blip>
          <a:srcRect b="0" l="0" r="0" t="0"/>
          <a:stretch/>
        </p:blipFill>
        <p:spPr>
          <a:xfrm>
            <a:off x="3499713" y="1711387"/>
            <a:ext cx="1201951" cy="1085006"/>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890" name="Shape 890"/>
        <p:cNvGrpSpPr/>
        <p:nvPr/>
      </p:nvGrpSpPr>
      <p:grpSpPr>
        <a:xfrm>
          <a:off x="0" y="0"/>
          <a:ext cx="0" cy="0"/>
          <a:chOff x="0" y="0"/>
          <a:chExt cx="0" cy="0"/>
        </a:xfrm>
      </p:grpSpPr>
      <p:sp>
        <p:nvSpPr>
          <p:cNvPr id="891" name="Google Shape;891;p108"/>
          <p:cNvSpPr txBox="1"/>
          <p:nvPr>
            <p:ph type="ctrTitle"/>
          </p:nvPr>
        </p:nvSpPr>
        <p:spPr>
          <a:xfrm>
            <a:off x="1546025" y="1526194"/>
            <a:ext cx="58326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b="1" sz="4800"/>
            </a:lvl1pPr>
            <a:lvl2pPr lvl="1" algn="l">
              <a:lnSpc>
                <a:spcPct val="100000"/>
              </a:lnSpc>
              <a:spcBef>
                <a:spcPts val="0"/>
              </a:spcBef>
              <a:spcAft>
                <a:spcPts val="0"/>
              </a:spcAft>
              <a:buSzPts val="4800"/>
              <a:buNone/>
              <a:defRPr b="1" sz="4800"/>
            </a:lvl2pPr>
            <a:lvl3pPr lvl="2" algn="l">
              <a:lnSpc>
                <a:spcPct val="100000"/>
              </a:lnSpc>
              <a:spcBef>
                <a:spcPts val="0"/>
              </a:spcBef>
              <a:spcAft>
                <a:spcPts val="0"/>
              </a:spcAft>
              <a:buSzPts val="4800"/>
              <a:buNone/>
              <a:defRPr b="1" sz="4800"/>
            </a:lvl3pPr>
            <a:lvl4pPr lvl="3" algn="l">
              <a:lnSpc>
                <a:spcPct val="100000"/>
              </a:lnSpc>
              <a:spcBef>
                <a:spcPts val="0"/>
              </a:spcBef>
              <a:spcAft>
                <a:spcPts val="0"/>
              </a:spcAft>
              <a:buSzPts val="4800"/>
              <a:buNone/>
              <a:defRPr b="1" sz="4800"/>
            </a:lvl4pPr>
            <a:lvl5pPr lvl="4" algn="l">
              <a:lnSpc>
                <a:spcPct val="100000"/>
              </a:lnSpc>
              <a:spcBef>
                <a:spcPts val="0"/>
              </a:spcBef>
              <a:spcAft>
                <a:spcPts val="0"/>
              </a:spcAft>
              <a:buSzPts val="4800"/>
              <a:buNone/>
              <a:defRPr b="1" sz="4800"/>
            </a:lvl5pPr>
            <a:lvl6pPr lvl="5" algn="l">
              <a:lnSpc>
                <a:spcPct val="100000"/>
              </a:lnSpc>
              <a:spcBef>
                <a:spcPts val="0"/>
              </a:spcBef>
              <a:spcAft>
                <a:spcPts val="0"/>
              </a:spcAft>
              <a:buSzPts val="4800"/>
              <a:buNone/>
              <a:defRPr b="1" sz="4800"/>
            </a:lvl6pPr>
            <a:lvl7pPr lvl="6" algn="l">
              <a:lnSpc>
                <a:spcPct val="100000"/>
              </a:lnSpc>
              <a:spcBef>
                <a:spcPts val="0"/>
              </a:spcBef>
              <a:spcAft>
                <a:spcPts val="0"/>
              </a:spcAft>
              <a:buSzPts val="4800"/>
              <a:buNone/>
              <a:defRPr b="1" sz="4800"/>
            </a:lvl7pPr>
            <a:lvl8pPr lvl="7" algn="l">
              <a:lnSpc>
                <a:spcPct val="100000"/>
              </a:lnSpc>
              <a:spcBef>
                <a:spcPts val="0"/>
              </a:spcBef>
              <a:spcAft>
                <a:spcPts val="0"/>
              </a:spcAft>
              <a:buSzPts val="4800"/>
              <a:buNone/>
              <a:defRPr b="1" sz="4800"/>
            </a:lvl8pPr>
            <a:lvl9pPr lvl="8" algn="l">
              <a:lnSpc>
                <a:spcPct val="100000"/>
              </a:lnSpc>
              <a:spcBef>
                <a:spcPts val="0"/>
              </a:spcBef>
              <a:spcAft>
                <a:spcPts val="0"/>
              </a:spcAft>
              <a:buSzPts val="4800"/>
              <a:buNone/>
              <a:defRPr b="1" sz="4800"/>
            </a:lvl9pPr>
          </a:lstStyle>
          <a:p/>
        </p:txBody>
      </p:sp>
      <p:sp>
        <p:nvSpPr>
          <p:cNvPr id="892" name="Google Shape;892;p108"/>
          <p:cNvSpPr txBox="1"/>
          <p:nvPr>
            <p:ph idx="1" type="subTitle"/>
          </p:nvPr>
        </p:nvSpPr>
        <p:spPr>
          <a:xfrm>
            <a:off x="1546025" y="2782911"/>
            <a:ext cx="5832600" cy="78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607D8B"/>
              </a:buClr>
              <a:buSzPts val="1800"/>
              <a:buNone/>
              <a:defRPr>
                <a:solidFill>
                  <a:srgbClr val="607D8B"/>
                </a:solidFill>
              </a:defRPr>
            </a:lvl1pPr>
            <a:lvl2pPr lvl="1" algn="l">
              <a:lnSpc>
                <a:spcPct val="115000"/>
              </a:lnSpc>
              <a:spcBef>
                <a:spcPts val="1600"/>
              </a:spcBef>
              <a:spcAft>
                <a:spcPts val="0"/>
              </a:spcAft>
              <a:buClr>
                <a:srgbClr val="607D8B"/>
              </a:buClr>
              <a:buSzPts val="3000"/>
              <a:buNone/>
              <a:defRPr sz="3000">
                <a:solidFill>
                  <a:srgbClr val="607D8B"/>
                </a:solidFill>
              </a:defRPr>
            </a:lvl2pPr>
            <a:lvl3pPr lvl="2" algn="l">
              <a:lnSpc>
                <a:spcPct val="115000"/>
              </a:lnSpc>
              <a:spcBef>
                <a:spcPts val="1600"/>
              </a:spcBef>
              <a:spcAft>
                <a:spcPts val="0"/>
              </a:spcAft>
              <a:buClr>
                <a:srgbClr val="607D8B"/>
              </a:buClr>
              <a:buSzPts val="3000"/>
              <a:buNone/>
              <a:defRPr sz="3000">
                <a:solidFill>
                  <a:srgbClr val="607D8B"/>
                </a:solidFill>
              </a:defRPr>
            </a:lvl3pPr>
            <a:lvl4pPr lvl="3" algn="l">
              <a:lnSpc>
                <a:spcPct val="115000"/>
              </a:lnSpc>
              <a:spcBef>
                <a:spcPts val="1600"/>
              </a:spcBef>
              <a:spcAft>
                <a:spcPts val="0"/>
              </a:spcAft>
              <a:buClr>
                <a:srgbClr val="607D8B"/>
              </a:buClr>
              <a:buSzPts val="3000"/>
              <a:buNone/>
              <a:defRPr sz="3000">
                <a:solidFill>
                  <a:srgbClr val="607D8B"/>
                </a:solidFill>
              </a:defRPr>
            </a:lvl4pPr>
            <a:lvl5pPr lvl="4" algn="l">
              <a:lnSpc>
                <a:spcPct val="115000"/>
              </a:lnSpc>
              <a:spcBef>
                <a:spcPts val="1600"/>
              </a:spcBef>
              <a:spcAft>
                <a:spcPts val="0"/>
              </a:spcAft>
              <a:buClr>
                <a:srgbClr val="607D8B"/>
              </a:buClr>
              <a:buSzPts val="3000"/>
              <a:buNone/>
              <a:defRPr sz="3000">
                <a:solidFill>
                  <a:srgbClr val="607D8B"/>
                </a:solidFill>
              </a:defRPr>
            </a:lvl5pPr>
            <a:lvl6pPr lvl="5" algn="l">
              <a:lnSpc>
                <a:spcPct val="115000"/>
              </a:lnSpc>
              <a:spcBef>
                <a:spcPts val="1600"/>
              </a:spcBef>
              <a:spcAft>
                <a:spcPts val="0"/>
              </a:spcAft>
              <a:buClr>
                <a:srgbClr val="607D8B"/>
              </a:buClr>
              <a:buSzPts val="3000"/>
              <a:buNone/>
              <a:defRPr sz="3000">
                <a:solidFill>
                  <a:srgbClr val="607D8B"/>
                </a:solidFill>
              </a:defRPr>
            </a:lvl6pPr>
            <a:lvl7pPr lvl="6" algn="l">
              <a:lnSpc>
                <a:spcPct val="115000"/>
              </a:lnSpc>
              <a:spcBef>
                <a:spcPts val="1600"/>
              </a:spcBef>
              <a:spcAft>
                <a:spcPts val="0"/>
              </a:spcAft>
              <a:buClr>
                <a:srgbClr val="607D8B"/>
              </a:buClr>
              <a:buSzPts val="3000"/>
              <a:buNone/>
              <a:defRPr sz="3000">
                <a:solidFill>
                  <a:srgbClr val="607D8B"/>
                </a:solidFill>
              </a:defRPr>
            </a:lvl7pPr>
            <a:lvl8pPr lvl="7" algn="l">
              <a:lnSpc>
                <a:spcPct val="115000"/>
              </a:lnSpc>
              <a:spcBef>
                <a:spcPts val="1600"/>
              </a:spcBef>
              <a:spcAft>
                <a:spcPts val="0"/>
              </a:spcAft>
              <a:buClr>
                <a:srgbClr val="607D8B"/>
              </a:buClr>
              <a:buSzPts val="3000"/>
              <a:buNone/>
              <a:defRPr sz="3000">
                <a:solidFill>
                  <a:srgbClr val="607D8B"/>
                </a:solidFill>
              </a:defRPr>
            </a:lvl8pPr>
            <a:lvl9pPr lvl="8" algn="l">
              <a:lnSpc>
                <a:spcPct val="115000"/>
              </a:lnSpc>
              <a:spcBef>
                <a:spcPts val="1600"/>
              </a:spcBef>
              <a:spcAft>
                <a:spcPts val="1600"/>
              </a:spcAft>
              <a:buClr>
                <a:srgbClr val="607D8B"/>
              </a:buClr>
              <a:buSzPts val="3000"/>
              <a:buNone/>
              <a:defRPr sz="3000">
                <a:solidFill>
                  <a:srgbClr val="607D8B"/>
                </a:solidFill>
              </a:defRPr>
            </a:lvl9pPr>
          </a:lstStyle>
          <a:p/>
        </p:txBody>
      </p:sp>
      <p:sp>
        <p:nvSpPr>
          <p:cNvPr id="893" name="Google Shape;893;p10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94" name="Shape 894"/>
        <p:cNvGrpSpPr/>
        <p:nvPr/>
      </p:nvGrpSpPr>
      <p:grpSpPr>
        <a:xfrm>
          <a:off x="0" y="0"/>
          <a:ext cx="0" cy="0"/>
          <a:chOff x="0" y="0"/>
          <a:chExt cx="0" cy="0"/>
        </a:xfrm>
      </p:grpSpPr>
      <p:pic>
        <p:nvPicPr>
          <p:cNvPr id="895" name="Google Shape;895;p109"/>
          <p:cNvPicPr preferRelativeResize="0"/>
          <p:nvPr/>
        </p:nvPicPr>
        <p:blipFill rotWithShape="1">
          <a:blip r:embed="rId2">
            <a:alphaModFix/>
          </a:blip>
          <a:srcRect b="0" l="0" r="4742" t="0"/>
          <a:stretch/>
        </p:blipFill>
        <p:spPr>
          <a:xfrm>
            <a:off x="-8900" y="4465613"/>
            <a:ext cx="9144000" cy="677888"/>
          </a:xfrm>
          <a:prstGeom prst="rect">
            <a:avLst/>
          </a:prstGeom>
          <a:noFill/>
          <a:ln>
            <a:noFill/>
          </a:ln>
        </p:spPr>
      </p:pic>
      <p:sp>
        <p:nvSpPr>
          <p:cNvPr id="896" name="Google Shape;896;p109"/>
          <p:cNvSpPr txBox="1"/>
          <p:nvPr>
            <p:ph type="title"/>
          </p:nvPr>
        </p:nvSpPr>
        <p:spPr>
          <a:xfrm>
            <a:off x="304800" y="120863"/>
            <a:ext cx="7467600" cy="480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3600"/>
            </a:lvl1pPr>
            <a:lvl2pPr lvl="1" algn="l">
              <a:lnSpc>
                <a:spcPct val="100000"/>
              </a:lnSpc>
              <a:spcBef>
                <a:spcPts val="0"/>
              </a:spcBef>
              <a:spcAft>
                <a:spcPts val="0"/>
              </a:spcAft>
              <a:buSzPts val="3600"/>
              <a:buNone/>
              <a:defRPr b="1" sz="3600"/>
            </a:lvl2pPr>
            <a:lvl3pPr lvl="2" algn="l">
              <a:lnSpc>
                <a:spcPct val="100000"/>
              </a:lnSpc>
              <a:spcBef>
                <a:spcPts val="0"/>
              </a:spcBef>
              <a:spcAft>
                <a:spcPts val="0"/>
              </a:spcAft>
              <a:buSzPts val="3600"/>
              <a:buNone/>
              <a:defRPr b="1" sz="3600"/>
            </a:lvl3pPr>
            <a:lvl4pPr lvl="3" algn="l">
              <a:lnSpc>
                <a:spcPct val="100000"/>
              </a:lnSpc>
              <a:spcBef>
                <a:spcPts val="0"/>
              </a:spcBef>
              <a:spcAft>
                <a:spcPts val="0"/>
              </a:spcAft>
              <a:buSzPts val="3600"/>
              <a:buNone/>
              <a:defRPr b="1" sz="3600"/>
            </a:lvl4pPr>
            <a:lvl5pPr lvl="4" algn="l">
              <a:lnSpc>
                <a:spcPct val="100000"/>
              </a:lnSpc>
              <a:spcBef>
                <a:spcPts val="0"/>
              </a:spcBef>
              <a:spcAft>
                <a:spcPts val="0"/>
              </a:spcAft>
              <a:buSzPts val="3600"/>
              <a:buNone/>
              <a:defRPr b="1" sz="3600"/>
            </a:lvl5pPr>
            <a:lvl6pPr lvl="5" algn="l">
              <a:lnSpc>
                <a:spcPct val="100000"/>
              </a:lnSpc>
              <a:spcBef>
                <a:spcPts val="0"/>
              </a:spcBef>
              <a:spcAft>
                <a:spcPts val="0"/>
              </a:spcAft>
              <a:buSzPts val="3600"/>
              <a:buNone/>
              <a:defRPr b="1" sz="3600"/>
            </a:lvl6pPr>
            <a:lvl7pPr lvl="6" algn="l">
              <a:lnSpc>
                <a:spcPct val="100000"/>
              </a:lnSpc>
              <a:spcBef>
                <a:spcPts val="0"/>
              </a:spcBef>
              <a:spcAft>
                <a:spcPts val="0"/>
              </a:spcAft>
              <a:buSzPts val="3600"/>
              <a:buNone/>
              <a:defRPr b="1" sz="3600"/>
            </a:lvl7pPr>
            <a:lvl8pPr lvl="7" algn="l">
              <a:lnSpc>
                <a:spcPct val="100000"/>
              </a:lnSpc>
              <a:spcBef>
                <a:spcPts val="0"/>
              </a:spcBef>
              <a:spcAft>
                <a:spcPts val="0"/>
              </a:spcAft>
              <a:buSzPts val="3600"/>
              <a:buNone/>
              <a:defRPr b="1" sz="3600"/>
            </a:lvl8pPr>
            <a:lvl9pPr lvl="8" algn="l">
              <a:lnSpc>
                <a:spcPct val="100000"/>
              </a:lnSpc>
              <a:spcBef>
                <a:spcPts val="0"/>
              </a:spcBef>
              <a:spcAft>
                <a:spcPts val="0"/>
              </a:spcAft>
              <a:buSzPts val="3600"/>
              <a:buNone/>
              <a:defRPr b="1" sz="3600"/>
            </a:lvl9pPr>
          </a:lstStyle>
          <a:p/>
        </p:txBody>
      </p:sp>
      <p:sp>
        <p:nvSpPr>
          <p:cNvPr id="897" name="Google Shape;897;p109"/>
          <p:cNvSpPr txBox="1"/>
          <p:nvPr>
            <p:ph idx="1" type="body"/>
          </p:nvPr>
        </p:nvSpPr>
        <p:spPr>
          <a:xfrm>
            <a:off x="304800" y="870159"/>
            <a:ext cx="8534400" cy="322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pic>
        <p:nvPicPr>
          <p:cNvPr id="898" name="Google Shape;898;p109"/>
          <p:cNvPicPr preferRelativeResize="0"/>
          <p:nvPr/>
        </p:nvPicPr>
        <p:blipFill rotWithShape="1">
          <a:blip r:embed="rId3">
            <a:alphaModFix/>
          </a:blip>
          <a:srcRect b="0" l="0" r="0" t="0"/>
          <a:stretch/>
        </p:blipFill>
        <p:spPr>
          <a:xfrm>
            <a:off x="-8900" y="736988"/>
            <a:ext cx="6172202" cy="67517"/>
          </a:xfrm>
          <a:prstGeom prst="rect">
            <a:avLst/>
          </a:prstGeom>
          <a:noFill/>
          <a:ln>
            <a:noFill/>
          </a:ln>
        </p:spPr>
      </p:pic>
      <p:sp>
        <p:nvSpPr>
          <p:cNvPr id="899" name="Google Shape;899;p109"/>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ustom Layout_1">
    <p:spTree>
      <p:nvGrpSpPr>
        <p:cNvPr id="900" name="Shape 900"/>
        <p:cNvGrpSpPr/>
        <p:nvPr/>
      </p:nvGrpSpPr>
      <p:grpSpPr>
        <a:xfrm>
          <a:off x="0" y="0"/>
          <a:ext cx="0" cy="0"/>
          <a:chOff x="0" y="0"/>
          <a:chExt cx="0" cy="0"/>
        </a:xfrm>
      </p:grpSpPr>
      <p:sp>
        <p:nvSpPr>
          <p:cNvPr id="901" name="Google Shape;901;p110"/>
          <p:cNvSpPr txBox="1"/>
          <p:nvPr>
            <p:ph idx="1" type="body"/>
          </p:nvPr>
        </p:nvSpPr>
        <p:spPr>
          <a:xfrm>
            <a:off x="628650" y="1610898"/>
            <a:ext cx="7886700" cy="30525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8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1pPr>
            <a:lvl2pPr indent="-406400" lvl="1" marL="9144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2pPr>
            <a:lvl3pPr indent="-406400" lvl="2" marL="13716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02" name="Google Shape;902;p110"/>
          <p:cNvSpPr txBox="1"/>
          <p:nvPr>
            <p:ph type="title"/>
          </p:nvPr>
        </p:nvSpPr>
        <p:spPr>
          <a:xfrm>
            <a:off x="628650" y="1013306"/>
            <a:ext cx="7886700" cy="4671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rgbClr val="073763"/>
              </a:buClr>
              <a:buSzPts val="1400"/>
              <a:buFont typeface="Arial"/>
              <a:buNone/>
              <a:defRPr b="1" i="0" sz="3000" u="none" cap="none" strike="noStrike">
                <a:solidFill>
                  <a:srgbClr val="07376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3" name="Google Shape;903;p110"/>
          <p:cNvSpPr/>
          <p:nvPr/>
        </p:nvSpPr>
        <p:spPr>
          <a:xfrm>
            <a:off x="0" y="4869219"/>
            <a:ext cx="9144000" cy="278100"/>
          </a:xfrm>
          <a:prstGeom prst="rect">
            <a:avLst/>
          </a:prstGeom>
          <a:gradFill>
            <a:gsLst>
              <a:gs pos="0">
                <a:srgbClr val="1077D2"/>
              </a:gs>
              <a:gs pos="100000">
                <a:srgbClr val="093153"/>
              </a:gs>
            </a:gsLst>
            <a:path path="circle">
              <a:fillToRect b="50%" l="50%" r="50%" t="50%"/>
            </a:path>
            <a:tileRect/>
          </a:gra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sng" cap="none" strike="noStrike">
                <a:solidFill>
                  <a:srgbClr val="FFFFFF"/>
                </a:solidFill>
                <a:latin typeface="Arial"/>
                <a:ea typeface="Arial"/>
                <a:cs typeface="Arial"/>
                <a:sym typeface="Arial"/>
              </a:rPr>
              <a:t>www.gsa.gov/itc</a:t>
            </a:r>
            <a:endParaRPr b="1" i="0" sz="1400" u="sng" cap="none" strike="noStrike">
              <a:solidFill>
                <a:srgbClr val="FFFFFF"/>
              </a:solidFill>
              <a:latin typeface="Arial"/>
              <a:ea typeface="Arial"/>
              <a:cs typeface="Arial"/>
              <a:sym typeface="Arial"/>
            </a:endParaRPr>
          </a:p>
        </p:txBody>
      </p:sp>
      <p:sp>
        <p:nvSpPr>
          <p:cNvPr id="904" name="Google Shape;904;p110"/>
          <p:cNvSpPr txBox="1"/>
          <p:nvPr/>
        </p:nvSpPr>
        <p:spPr>
          <a:xfrm>
            <a:off x="6457950" y="486921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1" i="0" lang="en" sz="1300" u="none" cap="none" strike="noStrike">
                <a:solidFill>
                  <a:srgbClr val="FFFFFF"/>
                </a:solidFill>
                <a:latin typeface="Arial"/>
                <a:ea typeface="Arial"/>
                <a:cs typeface="Arial"/>
                <a:sym typeface="Arial"/>
              </a:rPr>
              <a:t>‹#›</a:t>
            </a:fld>
            <a:endParaRPr b="1" i="0" sz="1300" u="none" cap="none" strike="noStrike">
              <a:solidFill>
                <a:srgbClr val="FFFFFF"/>
              </a:solidFill>
              <a:latin typeface="Arial"/>
              <a:ea typeface="Arial"/>
              <a:cs typeface="Arial"/>
              <a:sym typeface="Arial"/>
            </a:endParaRPr>
          </a:p>
        </p:txBody>
      </p:sp>
      <p:sp>
        <p:nvSpPr>
          <p:cNvPr id="905" name="Google Shape;905;p110"/>
          <p:cNvSpPr txBox="1"/>
          <p:nvPr/>
        </p:nvSpPr>
        <p:spPr>
          <a:xfrm>
            <a:off x="1274800" y="341534"/>
            <a:ext cx="7835100" cy="394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rgbClr val="003C71"/>
                </a:solidFill>
                <a:latin typeface="Proxima Nova"/>
                <a:ea typeface="Proxima Nova"/>
                <a:cs typeface="Proxima Nova"/>
                <a:sym typeface="Proxima Nova"/>
              </a:rPr>
              <a:t>OFFICE OF INFORMATION TECHNOLOGY CATEGORY</a:t>
            </a:r>
            <a:endParaRPr b="1" i="0" sz="1800" u="none" cap="none" strike="noStrike">
              <a:solidFill>
                <a:srgbClr val="003C71"/>
              </a:solidFill>
              <a:latin typeface="Proxima Nova"/>
              <a:ea typeface="Proxima Nova"/>
              <a:cs typeface="Proxima Nova"/>
              <a:sym typeface="Proxima Nova"/>
            </a:endParaRPr>
          </a:p>
        </p:txBody>
      </p:sp>
      <p:sp>
        <p:nvSpPr>
          <p:cNvPr id="906" name="Google Shape;906;p110"/>
          <p:cNvSpPr txBox="1"/>
          <p:nvPr>
            <p:ph idx="2" type="title"/>
          </p:nvPr>
        </p:nvSpPr>
        <p:spPr>
          <a:xfrm>
            <a:off x="4275100" y="76950"/>
            <a:ext cx="4834800" cy="4374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rgbClr val="000000"/>
              </a:buClr>
              <a:buSzPts val="2000"/>
              <a:buFont typeface="Arial"/>
              <a:buNone/>
              <a:defRPr b="1" i="0" sz="2000" u="none" cap="none" strike="noStrike">
                <a:solidFill>
                  <a:srgbClr val="003C71"/>
                </a:solidFill>
                <a:latin typeface="Proxima Nova"/>
                <a:ea typeface="Proxima Nova"/>
                <a:cs typeface="Proxima Nova"/>
                <a:sym typeface="Proxima Nova"/>
              </a:defRPr>
            </a:lvl1pPr>
            <a:lvl2pPr lvl="1"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907" name="Google Shape;907;p110"/>
          <p:cNvCxnSpPr/>
          <p:nvPr/>
        </p:nvCxnSpPr>
        <p:spPr>
          <a:xfrm flipH="1" rot="10800000">
            <a:off x="0" y="731229"/>
            <a:ext cx="9144000" cy="9900"/>
          </a:xfrm>
          <a:prstGeom prst="straightConnector1">
            <a:avLst/>
          </a:prstGeom>
          <a:noFill/>
          <a:ln cap="flat" cmpd="sng" w="25400">
            <a:solidFill>
              <a:srgbClr val="EF5F69"/>
            </a:solidFill>
            <a:prstDash val="solid"/>
            <a:miter lim="8000"/>
            <a:headEnd len="sm" w="sm" type="none"/>
            <a:tailEnd len="sm" w="sm" type="none"/>
          </a:ln>
        </p:spPr>
      </p:cxnSp>
      <p:pic>
        <p:nvPicPr>
          <p:cNvPr id="908" name="Google Shape;908;p110"/>
          <p:cNvPicPr preferRelativeResize="0"/>
          <p:nvPr/>
        </p:nvPicPr>
        <p:blipFill rotWithShape="1">
          <a:blip r:embed="rId2">
            <a:alphaModFix/>
          </a:blip>
          <a:srcRect b="0" l="0" r="0" t="0"/>
          <a:stretch/>
        </p:blipFill>
        <p:spPr>
          <a:xfrm>
            <a:off x="207498" y="103593"/>
            <a:ext cx="382155" cy="344993"/>
          </a:xfrm>
          <a:prstGeom prst="rect">
            <a:avLst/>
          </a:prstGeom>
          <a:noFill/>
          <a:ln>
            <a:noFill/>
          </a:ln>
        </p:spPr>
      </p:pic>
      <p:sp>
        <p:nvSpPr>
          <p:cNvPr id="909" name="Google Shape;909;p11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2">
  <p:cSld name="BLANK_2_1_1_1_6_4">
    <p:spTree>
      <p:nvGrpSpPr>
        <p:cNvPr id="910" name="Shape 910"/>
        <p:cNvGrpSpPr/>
        <p:nvPr/>
      </p:nvGrpSpPr>
      <p:grpSpPr>
        <a:xfrm>
          <a:off x="0" y="0"/>
          <a:ext cx="0" cy="0"/>
          <a:chOff x="0" y="0"/>
          <a:chExt cx="0" cy="0"/>
        </a:xfrm>
      </p:grpSpPr>
      <p:sp>
        <p:nvSpPr>
          <p:cNvPr id="911" name="Google Shape;911;p111"/>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32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32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32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32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32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32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32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3200"/>
              <a:buNone/>
              <a:defRPr b="1" sz="3000">
                <a:solidFill>
                  <a:srgbClr val="003C71"/>
                </a:solidFill>
                <a:latin typeface="Arial"/>
                <a:ea typeface="Arial"/>
                <a:cs typeface="Arial"/>
                <a:sym typeface="Arial"/>
              </a:defRPr>
            </a:lvl9pPr>
          </a:lstStyle>
          <a:p/>
        </p:txBody>
      </p:sp>
      <p:cxnSp>
        <p:nvCxnSpPr>
          <p:cNvPr id="912" name="Google Shape;912;p111"/>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13" name="Google Shape;913;p111"/>
          <p:cNvSpPr txBox="1"/>
          <p:nvPr>
            <p:ph idx="1" type="subTitle"/>
          </p:nvPr>
        </p:nvSpPr>
        <p:spPr>
          <a:xfrm>
            <a:off x="707100" y="1053383"/>
            <a:ext cx="80229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0"/>
              </a:spcBef>
              <a:spcAft>
                <a:spcPts val="0"/>
              </a:spcAft>
              <a:buSzPts val="1400"/>
              <a:buNone/>
              <a:defRPr b="1" sz="2400">
                <a:solidFill>
                  <a:srgbClr val="0579BD"/>
                </a:solidFill>
                <a:latin typeface="Arial"/>
                <a:ea typeface="Arial"/>
                <a:cs typeface="Arial"/>
                <a:sym typeface="Arial"/>
              </a:defRPr>
            </a:lvl9pPr>
          </a:lstStyle>
          <a:p/>
        </p:txBody>
      </p:sp>
      <p:sp>
        <p:nvSpPr>
          <p:cNvPr id="914" name="Google Shape;914;p111"/>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15" name="Google Shape;915;p111"/>
          <p:cNvPicPr preferRelativeResize="0"/>
          <p:nvPr/>
        </p:nvPicPr>
        <p:blipFill rotWithShape="1">
          <a:blip r:embed="rId2">
            <a:alphaModFix/>
          </a:blip>
          <a:srcRect b="0" l="0" r="0" t="0"/>
          <a:stretch/>
        </p:blipFill>
        <p:spPr>
          <a:xfrm>
            <a:off x="65927" y="50265"/>
            <a:ext cx="386370" cy="348756"/>
          </a:xfrm>
          <a:prstGeom prst="rect">
            <a:avLst/>
          </a:prstGeom>
          <a:noFill/>
          <a:ln>
            <a:noFill/>
          </a:ln>
        </p:spPr>
      </p:pic>
    </p:spTree>
  </p:cSld>
  <p:clrMapOvr>
    <a:masterClrMapping/>
  </p:clrMapOvr>
  <p:extLst>
    <p:ext uri="{DCECCB84-F9BA-43D5-87BE-67443E8EF086}">
      <p15:sldGuideLst>
        <p15:guide id="1" orient="horz" pos="911">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916" name="Shape 916"/>
        <p:cNvGrpSpPr/>
        <p:nvPr/>
      </p:nvGrpSpPr>
      <p:grpSpPr>
        <a:xfrm>
          <a:off x="0" y="0"/>
          <a:ext cx="0" cy="0"/>
          <a:chOff x="0" y="0"/>
          <a:chExt cx="0" cy="0"/>
        </a:xfrm>
      </p:grpSpPr>
      <p:sp>
        <p:nvSpPr>
          <p:cNvPr id="917" name="Google Shape;917;p1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1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0" name="Google Shape;5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3">
    <p:spTree>
      <p:nvGrpSpPr>
        <p:cNvPr id="918" name="Shape 918"/>
        <p:cNvGrpSpPr/>
        <p:nvPr/>
      </p:nvGrpSpPr>
      <p:grpSpPr>
        <a:xfrm>
          <a:off x="0" y="0"/>
          <a:ext cx="0" cy="0"/>
          <a:chOff x="0" y="0"/>
          <a:chExt cx="0" cy="0"/>
        </a:xfrm>
      </p:grpSpPr>
      <p:sp>
        <p:nvSpPr>
          <p:cNvPr id="919" name="Google Shape;919;p113"/>
          <p:cNvSpPr/>
          <p:nvPr/>
        </p:nvSpPr>
        <p:spPr>
          <a:xfrm>
            <a:off x="-11075" y="883025"/>
            <a:ext cx="9160500" cy="4260600"/>
          </a:xfrm>
          <a:prstGeom prst="rect">
            <a:avLst/>
          </a:prstGeom>
          <a:solidFill>
            <a:srgbClr val="003C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20" name="Google Shape;920;p113"/>
          <p:cNvGrpSpPr/>
          <p:nvPr/>
        </p:nvGrpSpPr>
        <p:grpSpPr>
          <a:xfrm>
            <a:off x="-16450" y="-24701"/>
            <a:ext cx="2499743" cy="5180598"/>
            <a:chOff x="-92652" y="-16478"/>
            <a:chExt cx="2421528" cy="6907464"/>
          </a:xfrm>
        </p:grpSpPr>
        <p:sp>
          <p:nvSpPr>
            <p:cNvPr descr="White and blue curved shape containing the GSA logo in the bottom left corner. " id="921" name="Google Shape;921;p113"/>
            <p:cNvSpPr/>
            <p:nvPr/>
          </p:nvSpPr>
          <p:spPr>
            <a:xfrm rot="-5400000">
              <a:off x="-2280159" y="2257390"/>
              <a:ext cx="6874470" cy="23436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2" name="Google Shape;922;p113"/>
            <p:cNvSpPr/>
            <p:nvPr/>
          </p:nvSpPr>
          <p:spPr>
            <a:xfrm rot="-5400000">
              <a:off x="-2407281" y="2298151"/>
              <a:ext cx="6907464" cy="2278206"/>
            </a:xfrm>
            <a:prstGeom prst="flowChartDocument">
              <a:avLst/>
            </a:prstGeom>
            <a:solidFill>
              <a:srgbClr val="0070C0"/>
            </a:solidFill>
            <a:ln cap="flat" cmpd="sng" w="9525">
              <a:solidFill>
                <a:srgbClr val="0FA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923" name="Google Shape;923;p113"/>
          <p:cNvSpPr txBox="1"/>
          <p:nvPr>
            <p:ph idx="1" type="subTitle"/>
          </p:nvPr>
        </p:nvSpPr>
        <p:spPr>
          <a:xfrm>
            <a:off x="3594342" y="4532625"/>
            <a:ext cx="5097000" cy="443700"/>
          </a:xfrm>
          <a:prstGeom prst="rect">
            <a:avLst/>
          </a:prstGeom>
          <a:noFill/>
          <a:ln>
            <a:noFill/>
          </a:ln>
        </p:spPr>
        <p:txBody>
          <a:bodyPr anchorCtr="0" anchor="b" bIns="68575" lIns="68575" spcFirstLastPara="1" rIns="68575" wrap="square" tIns="68575">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solidFill>
                  <a:srgbClr val="FFFFFF"/>
                </a:solidFill>
                <a:latin typeface="Arial"/>
                <a:ea typeface="Arial"/>
                <a:cs typeface="Arial"/>
                <a:sym typeface="Arial"/>
              </a:defRPr>
            </a:lvl2pPr>
            <a:lvl3pPr lvl="2" algn="l">
              <a:lnSpc>
                <a:spcPct val="100000"/>
              </a:lnSpc>
              <a:spcBef>
                <a:spcPts val="0"/>
              </a:spcBef>
              <a:spcAft>
                <a:spcPts val="0"/>
              </a:spcAft>
              <a:buSzPts val="1100"/>
              <a:buNone/>
              <a:defRPr sz="1400">
                <a:solidFill>
                  <a:srgbClr val="FFFFFF"/>
                </a:solidFill>
                <a:latin typeface="Arial"/>
                <a:ea typeface="Arial"/>
                <a:cs typeface="Arial"/>
                <a:sym typeface="Arial"/>
              </a:defRPr>
            </a:lvl3pPr>
            <a:lvl4pPr lvl="3" algn="l">
              <a:lnSpc>
                <a:spcPct val="100000"/>
              </a:lnSpc>
              <a:spcBef>
                <a:spcPts val="0"/>
              </a:spcBef>
              <a:spcAft>
                <a:spcPts val="0"/>
              </a:spcAft>
              <a:buSzPts val="1100"/>
              <a:buNone/>
              <a:defRPr sz="1400">
                <a:solidFill>
                  <a:srgbClr val="FFFFFF"/>
                </a:solidFill>
                <a:latin typeface="Arial"/>
                <a:ea typeface="Arial"/>
                <a:cs typeface="Arial"/>
                <a:sym typeface="Arial"/>
              </a:defRPr>
            </a:lvl4pPr>
            <a:lvl5pPr lvl="4" algn="l">
              <a:lnSpc>
                <a:spcPct val="100000"/>
              </a:lnSpc>
              <a:spcBef>
                <a:spcPts val="0"/>
              </a:spcBef>
              <a:spcAft>
                <a:spcPts val="0"/>
              </a:spcAft>
              <a:buSzPts val="1100"/>
              <a:buNone/>
              <a:defRPr sz="1400">
                <a:solidFill>
                  <a:srgbClr val="FFFFFF"/>
                </a:solidFill>
                <a:latin typeface="Arial"/>
                <a:ea typeface="Arial"/>
                <a:cs typeface="Arial"/>
                <a:sym typeface="Arial"/>
              </a:defRPr>
            </a:lvl5pPr>
            <a:lvl6pPr lvl="5" algn="l">
              <a:lnSpc>
                <a:spcPct val="100000"/>
              </a:lnSpc>
              <a:spcBef>
                <a:spcPts val="0"/>
              </a:spcBef>
              <a:spcAft>
                <a:spcPts val="0"/>
              </a:spcAft>
              <a:buSzPts val="1100"/>
              <a:buNone/>
              <a:defRPr sz="1400">
                <a:solidFill>
                  <a:srgbClr val="FFFFFF"/>
                </a:solidFill>
                <a:latin typeface="Arial"/>
                <a:ea typeface="Arial"/>
                <a:cs typeface="Arial"/>
                <a:sym typeface="Arial"/>
              </a:defRPr>
            </a:lvl6pPr>
            <a:lvl7pPr lvl="6" algn="l">
              <a:lnSpc>
                <a:spcPct val="100000"/>
              </a:lnSpc>
              <a:spcBef>
                <a:spcPts val="0"/>
              </a:spcBef>
              <a:spcAft>
                <a:spcPts val="0"/>
              </a:spcAft>
              <a:buSzPts val="1100"/>
              <a:buNone/>
              <a:defRPr sz="1400">
                <a:solidFill>
                  <a:srgbClr val="FFFFFF"/>
                </a:solidFill>
                <a:latin typeface="Arial"/>
                <a:ea typeface="Arial"/>
                <a:cs typeface="Arial"/>
                <a:sym typeface="Arial"/>
              </a:defRPr>
            </a:lvl7pPr>
            <a:lvl8pPr lvl="7" algn="l">
              <a:lnSpc>
                <a:spcPct val="100000"/>
              </a:lnSpc>
              <a:spcBef>
                <a:spcPts val="0"/>
              </a:spcBef>
              <a:spcAft>
                <a:spcPts val="0"/>
              </a:spcAft>
              <a:buSzPts val="1100"/>
              <a:buNone/>
              <a:defRPr sz="1400">
                <a:solidFill>
                  <a:srgbClr val="FFFFFF"/>
                </a:solidFill>
                <a:latin typeface="Arial"/>
                <a:ea typeface="Arial"/>
                <a:cs typeface="Arial"/>
                <a:sym typeface="Arial"/>
              </a:defRPr>
            </a:lvl8pPr>
            <a:lvl9pPr lvl="8" algn="l">
              <a:lnSpc>
                <a:spcPct val="100000"/>
              </a:lnSpc>
              <a:spcBef>
                <a:spcPts val="0"/>
              </a:spcBef>
              <a:spcAft>
                <a:spcPts val="0"/>
              </a:spcAft>
              <a:buSzPts val="1100"/>
              <a:buNone/>
              <a:defRPr sz="1400">
                <a:solidFill>
                  <a:srgbClr val="FFFFFF"/>
                </a:solidFill>
                <a:latin typeface="Arial"/>
                <a:ea typeface="Arial"/>
                <a:cs typeface="Arial"/>
                <a:sym typeface="Arial"/>
              </a:defRPr>
            </a:lvl9pPr>
          </a:lstStyle>
          <a:p/>
        </p:txBody>
      </p:sp>
      <p:sp>
        <p:nvSpPr>
          <p:cNvPr id="924" name="Google Shape;924;p113"/>
          <p:cNvSpPr txBox="1"/>
          <p:nvPr>
            <p:ph type="title"/>
          </p:nvPr>
        </p:nvSpPr>
        <p:spPr>
          <a:xfrm>
            <a:off x="3594342" y="2170146"/>
            <a:ext cx="5097000" cy="8610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400"/>
              <a:buNone/>
              <a:defRPr b="1">
                <a:solidFill>
                  <a:schemeClr val="lt1"/>
                </a:solidFill>
                <a:latin typeface="Arial"/>
                <a:ea typeface="Arial"/>
                <a:cs typeface="Arial"/>
                <a:sym typeface="Arial"/>
              </a:defRPr>
            </a:lvl1pPr>
            <a:lvl2pPr lvl="1" algn="l">
              <a:lnSpc>
                <a:spcPct val="100000"/>
              </a:lnSpc>
              <a:spcBef>
                <a:spcPts val="0"/>
              </a:spcBef>
              <a:spcAft>
                <a:spcPts val="0"/>
              </a:spcAft>
              <a:buSzPts val="2400"/>
              <a:buNone/>
              <a:defRPr b="1">
                <a:latin typeface="Arial"/>
                <a:ea typeface="Arial"/>
                <a:cs typeface="Arial"/>
                <a:sym typeface="Arial"/>
              </a:defRPr>
            </a:lvl2pPr>
            <a:lvl3pPr lvl="2" algn="l">
              <a:lnSpc>
                <a:spcPct val="100000"/>
              </a:lnSpc>
              <a:spcBef>
                <a:spcPts val="0"/>
              </a:spcBef>
              <a:spcAft>
                <a:spcPts val="0"/>
              </a:spcAft>
              <a:buSzPts val="2400"/>
              <a:buNone/>
              <a:defRPr b="1">
                <a:latin typeface="Arial"/>
                <a:ea typeface="Arial"/>
                <a:cs typeface="Arial"/>
                <a:sym typeface="Arial"/>
              </a:defRPr>
            </a:lvl3pPr>
            <a:lvl4pPr lvl="3" algn="l">
              <a:lnSpc>
                <a:spcPct val="100000"/>
              </a:lnSpc>
              <a:spcBef>
                <a:spcPts val="0"/>
              </a:spcBef>
              <a:spcAft>
                <a:spcPts val="0"/>
              </a:spcAft>
              <a:buSzPts val="2400"/>
              <a:buNone/>
              <a:defRPr b="1">
                <a:latin typeface="Arial"/>
                <a:ea typeface="Arial"/>
                <a:cs typeface="Arial"/>
                <a:sym typeface="Arial"/>
              </a:defRPr>
            </a:lvl4pPr>
            <a:lvl5pPr lvl="4" algn="l">
              <a:lnSpc>
                <a:spcPct val="100000"/>
              </a:lnSpc>
              <a:spcBef>
                <a:spcPts val="0"/>
              </a:spcBef>
              <a:spcAft>
                <a:spcPts val="0"/>
              </a:spcAft>
              <a:buSzPts val="2400"/>
              <a:buNone/>
              <a:defRPr b="1">
                <a:latin typeface="Arial"/>
                <a:ea typeface="Arial"/>
                <a:cs typeface="Arial"/>
                <a:sym typeface="Arial"/>
              </a:defRPr>
            </a:lvl5pPr>
            <a:lvl6pPr lvl="5" algn="l">
              <a:lnSpc>
                <a:spcPct val="100000"/>
              </a:lnSpc>
              <a:spcBef>
                <a:spcPts val="0"/>
              </a:spcBef>
              <a:spcAft>
                <a:spcPts val="0"/>
              </a:spcAft>
              <a:buSzPts val="2400"/>
              <a:buNone/>
              <a:defRPr b="1">
                <a:latin typeface="Arial"/>
                <a:ea typeface="Arial"/>
                <a:cs typeface="Arial"/>
                <a:sym typeface="Arial"/>
              </a:defRPr>
            </a:lvl6pPr>
            <a:lvl7pPr lvl="6" algn="l">
              <a:lnSpc>
                <a:spcPct val="100000"/>
              </a:lnSpc>
              <a:spcBef>
                <a:spcPts val="0"/>
              </a:spcBef>
              <a:spcAft>
                <a:spcPts val="0"/>
              </a:spcAft>
              <a:buSzPts val="2400"/>
              <a:buNone/>
              <a:defRPr b="1">
                <a:latin typeface="Arial"/>
                <a:ea typeface="Arial"/>
                <a:cs typeface="Arial"/>
                <a:sym typeface="Arial"/>
              </a:defRPr>
            </a:lvl7pPr>
            <a:lvl8pPr lvl="7" algn="l">
              <a:lnSpc>
                <a:spcPct val="100000"/>
              </a:lnSpc>
              <a:spcBef>
                <a:spcPts val="0"/>
              </a:spcBef>
              <a:spcAft>
                <a:spcPts val="0"/>
              </a:spcAft>
              <a:buSzPts val="2400"/>
              <a:buNone/>
              <a:defRPr b="1">
                <a:latin typeface="Arial"/>
                <a:ea typeface="Arial"/>
                <a:cs typeface="Arial"/>
                <a:sym typeface="Arial"/>
              </a:defRPr>
            </a:lvl8pPr>
            <a:lvl9pPr lvl="8" algn="l">
              <a:lnSpc>
                <a:spcPct val="100000"/>
              </a:lnSpc>
              <a:spcBef>
                <a:spcPts val="0"/>
              </a:spcBef>
              <a:spcAft>
                <a:spcPts val="0"/>
              </a:spcAft>
              <a:buSzPts val="2400"/>
              <a:buNone/>
              <a:defRPr b="1">
                <a:latin typeface="Arial"/>
                <a:ea typeface="Arial"/>
                <a:cs typeface="Arial"/>
                <a:sym typeface="Arial"/>
              </a:defRPr>
            </a:lvl9pPr>
          </a:lstStyle>
          <a:p/>
        </p:txBody>
      </p:sp>
      <p:sp>
        <p:nvSpPr>
          <p:cNvPr id="925" name="Google Shape;925;p113"/>
          <p:cNvSpPr/>
          <p:nvPr/>
        </p:nvSpPr>
        <p:spPr>
          <a:xfrm>
            <a:off x="-20129" y="-53569"/>
            <a:ext cx="9160500" cy="93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6" name="Google Shape;926;p113"/>
          <p:cNvSpPr/>
          <p:nvPr/>
        </p:nvSpPr>
        <p:spPr>
          <a:xfrm flipH="1" rot="10800000">
            <a:off x="3523376" y="3105354"/>
            <a:ext cx="5236200" cy="34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27" name="Google Shape;927;p113"/>
          <p:cNvPicPr preferRelativeResize="0"/>
          <p:nvPr/>
        </p:nvPicPr>
        <p:blipFill rotWithShape="1">
          <a:blip r:embed="rId2">
            <a:alphaModFix/>
          </a:blip>
          <a:srcRect b="0" l="0" r="0" t="0"/>
          <a:stretch/>
        </p:blipFill>
        <p:spPr>
          <a:xfrm>
            <a:off x="458851" y="57359"/>
            <a:ext cx="670295" cy="652384"/>
          </a:xfrm>
          <a:prstGeom prst="rect">
            <a:avLst/>
          </a:prstGeom>
          <a:noFill/>
          <a:ln>
            <a:noFill/>
          </a:ln>
        </p:spPr>
      </p:pic>
      <p:sp>
        <p:nvSpPr>
          <p:cNvPr id="928" name="Google Shape;928;p113"/>
          <p:cNvSpPr txBox="1"/>
          <p:nvPr/>
        </p:nvSpPr>
        <p:spPr>
          <a:xfrm>
            <a:off x="3408342" y="383550"/>
            <a:ext cx="5283000" cy="393600"/>
          </a:xfrm>
          <a:prstGeom prst="rect">
            <a:avLst/>
          </a:prstGeom>
          <a:noFill/>
          <a:ln>
            <a:noFill/>
          </a:ln>
        </p:spPr>
        <p:txBody>
          <a:bodyPr anchorCtr="0" anchor="b" bIns="68575" lIns="68575" spcFirstLastPara="1" rIns="68575" wrap="square" tIns="68575">
            <a:noAutofit/>
          </a:bodyPr>
          <a:lstStyle/>
          <a:p>
            <a:pPr indent="0" lvl="0" marL="0" marR="0" rtl="0" algn="r">
              <a:lnSpc>
                <a:spcPct val="100000"/>
              </a:lnSpc>
              <a:spcBef>
                <a:spcPts val="0"/>
              </a:spcBef>
              <a:spcAft>
                <a:spcPts val="0"/>
              </a:spcAft>
              <a:buClr>
                <a:srgbClr val="000000"/>
              </a:buClr>
              <a:buSzPts val="900"/>
              <a:buFont typeface="Arial"/>
              <a:buNone/>
            </a:pPr>
            <a:r>
              <a:rPr b="1" i="0" lang="en" sz="900" u="none" cap="none" strike="noStrike">
                <a:solidFill>
                  <a:srgbClr val="003C71"/>
                </a:solidFill>
                <a:latin typeface="Arial"/>
                <a:ea typeface="Arial"/>
                <a:cs typeface="Arial"/>
                <a:sym typeface="Arial"/>
              </a:rPr>
              <a:t>Office of Professional Services &amp; Human Capital</a:t>
            </a:r>
            <a:endParaRPr b="1" i="0" sz="900" u="none" cap="none" strike="noStrike">
              <a:solidFill>
                <a:srgbClr val="003C71"/>
              </a:solidFill>
              <a:latin typeface="Arial"/>
              <a:ea typeface="Arial"/>
              <a:cs typeface="Arial"/>
              <a:sym typeface="Arial"/>
            </a:endParaRPr>
          </a:p>
        </p:txBody>
      </p:sp>
      <p:sp>
        <p:nvSpPr>
          <p:cNvPr id="929" name="Google Shape;929;p1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930" name="Shape 930"/>
        <p:cNvGrpSpPr/>
        <p:nvPr/>
      </p:nvGrpSpPr>
      <p:grpSpPr>
        <a:xfrm>
          <a:off x="0" y="0"/>
          <a:ext cx="0" cy="0"/>
          <a:chOff x="0" y="0"/>
          <a:chExt cx="0" cy="0"/>
        </a:xfrm>
      </p:grpSpPr>
      <p:sp>
        <p:nvSpPr>
          <p:cNvPr id="931" name="Google Shape;931;p1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2" name="Google Shape;932;p1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33" name="Google Shape;933;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p:cSld name="BLANK_2_1_1_1_3">
    <p:spTree>
      <p:nvGrpSpPr>
        <p:cNvPr id="936" name="Shape 936"/>
        <p:cNvGrpSpPr/>
        <p:nvPr/>
      </p:nvGrpSpPr>
      <p:grpSpPr>
        <a:xfrm>
          <a:off x="0" y="0"/>
          <a:ext cx="0" cy="0"/>
          <a:chOff x="0" y="0"/>
          <a:chExt cx="0" cy="0"/>
        </a:xfrm>
      </p:grpSpPr>
      <p:sp>
        <p:nvSpPr>
          <p:cNvPr id="937" name="Google Shape;937;p116"/>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9pPr>
          </a:lstStyle>
          <a:p/>
        </p:txBody>
      </p:sp>
      <p:cxnSp>
        <p:nvCxnSpPr>
          <p:cNvPr id="938" name="Google Shape;938;p116"/>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39" name="Google Shape;939;p116"/>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40" name="Google Shape;940;p116"/>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41" name="Google Shape;941;p116"/>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942" name="Shape 942"/>
        <p:cNvGrpSpPr/>
        <p:nvPr/>
      </p:nvGrpSpPr>
      <p:grpSpPr>
        <a:xfrm>
          <a:off x="0" y="0"/>
          <a:ext cx="0" cy="0"/>
          <a:chOff x="0" y="0"/>
          <a:chExt cx="0" cy="0"/>
        </a:xfrm>
      </p:grpSpPr>
      <p:grpSp>
        <p:nvGrpSpPr>
          <p:cNvPr id="943" name="Google Shape;943;p117"/>
          <p:cNvGrpSpPr/>
          <p:nvPr/>
        </p:nvGrpSpPr>
        <p:grpSpPr>
          <a:xfrm>
            <a:off x="-16450" y="-24701"/>
            <a:ext cx="2499744" cy="5180598"/>
            <a:chOff x="-92652" y="-16478"/>
            <a:chExt cx="2421528" cy="6907464"/>
          </a:xfrm>
        </p:grpSpPr>
        <p:sp>
          <p:nvSpPr>
            <p:cNvPr descr="White and blue curved shape containing the GSA logo in the bottom left corner. " id="944" name="Google Shape;944;p117" title="Cover page design"/>
            <p:cNvSpPr/>
            <p:nvPr/>
          </p:nvSpPr>
          <p:spPr>
            <a:xfrm rot="-5400000">
              <a:off x="-2280159" y="2257390"/>
              <a:ext cx="6874470" cy="23436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117"/>
            <p:cNvSpPr/>
            <p:nvPr/>
          </p:nvSpPr>
          <p:spPr>
            <a:xfrm rot="-5400000">
              <a:off x="-2407281" y="2298151"/>
              <a:ext cx="6907464" cy="2278206"/>
            </a:xfrm>
            <a:prstGeom prst="flowChartDocument">
              <a:avLst/>
            </a:prstGeom>
            <a:solidFill>
              <a:srgbClr val="6FA8DC"/>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6" name="Google Shape;946;p117"/>
          <p:cNvSpPr txBox="1"/>
          <p:nvPr>
            <p:ph type="title"/>
          </p:nvPr>
        </p:nvSpPr>
        <p:spPr>
          <a:xfrm>
            <a:off x="3731525" y="1888538"/>
            <a:ext cx="5034600" cy="11709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FAFFF"/>
                </a:solidFill>
                <a:latin typeface="Arial"/>
                <a:ea typeface="Arial"/>
                <a:cs typeface="Arial"/>
                <a:sym typeface="Arial"/>
              </a:defRPr>
            </a:lvl9pPr>
          </a:lstStyle>
          <a:p/>
        </p:txBody>
      </p:sp>
      <p:sp>
        <p:nvSpPr>
          <p:cNvPr id="947" name="Google Shape;947;p117"/>
          <p:cNvSpPr txBox="1"/>
          <p:nvPr>
            <p:ph idx="2" type="title"/>
          </p:nvPr>
        </p:nvSpPr>
        <p:spPr>
          <a:xfrm>
            <a:off x="4045375" y="3138705"/>
            <a:ext cx="47142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800"/>
              <a:buFont typeface="Arial"/>
              <a:buNone/>
              <a:defRPr b="0" i="0" sz="1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948" name="Google Shape;948;p117"/>
          <p:cNvSpPr/>
          <p:nvPr/>
        </p:nvSpPr>
        <p:spPr>
          <a:xfrm>
            <a:off x="-20129" y="-53569"/>
            <a:ext cx="9160500" cy="93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117"/>
          <p:cNvSpPr/>
          <p:nvPr/>
        </p:nvSpPr>
        <p:spPr>
          <a:xfrm>
            <a:off x="3725025" y="3092890"/>
            <a:ext cx="5034600" cy="12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117"/>
          <p:cNvSpPr txBox="1"/>
          <p:nvPr/>
        </p:nvSpPr>
        <p:spPr>
          <a:xfrm>
            <a:off x="3790325" y="383557"/>
            <a:ext cx="5034600" cy="393600"/>
          </a:xfrm>
          <a:prstGeom prst="rect">
            <a:avLst/>
          </a:prstGeom>
          <a:noFill/>
          <a:ln>
            <a:noFill/>
          </a:ln>
        </p:spPr>
        <p:txBody>
          <a:bodyPr anchorCtr="0" anchor="b" bIns="91425" lIns="91425" spcFirstLastPara="1" rIns="91425" wrap="square" tIns="91425">
            <a:noAutofit/>
          </a:bodyPr>
          <a:lstStyle/>
          <a:p>
            <a:pPr indent="0" lvl="0" marL="0" marR="0" rtl="0" algn="r">
              <a:lnSpc>
                <a:spcPct val="115000"/>
              </a:lnSpc>
              <a:spcBef>
                <a:spcPts val="0"/>
              </a:spcBef>
              <a:spcAft>
                <a:spcPts val="0"/>
              </a:spcAft>
              <a:buClr>
                <a:srgbClr val="000000"/>
              </a:buClr>
              <a:buSzPts val="1200"/>
              <a:buFont typeface="Arial"/>
              <a:buNone/>
            </a:pPr>
            <a:r>
              <a:rPr b="1" i="0" lang="en" sz="1200" u="none" cap="none" strike="noStrike">
                <a:solidFill>
                  <a:srgbClr val="003C71"/>
                </a:solidFill>
                <a:latin typeface="Arial"/>
                <a:ea typeface="Arial"/>
                <a:cs typeface="Arial"/>
                <a:sym typeface="Arial"/>
              </a:rPr>
              <a:t>Federal Acquisition Service</a:t>
            </a:r>
            <a:endParaRPr b="1" i="0" sz="1200" u="none" cap="none" strike="noStrike">
              <a:solidFill>
                <a:srgbClr val="003C7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1" i="0" lang="en" sz="1200" u="none" cap="none" strike="noStrike">
                <a:solidFill>
                  <a:srgbClr val="003C71"/>
                </a:solidFill>
                <a:latin typeface="Arial"/>
                <a:ea typeface="Arial"/>
                <a:cs typeface="Arial"/>
                <a:sym typeface="Arial"/>
              </a:rPr>
              <a:t>Office of Professional Services &amp; Human Capital</a:t>
            </a:r>
            <a:endParaRPr b="1" i="0" sz="1200" u="none" cap="none" strike="noStrike">
              <a:solidFill>
                <a:srgbClr val="003C71"/>
              </a:solidFill>
              <a:latin typeface="Arial"/>
              <a:ea typeface="Arial"/>
              <a:cs typeface="Arial"/>
              <a:sym typeface="Arial"/>
            </a:endParaRPr>
          </a:p>
        </p:txBody>
      </p:sp>
      <p:pic>
        <p:nvPicPr>
          <p:cNvPr id="951" name="Google Shape;951;p117"/>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
        <p:nvSpPr>
          <p:cNvPr id="952" name="Google Shape;952;p1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p:cSld name="BIG_NUMBER_1">
    <p:spTree>
      <p:nvGrpSpPr>
        <p:cNvPr id="953" name="Shape 953"/>
        <p:cNvGrpSpPr/>
        <p:nvPr/>
      </p:nvGrpSpPr>
      <p:grpSpPr>
        <a:xfrm>
          <a:off x="0" y="0"/>
          <a:ext cx="0" cy="0"/>
          <a:chOff x="0" y="0"/>
          <a:chExt cx="0" cy="0"/>
        </a:xfrm>
      </p:grpSpPr>
      <p:grpSp>
        <p:nvGrpSpPr>
          <p:cNvPr id="954" name="Google Shape;954;p118"/>
          <p:cNvGrpSpPr/>
          <p:nvPr/>
        </p:nvGrpSpPr>
        <p:grpSpPr>
          <a:xfrm>
            <a:off x="0" y="1751569"/>
            <a:ext cx="7893803" cy="1379641"/>
            <a:chOff x="0" y="2348379"/>
            <a:chExt cx="6961639" cy="1839521"/>
          </a:xfrm>
        </p:grpSpPr>
        <p:sp>
          <p:nvSpPr>
            <p:cNvPr id="955" name="Google Shape;955;p118"/>
            <p:cNvSpPr txBox="1"/>
            <p:nvPr/>
          </p:nvSpPr>
          <p:spPr>
            <a:xfrm>
              <a:off x="0" y="2466800"/>
              <a:ext cx="6948600" cy="17211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18"/>
            <p:cNvSpPr/>
            <p:nvPr/>
          </p:nvSpPr>
          <p:spPr>
            <a:xfrm>
              <a:off x="6353490" y="24667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18"/>
            <p:cNvSpPr/>
            <p:nvPr/>
          </p:nvSpPr>
          <p:spPr>
            <a:xfrm rot="10800000">
              <a:off x="6262639" y="23483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8" name="Google Shape;958;p118"/>
          <p:cNvSpPr txBox="1"/>
          <p:nvPr>
            <p:ph type="title"/>
          </p:nvPr>
        </p:nvSpPr>
        <p:spPr>
          <a:xfrm>
            <a:off x="682925" y="2017031"/>
            <a:ext cx="6521400" cy="959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9pPr>
          </a:lstStyle>
          <a:p/>
        </p:txBody>
      </p:sp>
      <p:sp>
        <p:nvSpPr>
          <p:cNvPr id="959" name="Google Shape;959;p118"/>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1">
  <p:cSld name="BIG_NUMBER_1_1">
    <p:spTree>
      <p:nvGrpSpPr>
        <p:cNvPr id="960" name="Shape 960"/>
        <p:cNvGrpSpPr/>
        <p:nvPr/>
      </p:nvGrpSpPr>
      <p:grpSpPr>
        <a:xfrm>
          <a:off x="0" y="0"/>
          <a:ext cx="0" cy="0"/>
          <a:chOff x="0" y="0"/>
          <a:chExt cx="0" cy="0"/>
        </a:xfrm>
      </p:grpSpPr>
      <p:grpSp>
        <p:nvGrpSpPr>
          <p:cNvPr id="961" name="Google Shape;961;p119"/>
          <p:cNvGrpSpPr/>
          <p:nvPr/>
        </p:nvGrpSpPr>
        <p:grpSpPr>
          <a:xfrm>
            <a:off x="0" y="1289427"/>
            <a:ext cx="7893803" cy="2621475"/>
            <a:chOff x="0" y="1732189"/>
            <a:chExt cx="6961639" cy="3495300"/>
          </a:xfrm>
        </p:grpSpPr>
        <p:sp>
          <p:nvSpPr>
            <p:cNvPr id="962" name="Google Shape;962;p119"/>
            <p:cNvSpPr txBox="1"/>
            <p:nvPr/>
          </p:nvSpPr>
          <p:spPr>
            <a:xfrm>
              <a:off x="0" y="1732189"/>
              <a:ext cx="6948600" cy="34953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119"/>
            <p:cNvSpPr/>
            <p:nvPr/>
          </p:nvSpPr>
          <p:spPr>
            <a:xfrm>
              <a:off x="6353490" y="18571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119"/>
            <p:cNvSpPr/>
            <p:nvPr/>
          </p:nvSpPr>
          <p:spPr>
            <a:xfrm rot="10800000">
              <a:off x="6262639" y="17387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5" name="Google Shape;965;p119"/>
          <p:cNvSpPr txBox="1"/>
          <p:nvPr>
            <p:ph type="title"/>
          </p:nvPr>
        </p:nvSpPr>
        <p:spPr>
          <a:xfrm>
            <a:off x="682925" y="1346102"/>
            <a:ext cx="6521400" cy="2508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9pPr>
          </a:lstStyle>
          <a:p/>
        </p:txBody>
      </p:sp>
      <p:sp>
        <p:nvSpPr>
          <p:cNvPr id="966" name="Google Shape;966;p119"/>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BLANK_2_1_1_1">
    <p:spTree>
      <p:nvGrpSpPr>
        <p:cNvPr id="967" name="Shape 967"/>
        <p:cNvGrpSpPr/>
        <p:nvPr/>
      </p:nvGrpSpPr>
      <p:grpSpPr>
        <a:xfrm>
          <a:off x="0" y="0"/>
          <a:ext cx="0" cy="0"/>
          <a:chOff x="0" y="0"/>
          <a:chExt cx="0" cy="0"/>
        </a:xfrm>
      </p:grpSpPr>
      <p:sp>
        <p:nvSpPr>
          <p:cNvPr id="968" name="Google Shape;968;p120"/>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9pPr>
          </a:lstStyle>
          <a:p/>
        </p:txBody>
      </p:sp>
      <p:cxnSp>
        <p:nvCxnSpPr>
          <p:cNvPr id="969" name="Google Shape;969;p120"/>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70" name="Google Shape;970;p120"/>
          <p:cNvSpPr txBox="1"/>
          <p:nvPr>
            <p:ph idx="1" type="subTitle"/>
          </p:nvPr>
        </p:nvSpPr>
        <p:spPr>
          <a:xfrm>
            <a:off x="707100" y="1053383"/>
            <a:ext cx="8022600" cy="39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971" name="Google Shape;971;p120"/>
          <p:cNvSpPr txBox="1"/>
          <p:nvPr>
            <p:ph idx="2" type="body"/>
          </p:nvPr>
        </p:nvSpPr>
        <p:spPr>
          <a:xfrm>
            <a:off x="591750" y="1492785"/>
            <a:ext cx="7866300" cy="33420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72" name="Google Shape;972;p120"/>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73" name="Google Shape;973;p120"/>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6">
  <p:cSld name="BLANK_2_1_1_1_7">
    <p:spTree>
      <p:nvGrpSpPr>
        <p:cNvPr id="974" name="Shape 974"/>
        <p:cNvGrpSpPr/>
        <p:nvPr/>
      </p:nvGrpSpPr>
      <p:grpSpPr>
        <a:xfrm>
          <a:off x="0" y="0"/>
          <a:ext cx="0" cy="0"/>
          <a:chOff x="0" y="0"/>
          <a:chExt cx="0" cy="0"/>
        </a:xfrm>
      </p:grpSpPr>
      <p:sp>
        <p:nvSpPr>
          <p:cNvPr id="975" name="Google Shape;975;p121"/>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9pPr>
          </a:lstStyle>
          <a:p/>
        </p:txBody>
      </p:sp>
      <p:cxnSp>
        <p:nvCxnSpPr>
          <p:cNvPr id="976" name="Google Shape;976;p121"/>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77" name="Google Shape;977;p121"/>
          <p:cNvSpPr txBox="1"/>
          <p:nvPr>
            <p:ph idx="1" type="subTitle"/>
          </p:nvPr>
        </p:nvSpPr>
        <p:spPr>
          <a:xfrm>
            <a:off x="707100" y="1053383"/>
            <a:ext cx="8022600" cy="39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978" name="Google Shape;978;p121"/>
          <p:cNvSpPr txBox="1"/>
          <p:nvPr>
            <p:ph idx="2" type="body"/>
          </p:nvPr>
        </p:nvSpPr>
        <p:spPr>
          <a:xfrm>
            <a:off x="4572000" y="1492785"/>
            <a:ext cx="3886200" cy="33420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79" name="Google Shape;979;p121"/>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80" name="Google Shape;980;p121"/>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p:cSld name="BLANK_2_1_1_1_6">
    <p:spTree>
      <p:nvGrpSpPr>
        <p:cNvPr id="981" name="Shape 981"/>
        <p:cNvGrpSpPr/>
        <p:nvPr/>
      </p:nvGrpSpPr>
      <p:grpSpPr>
        <a:xfrm>
          <a:off x="0" y="0"/>
          <a:ext cx="0" cy="0"/>
          <a:chOff x="0" y="0"/>
          <a:chExt cx="0" cy="0"/>
        </a:xfrm>
      </p:grpSpPr>
      <p:sp>
        <p:nvSpPr>
          <p:cNvPr id="982" name="Google Shape;982;p122"/>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9pPr>
          </a:lstStyle>
          <a:p/>
        </p:txBody>
      </p:sp>
      <p:cxnSp>
        <p:nvCxnSpPr>
          <p:cNvPr id="983" name="Google Shape;983;p122"/>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84" name="Google Shape;984;p122"/>
          <p:cNvSpPr txBox="1"/>
          <p:nvPr>
            <p:ph idx="1" type="subTitle"/>
          </p:nvPr>
        </p:nvSpPr>
        <p:spPr>
          <a:xfrm>
            <a:off x="707100" y="1053383"/>
            <a:ext cx="8022900" cy="39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985" name="Google Shape;985;p122"/>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86" name="Google Shape;986;p122"/>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4">
  <p:cSld name="BLANK_2_1_1_1_5">
    <p:spTree>
      <p:nvGrpSpPr>
        <p:cNvPr id="987" name="Shape 987"/>
        <p:cNvGrpSpPr/>
        <p:nvPr/>
      </p:nvGrpSpPr>
      <p:grpSpPr>
        <a:xfrm>
          <a:off x="0" y="0"/>
          <a:ext cx="0" cy="0"/>
          <a:chOff x="0" y="0"/>
          <a:chExt cx="0" cy="0"/>
        </a:xfrm>
      </p:grpSpPr>
      <p:sp>
        <p:nvSpPr>
          <p:cNvPr id="988" name="Google Shape;988;p123"/>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9pPr>
          </a:lstStyle>
          <a:p/>
        </p:txBody>
      </p:sp>
      <p:cxnSp>
        <p:nvCxnSpPr>
          <p:cNvPr id="989" name="Google Shape;989;p123"/>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90" name="Google Shape;990;p123"/>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91" name="Google Shape;991;p123"/>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1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4" name="Google Shape;54;p1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1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6" name="Google Shape;5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3">
  <p:cSld name="BLANK_2_1_1_1_4">
    <p:spTree>
      <p:nvGrpSpPr>
        <p:cNvPr id="992" name="Shape 992"/>
        <p:cNvGrpSpPr/>
        <p:nvPr/>
      </p:nvGrpSpPr>
      <p:grpSpPr>
        <a:xfrm>
          <a:off x="0" y="0"/>
          <a:ext cx="0" cy="0"/>
          <a:chOff x="0" y="0"/>
          <a:chExt cx="0" cy="0"/>
        </a:xfrm>
      </p:grpSpPr>
      <p:sp>
        <p:nvSpPr>
          <p:cNvPr id="993" name="Google Shape;993;p124"/>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9pPr>
          </a:lstStyle>
          <a:p/>
        </p:txBody>
      </p:sp>
      <p:cxnSp>
        <p:nvCxnSpPr>
          <p:cNvPr id="994" name="Google Shape;994;p124"/>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995" name="Google Shape;995;p124"/>
          <p:cNvSpPr txBox="1"/>
          <p:nvPr>
            <p:ph idx="1" type="subTitle"/>
          </p:nvPr>
        </p:nvSpPr>
        <p:spPr>
          <a:xfrm>
            <a:off x="638325" y="1053383"/>
            <a:ext cx="3843900" cy="384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996" name="Google Shape;996;p124"/>
          <p:cNvSpPr txBox="1"/>
          <p:nvPr>
            <p:ph idx="2" type="body"/>
          </p:nvPr>
        </p:nvSpPr>
        <p:spPr>
          <a:xfrm>
            <a:off x="591750" y="1482487"/>
            <a:ext cx="3890400" cy="3263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997" name="Google Shape;997;p124"/>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998" name="Google Shape;998;p124"/>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
        <p:nvSpPr>
          <p:cNvPr id="999" name="Google Shape;999;p124"/>
          <p:cNvSpPr txBox="1"/>
          <p:nvPr>
            <p:ph idx="3" type="subTitle"/>
          </p:nvPr>
        </p:nvSpPr>
        <p:spPr>
          <a:xfrm>
            <a:off x="4540756" y="1053383"/>
            <a:ext cx="3890400" cy="384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1000" name="Google Shape;1000;p124"/>
          <p:cNvSpPr txBox="1"/>
          <p:nvPr>
            <p:ph idx="4" type="body"/>
          </p:nvPr>
        </p:nvSpPr>
        <p:spPr>
          <a:xfrm>
            <a:off x="4651800" y="1482480"/>
            <a:ext cx="3779400" cy="3263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cxnSp>
        <p:nvCxnSpPr>
          <p:cNvPr id="1001" name="Google Shape;1001;p124"/>
          <p:cNvCxnSpPr/>
          <p:nvPr/>
        </p:nvCxnSpPr>
        <p:spPr>
          <a:xfrm flipH="1">
            <a:off x="4578950" y="1445715"/>
            <a:ext cx="9000" cy="3349500"/>
          </a:xfrm>
          <a:prstGeom prst="straightConnector1">
            <a:avLst/>
          </a:prstGeom>
          <a:noFill/>
          <a:ln cap="flat" cmpd="sng" w="28575">
            <a:solidFill>
              <a:srgbClr val="003C71"/>
            </a:solidFill>
            <a:prstDash val="solid"/>
            <a:round/>
            <a:headEnd len="sm" w="sm" type="none"/>
            <a:tailEnd len="sm" w="sm" type="none"/>
          </a:ln>
        </p:spPr>
      </p:cxnSp>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2">
  <p:cSld name="BLANK_2_1_1_1_2">
    <p:spTree>
      <p:nvGrpSpPr>
        <p:cNvPr id="1002" name="Shape 1002"/>
        <p:cNvGrpSpPr/>
        <p:nvPr/>
      </p:nvGrpSpPr>
      <p:grpSpPr>
        <a:xfrm>
          <a:off x="0" y="0"/>
          <a:ext cx="0" cy="0"/>
          <a:chOff x="0" y="0"/>
          <a:chExt cx="0" cy="0"/>
        </a:xfrm>
      </p:grpSpPr>
      <p:sp>
        <p:nvSpPr>
          <p:cNvPr id="1003" name="Google Shape;1003;p125"/>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9pPr>
          </a:lstStyle>
          <a:p/>
        </p:txBody>
      </p:sp>
      <p:cxnSp>
        <p:nvCxnSpPr>
          <p:cNvPr id="1004" name="Google Shape;1004;p125"/>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005" name="Google Shape;1005;p125"/>
          <p:cNvSpPr txBox="1"/>
          <p:nvPr>
            <p:ph idx="1" type="body"/>
          </p:nvPr>
        </p:nvSpPr>
        <p:spPr>
          <a:xfrm>
            <a:off x="4572000" y="1092308"/>
            <a:ext cx="3886200" cy="3742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06" name="Google Shape;1006;p125"/>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07" name="Google Shape;1007;p125"/>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spTree>
      <p:nvGrpSpPr>
        <p:cNvPr id="1008" name="Shape 1008"/>
        <p:cNvGrpSpPr/>
        <p:nvPr/>
      </p:nvGrpSpPr>
      <p:grpSpPr>
        <a:xfrm>
          <a:off x="0" y="0"/>
          <a:ext cx="0" cy="0"/>
          <a:chOff x="0" y="0"/>
          <a:chExt cx="0" cy="0"/>
        </a:xfrm>
      </p:grpSpPr>
      <p:sp>
        <p:nvSpPr>
          <p:cNvPr id="1009" name="Google Shape;1009;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1">
    <p:spTree>
      <p:nvGrpSpPr>
        <p:cNvPr id="1010" name="Shape 1010"/>
        <p:cNvGrpSpPr/>
        <p:nvPr/>
      </p:nvGrpSpPr>
      <p:grpSpPr>
        <a:xfrm>
          <a:off x="0" y="0"/>
          <a:ext cx="0" cy="0"/>
          <a:chOff x="0" y="0"/>
          <a:chExt cx="0" cy="0"/>
        </a:xfrm>
      </p:grpSpPr>
      <p:sp>
        <p:nvSpPr>
          <p:cNvPr id="1011" name="Google Shape;1011;p127"/>
          <p:cNvSpPr txBox="1"/>
          <p:nvPr>
            <p:ph idx="12" type="sldNum"/>
          </p:nvPr>
        </p:nvSpPr>
        <p:spPr>
          <a:xfrm>
            <a:off x="8472458" y="4663216"/>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12" name="Google Shape;1012;p127"/>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9pPr>
          </a:lstStyle>
          <a:p/>
        </p:txBody>
      </p:sp>
      <p:cxnSp>
        <p:nvCxnSpPr>
          <p:cNvPr id="1013" name="Google Shape;1013;p127"/>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014" name="Google Shape;1014;p127"/>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800"/>
              <a:buFont typeface="Arial"/>
              <a:buNone/>
              <a:defRPr b="1" i="0" sz="2400" u="none" cap="none" strike="noStrike">
                <a:solidFill>
                  <a:srgbClr val="0579BD"/>
                </a:solidFill>
                <a:latin typeface="Arial"/>
                <a:ea typeface="Arial"/>
                <a:cs typeface="Arial"/>
                <a:sym typeface="Arial"/>
              </a:defRPr>
            </a:lvl1pPr>
            <a:lvl2pPr lvl="1"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2pPr>
            <a:lvl3pPr lvl="2"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3pPr>
            <a:lvl4pPr lvl="3"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4pPr>
            <a:lvl5pPr lvl="4"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5pPr>
            <a:lvl6pPr lvl="5"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6pPr>
            <a:lvl7pPr lvl="6"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7pPr>
            <a:lvl8pPr lvl="7" marR="0" rtl="0" algn="l">
              <a:lnSpc>
                <a:spcPct val="115000"/>
              </a:lnSpc>
              <a:spcBef>
                <a:spcPts val="1600"/>
              </a:spcBef>
              <a:spcAft>
                <a:spcPts val="0"/>
              </a:spcAft>
              <a:buClr>
                <a:srgbClr val="000000"/>
              </a:buClr>
              <a:buSzPts val="1400"/>
              <a:buFont typeface="Arial"/>
              <a:buNone/>
              <a:defRPr b="1" i="0" sz="2400" u="none" cap="none" strike="noStrike">
                <a:solidFill>
                  <a:srgbClr val="0579BD"/>
                </a:solidFill>
                <a:latin typeface="Arial"/>
                <a:ea typeface="Arial"/>
                <a:cs typeface="Arial"/>
                <a:sym typeface="Arial"/>
              </a:defRPr>
            </a:lvl8pPr>
            <a:lvl9pPr lvl="8" marR="0" rtl="0" algn="l">
              <a:lnSpc>
                <a:spcPct val="115000"/>
              </a:lnSpc>
              <a:spcBef>
                <a:spcPts val="1600"/>
              </a:spcBef>
              <a:spcAft>
                <a:spcPts val="1600"/>
              </a:spcAft>
              <a:buClr>
                <a:srgbClr val="000000"/>
              </a:buClr>
              <a:buSzPts val="1400"/>
              <a:buFont typeface="Arial"/>
              <a:buNone/>
              <a:defRPr b="1" i="0" sz="2400" u="none" cap="none" strike="noStrike">
                <a:solidFill>
                  <a:srgbClr val="0579BD"/>
                </a:solidFill>
                <a:latin typeface="Arial"/>
                <a:ea typeface="Arial"/>
                <a:cs typeface="Arial"/>
                <a:sym typeface="Arial"/>
              </a:defRPr>
            </a:lvl9pPr>
          </a:lstStyle>
          <a:p/>
        </p:txBody>
      </p:sp>
      <p:sp>
        <p:nvSpPr>
          <p:cNvPr id="1015" name="Google Shape;1015;p127"/>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Arial"/>
              <a:buChar char="●"/>
              <a:defRPr b="1"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16" name="Google Shape;1016;p127"/>
          <p:cNvSpPr/>
          <p:nvPr/>
        </p:nvSpPr>
        <p:spPr>
          <a:xfrm>
            <a:off x="-50" y="4749919"/>
            <a:ext cx="9144000" cy="393600"/>
          </a:xfrm>
          <a:prstGeom prst="rect">
            <a:avLst/>
          </a:prstGeom>
          <a:solidFill>
            <a:srgbClr val="0053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7" name="Google Shape;1017;p127"/>
          <p:cNvPicPr preferRelativeResize="0"/>
          <p:nvPr/>
        </p:nvPicPr>
        <p:blipFill rotWithShape="1">
          <a:blip r:embed="rId2">
            <a:alphaModFix/>
          </a:blip>
          <a:srcRect b="0" l="0" r="0" t="0"/>
          <a:stretch/>
        </p:blipFill>
        <p:spPr>
          <a:xfrm>
            <a:off x="57881" y="36548"/>
            <a:ext cx="440649" cy="397787"/>
          </a:xfrm>
          <a:prstGeom prst="rect">
            <a:avLst/>
          </a:prstGeom>
          <a:noFill/>
          <a:ln>
            <a:noFill/>
          </a:ln>
        </p:spPr>
      </p:pic>
      <p:sp>
        <p:nvSpPr>
          <p:cNvPr id="1018" name="Google Shape;1018;p127"/>
          <p:cNvSpPr txBox="1"/>
          <p:nvPr/>
        </p:nvSpPr>
        <p:spPr>
          <a:xfrm>
            <a:off x="3833481" y="15863"/>
            <a:ext cx="5283000" cy="393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1" i="0" lang="en" sz="1200" u="none" cap="none" strike="noStrike">
                <a:solidFill>
                  <a:srgbClr val="003C71"/>
                </a:solidFill>
                <a:latin typeface="Arial"/>
                <a:ea typeface="Arial"/>
                <a:cs typeface="Arial"/>
                <a:sym typeface="Arial"/>
              </a:rPr>
              <a:t>Federal Acquisition Service</a:t>
            </a:r>
            <a:endParaRPr b="1" i="0" sz="1200" u="none" cap="none" strike="noStrike">
              <a:solidFill>
                <a:srgbClr val="003C7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 text no subhead">
  <p:cSld name="BLANK_2_1_1_1_4_1_1_1">
    <p:spTree>
      <p:nvGrpSpPr>
        <p:cNvPr id="1019" name="Shape 1019"/>
        <p:cNvGrpSpPr/>
        <p:nvPr/>
      </p:nvGrpSpPr>
      <p:grpSpPr>
        <a:xfrm>
          <a:off x="0" y="0"/>
          <a:ext cx="0" cy="0"/>
          <a:chOff x="0" y="0"/>
          <a:chExt cx="0" cy="0"/>
        </a:xfrm>
      </p:grpSpPr>
      <p:sp>
        <p:nvSpPr>
          <p:cNvPr id="1020" name="Google Shape;1020;p128"/>
          <p:cNvSpPr/>
          <p:nvPr/>
        </p:nvSpPr>
        <p:spPr>
          <a:xfrm rot="5400000">
            <a:off x="6377502" y="2365980"/>
            <a:ext cx="5176500" cy="411600"/>
          </a:xfrm>
          <a:prstGeom prst="rect">
            <a:avLst/>
          </a:prstGeom>
          <a:solidFill>
            <a:srgbClr val="003C71"/>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FFFFFF"/>
              </a:solidFill>
              <a:latin typeface="Arial"/>
              <a:ea typeface="Arial"/>
              <a:cs typeface="Arial"/>
              <a:sym typeface="Arial"/>
            </a:endParaRPr>
          </a:p>
        </p:txBody>
      </p:sp>
      <p:sp>
        <p:nvSpPr>
          <p:cNvPr id="1021" name="Google Shape;1021;p128"/>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9pPr>
          </a:lstStyle>
          <a:p/>
        </p:txBody>
      </p:sp>
      <p:cxnSp>
        <p:nvCxnSpPr>
          <p:cNvPr id="1022" name="Google Shape;1022;p128"/>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023" name="Google Shape;1023;p128"/>
          <p:cNvSpPr txBox="1"/>
          <p:nvPr>
            <p:ph idx="1" type="body"/>
          </p:nvPr>
        </p:nvSpPr>
        <p:spPr>
          <a:xfrm>
            <a:off x="591750" y="1206428"/>
            <a:ext cx="7866300" cy="3539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000000"/>
              </a:buClr>
              <a:buSzPts val="1800"/>
              <a:buFont typeface="Arial"/>
              <a:buChar char="●"/>
              <a:defRPr b="1" i="0" sz="1800" u="none" cap="none" strike="noStrike">
                <a:solidFill>
                  <a:srgbClr val="000000"/>
                </a:solidFill>
                <a:latin typeface="Arial"/>
                <a:ea typeface="Arial"/>
                <a:cs typeface="Arial"/>
                <a:sym typeface="Arial"/>
              </a:defRPr>
            </a:lvl1pPr>
            <a:lvl2pPr indent="-342900" lvl="1" marL="914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2pPr>
            <a:lvl3pPr indent="-342900" lvl="2" marL="1371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3pPr>
            <a:lvl4pPr indent="-342900" lvl="3" marL="1828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4pPr>
            <a:lvl5pPr indent="-342900" lvl="4" marL="22860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rtl="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sp>
        <p:nvSpPr>
          <p:cNvPr id="1024" name="Google Shape;1024;p128"/>
          <p:cNvSpPr txBox="1"/>
          <p:nvPr>
            <p:ph idx="12" type="sldNum"/>
          </p:nvPr>
        </p:nvSpPr>
        <p:spPr>
          <a:xfrm>
            <a:off x="8816850" y="4717080"/>
            <a:ext cx="324600" cy="2907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25" name="Google Shape;1025;p128"/>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p:cSld name="TITLE_AND_BODY_1">
    <p:spTree>
      <p:nvGrpSpPr>
        <p:cNvPr id="1026" name="Shape 1026"/>
        <p:cNvGrpSpPr/>
        <p:nvPr/>
      </p:nvGrpSpPr>
      <p:grpSpPr>
        <a:xfrm>
          <a:off x="0" y="0"/>
          <a:ext cx="0" cy="0"/>
          <a:chOff x="0" y="0"/>
          <a:chExt cx="0" cy="0"/>
        </a:xfrm>
      </p:grpSpPr>
      <p:sp>
        <p:nvSpPr>
          <p:cNvPr id="1027" name="Google Shape;1027;p129"/>
          <p:cNvSpPr/>
          <p:nvPr/>
        </p:nvSpPr>
        <p:spPr>
          <a:xfrm>
            <a:off x="8855775" y="-11175"/>
            <a:ext cx="310500" cy="5169000"/>
          </a:xfrm>
          <a:prstGeom prst="rect">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28" name="Google Shape;1028;p129"/>
          <p:cNvSpPr txBox="1"/>
          <p:nvPr>
            <p:ph idx="12" type="sldNum"/>
          </p:nvPr>
        </p:nvSpPr>
        <p:spPr>
          <a:xfrm>
            <a:off x="8091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29" name="Google Shape;1029;p129"/>
          <p:cNvSpPr txBox="1"/>
          <p:nvPr>
            <p:ph idx="1" type="body"/>
          </p:nvPr>
        </p:nvSpPr>
        <p:spPr>
          <a:xfrm>
            <a:off x="357800" y="1604050"/>
            <a:ext cx="7652100" cy="1707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0"/>
              </a:spcBef>
              <a:spcAft>
                <a:spcPts val="0"/>
              </a:spcAft>
              <a:buClr>
                <a:srgbClr val="0579BD"/>
              </a:buClr>
              <a:buSzPts val="2200"/>
              <a:buFont typeface="Arial"/>
              <a:buChar char="●"/>
              <a:defRPr b="1" i="0" sz="2200" u="none" cap="none" strike="noStrike">
                <a:solidFill>
                  <a:srgbClr val="003C71"/>
                </a:solidFill>
                <a:latin typeface="Arial"/>
                <a:ea typeface="Arial"/>
                <a:cs typeface="Arial"/>
                <a:sym typeface="Arial"/>
              </a:defRPr>
            </a:lvl1pPr>
            <a:lvl2pPr indent="-368300" lvl="1" marL="914400" marR="0" rtl="0" algn="l">
              <a:lnSpc>
                <a:spcPct val="100000"/>
              </a:lnSpc>
              <a:spcBef>
                <a:spcPts val="800"/>
              </a:spcBef>
              <a:spcAft>
                <a:spcPts val="0"/>
              </a:spcAft>
              <a:buClr>
                <a:srgbClr val="00A6FB"/>
              </a:buClr>
              <a:buSzPts val="2200"/>
              <a:buFont typeface="Arial"/>
              <a:buChar char="○"/>
              <a:defRPr b="1" i="0" sz="2200" u="none" cap="none" strike="noStrike">
                <a:solidFill>
                  <a:srgbClr val="003C71"/>
                </a:solidFill>
                <a:latin typeface="Arial"/>
                <a:ea typeface="Arial"/>
                <a:cs typeface="Arial"/>
                <a:sym typeface="Arial"/>
              </a:defRPr>
            </a:lvl2pPr>
            <a:lvl3pPr indent="-368300" lvl="2" marL="1371600" marR="0" rtl="0" algn="l">
              <a:lnSpc>
                <a:spcPct val="100000"/>
              </a:lnSpc>
              <a:spcBef>
                <a:spcPts val="800"/>
              </a:spcBef>
              <a:spcAft>
                <a:spcPts val="0"/>
              </a:spcAft>
              <a:buClr>
                <a:srgbClr val="0579BD"/>
              </a:buClr>
              <a:buSzPts val="2200"/>
              <a:buFont typeface="Arial"/>
              <a:buChar char="■"/>
              <a:defRPr b="1" i="0" sz="2200" u="none" cap="none" strike="noStrike">
                <a:solidFill>
                  <a:srgbClr val="003C71"/>
                </a:solidFill>
                <a:latin typeface="Arial"/>
                <a:ea typeface="Arial"/>
                <a:cs typeface="Arial"/>
                <a:sym typeface="Arial"/>
              </a:defRPr>
            </a:lvl3pPr>
            <a:lvl4pPr indent="-368300" lvl="3" marL="1828800" marR="0" rtl="0" algn="l">
              <a:lnSpc>
                <a:spcPct val="100000"/>
              </a:lnSpc>
              <a:spcBef>
                <a:spcPts val="800"/>
              </a:spcBef>
              <a:spcAft>
                <a:spcPts val="0"/>
              </a:spcAft>
              <a:buClr>
                <a:srgbClr val="0579BD"/>
              </a:buClr>
              <a:buSzPts val="2200"/>
              <a:buFont typeface="Arial"/>
              <a:buChar char="●"/>
              <a:defRPr b="1" i="0" sz="2200" u="none" cap="none" strike="noStrike">
                <a:solidFill>
                  <a:srgbClr val="003C71"/>
                </a:solidFill>
                <a:latin typeface="Arial"/>
                <a:ea typeface="Arial"/>
                <a:cs typeface="Arial"/>
                <a:sym typeface="Arial"/>
              </a:defRPr>
            </a:lvl4pPr>
            <a:lvl5pPr indent="-368300" lvl="4" marL="2286000" marR="0" rtl="0" algn="l">
              <a:lnSpc>
                <a:spcPct val="100000"/>
              </a:lnSpc>
              <a:spcBef>
                <a:spcPts val="800"/>
              </a:spcBef>
              <a:spcAft>
                <a:spcPts val="0"/>
              </a:spcAft>
              <a:buClr>
                <a:srgbClr val="00A6FB"/>
              </a:buClr>
              <a:buSzPts val="2200"/>
              <a:buFont typeface="Arial"/>
              <a:buChar char="○"/>
              <a:defRPr b="1" i="0" sz="2200" u="none" cap="none" strike="noStrike">
                <a:solidFill>
                  <a:srgbClr val="003C71"/>
                </a:solidFill>
                <a:latin typeface="Arial"/>
                <a:ea typeface="Arial"/>
                <a:cs typeface="Arial"/>
                <a:sym typeface="Arial"/>
              </a:defRPr>
            </a:lvl5pPr>
            <a:lvl6pPr indent="-368300" lvl="5" marL="2743200" marR="0" rtl="0" algn="l">
              <a:lnSpc>
                <a:spcPct val="100000"/>
              </a:lnSpc>
              <a:spcBef>
                <a:spcPts val="800"/>
              </a:spcBef>
              <a:spcAft>
                <a:spcPts val="0"/>
              </a:spcAft>
              <a:buClr>
                <a:srgbClr val="0579BD"/>
              </a:buClr>
              <a:buSzPts val="2200"/>
              <a:buFont typeface="Arial"/>
              <a:buChar char="■"/>
              <a:defRPr b="1" i="0" sz="2200" u="none" cap="none" strike="noStrike">
                <a:solidFill>
                  <a:srgbClr val="003C71"/>
                </a:solidFill>
                <a:latin typeface="Arial"/>
                <a:ea typeface="Arial"/>
                <a:cs typeface="Arial"/>
                <a:sym typeface="Arial"/>
              </a:defRPr>
            </a:lvl6pPr>
            <a:lvl7pPr indent="-368300" lvl="6" marL="3200400" marR="0" rtl="0" algn="l">
              <a:lnSpc>
                <a:spcPct val="100000"/>
              </a:lnSpc>
              <a:spcBef>
                <a:spcPts val="800"/>
              </a:spcBef>
              <a:spcAft>
                <a:spcPts val="0"/>
              </a:spcAft>
              <a:buClr>
                <a:srgbClr val="0579BD"/>
              </a:buClr>
              <a:buSzPts val="2200"/>
              <a:buFont typeface="Arial"/>
              <a:buChar char="●"/>
              <a:defRPr b="1" i="0" sz="2200" u="none" cap="none" strike="noStrike">
                <a:solidFill>
                  <a:srgbClr val="003C71"/>
                </a:solidFill>
                <a:latin typeface="Arial"/>
                <a:ea typeface="Arial"/>
                <a:cs typeface="Arial"/>
                <a:sym typeface="Arial"/>
              </a:defRPr>
            </a:lvl7pPr>
            <a:lvl8pPr indent="-368300" lvl="7" marL="3657600" marR="0" rtl="0" algn="l">
              <a:lnSpc>
                <a:spcPct val="100000"/>
              </a:lnSpc>
              <a:spcBef>
                <a:spcPts val="800"/>
              </a:spcBef>
              <a:spcAft>
                <a:spcPts val="0"/>
              </a:spcAft>
              <a:buClr>
                <a:srgbClr val="00A6FB"/>
              </a:buClr>
              <a:buSzPts val="2200"/>
              <a:buFont typeface="Arial"/>
              <a:buChar char="○"/>
              <a:defRPr b="1" i="0" sz="2200" u="none" cap="none" strike="noStrike">
                <a:solidFill>
                  <a:srgbClr val="003C71"/>
                </a:solidFill>
                <a:latin typeface="Arial"/>
                <a:ea typeface="Arial"/>
                <a:cs typeface="Arial"/>
                <a:sym typeface="Arial"/>
              </a:defRPr>
            </a:lvl8pPr>
            <a:lvl9pPr indent="-368300" lvl="8" marL="4114800" marR="0" rtl="0" algn="l">
              <a:lnSpc>
                <a:spcPct val="100000"/>
              </a:lnSpc>
              <a:spcBef>
                <a:spcPts val="800"/>
              </a:spcBef>
              <a:spcAft>
                <a:spcPts val="800"/>
              </a:spcAft>
              <a:buClr>
                <a:srgbClr val="0579BD"/>
              </a:buClr>
              <a:buSzPts val="2200"/>
              <a:buFont typeface="Arial"/>
              <a:buChar char="■"/>
              <a:defRPr b="1" i="0" sz="2200" u="none" cap="none" strike="noStrike">
                <a:solidFill>
                  <a:srgbClr val="003C71"/>
                </a:solidFill>
                <a:latin typeface="Arial"/>
                <a:ea typeface="Arial"/>
                <a:cs typeface="Arial"/>
                <a:sym typeface="Arial"/>
              </a:defRPr>
            </a:lvl9pPr>
          </a:lstStyle>
          <a:p/>
        </p:txBody>
      </p:sp>
      <p:cxnSp>
        <p:nvCxnSpPr>
          <p:cNvPr id="1030" name="Google Shape;1030;p129"/>
          <p:cNvCxnSpPr/>
          <p:nvPr/>
        </p:nvCxnSpPr>
        <p:spPr>
          <a:xfrm>
            <a:off x="8780225" y="0"/>
            <a:ext cx="0" cy="5148000"/>
          </a:xfrm>
          <a:prstGeom prst="straightConnector1">
            <a:avLst/>
          </a:prstGeom>
          <a:noFill/>
          <a:ln cap="flat" cmpd="sng" w="76200">
            <a:solidFill>
              <a:srgbClr val="0579BD"/>
            </a:solidFill>
            <a:prstDash val="solid"/>
            <a:round/>
            <a:headEnd len="sm" w="sm" type="none"/>
            <a:tailEnd len="sm" w="sm" type="none"/>
          </a:ln>
        </p:spPr>
      </p:cxnSp>
      <p:cxnSp>
        <p:nvCxnSpPr>
          <p:cNvPr id="1031" name="Google Shape;1031;p129"/>
          <p:cNvCxnSpPr/>
          <p:nvPr/>
        </p:nvCxnSpPr>
        <p:spPr>
          <a:xfrm>
            <a:off x="8698721" y="0"/>
            <a:ext cx="0" cy="5148000"/>
          </a:xfrm>
          <a:prstGeom prst="straightConnector1">
            <a:avLst/>
          </a:prstGeom>
          <a:noFill/>
          <a:ln cap="flat" cmpd="sng" w="28575">
            <a:solidFill>
              <a:srgbClr val="0579BD"/>
            </a:solidFill>
            <a:prstDash val="solid"/>
            <a:round/>
            <a:headEnd len="sm" w="sm" type="none"/>
            <a:tailEnd len="sm" w="sm" type="none"/>
          </a:ln>
        </p:spPr>
      </p:cxnSp>
      <p:sp>
        <p:nvSpPr>
          <p:cNvPr id="1032" name="Google Shape;1032;p129" title="Vertical blue banner with GSA OGP title"/>
          <p:cNvSpPr txBox="1"/>
          <p:nvPr/>
        </p:nvSpPr>
        <p:spPr>
          <a:xfrm rot="5400000">
            <a:off x="6444323"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Arial"/>
                <a:ea typeface="Arial"/>
                <a:cs typeface="Arial"/>
                <a:sym typeface="Arial"/>
              </a:rPr>
              <a:t>Office of Professional Services and Human Capital </a:t>
            </a:r>
            <a:endParaRPr b="1" i="0" sz="1100" u="none" cap="none" strike="noStrike">
              <a:solidFill>
                <a:srgbClr val="FFFFFF"/>
              </a:solidFill>
              <a:latin typeface="Arial"/>
              <a:ea typeface="Arial"/>
              <a:cs typeface="Arial"/>
              <a:sym typeface="Arial"/>
            </a:endParaRPr>
          </a:p>
        </p:txBody>
      </p:sp>
      <p:sp>
        <p:nvSpPr>
          <p:cNvPr id="1033" name="Google Shape;1033;p129"/>
          <p:cNvSpPr txBox="1"/>
          <p:nvPr>
            <p:ph type="title"/>
          </p:nvPr>
        </p:nvSpPr>
        <p:spPr>
          <a:xfrm>
            <a:off x="439350" y="77925"/>
            <a:ext cx="8033100" cy="88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1" i="0" sz="3600" u="none" cap="none" strike="noStrike">
                <a:solidFill>
                  <a:srgbClr val="003C71"/>
                </a:solidFill>
                <a:latin typeface="Arial"/>
                <a:ea typeface="Arial"/>
                <a:cs typeface="Arial"/>
                <a:sym typeface="Arial"/>
              </a:defRPr>
            </a:lvl9pPr>
          </a:lstStyle>
          <a:p/>
        </p:txBody>
      </p:sp>
      <p:cxnSp>
        <p:nvCxnSpPr>
          <p:cNvPr id="1034" name="Google Shape;1034;p129"/>
          <p:cNvCxnSpPr/>
          <p:nvPr/>
        </p:nvCxnSpPr>
        <p:spPr>
          <a:xfrm>
            <a:off x="554700" y="904682"/>
            <a:ext cx="7230000" cy="0"/>
          </a:xfrm>
          <a:prstGeom prst="straightConnector1">
            <a:avLst/>
          </a:prstGeom>
          <a:noFill/>
          <a:ln cap="flat" cmpd="sng" w="19050">
            <a:solidFill>
              <a:srgbClr val="000000"/>
            </a:solidFill>
            <a:prstDash val="solid"/>
            <a:round/>
            <a:headEnd len="sm" w="sm" type="none"/>
            <a:tailEnd len="sm" w="sm" type="none"/>
          </a:ln>
        </p:spPr>
      </p:cxnSp>
      <p:sp>
        <p:nvSpPr>
          <p:cNvPr id="1035" name="Google Shape;1035;p129"/>
          <p:cNvSpPr txBox="1"/>
          <p:nvPr>
            <p:ph idx="2" type="subTitle"/>
          </p:nvPr>
        </p:nvSpPr>
        <p:spPr>
          <a:xfrm>
            <a:off x="439350" y="870825"/>
            <a:ext cx="8033100" cy="39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1" sz="2400" u="none" cap="none" strike="noStrike">
                <a:solidFill>
                  <a:srgbClr val="0579BD"/>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1">
  <p:cSld name="BLANK_2_1_1_1_6_1">
    <p:spTree>
      <p:nvGrpSpPr>
        <p:cNvPr id="1036" name="Shape 1036"/>
        <p:cNvGrpSpPr/>
        <p:nvPr/>
      </p:nvGrpSpPr>
      <p:grpSpPr>
        <a:xfrm>
          <a:off x="0" y="0"/>
          <a:ext cx="0" cy="0"/>
          <a:chOff x="0" y="0"/>
          <a:chExt cx="0" cy="0"/>
        </a:xfrm>
      </p:grpSpPr>
      <p:sp>
        <p:nvSpPr>
          <p:cNvPr id="1037" name="Google Shape;1037;p130"/>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1" i="0" sz="3000" u="none" cap="none" strike="noStrike">
                <a:solidFill>
                  <a:srgbClr val="003C71"/>
                </a:solidFill>
                <a:latin typeface="Arial"/>
                <a:ea typeface="Arial"/>
                <a:cs typeface="Arial"/>
                <a:sym typeface="Arial"/>
              </a:defRPr>
            </a:lvl9pPr>
          </a:lstStyle>
          <a:p/>
        </p:txBody>
      </p:sp>
      <p:cxnSp>
        <p:nvCxnSpPr>
          <p:cNvPr id="1038" name="Google Shape;1038;p130"/>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039" name="Google Shape;1039;p130"/>
          <p:cNvSpPr txBox="1"/>
          <p:nvPr>
            <p:ph idx="1" type="subTitle"/>
          </p:nvPr>
        </p:nvSpPr>
        <p:spPr>
          <a:xfrm>
            <a:off x="707100" y="1053383"/>
            <a:ext cx="8022900" cy="39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1" i="0" sz="2400" u="none" cap="none" strike="noStrike">
                <a:solidFill>
                  <a:srgbClr val="0579BD"/>
                </a:solidFill>
                <a:latin typeface="Arial"/>
                <a:ea typeface="Arial"/>
                <a:cs typeface="Arial"/>
                <a:sym typeface="Arial"/>
              </a:defRPr>
            </a:lvl9pPr>
          </a:lstStyle>
          <a:p/>
        </p:txBody>
      </p:sp>
      <p:sp>
        <p:nvSpPr>
          <p:cNvPr id="1040" name="Google Shape;1040;p130"/>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041" name="Google Shape;1041;p130"/>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9">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042" name="Shape 1042"/>
        <p:cNvGrpSpPr/>
        <p:nvPr/>
      </p:nvGrpSpPr>
      <p:grpSpPr>
        <a:xfrm>
          <a:off x="0" y="0"/>
          <a:ext cx="0" cy="0"/>
          <a:chOff x="0" y="0"/>
          <a:chExt cx="0" cy="0"/>
        </a:xfrm>
      </p:grpSpPr>
      <p:sp>
        <p:nvSpPr>
          <p:cNvPr id="1043" name="Google Shape;1043;p131"/>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31"/>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31"/>
          <p:cNvSpPr txBox="1"/>
          <p:nvPr>
            <p:ph type="ctrTitle"/>
          </p:nvPr>
        </p:nvSpPr>
        <p:spPr>
          <a:xfrm>
            <a:off x="390525" y="1819275"/>
            <a:ext cx="8222100" cy="93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
        <p:nvSpPr>
          <p:cNvPr id="1046" name="Google Shape;1046;p131"/>
          <p:cNvSpPr txBox="1"/>
          <p:nvPr>
            <p:ph idx="1" type="subTitle"/>
          </p:nvPr>
        </p:nvSpPr>
        <p:spPr>
          <a:xfrm>
            <a:off x="390525" y="2789130"/>
            <a:ext cx="8222100" cy="432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9pPr>
          </a:lstStyle>
          <a:p/>
        </p:txBody>
      </p:sp>
      <p:sp>
        <p:nvSpPr>
          <p:cNvPr id="1047" name="Google Shape;1047;p13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1048" name="Shape 1048"/>
        <p:cNvGrpSpPr/>
        <p:nvPr/>
      </p:nvGrpSpPr>
      <p:grpSpPr>
        <a:xfrm>
          <a:off x="0" y="0"/>
          <a:ext cx="0" cy="0"/>
          <a:chOff x="0" y="0"/>
          <a:chExt cx="0" cy="0"/>
        </a:xfrm>
      </p:grpSpPr>
      <p:sp>
        <p:nvSpPr>
          <p:cNvPr id="1049" name="Google Shape;1049;p132"/>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32"/>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32"/>
          <p:cNvSpPr txBox="1"/>
          <p:nvPr>
            <p:ph type="title"/>
          </p:nvPr>
        </p:nvSpPr>
        <p:spPr>
          <a:xfrm>
            <a:off x="471900" y="738725"/>
            <a:ext cx="8222100" cy="767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52" name="Google Shape;1052;p132"/>
          <p:cNvSpPr txBox="1"/>
          <p:nvPr>
            <p:ph idx="1" type="body"/>
          </p:nvPr>
        </p:nvSpPr>
        <p:spPr>
          <a:xfrm>
            <a:off x="471900" y="1919075"/>
            <a:ext cx="8222100" cy="27102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53" name="Google Shape;1053;p13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054" name="Shape 1054"/>
        <p:cNvGrpSpPr/>
        <p:nvPr/>
      </p:nvGrpSpPr>
      <p:grpSpPr>
        <a:xfrm>
          <a:off x="0" y="0"/>
          <a:ext cx="0" cy="0"/>
          <a:chOff x="0" y="0"/>
          <a:chExt cx="0" cy="0"/>
        </a:xfrm>
      </p:grpSpPr>
      <p:sp>
        <p:nvSpPr>
          <p:cNvPr id="1055" name="Google Shape;1055;p1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56" name="Google Shape;1056;p13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57" name="Google Shape;1057;p1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1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8" name="Shape 1058"/>
        <p:cNvGrpSpPr/>
        <p:nvPr/>
      </p:nvGrpSpPr>
      <p:grpSpPr>
        <a:xfrm>
          <a:off x="0" y="0"/>
          <a:ext cx="0" cy="0"/>
          <a:chOff x="0" y="0"/>
          <a:chExt cx="0" cy="0"/>
        </a:xfrm>
      </p:grpSpPr>
      <p:sp>
        <p:nvSpPr>
          <p:cNvPr id="1059" name="Google Shape;1059;p13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60" name="Google Shape;1060;p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061" name="Shape 1061"/>
        <p:cNvGrpSpPr/>
        <p:nvPr/>
      </p:nvGrpSpPr>
      <p:grpSpPr>
        <a:xfrm>
          <a:off x="0" y="0"/>
          <a:ext cx="0" cy="0"/>
          <a:chOff x="0" y="0"/>
          <a:chExt cx="0" cy="0"/>
        </a:xfrm>
      </p:grpSpPr>
      <p:sp>
        <p:nvSpPr>
          <p:cNvPr id="1062" name="Google Shape;1062;p13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63" name="Google Shape;1063;p13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64" name="Google Shape;1064;p1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065" name="Shape 1065"/>
        <p:cNvGrpSpPr/>
        <p:nvPr/>
      </p:nvGrpSpPr>
      <p:grpSpPr>
        <a:xfrm>
          <a:off x="0" y="0"/>
          <a:ext cx="0" cy="0"/>
          <a:chOff x="0" y="0"/>
          <a:chExt cx="0" cy="0"/>
        </a:xfrm>
      </p:grpSpPr>
      <p:sp>
        <p:nvSpPr>
          <p:cNvPr id="1066" name="Google Shape;1066;p13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67" name="Google Shape;1067;p13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68" name="Google Shape;1068;p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6">
  <p:cSld name="TITLE_AND_BODY_6">
    <p:spTree>
      <p:nvGrpSpPr>
        <p:cNvPr id="1069" name="Shape 1069"/>
        <p:cNvGrpSpPr/>
        <p:nvPr/>
      </p:nvGrpSpPr>
      <p:grpSpPr>
        <a:xfrm>
          <a:off x="0" y="0"/>
          <a:ext cx="0" cy="0"/>
          <a:chOff x="0" y="0"/>
          <a:chExt cx="0" cy="0"/>
        </a:xfrm>
      </p:grpSpPr>
      <p:sp>
        <p:nvSpPr>
          <p:cNvPr id="1070" name="Google Shape;1070;p13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71" name="Google Shape;1071;p13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72" name="Google Shape;1072;p1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1073" name="Shape 1073"/>
        <p:cNvGrpSpPr/>
        <p:nvPr/>
      </p:nvGrpSpPr>
      <p:grpSpPr>
        <a:xfrm>
          <a:off x="0" y="0"/>
          <a:ext cx="0" cy="0"/>
          <a:chOff x="0" y="0"/>
          <a:chExt cx="0" cy="0"/>
        </a:xfrm>
      </p:grpSpPr>
      <p:sp>
        <p:nvSpPr>
          <p:cNvPr id="1074" name="Google Shape;1074;p13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75" name="Google Shape;1075;p138"/>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76" name="Google Shape;1076;p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PILLARS">
  <p:cSld name="CAPTION_ONLY_2">
    <p:spTree>
      <p:nvGrpSpPr>
        <p:cNvPr id="1077" name="Shape 1077"/>
        <p:cNvGrpSpPr/>
        <p:nvPr/>
      </p:nvGrpSpPr>
      <p:grpSpPr>
        <a:xfrm>
          <a:off x="0" y="0"/>
          <a:ext cx="0" cy="0"/>
          <a:chOff x="0" y="0"/>
          <a:chExt cx="0" cy="0"/>
        </a:xfrm>
      </p:grpSpPr>
      <p:sp>
        <p:nvSpPr>
          <p:cNvPr id="1078" name="Google Shape;1078;p1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079" name="Google Shape;1079;p139"/>
          <p:cNvGrpSpPr/>
          <p:nvPr/>
        </p:nvGrpSpPr>
        <p:grpSpPr>
          <a:xfrm>
            <a:off x="4547700" y="1116792"/>
            <a:ext cx="2085750" cy="3807269"/>
            <a:chOff x="6265963" y="3087650"/>
            <a:chExt cx="2596800" cy="3677100"/>
          </a:xfrm>
        </p:grpSpPr>
        <p:sp>
          <p:nvSpPr>
            <p:cNvPr id="1080" name="Google Shape;1080;p139"/>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39"/>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82" name="Google Shape;1082;p139"/>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grpSp>
        <p:nvGrpSpPr>
          <p:cNvPr id="1083" name="Google Shape;1083;p139"/>
          <p:cNvGrpSpPr/>
          <p:nvPr/>
        </p:nvGrpSpPr>
        <p:grpSpPr>
          <a:xfrm>
            <a:off x="2377206" y="1116788"/>
            <a:ext cx="2107677" cy="3807269"/>
            <a:chOff x="3293788" y="2998700"/>
            <a:chExt cx="2624100" cy="3677100"/>
          </a:xfrm>
        </p:grpSpPr>
        <p:sp>
          <p:nvSpPr>
            <p:cNvPr id="1084" name="Google Shape;1084;p139"/>
            <p:cNvSpPr/>
            <p:nvPr/>
          </p:nvSpPr>
          <p:spPr>
            <a:xfrm>
              <a:off x="3304138"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39"/>
            <p:cNvSpPr/>
            <p:nvPr/>
          </p:nvSpPr>
          <p:spPr>
            <a:xfrm>
              <a:off x="3304138"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86" name="Google Shape;1086;p139"/>
            <p:cNvCxnSpPr/>
            <p:nvPr/>
          </p:nvCxnSpPr>
          <p:spPr>
            <a:xfrm>
              <a:off x="3293788" y="3619951"/>
              <a:ext cx="2624100" cy="0"/>
            </a:xfrm>
            <a:prstGeom prst="straightConnector1">
              <a:avLst/>
            </a:prstGeom>
            <a:noFill/>
            <a:ln cap="flat" cmpd="sng" w="76200">
              <a:solidFill>
                <a:srgbClr val="FFFFFF"/>
              </a:solidFill>
              <a:prstDash val="solid"/>
              <a:round/>
              <a:headEnd len="sm" w="sm" type="none"/>
              <a:tailEnd len="sm" w="sm" type="none"/>
            </a:ln>
          </p:spPr>
        </p:cxnSp>
      </p:grpSp>
      <p:grpSp>
        <p:nvGrpSpPr>
          <p:cNvPr id="1087" name="Google Shape;1087;p139"/>
          <p:cNvGrpSpPr/>
          <p:nvPr/>
        </p:nvGrpSpPr>
        <p:grpSpPr>
          <a:xfrm>
            <a:off x="205975" y="1116788"/>
            <a:ext cx="2108400" cy="3807269"/>
            <a:chOff x="430813" y="2998700"/>
            <a:chExt cx="2625000" cy="3677100"/>
          </a:xfrm>
        </p:grpSpPr>
        <p:sp>
          <p:nvSpPr>
            <p:cNvPr id="1088" name="Google Shape;1088;p139"/>
            <p:cNvSpPr/>
            <p:nvPr/>
          </p:nvSpPr>
          <p:spPr>
            <a:xfrm>
              <a:off x="441163"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39"/>
            <p:cNvSpPr/>
            <p:nvPr/>
          </p:nvSpPr>
          <p:spPr>
            <a:xfrm>
              <a:off x="441163"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90" name="Google Shape;1090;p139"/>
            <p:cNvCxnSpPr/>
            <p:nvPr/>
          </p:nvCxnSpPr>
          <p:spPr>
            <a:xfrm>
              <a:off x="430813" y="3619951"/>
              <a:ext cx="2625000" cy="0"/>
            </a:xfrm>
            <a:prstGeom prst="straightConnector1">
              <a:avLst/>
            </a:prstGeom>
            <a:noFill/>
            <a:ln cap="flat" cmpd="sng" w="76200">
              <a:solidFill>
                <a:srgbClr val="FFFFFF"/>
              </a:solidFill>
              <a:prstDash val="solid"/>
              <a:round/>
              <a:headEnd len="sm" w="sm" type="none"/>
              <a:tailEnd len="sm" w="sm" type="none"/>
            </a:ln>
          </p:spPr>
        </p:cxnSp>
      </p:grpSp>
      <p:sp>
        <p:nvSpPr>
          <p:cNvPr id="1091" name="Google Shape;1091;p139"/>
          <p:cNvSpPr txBox="1"/>
          <p:nvPr>
            <p:ph idx="1" type="subTitle"/>
          </p:nvPr>
        </p:nvSpPr>
        <p:spPr>
          <a:xfrm>
            <a:off x="334484" y="1162156"/>
            <a:ext cx="1851900" cy="393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1" i="0" sz="17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9pPr>
          </a:lstStyle>
          <a:p/>
        </p:txBody>
      </p:sp>
      <p:sp>
        <p:nvSpPr>
          <p:cNvPr id="1092" name="Google Shape;1092;p139"/>
          <p:cNvSpPr txBox="1"/>
          <p:nvPr>
            <p:ph idx="2" type="subTitle"/>
          </p:nvPr>
        </p:nvSpPr>
        <p:spPr>
          <a:xfrm>
            <a:off x="2505697" y="1162156"/>
            <a:ext cx="1851900" cy="393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1" i="0" sz="17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9pPr>
          </a:lstStyle>
          <a:p/>
        </p:txBody>
      </p:sp>
      <p:sp>
        <p:nvSpPr>
          <p:cNvPr id="1093" name="Google Shape;1093;p139"/>
          <p:cNvSpPr txBox="1"/>
          <p:nvPr>
            <p:ph idx="3" type="subTitle"/>
          </p:nvPr>
        </p:nvSpPr>
        <p:spPr>
          <a:xfrm>
            <a:off x="4665583" y="1162156"/>
            <a:ext cx="1851900" cy="393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1" i="0" sz="17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9pPr>
          </a:lstStyle>
          <a:p/>
        </p:txBody>
      </p:sp>
      <p:sp>
        <p:nvSpPr>
          <p:cNvPr id="1094" name="Google Shape;1094;p139"/>
          <p:cNvSpPr txBox="1"/>
          <p:nvPr>
            <p:ph idx="4" type="subTitle"/>
          </p:nvPr>
        </p:nvSpPr>
        <p:spPr>
          <a:xfrm>
            <a:off x="299298" y="1748942"/>
            <a:ext cx="1922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9pPr>
          </a:lstStyle>
          <a:p/>
        </p:txBody>
      </p:sp>
      <p:sp>
        <p:nvSpPr>
          <p:cNvPr id="1095" name="Google Shape;1095;p139"/>
          <p:cNvSpPr txBox="1"/>
          <p:nvPr>
            <p:ph idx="5" type="subTitle"/>
          </p:nvPr>
        </p:nvSpPr>
        <p:spPr>
          <a:xfrm>
            <a:off x="2470511" y="1748942"/>
            <a:ext cx="1922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500" u="none" cap="none" strike="noStrike">
                <a:solidFill>
                  <a:srgbClr val="000000"/>
                </a:solidFill>
                <a:latin typeface="Arial"/>
                <a:ea typeface="Arial"/>
                <a:cs typeface="Arial"/>
                <a:sym typeface="Arial"/>
              </a:defRPr>
            </a:lvl9pPr>
          </a:lstStyle>
          <a:p/>
        </p:txBody>
      </p:sp>
      <p:sp>
        <p:nvSpPr>
          <p:cNvPr id="1096" name="Google Shape;1096;p139"/>
          <p:cNvSpPr txBox="1"/>
          <p:nvPr>
            <p:ph idx="6" type="subTitle"/>
          </p:nvPr>
        </p:nvSpPr>
        <p:spPr>
          <a:xfrm>
            <a:off x="4630398" y="1748942"/>
            <a:ext cx="1922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9pPr>
          </a:lstStyle>
          <a:p/>
        </p:txBody>
      </p:sp>
      <p:sp>
        <p:nvSpPr>
          <p:cNvPr id="1097" name="Google Shape;1097;p139"/>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9pPr>
          </a:lstStyle>
          <a:p/>
        </p:txBody>
      </p:sp>
      <p:cxnSp>
        <p:nvCxnSpPr>
          <p:cNvPr id="1098" name="Google Shape;1098;p139"/>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grpSp>
        <p:nvGrpSpPr>
          <p:cNvPr id="1099" name="Google Shape;1099;p139"/>
          <p:cNvGrpSpPr/>
          <p:nvPr/>
        </p:nvGrpSpPr>
        <p:grpSpPr>
          <a:xfrm>
            <a:off x="6703815" y="1116792"/>
            <a:ext cx="2085750" cy="3807269"/>
            <a:chOff x="6265963" y="3087650"/>
            <a:chExt cx="2596800" cy="3677100"/>
          </a:xfrm>
        </p:grpSpPr>
        <p:sp>
          <p:nvSpPr>
            <p:cNvPr id="1100" name="Google Shape;1100;p139"/>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39"/>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02" name="Google Shape;1102;p139"/>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sp>
        <p:nvSpPr>
          <p:cNvPr id="1103" name="Google Shape;1103;p139"/>
          <p:cNvSpPr txBox="1"/>
          <p:nvPr>
            <p:ph idx="7" type="subTitle"/>
          </p:nvPr>
        </p:nvSpPr>
        <p:spPr>
          <a:xfrm>
            <a:off x="6821695" y="1162156"/>
            <a:ext cx="1851900" cy="393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1" i="0" sz="1700" u="none" cap="none" strike="noStrike">
                <a:solidFill>
                  <a:srgbClr val="FFFFFF"/>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1" i="0" sz="1700" u="none" cap="none" strike="noStrike">
                <a:solidFill>
                  <a:srgbClr val="FFFFFF"/>
                </a:solidFill>
                <a:latin typeface="Arial"/>
                <a:ea typeface="Arial"/>
                <a:cs typeface="Arial"/>
                <a:sym typeface="Arial"/>
              </a:defRPr>
            </a:lvl9pPr>
          </a:lstStyle>
          <a:p/>
        </p:txBody>
      </p:sp>
      <p:sp>
        <p:nvSpPr>
          <p:cNvPr id="1104" name="Google Shape;1104;p139"/>
          <p:cNvSpPr txBox="1"/>
          <p:nvPr>
            <p:ph idx="8" type="subTitle"/>
          </p:nvPr>
        </p:nvSpPr>
        <p:spPr>
          <a:xfrm>
            <a:off x="6786509" y="1748942"/>
            <a:ext cx="1922400" cy="39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600" u="none" cap="none" strike="noStrike">
                <a:solidFill>
                  <a:srgbClr val="000000"/>
                </a:solidFill>
                <a:latin typeface="Arial"/>
                <a:ea typeface="Arial"/>
                <a:cs typeface="Arial"/>
                <a:sym typeface="Arial"/>
              </a:defRPr>
            </a:lvl9pPr>
          </a:lstStyle>
          <a:p/>
        </p:txBody>
      </p:sp>
      <p:pic>
        <p:nvPicPr>
          <p:cNvPr id="1105" name="Google Shape;1105;p139"/>
          <p:cNvPicPr preferRelativeResize="0"/>
          <p:nvPr/>
        </p:nvPicPr>
        <p:blipFill rotWithShape="1">
          <a:blip r:embed="rId2">
            <a:alphaModFix/>
          </a:blip>
          <a:srcRect b="0" l="0" r="0" t="0"/>
          <a:stretch/>
        </p:blipFill>
        <p:spPr>
          <a:xfrm>
            <a:off x="65927" y="50265"/>
            <a:ext cx="515159" cy="465008"/>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1">
  <p:cSld name="TITLE_AND_BODY_1_1">
    <p:spTree>
      <p:nvGrpSpPr>
        <p:cNvPr id="1106" name="Shape 1106"/>
        <p:cNvGrpSpPr/>
        <p:nvPr/>
      </p:nvGrpSpPr>
      <p:grpSpPr>
        <a:xfrm>
          <a:off x="0" y="0"/>
          <a:ext cx="0" cy="0"/>
          <a:chOff x="0" y="0"/>
          <a:chExt cx="0" cy="0"/>
        </a:xfrm>
      </p:grpSpPr>
      <p:sp>
        <p:nvSpPr>
          <p:cNvPr id="1107" name="Google Shape;1107;p140"/>
          <p:cNvSpPr/>
          <p:nvPr/>
        </p:nvSpPr>
        <p:spPr>
          <a:xfrm>
            <a:off x="8654939" y="0"/>
            <a:ext cx="476100" cy="5131200"/>
          </a:xfrm>
          <a:prstGeom prst="rect">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08" name="Google Shape;1108;p1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09" name="Google Shape;1109;p140"/>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1pPr>
            <a:lvl2pPr indent="-381000" lvl="1" marL="9144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2pPr>
            <a:lvl3pPr indent="-381000" lvl="2" marL="13716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3pPr>
            <a:lvl4pPr indent="-381000" lvl="3" marL="18288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4pPr>
            <a:lvl5pPr indent="-381000" lvl="4" marL="22860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5pPr>
            <a:lvl6pPr indent="-381000" lvl="5" marL="27432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6pPr>
            <a:lvl7pPr indent="-381000" lvl="6" marL="32004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7pPr>
            <a:lvl8pPr indent="-381000" lvl="7" marL="36576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8pPr>
            <a:lvl9pPr indent="-381000" lvl="8" marL="4114800" marR="0" rtl="0" algn="l">
              <a:lnSpc>
                <a:spcPct val="100000"/>
              </a:lnSpc>
              <a:spcBef>
                <a:spcPts val="800"/>
              </a:spcBef>
              <a:spcAft>
                <a:spcPts val="800"/>
              </a:spcAft>
              <a:buClr>
                <a:srgbClr val="0579BD"/>
              </a:buClr>
              <a:buSzPts val="2400"/>
              <a:buFont typeface="Arial"/>
              <a:buChar char="■"/>
              <a:defRPr b="1" i="0" sz="2400" u="none" cap="none" strike="noStrike">
                <a:solidFill>
                  <a:srgbClr val="003C71"/>
                </a:solidFill>
                <a:latin typeface="Arial"/>
                <a:ea typeface="Arial"/>
                <a:cs typeface="Arial"/>
                <a:sym typeface="Arial"/>
              </a:defRPr>
            </a:lvl9pPr>
          </a:lstStyle>
          <a:p/>
        </p:txBody>
      </p:sp>
      <p:cxnSp>
        <p:nvCxnSpPr>
          <p:cNvPr id="1110" name="Google Shape;1110;p140"/>
          <p:cNvCxnSpPr/>
          <p:nvPr/>
        </p:nvCxnSpPr>
        <p:spPr>
          <a:xfrm>
            <a:off x="8551625" y="0"/>
            <a:ext cx="0" cy="5131200"/>
          </a:xfrm>
          <a:prstGeom prst="straightConnector1">
            <a:avLst/>
          </a:prstGeom>
          <a:noFill/>
          <a:ln cap="flat" cmpd="sng" w="76200">
            <a:solidFill>
              <a:srgbClr val="0579BD"/>
            </a:solidFill>
            <a:prstDash val="solid"/>
            <a:round/>
            <a:headEnd len="sm" w="sm" type="none"/>
            <a:tailEnd len="sm" w="sm" type="none"/>
          </a:ln>
        </p:spPr>
      </p:cxnSp>
      <p:cxnSp>
        <p:nvCxnSpPr>
          <p:cNvPr id="1111" name="Google Shape;1111;p140"/>
          <p:cNvCxnSpPr/>
          <p:nvPr/>
        </p:nvCxnSpPr>
        <p:spPr>
          <a:xfrm>
            <a:off x="8458939" y="0"/>
            <a:ext cx="0" cy="5131200"/>
          </a:xfrm>
          <a:prstGeom prst="straightConnector1">
            <a:avLst/>
          </a:prstGeom>
          <a:noFill/>
          <a:ln cap="flat" cmpd="sng" w="28575">
            <a:solidFill>
              <a:srgbClr val="0579BD"/>
            </a:solidFill>
            <a:prstDash val="solid"/>
            <a:round/>
            <a:headEnd len="sm" w="sm" type="none"/>
            <a:tailEnd len="sm" w="sm" type="none"/>
          </a:ln>
        </p:spPr>
      </p:cxnSp>
      <p:sp>
        <p:nvSpPr>
          <p:cNvPr id="1112" name="Google Shape;1112;p140"/>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9pPr>
          </a:lstStyle>
          <a:p/>
        </p:txBody>
      </p:sp>
      <p:sp>
        <p:nvSpPr>
          <p:cNvPr id="1113" name="Google Shape;1113;p140"/>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800"/>
              <a:buFont typeface="Arial"/>
              <a:buNone/>
              <a:defRPr b="1" i="1" sz="2400" u="none" cap="none" strike="noStrike">
                <a:solidFill>
                  <a:srgbClr val="0579BD"/>
                </a:solidFill>
                <a:latin typeface="Arial"/>
                <a:ea typeface="Arial"/>
                <a:cs typeface="Arial"/>
                <a:sym typeface="Arial"/>
              </a:defRPr>
            </a:lvl1pPr>
            <a:lvl2pPr lvl="1"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2pPr>
            <a:lvl3pPr lvl="2"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3pPr>
            <a:lvl4pPr lvl="3"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4pPr>
            <a:lvl5pPr lvl="4"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5pPr>
            <a:lvl6pPr lvl="5"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6pPr>
            <a:lvl7pPr lvl="6"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7pPr>
            <a:lvl8pPr lvl="7"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8pPr>
            <a:lvl9pPr lvl="8" marR="0" rtl="0" algn="l">
              <a:lnSpc>
                <a:spcPct val="115000"/>
              </a:lnSpc>
              <a:spcBef>
                <a:spcPts val="1600"/>
              </a:spcBef>
              <a:spcAft>
                <a:spcPts val="1600"/>
              </a:spcAft>
              <a:buClr>
                <a:srgbClr val="000000"/>
              </a:buClr>
              <a:buSzPts val="1400"/>
              <a:buFont typeface="Arial"/>
              <a:buNone/>
              <a:defRPr b="1" i="1" sz="2400" u="none" cap="none" strike="noStrike">
                <a:solidFill>
                  <a:srgbClr val="0579BD"/>
                </a:solidFill>
                <a:latin typeface="Arial"/>
                <a:ea typeface="Arial"/>
                <a:cs typeface="Arial"/>
                <a:sym typeface="Arial"/>
              </a:defRPr>
            </a:lvl9pPr>
          </a:lstStyle>
          <a:p/>
        </p:txBody>
      </p:sp>
      <p:cxnSp>
        <p:nvCxnSpPr>
          <p:cNvPr id="1114" name="Google Shape;1114;p140"/>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2">
  <p:cSld name="TITLE_AND_BODY_1_2">
    <p:spTree>
      <p:nvGrpSpPr>
        <p:cNvPr id="1115" name="Shape 1115"/>
        <p:cNvGrpSpPr/>
        <p:nvPr/>
      </p:nvGrpSpPr>
      <p:grpSpPr>
        <a:xfrm>
          <a:off x="0" y="0"/>
          <a:ext cx="0" cy="0"/>
          <a:chOff x="0" y="0"/>
          <a:chExt cx="0" cy="0"/>
        </a:xfrm>
      </p:grpSpPr>
      <p:sp>
        <p:nvSpPr>
          <p:cNvPr id="1116" name="Google Shape;1116;p141"/>
          <p:cNvSpPr/>
          <p:nvPr/>
        </p:nvSpPr>
        <p:spPr>
          <a:xfrm>
            <a:off x="8654939" y="0"/>
            <a:ext cx="476100" cy="5131200"/>
          </a:xfrm>
          <a:prstGeom prst="rect">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17" name="Google Shape;1117;p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18" name="Google Shape;1118;p141"/>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1pPr>
            <a:lvl2pPr indent="-381000" lvl="1" marL="9144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2pPr>
            <a:lvl3pPr indent="-381000" lvl="2" marL="13716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3pPr>
            <a:lvl4pPr indent="-381000" lvl="3" marL="18288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4pPr>
            <a:lvl5pPr indent="-381000" lvl="4" marL="22860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5pPr>
            <a:lvl6pPr indent="-381000" lvl="5" marL="27432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6pPr>
            <a:lvl7pPr indent="-381000" lvl="6" marL="3200400" marR="0" rtl="0" algn="l">
              <a:lnSpc>
                <a:spcPct val="100000"/>
              </a:lnSpc>
              <a:spcBef>
                <a:spcPts val="800"/>
              </a:spcBef>
              <a:spcAft>
                <a:spcPts val="0"/>
              </a:spcAft>
              <a:buClr>
                <a:srgbClr val="0579BD"/>
              </a:buClr>
              <a:buSzPts val="2400"/>
              <a:buFont typeface="Arial"/>
              <a:buChar char="●"/>
              <a:defRPr b="1" i="0" sz="2400" u="none" cap="none" strike="noStrike">
                <a:solidFill>
                  <a:srgbClr val="003C71"/>
                </a:solidFill>
                <a:latin typeface="Arial"/>
                <a:ea typeface="Arial"/>
                <a:cs typeface="Arial"/>
                <a:sym typeface="Arial"/>
              </a:defRPr>
            </a:lvl7pPr>
            <a:lvl8pPr indent="-381000" lvl="7" marL="3657600" marR="0" rtl="0" algn="l">
              <a:lnSpc>
                <a:spcPct val="100000"/>
              </a:lnSpc>
              <a:spcBef>
                <a:spcPts val="800"/>
              </a:spcBef>
              <a:spcAft>
                <a:spcPts val="0"/>
              </a:spcAft>
              <a:buClr>
                <a:srgbClr val="00A6FB"/>
              </a:buClr>
              <a:buSzPts val="2400"/>
              <a:buFont typeface="Arial"/>
              <a:buChar char="○"/>
              <a:defRPr b="1" i="0" sz="2400" u="none" cap="none" strike="noStrike">
                <a:solidFill>
                  <a:srgbClr val="003C71"/>
                </a:solidFill>
                <a:latin typeface="Arial"/>
                <a:ea typeface="Arial"/>
                <a:cs typeface="Arial"/>
                <a:sym typeface="Arial"/>
              </a:defRPr>
            </a:lvl8pPr>
            <a:lvl9pPr indent="-381000" lvl="8" marL="4114800" marR="0" rtl="0" algn="l">
              <a:lnSpc>
                <a:spcPct val="100000"/>
              </a:lnSpc>
              <a:spcBef>
                <a:spcPts val="800"/>
              </a:spcBef>
              <a:spcAft>
                <a:spcPts val="800"/>
              </a:spcAft>
              <a:buClr>
                <a:srgbClr val="0579BD"/>
              </a:buClr>
              <a:buSzPts val="2400"/>
              <a:buFont typeface="Arial"/>
              <a:buChar char="■"/>
              <a:defRPr b="1" i="0" sz="2400" u="none" cap="none" strike="noStrike">
                <a:solidFill>
                  <a:srgbClr val="003C71"/>
                </a:solidFill>
                <a:latin typeface="Arial"/>
                <a:ea typeface="Arial"/>
                <a:cs typeface="Arial"/>
                <a:sym typeface="Arial"/>
              </a:defRPr>
            </a:lvl9pPr>
          </a:lstStyle>
          <a:p/>
        </p:txBody>
      </p:sp>
      <p:cxnSp>
        <p:nvCxnSpPr>
          <p:cNvPr id="1119" name="Google Shape;1119;p141"/>
          <p:cNvCxnSpPr/>
          <p:nvPr/>
        </p:nvCxnSpPr>
        <p:spPr>
          <a:xfrm>
            <a:off x="8551625" y="0"/>
            <a:ext cx="0" cy="5131200"/>
          </a:xfrm>
          <a:prstGeom prst="straightConnector1">
            <a:avLst/>
          </a:prstGeom>
          <a:noFill/>
          <a:ln cap="flat" cmpd="sng" w="76200">
            <a:solidFill>
              <a:srgbClr val="0579BD"/>
            </a:solidFill>
            <a:prstDash val="solid"/>
            <a:round/>
            <a:headEnd len="sm" w="sm" type="none"/>
            <a:tailEnd len="sm" w="sm" type="none"/>
          </a:ln>
        </p:spPr>
      </p:cxnSp>
      <p:cxnSp>
        <p:nvCxnSpPr>
          <p:cNvPr id="1120" name="Google Shape;1120;p141"/>
          <p:cNvCxnSpPr/>
          <p:nvPr/>
        </p:nvCxnSpPr>
        <p:spPr>
          <a:xfrm>
            <a:off x="8458939" y="0"/>
            <a:ext cx="0" cy="5131200"/>
          </a:xfrm>
          <a:prstGeom prst="straightConnector1">
            <a:avLst/>
          </a:prstGeom>
          <a:noFill/>
          <a:ln cap="flat" cmpd="sng" w="28575">
            <a:solidFill>
              <a:srgbClr val="0579BD"/>
            </a:solidFill>
            <a:prstDash val="solid"/>
            <a:round/>
            <a:headEnd len="sm" w="sm" type="none"/>
            <a:tailEnd len="sm" w="sm" type="none"/>
          </a:ln>
        </p:spPr>
      </p:cxnSp>
      <p:sp>
        <p:nvSpPr>
          <p:cNvPr id="1121" name="Google Shape;1121;p141"/>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1pPr>
            <a:lvl2pPr lvl="1"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2pPr>
            <a:lvl3pPr lvl="2"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3pPr>
            <a:lvl4pPr lvl="3"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4pPr>
            <a:lvl5pPr lvl="4"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5pPr>
            <a:lvl6pPr lvl="5"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6pPr>
            <a:lvl7pPr lvl="6"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7pPr>
            <a:lvl8pPr lvl="7"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8pPr>
            <a:lvl9pPr lvl="8" marR="0" rtl="0" algn="l">
              <a:lnSpc>
                <a:spcPct val="100000"/>
              </a:lnSpc>
              <a:spcBef>
                <a:spcPts val="0"/>
              </a:spcBef>
              <a:spcAft>
                <a:spcPts val="0"/>
              </a:spcAft>
              <a:buClr>
                <a:srgbClr val="000000"/>
              </a:buClr>
              <a:buSzPts val="3200"/>
              <a:buFont typeface="Arial"/>
              <a:buNone/>
              <a:defRPr b="1" i="0" sz="3600" u="none" cap="none" strike="noStrike">
                <a:solidFill>
                  <a:srgbClr val="003C71"/>
                </a:solidFill>
                <a:latin typeface="Arial"/>
                <a:ea typeface="Arial"/>
                <a:cs typeface="Arial"/>
                <a:sym typeface="Arial"/>
              </a:defRPr>
            </a:lvl9pPr>
          </a:lstStyle>
          <a:p/>
        </p:txBody>
      </p:sp>
      <p:sp>
        <p:nvSpPr>
          <p:cNvPr id="1122" name="Google Shape;1122;p141"/>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marR="0" rtl="0" algn="l">
              <a:lnSpc>
                <a:spcPct val="115000"/>
              </a:lnSpc>
              <a:spcBef>
                <a:spcPts val="0"/>
              </a:spcBef>
              <a:spcAft>
                <a:spcPts val="0"/>
              </a:spcAft>
              <a:buClr>
                <a:srgbClr val="000000"/>
              </a:buClr>
              <a:buSzPts val="1800"/>
              <a:buFont typeface="Arial"/>
              <a:buNone/>
              <a:defRPr b="1" i="1" sz="2400" u="none" cap="none" strike="noStrike">
                <a:solidFill>
                  <a:srgbClr val="0579BD"/>
                </a:solidFill>
                <a:latin typeface="Arial"/>
                <a:ea typeface="Arial"/>
                <a:cs typeface="Arial"/>
                <a:sym typeface="Arial"/>
              </a:defRPr>
            </a:lvl1pPr>
            <a:lvl2pPr lvl="1"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2pPr>
            <a:lvl3pPr lvl="2"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3pPr>
            <a:lvl4pPr lvl="3"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4pPr>
            <a:lvl5pPr lvl="4"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5pPr>
            <a:lvl6pPr lvl="5"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6pPr>
            <a:lvl7pPr lvl="6"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7pPr>
            <a:lvl8pPr lvl="7" marR="0" rtl="0" algn="l">
              <a:lnSpc>
                <a:spcPct val="115000"/>
              </a:lnSpc>
              <a:spcBef>
                <a:spcPts val="1600"/>
              </a:spcBef>
              <a:spcAft>
                <a:spcPts val="0"/>
              </a:spcAft>
              <a:buClr>
                <a:srgbClr val="000000"/>
              </a:buClr>
              <a:buSzPts val="1400"/>
              <a:buFont typeface="Arial"/>
              <a:buNone/>
              <a:defRPr b="1" i="1" sz="2400" u="none" cap="none" strike="noStrike">
                <a:solidFill>
                  <a:srgbClr val="0579BD"/>
                </a:solidFill>
                <a:latin typeface="Arial"/>
                <a:ea typeface="Arial"/>
                <a:cs typeface="Arial"/>
                <a:sym typeface="Arial"/>
              </a:defRPr>
            </a:lvl8pPr>
            <a:lvl9pPr lvl="8" marR="0" rtl="0" algn="l">
              <a:lnSpc>
                <a:spcPct val="115000"/>
              </a:lnSpc>
              <a:spcBef>
                <a:spcPts val="1600"/>
              </a:spcBef>
              <a:spcAft>
                <a:spcPts val="1600"/>
              </a:spcAft>
              <a:buClr>
                <a:srgbClr val="000000"/>
              </a:buClr>
              <a:buSzPts val="1400"/>
              <a:buFont typeface="Arial"/>
              <a:buNone/>
              <a:defRPr b="1" i="1" sz="2400" u="none" cap="none" strike="noStrike">
                <a:solidFill>
                  <a:srgbClr val="0579BD"/>
                </a:solidFill>
                <a:latin typeface="Arial"/>
                <a:ea typeface="Arial"/>
                <a:cs typeface="Arial"/>
                <a:sym typeface="Arial"/>
              </a:defRPr>
            </a:lvl9pPr>
          </a:lstStyle>
          <a:p/>
        </p:txBody>
      </p:sp>
      <p:cxnSp>
        <p:nvCxnSpPr>
          <p:cNvPr id="1123" name="Google Shape;1123;p141"/>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3">
    <p:spTree>
      <p:nvGrpSpPr>
        <p:cNvPr id="1128" name="Shape 1128"/>
        <p:cNvGrpSpPr/>
        <p:nvPr/>
      </p:nvGrpSpPr>
      <p:grpSpPr>
        <a:xfrm>
          <a:off x="0" y="0"/>
          <a:ext cx="0" cy="0"/>
          <a:chOff x="0" y="0"/>
          <a:chExt cx="0" cy="0"/>
        </a:xfrm>
      </p:grpSpPr>
      <p:sp>
        <p:nvSpPr>
          <p:cNvPr id="1129" name="Google Shape;1129;p143"/>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000">
                <a:solidFill>
                  <a:srgbClr val="003C71"/>
                </a:solidFill>
                <a:latin typeface="Arial"/>
                <a:ea typeface="Arial"/>
                <a:cs typeface="Arial"/>
                <a:sym typeface="Arial"/>
              </a:defRPr>
            </a:lvl9pPr>
          </a:lstStyle>
          <a:p/>
        </p:txBody>
      </p:sp>
      <p:cxnSp>
        <p:nvCxnSpPr>
          <p:cNvPr id="1130" name="Google Shape;1130;p143"/>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131" name="Google Shape;1131;p143"/>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
        <p:nvSpPr>
          <p:cNvPr id="1132" name="Google Shape;1132;p143"/>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133" name="Google Shape;1133;p143"/>
          <p:cNvPicPr preferRelativeResize="0"/>
          <p:nvPr/>
        </p:nvPicPr>
        <p:blipFill rotWithShape="1">
          <a:blip r:embed="rId2">
            <a:alphaModFix/>
          </a:blip>
          <a:srcRect b="0" l="0" r="0" t="0"/>
          <a:stretch/>
        </p:blipFill>
        <p:spPr>
          <a:xfrm>
            <a:off x="65927" y="50265"/>
            <a:ext cx="463643" cy="4185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type="blank">
  <p:cSld name="BLANK">
    <p:spTree>
      <p:nvGrpSpPr>
        <p:cNvPr id="1134" name="Shape 1134"/>
        <p:cNvGrpSpPr/>
        <p:nvPr/>
      </p:nvGrpSpPr>
      <p:grpSpPr>
        <a:xfrm>
          <a:off x="0" y="0"/>
          <a:ext cx="0" cy="0"/>
          <a:chOff x="0" y="0"/>
          <a:chExt cx="0" cy="0"/>
        </a:xfrm>
      </p:grpSpPr>
      <p:sp>
        <p:nvSpPr>
          <p:cNvPr id="1135" name="Google Shape;1135;p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sp>
        <p:nvSpPr>
          <p:cNvPr id="61" name="Google Shape;61;p1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2" name="Google Shape;62;p1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3" name="Google Shape;6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BLANK_2_1_1_1">
    <p:spTree>
      <p:nvGrpSpPr>
        <p:cNvPr id="1136" name="Shape 1136"/>
        <p:cNvGrpSpPr/>
        <p:nvPr/>
      </p:nvGrpSpPr>
      <p:grpSpPr>
        <a:xfrm>
          <a:off x="0" y="0"/>
          <a:ext cx="0" cy="0"/>
          <a:chOff x="0" y="0"/>
          <a:chExt cx="0" cy="0"/>
        </a:xfrm>
      </p:grpSpPr>
      <p:sp>
        <p:nvSpPr>
          <p:cNvPr id="1137" name="Google Shape;1137;p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38" name="Google Shape;1138;p145"/>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139" name="Google Shape;1139;p145"/>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140" name="Google Shape;1140;p145"/>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1141" name="Google Shape;1141;p145"/>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p:cSld name="BIG_NUMBER_1">
    <p:spTree>
      <p:nvGrpSpPr>
        <p:cNvPr id="1142" name="Shape 1142"/>
        <p:cNvGrpSpPr/>
        <p:nvPr/>
      </p:nvGrpSpPr>
      <p:grpSpPr>
        <a:xfrm>
          <a:off x="0" y="0"/>
          <a:ext cx="0" cy="0"/>
          <a:chOff x="0" y="0"/>
          <a:chExt cx="0" cy="0"/>
        </a:xfrm>
      </p:grpSpPr>
      <p:sp>
        <p:nvSpPr>
          <p:cNvPr id="1143" name="Google Shape;1143;p1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144" name="Google Shape;1144;p146"/>
          <p:cNvGrpSpPr/>
          <p:nvPr/>
        </p:nvGrpSpPr>
        <p:grpSpPr>
          <a:xfrm>
            <a:off x="0" y="1751569"/>
            <a:ext cx="7893802" cy="1379641"/>
            <a:chOff x="0" y="2348379"/>
            <a:chExt cx="6961639" cy="1839521"/>
          </a:xfrm>
        </p:grpSpPr>
        <p:sp>
          <p:nvSpPr>
            <p:cNvPr id="1145" name="Google Shape;1145;p146"/>
            <p:cNvSpPr txBox="1"/>
            <p:nvPr/>
          </p:nvSpPr>
          <p:spPr>
            <a:xfrm>
              <a:off x="0" y="2466800"/>
              <a:ext cx="6948600" cy="17211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46"/>
            <p:cNvSpPr/>
            <p:nvPr/>
          </p:nvSpPr>
          <p:spPr>
            <a:xfrm>
              <a:off x="6353490" y="24667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46"/>
            <p:cNvSpPr/>
            <p:nvPr/>
          </p:nvSpPr>
          <p:spPr>
            <a:xfrm rot="10800000">
              <a:off x="6262639" y="23483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8" name="Google Shape;1148;p146"/>
          <p:cNvSpPr txBox="1"/>
          <p:nvPr>
            <p:ph type="title"/>
          </p:nvPr>
        </p:nvSpPr>
        <p:spPr>
          <a:xfrm>
            <a:off x="228600" y="2017025"/>
            <a:ext cx="6018900" cy="959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49" name="Shape 1149"/>
        <p:cNvGrpSpPr/>
        <p:nvPr/>
      </p:nvGrpSpPr>
      <p:grpSpPr>
        <a:xfrm>
          <a:off x="0" y="0"/>
          <a:ext cx="0" cy="0"/>
          <a:chOff x="0" y="0"/>
          <a:chExt cx="0" cy="0"/>
        </a:xfrm>
      </p:grpSpPr>
      <p:grpSp>
        <p:nvGrpSpPr>
          <p:cNvPr id="1150" name="Google Shape;1150;p147"/>
          <p:cNvGrpSpPr/>
          <p:nvPr/>
        </p:nvGrpSpPr>
        <p:grpSpPr>
          <a:xfrm>
            <a:off x="415650" y="3261775"/>
            <a:ext cx="1599000" cy="793200"/>
            <a:chOff x="415650" y="3261775"/>
            <a:chExt cx="1599000" cy="793200"/>
          </a:xfrm>
        </p:grpSpPr>
        <p:sp>
          <p:nvSpPr>
            <p:cNvPr id="1151" name="Google Shape;1151;p147"/>
            <p:cNvSpPr/>
            <p:nvPr/>
          </p:nvSpPr>
          <p:spPr>
            <a:xfrm>
              <a:off x="487100" y="3267475"/>
              <a:ext cx="1478700" cy="787500"/>
            </a:xfrm>
            <a:prstGeom prst="roundRect">
              <a:avLst>
                <a:gd fmla="val 16667" name="adj"/>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47"/>
            <p:cNvSpPr txBox="1"/>
            <p:nvPr/>
          </p:nvSpPr>
          <p:spPr>
            <a:xfrm>
              <a:off x="415650" y="32617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grpSp>
      <p:pic>
        <p:nvPicPr>
          <p:cNvPr id="1153" name="Google Shape;1153;p147"/>
          <p:cNvPicPr preferRelativeResize="0"/>
          <p:nvPr/>
        </p:nvPicPr>
        <p:blipFill rotWithShape="1">
          <a:blip r:embed="rId2">
            <a:alphaModFix/>
          </a:blip>
          <a:srcRect b="0" l="0" r="0" t="43088"/>
          <a:stretch/>
        </p:blipFill>
        <p:spPr>
          <a:xfrm>
            <a:off x="0" y="1454250"/>
            <a:ext cx="9144000" cy="2927251"/>
          </a:xfrm>
          <a:prstGeom prst="rect">
            <a:avLst/>
          </a:prstGeom>
          <a:noFill/>
          <a:ln>
            <a:noFill/>
          </a:ln>
        </p:spPr>
      </p:pic>
      <p:pic>
        <p:nvPicPr>
          <p:cNvPr id="1154" name="Google Shape;1154;p147"/>
          <p:cNvPicPr preferRelativeResize="0"/>
          <p:nvPr/>
        </p:nvPicPr>
        <p:blipFill rotWithShape="1">
          <a:blip r:embed="rId2">
            <a:alphaModFix/>
          </a:blip>
          <a:srcRect b="74378" l="0" r="0" t="0"/>
          <a:stretch/>
        </p:blipFill>
        <p:spPr>
          <a:xfrm>
            <a:off x="0" y="-20600"/>
            <a:ext cx="9144000" cy="1317776"/>
          </a:xfrm>
          <a:prstGeom prst="rect">
            <a:avLst/>
          </a:prstGeom>
          <a:noFill/>
          <a:ln>
            <a:noFill/>
          </a:ln>
        </p:spPr>
      </p:pic>
      <p:sp>
        <p:nvSpPr>
          <p:cNvPr id="1155" name="Google Shape;1155;p147"/>
          <p:cNvSpPr/>
          <p:nvPr/>
        </p:nvSpPr>
        <p:spPr>
          <a:xfrm>
            <a:off x="562950" y="2459200"/>
            <a:ext cx="1390200" cy="793200"/>
          </a:xfrm>
          <a:prstGeom prst="rect">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47"/>
          <p:cNvSpPr txBox="1"/>
          <p:nvPr/>
        </p:nvSpPr>
        <p:spPr>
          <a:xfrm>
            <a:off x="415650" y="25759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sp>
        <p:nvSpPr>
          <p:cNvPr id="1157" name="Google Shape;1157;p1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58" name="Shape 1158"/>
        <p:cNvGrpSpPr/>
        <p:nvPr/>
      </p:nvGrpSpPr>
      <p:grpSpPr>
        <a:xfrm>
          <a:off x="0" y="0"/>
          <a:ext cx="0" cy="0"/>
          <a:chOff x="0" y="0"/>
          <a:chExt cx="0" cy="0"/>
        </a:xfrm>
      </p:grpSpPr>
      <p:sp>
        <p:nvSpPr>
          <p:cNvPr id="1159" name="Google Shape;1159;p148"/>
          <p:cNvSpPr txBox="1"/>
          <p:nvPr>
            <p:ph type="title"/>
          </p:nvPr>
        </p:nvSpPr>
        <p:spPr>
          <a:xfrm>
            <a:off x="990600" y="114300"/>
            <a:ext cx="7924800" cy="628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60" name="Google Shape;1160;p148"/>
          <p:cNvSpPr txBox="1"/>
          <p:nvPr>
            <p:ph idx="1" type="body"/>
          </p:nvPr>
        </p:nvSpPr>
        <p:spPr>
          <a:xfrm>
            <a:off x="105600" y="742950"/>
            <a:ext cx="8932800" cy="428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Narrow"/>
                <a:ea typeface="Arial Narrow"/>
                <a:cs typeface="Arial Narrow"/>
                <a:sym typeface="Arial Narrow"/>
              </a:defRPr>
            </a:lvl1pPr>
            <a:lvl2pPr indent="-317500" lvl="1" marL="914400" algn="l">
              <a:lnSpc>
                <a:spcPct val="115000"/>
              </a:lnSpc>
              <a:spcBef>
                <a:spcPts val="1600"/>
              </a:spcBef>
              <a:spcAft>
                <a:spcPts val="0"/>
              </a:spcAft>
              <a:buSzPts val="1400"/>
              <a:buChar char="○"/>
              <a:defRPr>
                <a:latin typeface="Arial Narrow"/>
                <a:ea typeface="Arial Narrow"/>
                <a:cs typeface="Arial Narrow"/>
                <a:sym typeface="Arial Narrow"/>
              </a:defRPr>
            </a:lvl2pPr>
            <a:lvl3pPr indent="-317500" lvl="2" marL="1371600" algn="l">
              <a:lnSpc>
                <a:spcPct val="115000"/>
              </a:lnSpc>
              <a:spcBef>
                <a:spcPts val="1600"/>
              </a:spcBef>
              <a:spcAft>
                <a:spcPts val="0"/>
              </a:spcAft>
              <a:buSzPts val="1400"/>
              <a:buChar char="■"/>
              <a:defRPr>
                <a:latin typeface="Arial Narrow"/>
                <a:ea typeface="Arial Narrow"/>
                <a:cs typeface="Arial Narrow"/>
                <a:sym typeface="Arial Narrow"/>
              </a:defRPr>
            </a:lvl3pPr>
            <a:lvl4pPr indent="-317500" lvl="3" marL="1828800" algn="l">
              <a:lnSpc>
                <a:spcPct val="115000"/>
              </a:lnSpc>
              <a:spcBef>
                <a:spcPts val="1600"/>
              </a:spcBef>
              <a:spcAft>
                <a:spcPts val="0"/>
              </a:spcAft>
              <a:buSzPts val="1400"/>
              <a:buChar char="●"/>
              <a:defRPr>
                <a:latin typeface="Arial Narrow"/>
                <a:ea typeface="Arial Narrow"/>
                <a:cs typeface="Arial Narrow"/>
                <a:sym typeface="Arial Narrow"/>
              </a:defRPr>
            </a:lvl4pPr>
            <a:lvl5pPr indent="-317500" lvl="4" marL="2286000" algn="l">
              <a:lnSpc>
                <a:spcPct val="115000"/>
              </a:lnSpc>
              <a:spcBef>
                <a:spcPts val="1600"/>
              </a:spcBef>
              <a:spcAft>
                <a:spcPts val="0"/>
              </a:spcAft>
              <a:buSzPts val="1400"/>
              <a:buChar char="○"/>
              <a:defRPr>
                <a:latin typeface="Arial Narrow"/>
                <a:ea typeface="Arial Narrow"/>
                <a:cs typeface="Arial Narrow"/>
                <a:sym typeface="Arial Narrow"/>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61" name="Google Shape;1161;p148"/>
          <p:cNvSpPr txBox="1"/>
          <p:nvPr>
            <p:ph idx="10" type="dt"/>
          </p:nvPr>
        </p:nvSpPr>
        <p:spPr>
          <a:xfrm>
            <a:off x="228600" y="4767263"/>
            <a:ext cx="1371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162" name="Google Shape;1162;p148"/>
          <p:cNvSpPr txBox="1"/>
          <p:nvPr>
            <p:ph idx="11" type="ftr"/>
          </p:nvPr>
        </p:nvSpPr>
        <p:spPr>
          <a:xfrm>
            <a:off x="2286000" y="4767263"/>
            <a:ext cx="45720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163" name="Google Shape;1163;p148"/>
          <p:cNvSpPr txBox="1"/>
          <p:nvPr>
            <p:ph idx="12" type="sldNum"/>
          </p:nvPr>
        </p:nvSpPr>
        <p:spPr>
          <a:xfrm>
            <a:off x="7543800" y="4767263"/>
            <a:ext cx="1371600" cy="273900"/>
          </a:xfrm>
          <a:prstGeom prst="rect">
            <a:avLst/>
          </a:prstGeom>
          <a:noFill/>
          <a:ln>
            <a:noFill/>
          </a:ln>
        </p:spPr>
        <p:txBody>
          <a:bodyPr anchorCtr="0" anchor="ctr" bIns="91425" lIns="91425" spcFirstLastPara="1" rIns="91425" wrap="square" tIns="91425">
            <a:noAutofit/>
          </a:bodyPr>
          <a:lstStyle>
            <a:lvl1pPr indent="0" lvl="0"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1pPr>
            <a:lvl2pPr indent="0" lvl="1"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2pPr>
            <a:lvl3pPr indent="0" lvl="2"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3pPr>
            <a:lvl4pPr indent="0" lvl="3"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4pPr>
            <a:lvl5pPr indent="0" lvl="4"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5pPr>
            <a:lvl6pPr indent="0" lvl="5"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6pPr>
            <a:lvl7pPr indent="0" lvl="6"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7pPr>
            <a:lvl8pPr indent="0" lvl="7"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8pPr>
            <a:lvl9pPr indent="0" lvl="8"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9pPr>
          </a:lstStyle>
          <a:p>
            <a:pPr indent="0" lvl="0" marL="3657600" rtl="0" algn="r">
              <a:spcBef>
                <a:spcPts val="0"/>
              </a:spcBef>
              <a:spcAft>
                <a:spcPts val="0"/>
              </a:spcAft>
              <a:buNone/>
            </a:pPr>
            <a:fld id="{00000000-1234-1234-1234-123412341234}" type="slidenum">
              <a:rPr lang="en"/>
              <a:t>‹#›</a:t>
            </a:fld>
            <a:endParaRPr/>
          </a:p>
        </p:txBody>
      </p:sp>
      <p:pic>
        <p:nvPicPr>
          <p:cNvPr id="1164" name="Google Shape;1164;p148"/>
          <p:cNvPicPr preferRelativeResize="0"/>
          <p:nvPr/>
        </p:nvPicPr>
        <p:blipFill rotWithShape="1">
          <a:blip r:embed="rId2">
            <a:alphaModFix/>
          </a:blip>
          <a:srcRect b="0" l="0" r="0" t="0"/>
          <a:stretch/>
        </p:blipFill>
        <p:spPr>
          <a:xfrm>
            <a:off x="0" y="-64200"/>
            <a:ext cx="9144001" cy="52077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IMAGE 1 MAIN POINT" type="secHead">
  <p:cSld name="SECTION_HEADER">
    <p:spTree>
      <p:nvGrpSpPr>
        <p:cNvPr id="1165" name="Shape 1165"/>
        <p:cNvGrpSpPr/>
        <p:nvPr/>
      </p:nvGrpSpPr>
      <p:grpSpPr>
        <a:xfrm>
          <a:off x="0" y="0"/>
          <a:ext cx="0" cy="0"/>
          <a:chOff x="0" y="0"/>
          <a:chExt cx="0" cy="0"/>
        </a:xfrm>
      </p:grpSpPr>
      <p:sp>
        <p:nvSpPr>
          <p:cNvPr id="1166" name="Google Shape;1166;p149"/>
          <p:cNvSpPr txBox="1"/>
          <p:nvPr>
            <p:ph type="title"/>
          </p:nvPr>
        </p:nvSpPr>
        <p:spPr>
          <a:xfrm>
            <a:off x="311700" y="2493750"/>
            <a:ext cx="4444500" cy="14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4300"/>
              <a:buFont typeface="Arial"/>
              <a:buNone/>
              <a:defRPr b="1" sz="4300">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sp>
        <p:nvSpPr>
          <p:cNvPr id="1167" name="Google Shape;1167;p1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 2 COLUMNS" type="tx">
  <p:cSld name="TITLE_AND_BODY">
    <p:spTree>
      <p:nvGrpSpPr>
        <p:cNvPr id="1168" name="Shape 1168"/>
        <p:cNvGrpSpPr/>
        <p:nvPr/>
      </p:nvGrpSpPr>
      <p:grpSpPr>
        <a:xfrm>
          <a:off x="0" y="0"/>
          <a:ext cx="0" cy="0"/>
          <a:chOff x="0" y="0"/>
          <a:chExt cx="0" cy="0"/>
        </a:xfrm>
      </p:grpSpPr>
      <p:sp>
        <p:nvSpPr>
          <p:cNvPr id="1169" name="Google Shape;1169;p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70" name="Google Shape;1170;p150"/>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1" name="Google Shape;1171;p150"/>
          <p:cNvGrpSpPr/>
          <p:nvPr/>
        </p:nvGrpSpPr>
        <p:grpSpPr>
          <a:xfrm>
            <a:off x="8458939" y="0"/>
            <a:ext cx="92686" cy="5131125"/>
            <a:chOff x="8458939" y="0"/>
            <a:chExt cx="92686" cy="6841500"/>
          </a:xfrm>
        </p:grpSpPr>
        <p:cxnSp>
          <p:nvCxnSpPr>
            <p:cNvPr id="1172" name="Google Shape;1172;p150"/>
            <p:cNvCxnSpPr/>
            <p:nvPr/>
          </p:nvCxnSpPr>
          <p:spPr>
            <a:xfrm>
              <a:off x="8551625" y="0"/>
              <a:ext cx="0" cy="6841500"/>
            </a:xfrm>
            <a:prstGeom prst="straightConnector1">
              <a:avLst/>
            </a:prstGeom>
            <a:noFill/>
            <a:ln cap="flat" cmpd="sng" w="76200">
              <a:solidFill>
                <a:srgbClr val="0FAFFF"/>
              </a:solidFill>
              <a:prstDash val="solid"/>
              <a:round/>
              <a:headEnd len="sm" w="sm" type="none"/>
              <a:tailEnd len="sm" w="sm" type="none"/>
            </a:ln>
          </p:spPr>
        </p:cxnSp>
        <p:cxnSp>
          <p:nvCxnSpPr>
            <p:cNvPr id="1173" name="Google Shape;1173;p150"/>
            <p:cNvCxnSpPr/>
            <p:nvPr/>
          </p:nvCxnSpPr>
          <p:spPr>
            <a:xfrm>
              <a:off x="8458939" y="0"/>
              <a:ext cx="0" cy="6841500"/>
            </a:xfrm>
            <a:prstGeom prst="straightConnector1">
              <a:avLst/>
            </a:prstGeom>
            <a:noFill/>
            <a:ln cap="flat" cmpd="sng" w="28575">
              <a:solidFill>
                <a:srgbClr val="0FAFFF"/>
              </a:solidFill>
              <a:prstDash val="solid"/>
              <a:round/>
              <a:headEnd len="sm" w="sm" type="none"/>
              <a:tailEnd len="sm" w="sm" type="none"/>
            </a:ln>
          </p:spPr>
        </p:cxnSp>
      </p:grpSp>
      <p:sp>
        <p:nvSpPr>
          <p:cNvPr id="1174" name="Google Shape;1174;p150"/>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1175" name="Google Shape;1175;p150"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1176" name="Google Shape;1176;p150"/>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1177" name="Google Shape;1177;p150"/>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1178" name="Google Shape;1178;p150"/>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1179" name="Google Shape;1179;p150"/>
          <p:cNvSpPr txBox="1"/>
          <p:nvPr>
            <p:ph idx="2" type="body"/>
          </p:nvPr>
        </p:nvSpPr>
        <p:spPr>
          <a:xfrm>
            <a:off x="5102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
        <p:nvSpPr>
          <p:cNvPr id="1180" name="Google Shape;1180;p150"/>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p:cSld name="TITLE_AND_BODY_2">
    <p:spTree>
      <p:nvGrpSpPr>
        <p:cNvPr id="1181" name="Shape 1181"/>
        <p:cNvGrpSpPr/>
        <p:nvPr/>
      </p:nvGrpSpPr>
      <p:grpSpPr>
        <a:xfrm>
          <a:off x="0" y="0"/>
          <a:ext cx="0" cy="0"/>
          <a:chOff x="0" y="0"/>
          <a:chExt cx="0" cy="0"/>
        </a:xfrm>
      </p:grpSpPr>
      <p:sp>
        <p:nvSpPr>
          <p:cNvPr id="1182" name="Google Shape;1182;p1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83" name="Google Shape;1183;p151"/>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84" name="Google Shape;1184;p151"/>
          <p:cNvCxnSpPr/>
          <p:nvPr/>
        </p:nvCxnSpPr>
        <p:spPr>
          <a:xfrm>
            <a:off x="8551625" y="0"/>
            <a:ext cx="0" cy="5131200"/>
          </a:xfrm>
          <a:prstGeom prst="straightConnector1">
            <a:avLst/>
          </a:prstGeom>
          <a:noFill/>
          <a:ln cap="flat" cmpd="sng" w="76200">
            <a:solidFill>
              <a:srgbClr val="0FAFFF"/>
            </a:solidFill>
            <a:prstDash val="solid"/>
            <a:round/>
            <a:headEnd len="sm" w="sm" type="none"/>
            <a:tailEnd len="sm" w="sm" type="none"/>
          </a:ln>
        </p:spPr>
      </p:cxnSp>
      <p:cxnSp>
        <p:nvCxnSpPr>
          <p:cNvPr id="1185" name="Google Shape;1185;p151"/>
          <p:cNvCxnSpPr/>
          <p:nvPr/>
        </p:nvCxnSpPr>
        <p:spPr>
          <a:xfrm>
            <a:off x="8458939" y="0"/>
            <a:ext cx="0" cy="5131200"/>
          </a:xfrm>
          <a:prstGeom prst="straightConnector1">
            <a:avLst/>
          </a:prstGeom>
          <a:noFill/>
          <a:ln cap="flat" cmpd="sng" w="28575">
            <a:solidFill>
              <a:srgbClr val="0FAFFF"/>
            </a:solidFill>
            <a:prstDash val="solid"/>
            <a:round/>
            <a:headEnd len="sm" w="sm" type="none"/>
            <a:tailEnd len="sm" w="sm" type="none"/>
          </a:ln>
        </p:spPr>
      </p:cxnSp>
      <p:sp>
        <p:nvSpPr>
          <p:cNvPr id="1186" name="Google Shape;1186;p151"/>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1187" name="Google Shape;1187;p151"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1188" name="Google Shape;1188;p151"/>
          <p:cNvSpPr txBox="1"/>
          <p:nvPr>
            <p:ph idx="1" type="body"/>
          </p:nvPr>
        </p:nvSpPr>
        <p:spPr>
          <a:xfrm>
            <a:off x="510200" y="1744106"/>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FFFFFF"/>
              </a:buClr>
              <a:buSzPts val="2400"/>
              <a:buFont typeface="Arial"/>
              <a:buChar char="■"/>
              <a:defRPr b="1" sz="2400">
                <a:solidFill>
                  <a:srgbClr val="FFFFFF"/>
                </a:solidFill>
                <a:latin typeface="Arial"/>
                <a:ea typeface="Arial"/>
                <a:cs typeface="Arial"/>
                <a:sym typeface="Arial"/>
              </a:defRPr>
            </a:lvl9pPr>
          </a:lstStyle>
          <a:p/>
        </p:txBody>
      </p:sp>
      <p:sp>
        <p:nvSpPr>
          <p:cNvPr id="1189" name="Google Shape;1189;p151"/>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1190" name="Google Shape;1190;p151"/>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1191" name="Google Shape;1191;p151"/>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p:cSld name="TITLE_AND_BODY_1">
    <p:spTree>
      <p:nvGrpSpPr>
        <p:cNvPr id="1192" name="Shape 1192"/>
        <p:cNvGrpSpPr/>
        <p:nvPr/>
      </p:nvGrpSpPr>
      <p:grpSpPr>
        <a:xfrm>
          <a:off x="0" y="0"/>
          <a:ext cx="0" cy="0"/>
          <a:chOff x="0" y="0"/>
          <a:chExt cx="0" cy="0"/>
        </a:xfrm>
      </p:grpSpPr>
      <p:sp>
        <p:nvSpPr>
          <p:cNvPr id="1193" name="Google Shape;1193;p1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94" name="Google Shape;1194;p152"/>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1195" name="Google Shape;1195;p152"/>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196" name="Google Shape;1196;p152"/>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1197" name="Google Shape;1197;p152"/>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 2 COLUMNS">
  <p:cSld name="TITLE_AND_BODY_1_1">
    <p:spTree>
      <p:nvGrpSpPr>
        <p:cNvPr id="1198" name="Shape 1198"/>
        <p:cNvGrpSpPr/>
        <p:nvPr/>
      </p:nvGrpSpPr>
      <p:grpSpPr>
        <a:xfrm>
          <a:off x="0" y="0"/>
          <a:ext cx="0" cy="0"/>
          <a:chOff x="0" y="0"/>
          <a:chExt cx="0" cy="0"/>
        </a:xfrm>
      </p:grpSpPr>
      <p:sp>
        <p:nvSpPr>
          <p:cNvPr id="1199" name="Google Shape;1199;p1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00" name="Google Shape;1200;p153"/>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201" name="Google Shape;1201;p153"/>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1202" name="Google Shape;1202;p153"/>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203" name="Google Shape;1203;p153"/>
          <p:cNvSpPr txBox="1"/>
          <p:nvPr>
            <p:ph idx="2" type="body"/>
          </p:nvPr>
        </p:nvSpPr>
        <p:spPr>
          <a:xfrm>
            <a:off x="510200" y="175359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3C71"/>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1204" name="Google Shape;1204;p153"/>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BOTTOM">
  <p:cSld name="MAIN_POINT">
    <p:spTree>
      <p:nvGrpSpPr>
        <p:cNvPr id="1205" name="Shape 1205"/>
        <p:cNvGrpSpPr/>
        <p:nvPr/>
      </p:nvGrpSpPr>
      <p:grpSpPr>
        <a:xfrm>
          <a:off x="0" y="0"/>
          <a:ext cx="0" cy="0"/>
          <a:chOff x="0" y="0"/>
          <a:chExt cx="0" cy="0"/>
        </a:xfrm>
      </p:grpSpPr>
      <p:sp>
        <p:nvSpPr>
          <p:cNvPr id="1206" name="Google Shape;1206;p154"/>
          <p:cNvSpPr txBox="1"/>
          <p:nvPr>
            <p:ph type="title"/>
          </p:nvPr>
        </p:nvSpPr>
        <p:spPr>
          <a:xfrm>
            <a:off x="490250" y="450150"/>
            <a:ext cx="6367800" cy="4090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207" name="Google Shape;1207;p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TOP">
  <p:cSld name="MAIN_POINT_2">
    <p:spTree>
      <p:nvGrpSpPr>
        <p:cNvPr id="1208" name="Shape 1208"/>
        <p:cNvGrpSpPr/>
        <p:nvPr/>
      </p:nvGrpSpPr>
      <p:grpSpPr>
        <a:xfrm>
          <a:off x="0" y="0"/>
          <a:ext cx="0" cy="0"/>
          <a:chOff x="0" y="0"/>
          <a:chExt cx="0" cy="0"/>
        </a:xfrm>
      </p:grpSpPr>
      <p:sp>
        <p:nvSpPr>
          <p:cNvPr id="1209" name="Google Shape;1209;p155"/>
          <p:cNvSpPr txBox="1"/>
          <p:nvPr>
            <p:ph type="title"/>
          </p:nvPr>
        </p:nvSpPr>
        <p:spPr>
          <a:xfrm>
            <a:off x="490250" y="450150"/>
            <a:ext cx="6367800" cy="409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210" name="Google Shape;1210;p1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TOP">
  <p:cSld name="MAIN_POINT_1">
    <p:spTree>
      <p:nvGrpSpPr>
        <p:cNvPr id="1211" name="Shape 1211"/>
        <p:cNvGrpSpPr/>
        <p:nvPr/>
      </p:nvGrpSpPr>
      <p:grpSpPr>
        <a:xfrm>
          <a:off x="0" y="0"/>
          <a:ext cx="0" cy="0"/>
          <a:chOff x="0" y="0"/>
          <a:chExt cx="0" cy="0"/>
        </a:xfrm>
      </p:grpSpPr>
      <p:sp>
        <p:nvSpPr>
          <p:cNvPr id="1212" name="Google Shape;1212;p156"/>
          <p:cNvSpPr txBox="1"/>
          <p:nvPr>
            <p:ph type="title"/>
          </p:nvPr>
        </p:nvSpPr>
        <p:spPr>
          <a:xfrm>
            <a:off x="2363825" y="450150"/>
            <a:ext cx="6216000" cy="4090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213" name="Google Shape;1213;p1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BOTTOM">
  <p:cSld name="MAIN_POINT_1_1">
    <p:spTree>
      <p:nvGrpSpPr>
        <p:cNvPr id="1214" name="Shape 1214"/>
        <p:cNvGrpSpPr/>
        <p:nvPr/>
      </p:nvGrpSpPr>
      <p:grpSpPr>
        <a:xfrm>
          <a:off x="0" y="0"/>
          <a:ext cx="0" cy="0"/>
          <a:chOff x="0" y="0"/>
          <a:chExt cx="0" cy="0"/>
        </a:xfrm>
      </p:grpSpPr>
      <p:sp>
        <p:nvSpPr>
          <p:cNvPr id="1215" name="Google Shape;1215;p157"/>
          <p:cNvSpPr txBox="1"/>
          <p:nvPr>
            <p:ph type="title"/>
          </p:nvPr>
        </p:nvSpPr>
        <p:spPr>
          <a:xfrm>
            <a:off x="2363825" y="450150"/>
            <a:ext cx="6216000" cy="4090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216" name="Google Shape;1216;p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 Bold Graphics - OPTION 1">
  <p:cSld name="SECTION_TITLE_AND_DESCRIPTION">
    <p:spTree>
      <p:nvGrpSpPr>
        <p:cNvPr id="1217" name="Shape 1217"/>
        <p:cNvGrpSpPr/>
        <p:nvPr/>
      </p:nvGrpSpPr>
      <p:grpSpPr>
        <a:xfrm>
          <a:off x="0" y="0"/>
          <a:ext cx="0" cy="0"/>
          <a:chOff x="0" y="0"/>
          <a:chExt cx="0" cy="0"/>
        </a:xfrm>
      </p:grpSpPr>
      <p:sp>
        <p:nvSpPr>
          <p:cNvPr id="1218" name="Google Shape;1218;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19" name="Google Shape;1219;p158"/>
          <p:cNvSpPr txBox="1"/>
          <p:nvPr>
            <p:ph type="title"/>
          </p:nvPr>
        </p:nvSpPr>
        <p:spPr>
          <a:xfrm>
            <a:off x="490250" y="875494"/>
            <a:ext cx="3522300" cy="3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pic>
        <p:nvPicPr>
          <p:cNvPr id="1220" name="Google Shape;1220;p158"/>
          <p:cNvPicPr preferRelativeResize="0"/>
          <p:nvPr/>
        </p:nvPicPr>
        <p:blipFill rotWithShape="1">
          <a:blip r:embed="rId2">
            <a:alphaModFix/>
          </a:blip>
          <a:srcRect b="-360" l="3232" r="51981" t="359"/>
          <a:stretch/>
        </p:blipFill>
        <p:spPr>
          <a:xfrm>
            <a:off x="4497625" y="-43837"/>
            <a:ext cx="4670952" cy="5214992"/>
          </a:xfrm>
          <a:prstGeom prst="rect">
            <a:avLst/>
          </a:prstGeom>
          <a:noFill/>
          <a:ln>
            <a:noFill/>
          </a:ln>
        </p:spPr>
      </p:pic>
      <p:sp>
        <p:nvSpPr>
          <p:cNvPr id="1221" name="Google Shape;1221;p158"/>
          <p:cNvSpPr/>
          <p:nvPr/>
        </p:nvSpPr>
        <p:spPr>
          <a:xfrm rot="1239341">
            <a:off x="5650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p:cSld name="CAPTION_ONLY">
    <p:spTree>
      <p:nvGrpSpPr>
        <p:cNvPr id="1222" name="Shape 1222"/>
        <p:cNvGrpSpPr/>
        <p:nvPr/>
      </p:nvGrpSpPr>
      <p:grpSpPr>
        <a:xfrm>
          <a:off x="0" y="0"/>
          <a:ext cx="0" cy="0"/>
          <a:chOff x="0" y="0"/>
          <a:chExt cx="0" cy="0"/>
        </a:xfrm>
      </p:grpSpPr>
      <p:sp>
        <p:nvSpPr>
          <p:cNvPr id="1223" name="Google Shape;1223;p159"/>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224" name="Google Shape;1224;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225" name="Google Shape;1225;p159"/>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grpSp>
        <p:nvGrpSpPr>
          <p:cNvPr id="1226" name="Google Shape;1226;p159"/>
          <p:cNvGrpSpPr/>
          <p:nvPr/>
        </p:nvGrpSpPr>
        <p:grpSpPr>
          <a:xfrm>
            <a:off x="461550" y="3756113"/>
            <a:ext cx="8373900" cy="835875"/>
            <a:chOff x="461550" y="5465350"/>
            <a:chExt cx="8373900" cy="1114500"/>
          </a:xfrm>
        </p:grpSpPr>
        <p:sp>
          <p:nvSpPr>
            <p:cNvPr id="1227" name="Google Shape;1227;p159"/>
            <p:cNvSpPr/>
            <p:nvPr/>
          </p:nvSpPr>
          <p:spPr>
            <a:xfrm>
              <a:off x="461550" y="54653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59"/>
            <p:cNvSpPr txBox="1"/>
            <p:nvPr/>
          </p:nvSpPr>
          <p:spPr>
            <a:xfrm>
              <a:off x="659125" y="56159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grpSp>
      <p:grpSp>
        <p:nvGrpSpPr>
          <p:cNvPr id="1229" name="Google Shape;1229;p159"/>
          <p:cNvGrpSpPr/>
          <p:nvPr/>
        </p:nvGrpSpPr>
        <p:grpSpPr>
          <a:xfrm>
            <a:off x="461550" y="2791941"/>
            <a:ext cx="8373900" cy="835875"/>
            <a:chOff x="461550" y="5541550"/>
            <a:chExt cx="8373900" cy="1114500"/>
          </a:xfrm>
        </p:grpSpPr>
        <p:sp>
          <p:nvSpPr>
            <p:cNvPr id="1230" name="Google Shape;1230;p159"/>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59"/>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grpSp>
      <p:grpSp>
        <p:nvGrpSpPr>
          <p:cNvPr id="1232" name="Google Shape;1232;p159"/>
          <p:cNvGrpSpPr/>
          <p:nvPr/>
        </p:nvGrpSpPr>
        <p:grpSpPr>
          <a:xfrm>
            <a:off x="461550" y="1827769"/>
            <a:ext cx="8373900" cy="835875"/>
            <a:chOff x="461550" y="5541550"/>
            <a:chExt cx="8373900" cy="1114500"/>
          </a:xfrm>
        </p:grpSpPr>
        <p:sp>
          <p:nvSpPr>
            <p:cNvPr id="1233" name="Google Shape;1233;p159"/>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59"/>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grpSp>
      <p:sp>
        <p:nvSpPr>
          <p:cNvPr id="1235" name="Google Shape;1235;p159"/>
          <p:cNvSpPr txBox="1"/>
          <p:nvPr>
            <p:ph idx="1" type="body"/>
          </p:nvPr>
        </p:nvSpPr>
        <p:spPr>
          <a:xfrm>
            <a:off x="1284050" y="18920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236" name="Google Shape;1236;p159"/>
          <p:cNvSpPr txBox="1"/>
          <p:nvPr>
            <p:ph idx="2" type="body"/>
          </p:nvPr>
        </p:nvSpPr>
        <p:spPr>
          <a:xfrm>
            <a:off x="1284050" y="38351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237" name="Google Shape;1237;p159"/>
          <p:cNvSpPr txBox="1"/>
          <p:nvPr>
            <p:ph idx="3" type="body"/>
          </p:nvPr>
        </p:nvSpPr>
        <p:spPr>
          <a:xfrm>
            <a:off x="1284050" y="286357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238" name="Google Shape;1238;p159"/>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PILLARS">
  <p:cSld name="CAPTION_ONLY_2">
    <p:spTree>
      <p:nvGrpSpPr>
        <p:cNvPr id="1239" name="Shape 1239"/>
        <p:cNvGrpSpPr/>
        <p:nvPr/>
      </p:nvGrpSpPr>
      <p:grpSpPr>
        <a:xfrm>
          <a:off x="0" y="0"/>
          <a:ext cx="0" cy="0"/>
          <a:chOff x="0" y="0"/>
          <a:chExt cx="0" cy="0"/>
        </a:xfrm>
      </p:grpSpPr>
      <p:sp>
        <p:nvSpPr>
          <p:cNvPr id="1240" name="Google Shape;1240;p160"/>
          <p:cNvSpPr txBox="1"/>
          <p:nvPr>
            <p:ph idx="12" type="sldNum"/>
          </p:nvPr>
        </p:nvSpPr>
        <p:spPr>
          <a:xfrm>
            <a:off x="8524008" y="46778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241" name="Google Shape;1241;p160"/>
          <p:cNvGrpSpPr/>
          <p:nvPr/>
        </p:nvGrpSpPr>
        <p:grpSpPr>
          <a:xfrm>
            <a:off x="6205000" y="1448925"/>
            <a:ext cx="2596800" cy="2757825"/>
            <a:chOff x="6265963" y="3087650"/>
            <a:chExt cx="2596800" cy="3677100"/>
          </a:xfrm>
        </p:grpSpPr>
        <p:sp>
          <p:nvSpPr>
            <p:cNvPr id="1242" name="Google Shape;1242;p160"/>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60"/>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44" name="Google Shape;1244;p160"/>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grpSp>
        <p:nvGrpSpPr>
          <p:cNvPr id="1245" name="Google Shape;1245;p160"/>
          <p:cNvGrpSpPr/>
          <p:nvPr/>
        </p:nvGrpSpPr>
        <p:grpSpPr>
          <a:xfrm>
            <a:off x="3274050" y="1448925"/>
            <a:ext cx="2624100" cy="2757825"/>
            <a:chOff x="3293788" y="2998700"/>
            <a:chExt cx="2624100" cy="3677100"/>
          </a:xfrm>
        </p:grpSpPr>
        <p:sp>
          <p:nvSpPr>
            <p:cNvPr id="1246" name="Google Shape;1246;p160"/>
            <p:cNvSpPr/>
            <p:nvPr/>
          </p:nvSpPr>
          <p:spPr>
            <a:xfrm>
              <a:off x="3304138"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60"/>
            <p:cNvSpPr/>
            <p:nvPr/>
          </p:nvSpPr>
          <p:spPr>
            <a:xfrm>
              <a:off x="3304138"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48" name="Google Shape;1248;p160"/>
            <p:cNvCxnSpPr/>
            <p:nvPr/>
          </p:nvCxnSpPr>
          <p:spPr>
            <a:xfrm>
              <a:off x="3293788" y="3619951"/>
              <a:ext cx="2624100" cy="0"/>
            </a:xfrm>
            <a:prstGeom prst="straightConnector1">
              <a:avLst/>
            </a:prstGeom>
            <a:noFill/>
            <a:ln cap="flat" cmpd="sng" w="76200">
              <a:solidFill>
                <a:srgbClr val="FFFFFF"/>
              </a:solidFill>
              <a:prstDash val="solid"/>
              <a:round/>
              <a:headEnd len="sm" w="sm" type="none"/>
              <a:tailEnd len="sm" w="sm" type="none"/>
            </a:ln>
          </p:spPr>
        </p:cxnSp>
      </p:grpSp>
      <p:grpSp>
        <p:nvGrpSpPr>
          <p:cNvPr id="1249" name="Google Shape;1249;p160"/>
          <p:cNvGrpSpPr/>
          <p:nvPr/>
        </p:nvGrpSpPr>
        <p:grpSpPr>
          <a:xfrm>
            <a:off x="342200" y="1448925"/>
            <a:ext cx="2625000" cy="2757825"/>
            <a:chOff x="430813" y="2998700"/>
            <a:chExt cx="2625000" cy="3677100"/>
          </a:xfrm>
        </p:grpSpPr>
        <p:sp>
          <p:nvSpPr>
            <p:cNvPr id="1250" name="Google Shape;1250;p160"/>
            <p:cNvSpPr/>
            <p:nvPr/>
          </p:nvSpPr>
          <p:spPr>
            <a:xfrm>
              <a:off x="441163"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60"/>
            <p:cNvSpPr/>
            <p:nvPr/>
          </p:nvSpPr>
          <p:spPr>
            <a:xfrm>
              <a:off x="441163"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52" name="Google Shape;1252;p160"/>
            <p:cNvCxnSpPr/>
            <p:nvPr/>
          </p:nvCxnSpPr>
          <p:spPr>
            <a:xfrm>
              <a:off x="430813" y="3619951"/>
              <a:ext cx="2625000" cy="0"/>
            </a:xfrm>
            <a:prstGeom prst="straightConnector1">
              <a:avLst/>
            </a:prstGeom>
            <a:noFill/>
            <a:ln cap="flat" cmpd="sng" w="76200">
              <a:solidFill>
                <a:srgbClr val="FFFFFF"/>
              </a:solidFill>
              <a:prstDash val="solid"/>
              <a:round/>
              <a:headEnd len="sm" w="sm" type="none"/>
              <a:tailEnd len="sm" w="sm" type="none"/>
            </a:ln>
          </p:spPr>
        </p:cxnSp>
      </p:grpSp>
      <p:sp>
        <p:nvSpPr>
          <p:cNvPr id="1253" name="Google Shape;1253;p160"/>
          <p:cNvSpPr txBox="1"/>
          <p:nvPr>
            <p:ph idx="1" type="subTitle"/>
          </p:nvPr>
        </p:nvSpPr>
        <p:spPr>
          <a:xfrm>
            <a:off x="5021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254" name="Google Shape;1254;p160"/>
          <p:cNvSpPr txBox="1"/>
          <p:nvPr>
            <p:ph idx="2" type="subTitle"/>
          </p:nvPr>
        </p:nvSpPr>
        <p:spPr>
          <a:xfrm>
            <a:off x="34335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255" name="Google Shape;1255;p160"/>
          <p:cNvSpPr txBox="1"/>
          <p:nvPr>
            <p:ph idx="3" type="subTitle"/>
          </p:nvPr>
        </p:nvSpPr>
        <p:spPr>
          <a:xfrm>
            <a:off x="63508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256" name="Google Shape;1256;p160"/>
          <p:cNvSpPr txBox="1"/>
          <p:nvPr>
            <p:ph idx="4" type="subTitle"/>
          </p:nvPr>
        </p:nvSpPr>
        <p:spPr>
          <a:xfrm>
            <a:off x="4583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1257" name="Google Shape;1257;p160"/>
          <p:cNvSpPr txBox="1"/>
          <p:nvPr>
            <p:ph idx="5" type="subTitle"/>
          </p:nvPr>
        </p:nvSpPr>
        <p:spPr>
          <a:xfrm>
            <a:off x="33897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1258" name="Google Shape;1258;p160"/>
          <p:cNvSpPr txBox="1"/>
          <p:nvPr>
            <p:ph idx="6" type="subTitle"/>
          </p:nvPr>
        </p:nvSpPr>
        <p:spPr>
          <a:xfrm>
            <a:off x="63070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000">
                <a:solidFill>
                  <a:srgbClr val="000000"/>
                </a:solidFill>
                <a:latin typeface="Arial"/>
                <a:ea typeface="Arial"/>
                <a:cs typeface="Arial"/>
                <a:sym typeface="Arial"/>
              </a:defRPr>
            </a:lvl9pPr>
          </a:lstStyle>
          <a:p/>
        </p:txBody>
      </p:sp>
      <p:sp>
        <p:nvSpPr>
          <p:cNvPr id="1259" name="Google Shape;1259;p160"/>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260" name="Google Shape;1260;p160"/>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261" name="Google Shape;1261;p160"/>
          <p:cNvSpPr txBox="1"/>
          <p:nvPr>
            <p:ph idx="7"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p:cSld name="CAPTION_ONLY_1">
    <p:spTree>
      <p:nvGrpSpPr>
        <p:cNvPr id="1262" name="Shape 1262"/>
        <p:cNvGrpSpPr/>
        <p:nvPr/>
      </p:nvGrpSpPr>
      <p:grpSpPr>
        <a:xfrm>
          <a:off x="0" y="0"/>
          <a:ext cx="0" cy="0"/>
          <a:chOff x="0" y="0"/>
          <a:chExt cx="0" cy="0"/>
        </a:xfrm>
      </p:grpSpPr>
      <p:sp>
        <p:nvSpPr>
          <p:cNvPr id="1263" name="Google Shape;1263;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64" name="Google Shape;1264;p161"/>
          <p:cNvSpPr/>
          <p:nvPr/>
        </p:nvSpPr>
        <p:spPr>
          <a:xfrm>
            <a:off x="461550" y="3756113"/>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61"/>
          <p:cNvSpPr/>
          <p:nvPr/>
        </p:nvSpPr>
        <p:spPr>
          <a:xfrm>
            <a:off x="461550" y="2791941"/>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61"/>
          <p:cNvSpPr/>
          <p:nvPr/>
        </p:nvSpPr>
        <p:spPr>
          <a:xfrm>
            <a:off x="461550" y="1827769"/>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61"/>
          <p:cNvSpPr txBox="1"/>
          <p:nvPr>
            <p:ph idx="1" type="body"/>
          </p:nvPr>
        </p:nvSpPr>
        <p:spPr>
          <a:xfrm>
            <a:off x="859500" y="18920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68" name="Google Shape;1268;p161"/>
          <p:cNvSpPr txBox="1"/>
          <p:nvPr>
            <p:ph idx="2" type="body"/>
          </p:nvPr>
        </p:nvSpPr>
        <p:spPr>
          <a:xfrm>
            <a:off x="859500" y="38351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69" name="Google Shape;1269;p161"/>
          <p:cNvSpPr txBox="1"/>
          <p:nvPr>
            <p:ph idx="3" type="body"/>
          </p:nvPr>
        </p:nvSpPr>
        <p:spPr>
          <a:xfrm>
            <a:off x="859500" y="286357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70" name="Google Shape;1270;p161"/>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271" name="Google Shape;1271;p161"/>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272" name="Google Shape;1272;p161"/>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 More Slots">
  <p:cSld name="CAPTION_ONLY_1_1">
    <p:spTree>
      <p:nvGrpSpPr>
        <p:cNvPr id="1273" name="Shape 1273"/>
        <p:cNvGrpSpPr/>
        <p:nvPr/>
      </p:nvGrpSpPr>
      <p:grpSpPr>
        <a:xfrm>
          <a:off x="0" y="0"/>
          <a:ext cx="0" cy="0"/>
          <a:chOff x="0" y="0"/>
          <a:chExt cx="0" cy="0"/>
        </a:xfrm>
      </p:grpSpPr>
      <p:sp>
        <p:nvSpPr>
          <p:cNvPr id="1274" name="Google Shape;1274;p162"/>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76" name="Google Shape;1276;p162"/>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62"/>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62"/>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62"/>
          <p:cNvSpPr txBox="1"/>
          <p:nvPr>
            <p:ph idx="1" type="body"/>
          </p:nvPr>
        </p:nvSpPr>
        <p:spPr>
          <a:xfrm>
            <a:off x="1164300" y="183487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80" name="Google Shape;1280;p162"/>
          <p:cNvSpPr txBox="1"/>
          <p:nvPr>
            <p:ph idx="2" type="body"/>
          </p:nvPr>
        </p:nvSpPr>
        <p:spPr>
          <a:xfrm>
            <a:off x="1164300" y="4017619"/>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81" name="Google Shape;1281;p162"/>
          <p:cNvSpPr txBox="1"/>
          <p:nvPr>
            <p:ph idx="3" type="body"/>
          </p:nvPr>
        </p:nvSpPr>
        <p:spPr>
          <a:xfrm>
            <a:off x="1164300" y="257782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82" name="Google Shape;1282;p162"/>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283" name="Google Shape;1283;p162"/>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284" name="Google Shape;1284;p162"/>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1285" name="Google Shape;1285;p162"/>
          <p:cNvSpPr txBox="1"/>
          <p:nvPr>
            <p:ph idx="5" type="body"/>
          </p:nvPr>
        </p:nvSpPr>
        <p:spPr>
          <a:xfrm>
            <a:off x="1164300" y="3296738"/>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86" name="Google Shape;1286;p162"/>
          <p:cNvSpPr txBox="1"/>
          <p:nvPr/>
        </p:nvSpPr>
        <p:spPr>
          <a:xfrm>
            <a:off x="588158" y="18560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sp>
        <p:nvSpPr>
          <p:cNvPr id="1287" name="Google Shape;1287;p162"/>
          <p:cNvSpPr txBox="1"/>
          <p:nvPr/>
        </p:nvSpPr>
        <p:spPr>
          <a:xfrm>
            <a:off x="588158" y="2588003"/>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sp>
        <p:nvSpPr>
          <p:cNvPr id="1288" name="Google Shape;1288;p162"/>
          <p:cNvSpPr txBox="1"/>
          <p:nvPr/>
        </p:nvSpPr>
        <p:spPr>
          <a:xfrm>
            <a:off x="588158" y="3306916"/>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sp>
        <p:nvSpPr>
          <p:cNvPr id="1289" name="Google Shape;1289;p162"/>
          <p:cNvSpPr txBox="1"/>
          <p:nvPr/>
        </p:nvSpPr>
        <p:spPr>
          <a:xfrm>
            <a:off x="588158" y="40277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4</a:t>
            </a:r>
            <a:endParaRPr b="1" i="0" sz="4600" u="none" cap="none" strike="noStrike">
              <a:solidFill>
                <a:srgbClr val="003C71"/>
              </a:solidFill>
              <a:latin typeface="Arial"/>
              <a:ea typeface="Arial"/>
              <a:cs typeface="Arial"/>
              <a:sym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 More Slots 1">
  <p:cSld name="CAPTION_ONLY_1_1_1">
    <p:spTree>
      <p:nvGrpSpPr>
        <p:cNvPr id="1290" name="Shape 1290"/>
        <p:cNvGrpSpPr/>
        <p:nvPr/>
      </p:nvGrpSpPr>
      <p:grpSpPr>
        <a:xfrm>
          <a:off x="0" y="0"/>
          <a:ext cx="0" cy="0"/>
          <a:chOff x="0" y="0"/>
          <a:chExt cx="0" cy="0"/>
        </a:xfrm>
      </p:grpSpPr>
      <p:sp>
        <p:nvSpPr>
          <p:cNvPr id="1291" name="Google Shape;1291;p163"/>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93" name="Google Shape;1293;p163"/>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63"/>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63"/>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63"/>
          <p:cNvSpPr txBox="1"/>
          <p:nvPr>
            <p:ph idx="1" type="body"/>
          </p:nvPr>
        </p:nvSpPr>
        <p:spPr>
          <a:xfrm>
            <a:off x="859500" y="183487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97" name="Google Shape;1297;p163"/>
          <p:cNvSpPr txBox="1"/>
          <p:nvPr>
            <p:ph idx="2" type="body"/>
          </p:nvPr>
        </p:nvSpPr>
        <p:spPr>
          <a:xfrm>
            <a:off x="859500" y="401761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98" name="Google Shape;1298;p163"/>
          <p:cNvSpPr txBox="1"/>
          <p:nvPr>
            <p:ph idx="3" type="body"/>
          </p:nvPr>
        </p:nvSpPr>
        <p:spPr>
          <a:xfrm>
            <a:off x="859500" y="257782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299" name="Google Shape;1299;p163"/>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300" name="Google Shape;1300;p163"/>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301" name="Google Shape;1301;p163"/>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1302" name="Google Shape;1302;p163"/>
          <p:cNvSpPr txBox="1"/>
          <p:nvPr>
            <p:ph idx="5" type="body"/>
          </p:nvPr>
        </p:nvSpPr>
        <p:spPr>
          <a:xfrm>
            <a:off x="859500" y="329673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p:cSld name="BIG_NUMBER">
    <p:spTree>
      <p:nvGrpSpPr>
        <p:cNvPr id="1303" name="Shape 1303"/>
        <p:cNvGrpSpPr/>
        <p:nvPr/>
      </p:nvGrpSpPr>
      <p:grpSpPr>
        <a:xfrm>
          <a:off x="0" y="0"/>
          <a:ext cx="0" cy="0"/>
          <a:chOff x="0" y="0"/>
          <a:chExt cx="0" cy="0"/>
        </a:xfrm>
      </p:grpSpPr>
      <p:sp>
        <p:nvSpPr>
          <p:cNvPr id="1304" name="Google Shape;1304;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05" name="Google Shape;1305;p164"/>
          <p:cNvPicPr preferRelativeResize="0"/>
          <p:nvPr/>
        </p:nvPicPr>
        <p:blipFill rotWithShape="1">
          <a:blip r:embed="rId2">
            <a:alphaModFix amt="76000"/>
          </a:blip>
          <a:srcRect b="0" l="17970" r="17963" t="0"/>
          <a:stretch/>
        </p:blipFill>
        <p:spPr>
          <a:xfrm>
            <a:off x="1208225" y="0"/>
            <a:ext cx="2929027" cy="5143494"/>
          </a:xfrm>
          <a:prstGeom prst="rect">
            <a:avLst/>
          </a:prstGeom>
          <a:noFill/>
          <a:ln>
            <a:noFill/>
          </a:ln>
        </p:spPr>
      </p:pic>
      <p:cxnSp>
        <p:nvCxnSpPr>
          <p:cNvPr id="1306" name="Google Shape;1306;p164"/>
          <p:cNvCxnSpPr/>
          <p:nvPr/>
        </p:nvCxnSpPr>
        <p:spPr>
          <a:xfrm>
            <a:off x="4934261" y="2211573"/>
            <a:ext cx="3361800" cy="0"/>
          </a:xfrm>
          <a:prstGeom prst="straightConnector1">
            <a:avLst/>
          </a:prstGeom>
          <a:noFill/>
          <a:ln cap="flat" cmpd="sng" w="9525">
            <a:solidFill>
              <a:srgbClr val="F3F3F3"/>
            </a:solidFill>
            <a:prstDash val="solid"/>
            <a:round/>
            <a:headEnd len="sm" w="sm" type="none"/>
            <a:tailEnd len="sm" w="sm" type="none"/>
          </a:ln>
        </p:spPr>
      </p:cxnSp>
      <p:sp>
        <p:nvSpPr>
          <p:cNvPr id="1307" name="Google Shape;1307;p164"/>
          <p:cNvSpPr txBox="1"/>
          <p:nvPr>
            <p:ph type="title"/>
          </p:nvPr>
        </p:nvSpPr>
        <p:spPr>
          <a:xfrm>
            <a:off x="4844375" y="1192856"/>
            <a:ext cx="3866700" cy="95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4800">
                <a:latin typeface="Arial"/>
                <a:ea typeface="Arial"/>
                <a:cs typeface="Arial"/>
                <a:sym typeface="Arial"/>
              </a:defRPr>
            </a:lvl1pPr>
            <a:lvl2pPr lvl="1" algn="l">
              <a:lnSpc>
                <a:spcPct val="100000"/>
              </a:lnSpc>
              <a:spcBef>
                <a:spcPts val="0"/>
              </a:spcBef>
              <a:spcAft>
                <a:spcPts val="0"/>
              </a:spcAft>
              <a:buSzPts val="2800"/>
              <a:buNone/>
              <a:defRPr b="1" sz="4800">
                <a:latin typeface="Arial"/>
                <a:ea typeface="Arial"/>
                <a:cs typeface="Arial"/>
                <a:sym typeface="Arial"/>
              </a:defRPr>
            </a:lvl2pPr>
            <a:lvl3pPr lvl="2" algn="l">
              <a:lnSpc>
                <a:spcPct val="100000"/>
              </a:lnSpc>
              <a:spcBef>
                <a:spcPts val="0"/>
              </a:spcBef>
              <a:spcAft>
                <a:spcPts val="0"/>
              </a:spcAft>
              <a:buSzPts val="2800"/>
              <a:buNone/>
              <a:defRPr b="1" sz="4800">
                <a:latin typeface="Arial"/>
                <a:ea typeface="Arial"/>
                <a:cs typeface="Arial"/>
                <a:sym typeface="Arial"/>
              </a:defRPr>
            </a:lvl3pPr>
            <a:lvl4pPr lvl="3" algn="l">
              <a:lnSpc>
                <a:spcPct val="100000"/>
              </a:lnSpc>
              <a:spcBef>
                <a:spcPts val="0"/>
              </a:spcBef>
              <a:spcAft>
                <a:spcPts val="0"/>
              </a:spcAft>
              <a:buSzPts val="2800"/>
              <a:buNone/>
              <a:defRPr b="1" sz="4800">
                <a:latin typeface="Arial"/>
                <a:ea typeface="Arial"/>
                <a:cs typeface="Arial"/>
                <a:sym typeface="Arial"/>
              </a:defRPr>
            </a:lvl4pPr>
            <a:lvl5pPr lvl="4" algn="l">
              <a:lnSpc>
                <a:spcPct val="100000"/>
              </a:lnSpc>
              <a:spcBef>
                <a:spcPts val="0"/>
              </a:spcBef>
              <a:spcAft>
                <a:spcPts val="0"/>
              </a:spcAft>
              <a:buSzPts val="2800"/>
              <a:buNone/>
              <a:defRPr b="1" sz="4800">
                <a:latin typeface="Arial"/>
                <a:ea typeface="Arial"/>
                <a:cs typeface="Arial"/>
                <a:sym typeface="Arial"/>
              </a:defRPr>
            </a:lvl5pPr>
            <a:lvl6pPr lvl="5" algn="l">
              <a:lnSpc>
                <a:spcPct val="100000"/>
              </a:lnSpc>
              <a:spcBef>
                <a:spcPts val="0"/>
              </a:spcBef>
              <a:spcAft>
                <a:spcPts val="0"/>
              </a:spcAft>
              <a:buSzPts val="2800"/>
              <a:buNone/>
              <a:defRPr b="1" sz="4800">
                <a:latin typeface="Arial"/>
                <a:ea typeface="Arial"/>
                <a:cs typeface="Arial"/>
                <a:sym typeface="Arial"/>
              </a:defRPr>
            </a:lvl6pPr>
            <a:lvl7pPr lvl="6" algn="l">
              <a:lnSpc>
                <a:spcPct val="100000"/>
              </a:lnSpc>
              <a:spcBef>
                <a:spcPts val="0"/>
              </a:spcBef>
              <a:spcAft>
                <a:spcPts val="0"/>
              </a:spcAft>
              <a:buSzPts val="2800"/>
              <a:buNone/>
              <a:defRPr b="1" sz="4800">
                <a:latin typeface="Arial"/>
                <a:ea typeface="Arial"/>
                <a:cs typeface="Arial"/>
                <a:sym typeface="Arial"/>
              </a:defRPr>
            </a:lvl7pPr>
            <a:lvl8pPr lvl="7" algn="l">
              <a:lnSpc>
                <a:spcPct val="100000"/>
              </a:lnSpc>
              <a:spcBef>
                <a:spcPts val="0"/>
              </a:spcBef>
              <a:spcAft>
                <a:spcPts val="0"/>
              </a:spcAft>
              <a:buSzPts val="2800"/>
              <a:buNone/>
              <a:defRPr b="1" sz="4800">
                <a:latin typeface="Arial"/>
                <a:ea typeface="Arial"/>
                <a:cs typeface="Arial"/>
                <a:sym typeface="Arial"/>
              </a:defRPr>
            </a:lvl8pPr>
            <a:lvl9pPr lvl="8" algn="l">
              <a:lnSpc>
                <a:spcPct val="100000"/>
              </a:lnSpc>
              <a:spcBef>
                <a:spcPts val="0"/>
              </a:spcBef>
              <a:spcAft>
                <a:spcPts val="0"/>
              </a:spcAft>
              <a:buSzPts val="2800"/>
              <a:buNone/>
              <a:defRPr b="1" sz="4800">
                <a:latin typeface="Arial"/>
                <a:ea typeface="Arial"/>
                <a:cs typeface="Arial"/>
                <a:sym typeface="Arial"/>
              </a:defRPr>
            </a:lvl9pPr>
          </a:lstStyle>
          <a:p/>
        </p:txBody>
      </p:sp>
      <p:sp>
        <p:nvSpPr>
          <p:cNvPr id="1308" name="Google Shape;1308;p164"/>
          <p:cNvSpPr txBox="1"/>
          <p:nvPr>
            <p:ph idx="1" type="subTitle"/>
          </p:nvPr>
        </p:nvSpPr>
        <p:spPr>
          <a:xfrm>
            <a:off x="4844375" y="2262900"/>
            <a:ext cx="4019100" cy="128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36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36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36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36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36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36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36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36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3600">
                <a:solidFill>
                  <a:srgbClr val="FFFFFF"/>
                </a:solidFill>
                <a:latin typeface="Arial"/>
                <a:ea typeface="Arial"/>
                <a:cs typeface="Arial"/>
                <a:sym typeface="Arial"/>
              </a:defRPr>
            </a:lvl9pPr>
          </a:lstStyle>
          <a:p/>
        </p:txBody>
      </p:sp>
      <p:sp>
        <p:nvSpPr>
          <p:cNvPr id="1309" name="Google Shape;1309;p164"/>
          <p:cNvSpPr/>
          <p:nvPr/>
        </p:nvSpPr>
        <p:spPr>
          <a:xfrm rot="1239341">
            <a:off x="1459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LG quote">
  <p:cSld name="TITLE_AND_BODY_2_1_1_1">
    <p:spTree>
      <p:nvGrpSpPr>
        <p:cNvPr id="66" name="Shape 66"/>
        <p:cNvGrpSpPr/>
        <p:nvPr/>
      </p:nvGrpSpPr>
      <p:grpSpPr>
        <a:xfrm>
          <a:off x="0" y="0"/>
          <a:ext cx="0" cy="0"/>
          <a:chOff x="0" y="0"/>
          <a:chExt cx="0" cy="0"/>
        </a:xfrm>
      </p:grpSpPr>
      <p:sp>
        <p:nvSpPr>
          <p:cNvPr id="67" name="Google Shape;67;p17"/>
          <p:cNvSpPr txBox="1"/>
          <p:nvPr>
            <p:ph type="ctrTitle"/>
          </p:nvPr>
        </p:nvSpPr>
        <p:spPr>
          <a:xfrm>
            <a:off x="712850" y="536207"/>
            <a:ext cx="7386600" cy="373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1C304A"/>
              </a:buClr>
              <a:buSzPts val="3200"/>
              <a:buNone/>
              <a:defRPr b="1" sz="3200">
                <a:solidFill>
                  <a:srgbClr val="1C304A"/>
                </a:solidFill>
              </a:defRPr>
            </a:lvl1pPr>
            <a:lvl2pPr lvl="1" algn="ctr">
              <a:lnSpc>
                <a:spcPct val="100000"/>
              </a:lnSpc>
              <a:spcBef>
                <a:spcPts val="0"/>
              </a:spcBef>
              <a:spcAft>
                <a:spcPts val="0"/>
              </a:spcAft>
              <a:buClr>
                <a:srgbClr val="1C304A"/>
              </a:buClr>
              <a:buSzPts val="6000"/>
              <a:buNone/>
              <a:defRPr sz="6000">
                <a:solidFill>
                  <a:srgbClr val="1C304A"/>
                </a:solidFill>
              </a:defRPr>
            </a:lvl2pPr>
            <a:lvl3pPr lvl="2" algn="ctr">
              <a:lnSpc>
                <a:spcPct val="100000"/>
              </a:lnSpc>
              <a:spcBef>
                <a:spcPts val="0"/>
              </a:spcBef>
              <a:spcAft>
                <a:spcPts val="0"/>
              </a:spcAft>
              <a:buClr>
                <a:srgbClr val="1C304A"/>
              </a:buClr>
              <a:buSzPts val="6000"/>
              <a:buNone/>
              <a:defRPr sz="6000">
                <a:solidFill>
                  <a:srgbClr val="1C304A"/>
                </a:solidFill>
              </a:defRPr>
            </a:lvl3pPr>
            <a:lvl4pPr lvl="3" algn="ctr">
              <a:lnSpc>
                <a:spcPct val="100000"/>
              </a:lnSpc>
              <a:spcBef>
                <a:spcPts val="0"/>
              </a:spcBef>
              <a:spcAft>
                <a:spcPts val="0"/>
              </a:spcAft>
              <a:buClr>
                <a:srgbClr val="1C304A"/>
              </a:buClr>
              <a:buSzPts val="6000"/>
              <a:buNone/>
              <a:defRPr sz="6000">
                <a:solidFill>
                  <a:srgbClr val="1C304A"/>
                </a:solidFill>
              </a:defRPr>
            </a:lvl4pPr>
            <a:lvl5pPr lvl="4" algn="ctr">
              <a:lnSpc>
                <a:spcPct val="100000"/>
              </a:lnSpc>
              <a:spcBef>
                <a:spcPts val="0"/>
              </a:spcBef>
              <a:spcAft>
                <a:spcPts val="0"/>
              </a:spcAft>
              <a:buClr>
                <a:srgbClr val="1C304A"/>
              </a:buClr>
              <a:buSzPts val="6000"/>
              <a:buNone/>
              <a:defRPr sz="6000">
                <a:solidFill>
                  <a:srgbClr val="1C304A"/>
                </a:solidFill>
              </a:defRPr>
            </a:lvl5pPr>
            <a:lvl6pPr lvl="5" algn="ctr">
              <a:lnSpc>
                <a:spcPct val="100000"/>
              </a:lnSpc>
              <a:spcBef>
                <a:spcPts val="0"/>
              </a:spcBef>
              <a:spcAft>
                <a:spcPts val="0"/>
              </a:spcAft>
              <a:buClr>
                <a:srgbClr val="1C304A"/>
              </a:buClr>
              <a:buSzPts val="6000"/>
              <a:buNone/>
              <a:defRPr sz="6000">
                <a:solidFill>
                  <a:srgbClr val="1C304A"/>
                </a:solidFill>
              </a:defRPr>
            </a:lvl6pPr>
            <a:lvl7pPr lvl="6" algn="ctr">
              <a:lnSpc>
                <a:spcPct val="100000"/>
              </a:lnSpc>
              <a:spcBef>
                <a:spcPts val="0"/>
              </a:spcBef>
              <a:spcAft>
                <a:spcPts val="0"/>
              </a:spcAft>
              <a:buClr>
                <a:srgbClr val="1C304A"/>
              </a:buClr>
              <a:buSzPts val="6000"/>
              <a:buNone/>
              <a:defRPr sz="6000">
                <a:solidFill>
                  <a:srgbClr val="1C304A"/>
                </a:solidFill>
              </a:defRPr>
            </a:lvl7pPr>
            <a:lvl8pPr lvl="7" algn="ctr">
              <a:lnSpc>
                <a:spcPct val="100000"/>
              </a:lnSpc>
              <a:spcBef>
                <a:spcPts val="0"/>
              </a:spcBef>
              <a:spcAft>
                <a:spcPts val="0"/>
              </a:spcAft>
              <a:buClr>
                <a:srgbClr val="1C304A"/>
              </a:buClr>
              <a:buSzPts val="6000"/>
              <a:buNone/>
              <a:defRPr sz="6000">
                <a:solidFill>
                  <a:srgbClr val="1C304A"/>
                </a:solidFill>
              </a:defRPr>
            </a:lvl8pPr>
            <a:lvl9pPr lvl="8" algn="ctr">
              <a:lnSpc>
                <a:spcPct val="100000"/>
              </a:lnSpc>
              <a:spcBef>
                <a:spcPts val="0"/>
              </a:spcBef>
              <a:spcAft>
                <a:spcPts val="0"/>
              </a:spcAft>
              <a:buClr>
                <a:srgbClr val="1C304A"/>
              </a:buClr>
              <a:buSzPts val="6000"/>
              <a:buNone/>
              <a:defRPr sz="6000">
                <a:solidFill>
                  <a:srgbClr val="1C304A"/>
                </a:solidFill>
              </a:defRPr>
            </a:lvl9pPr>
          </a:lstStyle>
          <a:p/>
        </p:txBody>
      </p:sp>
      <p:sp>
        <p:nvSpPr>
          <p:cNvPr id="68" name="Google Shape;68;p17"/>
          <p:cNvSpPr txBox="1"/>
          <p:nvPr>
            <p:ph idx="12" type="sldNum"/>
          </p:nvPr>
        </p:nvSpPr>
        <p:spPr>
          <a:xfrm>
            <a:off x="8472450" y="4765389"/>
            <a:ext cx="548700" cy="2619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2">
    <p:spTree>
      <p:nvGrpSpPr>
        <p:cNvPr id="1310" name="Shape 1310"/>
        <p:cNvGrpSpPr/>
        <p:nvPr/>
      </p:nvGrpSpPr>
      <p:grpSpPr>
        <a:xfrm>
          <a:off x="0" y="0"/>
          <a:ext cx="0" cy="0"/>
          <a:chOff x="0" y="0"/>
          <a:chExt cx="0" cy="0"/>
        </a:xfrm>
      </p:grpSpPr>
      <p:sp>
        <p:nvSpPr>
          <p:cNvPr id="1311" name="Google Shape;1311;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12" name="Google Shape;1312;p165"/>
          <p:cNvSpPr txBox="1"/>
          <p:nvPr>
            <p:ph idx="1" type="subTitle"/>
          </p:nvPr>
        </p:nvSpPr>
        <p:spPr>
          <a:xfrm>
            <a:off x="663100" y="13227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3" name="Google Shape;1313;p165"/>
          <p:cNvSpPr txBox="1"/>
          <p:nvPr>
            <p:ph idx="2" type="subTitle"/>
          </p:nvPr>
        </p:nvSpPr>
        <p:spPr>
          <a:xfrm>
            <a:off x="663100" y="186375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4" name="Google Shape;1314;p165"/>
          <p:cNvSpPr txBox="1"/>
          <p:nvPr>
            <p:ph idx="3" type="subTitle"/>
          </p:nvPr>
        </p:nvSpPr>
        <p:spPr>
          <a:xfrm>
            <a:off x="663100" y="240477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5" name="Google Shape;1315;p165"/>
          <p:cNvSpPr txBox="1"/>
          <p:nvPr>
            <p:ph idx="4" type="subTitle"/>
          </p:nvPr>
        </p:nvSpPr>
        <p:spPr>
          <a:xfrm>
            <a:off x="663100" y="348681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6" name="Google Shape;1316;p165"/>
          <p:cNvSpPr txBox="1"/>
          <p:nvPr>
            <p:ph idx="5" type="subTitle"/>
          </p:nvPr>
        </p:nvSpPr>
        <p:spPr>
          <a:xfrm>
            <a:off x="4466625" y="13227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7" name="Google Shape;1317;p165"/>
          <p:cNvSpPr txBox="1"/>
          <p:nvPr>
            <p:ph idx="6" type="subTitle"/>
          </p:nvPr>
        </p:nvSpPr>
        <p:spPr>
          <a:xfrm>
            <a:off x="4466625" y="186375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8" name="Google Shape;1318;p165"/>
          <p:cNvSpPr txBox="1"/>
          <p:nvPr>
            <p:ph idx="7" type="subTitle"/>
          </p:nvPr>
        </p:nvSpPr>
        <p:spPr>
          <a:xfrm>
            <a:off x="4466625" y="240477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19" name="Google Shape;1319;p165"/>
          <p:cNvSpPr txBox="1"/>
          <p:nvPr>
            <p:ph idx="8" type="subTitle"/>
          </p:nvPr>
        </p:nvSpPr>
        <p:spPr>
          <a:xfrm>
            <a:off x="4466625" y="294579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20" name="Google Shape;1320;p165"/>
          <p:cNvSpPr txBox="1"/>
          <p:nvPr>
            <p:ph idx="9" type="subTitle"/>
          </p:nvPr>
        </p:nvSpPr>
        <p:spPr>
          <a:xfrm>
            <a:off x="4466625" y="348681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21" name="Google Shape;1321;p165"/>
          <p:cNvSpPr txBox="1"/>
          <p:nvPr>
            <p:ph idx="13" type="subTitle"/>
          </p:nvPr>
        </p:nvSpPr>
        <p:spPr>
          <a:xfrm>
            <a:off x="663100" y="294579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22" name="Google Shape;1322;p165"/>
          <p:cNvSpPr txBox="1"/>
          <p:nvPr>
            <p:ph idx="14" type="subTitle"/>
          </p:nvPr>
        </p:nvSpPr>
        <p:spPr>
          <a:xfrm>
            <a:off x="4466625" y="40278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323" name="Google Shape;1323;p165"/>
          <p:cNvSpPr txBox="1"/>
          <p:nvPr>
            <p:ph idx="15" type="subTitle"/>
          </p:nvPr>
        </p:nvSpPr>
        <p:spPr>
          <a:xfrm>
            <a:off x="663100" y="40278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grpSp>
        <p:nvGrpSpPr>
          <p:cNvPr id="1324" name="Google Shape;1324;p165"/>
          <p:cNvGrpSpPr/>
          <p:nvPr/>
        </p:nvGrpSpPr>
        <p:grpSpPr>
          <a:xfrm>
            <a:off x="-14600" y="1088690"/>
            <a:ext cx="9221700" cy="125325"/>
            <a:chOff x="-14600" y="912702"/>
            <a:chExt cx="9221700" cy="167100"/>
          </a:xfrm>
        </p:grpSpPr>
        <p:cxnSp>
          <p:nvCxnSpPr>
            <p:cNvPr id="1325" name="Google Shape;1325;p165"/>
            <p:cNvCxnSpPr/>
            <p:nvPr/>
          </p:nvCxnSpPr>
          <p:spPr>
            <a:xfrm flipH="1" rot="10800000">
              <a:off x="-14600" y="1065102"/>
              <a:ext cx="9221700" cy="14700"/>
            </a:xfrm>
            <a:prstGeom prst="straightConnector1">
              <a:avLst/>
            </a:prstGeom>
            <a:noFill/>
            <a:ln cap="flat" cmpd="sng" w="114300">
              <a:solidFill>
                <a:srgbClr val="FFFFFF"/>
              </a:solidFill>
              <a:prstDash val="solid"/>
              <a:round/>
              <a:headEnd len="sm" w="sm" type="none"/>
              <a:tailEnd len="sm" w="sm" type="none"/>
            </a:ln>
          </p:spPr>
        </p:cxnSp>
        <p:cxnSp>
          <p:nvCxnSpPr>
            <p:cNvPr id="1326" name="Google Shape;1326;p165"/>
            <p:cNvCxnSpPr/>
            <p:nvPr/>
          </p:nvCxnSpPr>
          <p:spPr>
            <a:xfrm flipH="1" rot="10800000">
              <a:off x="-14600" y="912702"/>
              <a:ext cx="9221700" cy="14700"/>
            </a:xfrm>
            <a:prstGeom prst="straightConnector1">
              <a:avLst/>
            </a:prstGeom>
            <a:noFill/>
            <a:ln cap="flat" cmpd="sng" w="38100">
              <a:solidFill>
                <a:srgbClr val="0FAFFF"/>
              </a:solidFill>
              <a:prstDash val="solid"/>
              <a:round/>
              <a:headEnd len="sm" w="sm" type="none"/>
              <a:tailEnd len="sm" w="sm" type="none"/>
            </a:ln>
          </p:spPr>
        </p:cxnSp>
      </p:grpSp>
      <p:grpSp>
        <p:nvGrpSpPr>
          <p:cNvPr id="1327" name="Google Shape;1327;p165"/>
          <p:cNvGrpSpPr/>
          <p:nvPr/>
        </p:nvGrpSpPr>
        <p:grpSpPr>
          <a:xfrm>
            <a:off x="-14600" y="4605956"/>
            <a:ext cx="9221700" cy="125325"/>
            <a:chOff x="-14600" y="6141275"/>
            <a:chExt cx="9221700" cy="167100"/>
          </a:xfrm>
        </p:grpSpPr>
        <p:cxnSp>
          <p:nvCxnSpPr>
            <p:cNvPr id="1328" name="Google Shape;1328;p165"/>
            <p:cNvCxnSpPr/>
            <p:nvPr/>
          </p:nvCxnSpPr>
          <p:spPr>
            <a:xfrm flipH="1" rot="10800000">
              <a:off x="-14600" y="6293675"/>
              <a:ext cx="9221700" cy="14700"/>
            </a:xfrm>
            <a:prstGeom prst="straightConnector1">
              <a:avLst/>
            </a:prstGeom>
            <a:noFill/>
            <a:ln cap="flat" cmpd="sng" w="38100">
              <a:solidFill>
                <a:srgbClr val="0FAFFF"/>
              </a:solidFill>
              <a:prstDash val="solid"/>
              <a:round/>
              <a:headEnd len="sm" w="sm" type="none"/>
              <a:tailEnd len="sm" w="sm" type="none"/>
            </a:ln>
          </p:spPr>
        </p:cxnSp>
        <p:cxnSp>
          <p:nvCxnSpPr>
            <p:cNvPr id="1329" name="Google Shape;1329;p165"/>
            <p:cNvCxnSpPr/>
            <p:nvPr/>
          </p:nvCxnSpPr>
          <p:spPr>
            <a:xfrm flipH="1" rot="10800000">
              <a:off x="-14600" y="6141275"/>
              <a:ext cx="9221700" cy="14700"/>
            </a:xfrm>
            <a:prstGeom prst="straightConnector1">
              <a:avLst/>
            </a:prstGeom>
            <a:noFill/>
            <a:ln cap="flat" cmpd="sng" w="114300">
              <a:solidFill>
                <a:srgbClr val="FFFFFF"/>
              </a:solidFill>
              <a:prstDash val="solid"/>
              <a:round/>
              <a:headEnd len="sm" w="sm" type="none"/>
              <a:tailEnd len="sm" w="sm" type="none"/>
            </a:ln>
          </p:spPr>
        </p:cxnSp>
      </p:grpSp>
      <p:sp>
        <p:nvSpPr>
          <p:cNvPr id="1330" name="Google Shape;1330;p165"/>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BLANK_2_1">
    <p:spTree>
      <p:nvGrpSpPr>
        <p:cNvPr id="1331" name="Shape 1331"/>
        <p:cNvGrpSpPr/>
        <p:nvPr/>
      </p:nvGrpSpPr>
      <p:grpSpPr>
        <a:xfrm>
          <a:off x="0" y="0"/>
          <a:ext cx="0" cy="0"/>
          <a:chOff x="0" y="0"/>
          <a:chExt cx="0" cy="0"/>
        </a:xfrm>
      </p:grpSpPr>
      <p:sp>
        <p:nvSpPr>
          <p:cNvPr id="1332" name="Google Shape;1332;p166"/>
          <p:cNvSpPr txBox="1"/>
          <p:nvPr>
            <p:ph idx="12" type="sldNum"/>
          </p:nvPr>
        </p:nvSpPr>
        <p:spPr>
          <a:xfrm>
            <a:off x="8472458" y="48152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333" name="Google Shape;1333;p166"/>
          <p:cNvGrpSpPr/>
          <p:nvPr/>
        </p:nvGrpSpPr>
        <p:grpSpPr>
          <a:xfrm>
            <a:off x="-14600" y="708548"/>
            <a:ext cx="8142175" cy="646425"/>
            <a:chOff x="-14600" y="1630530"/>
            <a:chExt cx="8142175" cy="861900"/>
          </a:xfrm>
        </p:grpSpPr>
        <p:sp>
          <p:nvSpPr>
            <p:cNvPr id="1334" name="Google Shape;1334;p166"/>
            <p:cNvSpPr/>
            <p:nvPr/>
          </p:nvSpPr>
          <p:spPr>
            <a:xfrm>
              <a:off x="-14600" y="171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6"/>
            <p:cNvSpPr/>
            <p:nvPr/>
          </p:nvSpPr>
          <p:spPr>
            <a:xfrm>
              <a:off x="7266575" y="1630530"/>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6" name="Google Shape;1336;p166"/>
          <p:cNvGrpSpPr/>
          <p:nvPr/>
        </p:nvGrpSpPr>
        <p:grpSpPr>
          <a:xfrm>
            <a:off x="-14600" y="1425658"/>
            <a:ext cx="8142175" cy="646425"/>
            <a:chOff x="-14600" y="2586678"/>
            <a:chExt cx="8142175" cy="861900"/>
          </a:xfrm>
        </p:grpSpPr>
        <p:sp>
          <p:nvSpPr>
            <p:cNvPr id="1337" name="Google Shape;1337;p166"/>
            <p:cNvSpPr/>
            <p:nvPr/>
          </p:nvSpPr>
          <p:spPr>
            <a:xfrm>
              <a:off x="-14600" y="2662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6"/>
            <p:cNvSpPr/>
            <p:nvPr/>
          </p:nvSpPr>
          <p:spPr>
            <a:xfrm>
              <a:off x="7266575" y="2586678"/>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39" name="Google Shape;1339;p166"/>
          <p:cNvGrpSpPr/>
          <p:nvPr/>
        </p:nvGrpSpPr>
        <p:grpSpPr>
          <a:xfrm>
            <a:off x="-14600" y="2142769"/>
            <a:ext cx="8142175" cy="646425"/>
            <a:chOff x="-14600" y="3542826"/>
            <a:chExt cx="8142175" cy="861900"/>
          </a:xfrm>
        </p:grpSpPr>
        <p:sp>
          <p:nvSpPr>
            <p:cNvPr id="1340" name="Google Shape;1340;p166"/>
            <p:cNvSpPr/>
            <p:nvPr/>
          </p:nvSpPr>
          <p:spPr>
            <a:xfrm>
              <a:off x="-14600" y="3615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6"/>
            <p:cNvSpPr/>
            <p:nvPr/>
          </p:nvSpPr>
          <p:spPr>
            <a:xfrm>
              <a:off x="7266575" y="3542826"/>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42" name="Google Shape;1342;p166"/>
          <p:cNvGrpSpPr/>
          <p:nvPr/>
        </p:nvGrpSpPr>
        <p:grpSpPr>
          <a:xfrm>
            <a:off x="-14600" y="2859880"/>
            <a:ext cx="8142175" cy="646425"/>
            <a:chOff x="-14600" y="4498974"/>
            <a:chExt cx="8142175" cy="861900"/>
          </a:xfrm>
        </p:grpSpPr>
        <p:sp>
          <p:nvSpPr>
            <p:cNvPr id="1343" name="Google Shape;1343;p166"/>
            <p:cNvSpPr/>
            <p:nvPr/>
          </p:nvSpPr>
          <p:spPr>
            <a:xfrm>
              <a:off x="-14600" y="4567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6"/>
            <p:cNvSpPr/>
            <p:nvPr/>
          </p:nvSpPr>
          <p:spPr>
            <a:xfrm>
              <a:off x="7266575" y="4498974"/>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45" name="Google Shape;1345;p166"/>
          <p:cNvSpPr txBox="1"/>
          <p:nvPr>
            <p:ph idx="1" type="subTitle"/>
          </p:nvPr>
        </p:nvSpPr>
        <p:spPr>
          <a:xfrm>
            <a:off x="607966" y="8536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46" name="Google Shape;1346;p166"/>
          <p:cNvSpPr txBox="1"/>
          <p:nvPr>
            <p:ph idx="2" type="subTitle"/>
          </p:nvPr>
        </p:nvSpPr>
        <p:spPr>
          <a:xfrm>
            <a:off x="607966" y="227991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47" name="Google Shape;1347;p166"/>
          <p:cNvSpPr txBox="1"/>
          <p:nvPr>
            <p:ph idx="3" type="subTitle"/>
          </p:nvPr>
        </p:nvSpPr>
        <p:spPr>
          <a:xfrm>
            <a:off x="607966" y="157223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48" name="Google Shape;1348;p166"/>
          <p:cNvSpPr txBox="1"/>
          <p:nvPr>
            <p:ph idx="4" type="subTitle"/>
          </p:nvPr>
        </p:nvSpPr>
        <p:spPr>
          <a:xfrm>
            <a:off x="607966" y="300098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49" name="Google Shape;1349;p166"/>
          <p:cNvSpPr txBox="1"/>
          <p:nvPr>
            <p:ph idx="5" type="subTitle"/>
          </p:nvPr>
        </p:nvSpPr>
        <p:spPr>
          <a:xfrm>
            <a:off x="7489133" y="77816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350" name="Google Shape;1350;p166"/>
          <p:cNvSpPr txBox="1"/>
          <p:nvPr>
            <p:ph idx="6" type="subTitle"/>
          </p:nvPr>
        </p:nvSpPr>
        <p:spPr>
          <a:xfrm>
            <a:off x="7489133" y="1499226"/>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351" name="Google Shape;1351;p166"/>
          <p:cNvSpPr txBox="1"/>
          <p:nvPr>
            <p:ph idx="7" type="subTitle"/>
          </p:nvPr>
        </p:nvSpPr>
        <p:spPr>
          <a:xfrm>
            <a:off x="7489133" y="220691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352" name="Google Shape;1352;p166"/>
          <p:cNvSpPr txBox="1"/>
          <p:nvPr>
            <p:ph idx="8" type="subTitle"/>
          </p:nvPr>
        </p:nvSpPr>
        <p:spPr>
          <a:xfrm>
            <a:off x="7489133" y="2921897"/>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53" name="Google Shape;1353;p166"/>
          <p:cNvGrpSpPr/>
          <p:nvPr/>
        </p:nvGrpSpPr>
        <p:grpSpPr>
          <a:xfrm>
            <a:off x="-14600" y="3576991"/>
            <a:ext cx="8142175" cy="646425"/>
            <a:chOff x="-14600" y="5455122"/>
            <a:chExt cx="8142175" cy="861900"/>
          </a:xfrm>
        </p:grpSpPr>
        <p:sp>
          <p:nvSpPr>
            <p:cNvPr id="1354" name="Google Shape;1354;p166"/>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66"/>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56" name="Google Shape;1356;p166"/>
          <p:cNvSpPr txBox="1"/>
          <p:nvPr>
            <p:ph idx="9" type="subTitle"/>
          </p:nvPr>
        </p:nvSpPr>
        <p:spPr>
          <a:xfrm>
            <a:off x="607966" y="37220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57" name="Google Shape;1357;p166"/>
          <p:cNvSpPr txBox="1"/>
          <p:nvPr>
            <p:ph idx="13" type="subTitle"/>
          </p:nvPr>
        </p:nvSpPr>
        <p:spPr>
          <a:xfrm>
            <a:off x="7489133" y="365147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358" name="Google Shape;1358;p166"/>
          <p:cNvSpPr txBox="1"/>
          <p:nvPr>
            <p:ph type="title"/>
          </p:nvPr>
        </p:nvSpPr>
        <p:spPr>
          <a:xfrm>
            <a:off x="600380" y="3341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1359" name="Google Shape;1359;p166"/>
          <p:cNvGrpSpPr/>
          <p:nvPr/>
        </p:nvGrpSpPr>
        <p:grpSpPr>
          <a:xfrm>
            <a:off x="-14600" y="4319941"/>
            <a:ext cx="8142175" cy="646425"/>
            <a:chOff x="-14600" y="5455122"/>
            <a:chExt cx="8142175" cy="861900"/>
          </a:xfrm>
        </p:grpSpPr>
        <p:sp>
          <p:nvSpPr>
            <p:cNvPr id="1360" name="Google Shape;1360;p166"/>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66"/>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62" name="Google Shape;1362;p166"/>
          <p:cNvSpPr txBox="1"/>
          <p:nvPr>
            <p:ph idx="14" type="subTitle"/>
          </p:nvPr>
        </p:nvSpPr>
        <p:spPr>
          <a:xfrm>
            <a:off x="607966" y="446499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63" name="Google Shape;1363;p166"/>
          <p:cNvSpPr txBox="1"/>
          <p:nvPr>
            <p:ph idx="15" type="subTitle"/>
          </p:nvPr>
        </p:nvSpPr>
        <p:spPr>
          <a:xfrm>
            <a:off x="7489133" y="439442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Three Slots">
  <p:cSld name="BLANK_2_1_2">
    <p:spTree>
      <p:nvGrpSpPr>
        <p:cNvPr id="1364" name="Shape 1364"/>
        <p:cNvGrpSpPr/>
        <p:nvPr/>
      </p:nvGrpSpPr>
      <p:grpSpPr>
        <a:xfrm>
          <a:off x="0" y="0"/>
          <a:ext cx="0" cy="0"/>
          <a:chOff x="0" y="0"/>
          <a:chExt cx="0" cy="0"/>
        </a:xfrm>
      </p:grpSpPr>
      <p:sp>
        <p:nvSpPr>
          <p:cNvPr id="1365" name="Google Shape;1365;p167"/>
          <p:cNvSpPr txBox="1"/>
          <p:nvPr>
            <p:ph idx="12" type="sldNum"/>
          </p:nvPr>
        </p:nvSpPr>
        <p:spPr>
          <a:xfrm>
            <a:off x="8472458" y="45866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366" name="Google Shape;1366;p167"/>
          <p:cNvGrpSpPr/>
          <p:nvPr/>
        </p:nvGrpSpPr>
        <p:grpSpPr>
          <a:xfrm>
            <a:off x="-14600" y="1287583"/>
            <a:ext cx="8410975" cy="895298"/>
            <a:chOff x="-14600" y="1630542"/>
            <a:chExt cx="8410975" cy="991800"/>
          </a:xfrm>
        </p:grpSpPr>
        <p:sp>
          <p:nvSpPr>
            <p:cNvPr id="1367" name="Google Shape;1367;p16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6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69" name="Google Shape;1369;p167"/>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70" name="Google Shape;1370;p167"/>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71" name="Google Shape;1371;p167"/>
          <p:cNvGrpSpPr/>
          <p:nvPr/>
        </p:nvGrpSpPr>
        <p:grpSpPr>
          <a:xfrm>
            <a:off x="-14600" y="2373433"/>
            <a:ext cx="8410975" cy="895298"/>
            <a:chOff x="-14600" y="1630542"/>
            <a:chExt cx="8410975" cy="991800"/>
          </a:xfrm>
        </p:grpSpPr>
        <p:sp>
          <p:nvSpPr>
            <p:cNvPr id="1372" name="Google Shape;1372;p16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6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74" name="Google Shape;1374;p167"/>
          <p:cNvSpPr txBox="1"/>
          <p:nvPr>
            <p:ph idx="3" type="subTitle"/>
          </p:nvPr>
        </p:nvSpPr>
        <p:spPr>
          <a:xfrm>
            <a:off x="607966" y="26252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75" name="Google Shape;1375;p167"/>
          <p:cNvSpPr txBox="1"/>
          <p:nvPr>
            <p:ph idx="4" type="subTitle"/>
          </p:nvPr>
        </p:nvSpPr>
        <p:spPr>
          <a:xfrm>
            <a:off x="7559572" y="25746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76" name="Google Shape;1376;p167"/>
          <p:cNvGrpSpPr/>
          <p:nvPr/>
        </p:nvGrpSpPr>
        <p:grpSpPr>
          <a:xfrm>
            <a:off x="-14600" y="3459283"/>
            <a:ext cx="8410975" cy="895298"/>
            <a:chOff x="-14600" y="1630542"/>
            <a:chExt cx="8410975" cy="991800"/>
          </a:xfrm>
        </p:grpSpPr>
        <p:sp>
          <p:nvSpPr>
            <p:cNvPr id="1377" name="Google Shape;1377;p16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6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79" name="Google Shape;1379;p167"/>
          <p:cNvSpPr txBox="1"/>
          <p:nvPr>
            <p:ph idx="5" type="subTitle"/>
          </p:nvPr>
        </p:nvSpPr>
        <p:spPr>
          <a:xfrm>
            <a:off x="607966" y="37111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80" name="Google Shape;1380;p167"/>
          <p:cNvSpPr txBox="1"/>
          <p:nvPr>
            <p:ph idx="6" type="subTitle"/>
          </p:nvPr>
        </p:nvSpPr>
        <p:spPr>
          <a:xfrm>
            <a:off x="7559572" y="36605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381" name="Google Shape;1381;p167"/>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Four Slots">
  <p:cSld name="BLANK_2_1_2_1">
    <p:spTree>
      <p:nvGrpSpPr>
        <p:cNvPr id="1382" name="Shape 1382"/>
        <p:cNvGrpSpPr/>
        <p:nvPr/>
      </p:nvGrpSpPr>
      <p:grpSpPr>
        <a:xfrm>
          <a:off x="0" y="0"/>
          <a:ext cx="0" cy="0"/>
          <a:chOff x="0" y="0"/>
          <a:chExt cx="0" cy="0"/>
        </a:xfrm>
      </p:grpSpPr>
      <p:sp>
        <p:nvSpPr>
          <p:cNvPr id="1383" name="Google Shape;1383;p168"/>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1384" name="Google Shape;1384;p168"/>
          <p:cNvGrpSpPr/>
          <p:nvPr/>
        </p:nvGrpSpPr>
        <p:grpSpPr>
          <a:xfrm>
            <a:off x="-14600" y="1287494"/>
            <a:ext cx="8410975" cy="863659"/>
            <a:chOff x="-14600" y="1630542"/>
            <a:chExt cx="8410975" cy="991800"/>
          </a:xfrm>
        </p:grpSpPr>
        <p:sp>
          <p:nvSpPr>
            <p:cNvPr id="1385" name="Google Shape;1385;p168"/>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68"/>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87" name="Google Shape;1387;p168"/>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88" name="Google Shape;1388;p168"/>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89" name="Google Shape;1389;p168"/>
          <p:cNvGrpSpPr/>
          <p:nvPr/>
        </p:nvGrpSpPr>
        <p:grpSpPr>
          <a:xfrm>
            <a:off x="4313" y="2172506"/>
            <a:ext cx="8410975" cy="863659"/>
            <a:chOff x="-14600" y="1630542"/>
            <a:chExt cx="8410975" cy="991800"/>
          </a:xfrm>
        </p:grpSpPr>
        <p:sp>
          <p:nvSpPr>
            <p:cNvPr id="1390" name="Google Shape;1390;p168"/>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68"/>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92" name="Google Shape;1392;p168"/>
          <p:cNvSpPr txBox="1"/>
          <p:nvPr>
            <p:ph idx="3" type="subTitle"/>
          </p:nvPr>
        </p:nvSpPr>
        <p:spPr>
          <a:xfrm>
            <a:off x="626879" y="24334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93" name="Google Shape;1393;p168"/>
          <p:cNvSpPr txBox="1"/>
          <p:nvPr>
            <p:ph idx="4" type="subTitle"/>
          </p:nvPr>
        </p:nvSpPr>
        <p:spPr>
          <a:xfrm>
            <a:off x="7578485" y="2371818"/>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94" name="Google Shape;1394;p168"/>
          <p:cNvGrpSpPr/>
          <p:nvPr/>
        </p:nvGrpSpPr>
        <p:grpSpPr>
          <a:xfrm>
            <a:off x="4313" y="3057519"/>
            <a:ext cx="8410975" cy="863659"/>
            <a:chOff x="-14600" y="1630542"/>
            <a:chExt cx="8410975" cy="991800"/>
          </a:xfrm>
        </p:grpSpPr>
        <p:sp>
          <p:nvSpPr>
            <p:cNvPr id="1395" name="Google Shape;1395;p168"/>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68"/>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97" name="Google Shape;1397;p168"/>
          <p:cNvSpPr txBox="1"/>
          <p:nvPr>
            <p:ph idx="5" type="subTitle"/>
          </p:nvPr>
        </p:nvSpPr>
        <p:spPr>
          <a:xfrm>
            <a:off x="626879" y="33131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398" name="Google Shape;1398;p168"/>
          <p:cNvSpPr txBox="1"/>
          <p:nvPr>
            <p:ph idx="6" type="subTitle"/>
          </p:nvPr>
        </p:nvSpPr>
        <p:spPr>
          <a:xfrm>
            <a:off x="7578485" y="32625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399" name="Google Shape;1399;p168"/>
          <p:cNvGrpSpPr/>
          <p:nvPr/>
        </p:nvGrpSpPr>
        <p:grpSpPr>
          <a:xfrm>
            <a:off x="4313" y="3942531"/>
            <a:ext cx="8410975" cy="863659"/>
            <a:chOff x="-14600" y="1630542"/>
            <a:chExt cx="8410975" cy="991800"/>
          </a:xfrm>
        </p:grpSpPr>
        <p:sp>
          <p:nvSpPr>
            <p:cNvPr id="1400" name="Google Shape;1400;p168"/>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68"/>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2" name="Google Shape;1402;p168"/>
          <p:cNvSpPr txBox="1"/>
          <p:nvPr>
            <p:ph idx="7" type="subTitle"/>
          </p:nvPr>
        </p:nvSpPr>
        <p:spPr>
          <a:xfrm>
            <a:off x="626879" y="419443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403" name="Google Shape;1403;p168"/>
          <p:cNvSpPr txBox="1"/>
          <p:nvPr>
            <p:ph idx="8" type="subTitle"/>
          </p:nvPr>
        </p:nvSpPr>
        <p:spPr>
          <a:xfrm>
            <a:off x="7578485" y="4143849"/>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404" name="Google Shape;1404;p16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p:cSld name="BLANK_2_1_1_2">
    <p:spTree>
      <p:nvGrpSpPr>
        <p:cNvPr id="1405" name="Shape 1405"/>
        <p:cNvGrpSpPr/>
        <p:nvPr/>
      </p:nvGrpSpPr>
      <p:grpSpPr>
        <a:xfrm>
          <a:off x="0" y="0"/>
          <a:ext cx="0" cy="0"/>
          <a:chOff x="0" y="0"/>
          <a:chExt cx="0" cy="0"/>
        </a:xfrm>
      </p:grpSpPr>
      <p:sp>
        <p:nvSpPr>
          <p:cNvPr id="1406" name="Google Shape;1406;p1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07" name="Google Shape;1407;p169"/>
          <p:cNvSpPr/>
          <p:nvPr/>
        </p:nvSpPr>
        <p:spPr>
          <a:xfrm>
            <a:off x="634525" y="1623581"/>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69"/>
          <p:cNvSpPr/>
          <p:nvPr/>
        </p:nvSpPr>
        <p:spPr>
          <a:xfrm>
            <a:off x="3462389"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69"/>
          <p:cNvSpPr/>
          <p:nvPr/>
        </p:nvSpPr>
        <p:spPr>
          <a:xfrm>
            <a:off x="6290253"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69"/>
          <p:cNvSpPr/>
          <p:nvPr/>
        </p:nvSpPr>
        <p:spPr>
          <a:xfrm rot="-8785779">
            <a:off x="2580748" y="2197012"/>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69"/>
          <p:cNvSpPr/>
          <p:nvPr/>
        </p:nvSpPr>
        <p:spPr>
          <a:xfrm rot="-8785779">
            <a:off x="5423848" y="2169806"/>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69"/>
          <p:cNvSpPr txBox="1"/>
          <p:nvPr>
            <p:ph type="title"/>
          </p:nvPr>
        </p:nvSpPr>
        <p:spPr>
          <a:xfrm>
            <a:off x="594350" y="513423"/>
            <a:ext cx="77211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
        <p:nvSpPr>
          <p:cNvPr id="1413" name="Google Shape;1413;p169"/>
          <p:cNvSpPr txBox="1"/>
          <p:nvPr>
            <p:ph idx="1" type="subTitle"/>
          </p:nvPr>
        </p:nvSpPr>
        <p:spPr>
          <a:xfrm>
            <a:off x="29507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1414" name="Google Shape;1414;p169"/>
          <p:cNvSpPr txBox="1"/>
          <p:nvPr>
            <p:ph idx="2" type="subTitle"/>
          </p:nvPr>
        </p:nvSpPr>
        <p:spPr>
          <a:xfrm>
            <a:off x="31491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1415" name="Google Shape;1415;p169"/>
          <p:cNvSpPr txBox="1"/>
          <p:nvPr>
            <p:ph idx="3" type="subTitle"/>
          </p:nvPr>
        </p:nvSpPr>
        <p:spPr>
          <a:xfrm>
            <a:off x="59685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1">
  <p:cSld name="BLANK_2_1_1_2_1">
    <p:spTree>
      <p:nvGrpSpPr>
        <p:cNvPr id="1416" name="Shape 1416"/>
        <p:cNvGrpSpPr/>
        <p:nvPr/>
      </p:nvGrpSpPr>
      <p:grpSpPr>
        <a:xfrm>
          <a:off x="0" y="0"/>
          <a:ext cx="0" cy="0"/>
          <a:chOff x="0" y="0"/>
          <a:chExt cx="0" cy="0"/>
        </a:xfrm>
      </p:grpSpPr>
      <p:sp>
        <p:nvSpPr>
          <p:cNvPr id="1417" name="Google Shape;1417;p1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18" name="Google Shape;1418;p170"/>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cxnSp>
        <p:nvCxnSpPr>
          <p:cNvPr id="1419" name="Google Shape;1419;p170"/>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1420" name="Google Shape;1420;p170"/>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p:cSld name="BLANK_2_1_1_1_1">
    <p:spTree>
      <p:nvGrpSpPr>
        <p:cNvPr id="1421" name="Shape 1421"/>
        <p:cNvGrpSpPr/>
        <p:nvPr/>
      </p:nvGrpSpPr>
      <p:grpSpPr>
        <a:xfrm>
          <a:off x="0" y="0"/>
          <a:ext cx="0" cy="0"/>
          <a:chOff x="0" y="0"/>
          <a:chExt cx="0" cy="0"/>
        </a:xfrm>
      </p:grpSpPr>
      <p:sp>
        <p:nvSpPr>
          <p:cNvPr id="1422" name="Google Shape;1422;p1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23" name="Google Shape;1423;p171"/>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424" name="Google Shape;1424;p171"/>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425" name="Google Shape;1425;p171"/>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1426" name="Google Shape;1426;p171"/>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spTree>
      <p:nvGrpSpPr>
        <p:cNvPr id="1427" name="Shape 1427"/>
        <p:cNvGrpSpPr/>
        <p:nvPr/>
      </p:nvGrpSpPr>
      <p:grpSpPr>
        <a:xfrm>
          <a:off x="0" y="0"/>
          <a:ext cx="0" cy="0"/>
          <a:chOff x="0" y="0"/>
          <a:chExt cx="0" cy="0"/>
        </a:xfrm>
      </p:grpSpPr>
      <p:sp>
        <p:nvSpPr>
          <p:cNvPr id="1428" name="Google Shape;1428;p1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DECK">
  <p:cSld name="BLANK_1_1">
    <p:spTree>
      <p:nvGrpSpPr>
        <p:cNvPr id="1429" name="Shape 1429"/>
        <p:cNvGrpSpPr/>
        <p:nvPr/>
      </p:nvGrpSpPr>
      <p:grpSpPr>
        <a:xfrm>
          <a:off x="0" y="0"/>
          <a:ext cx="0" cy="0"/>
          <a:chOff x="0" y="0"/>
          <a:chExt cx="0" cy="0"/>
        </a:xfrm>
      </p:grpSpPr>
      <p:sp>
        <p:nvSpPr>
          <p:cNvPr id="1430" name="Google Shape;1430;p1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31" name="Google Shape;1431;p173" title="Blue GSA Starmark Logo"/>
          <p:cNvPicPr preferRelativeResize="0"/>
          <p:nvPr/>
        </p:nvPicPr>
        <p:blipFill rotWithShape="1">
          <a:blip r:embed="rId2">
            <a:alphaModFix/>
          </a:blip>
          <a:srcRect b="0" l="0" r="0" t="0"/>
          <a:stretch/>
        </p:blipFill>
        <p:spPr>
          <a:xfrm>
            <a:off x="3499713" y="1711387"/>
            <a:ext cx="1201951" cy="1085006"/>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432" name="Shape 1432"/>
        <p:cNvGrpSpPr/>
        <p:nvPr/>
      </p:nvGrpSpPr>
      <p:grpSpPr>
        <a:xfrm>
          <a:off x="0" y="0"/>
          <a:ext cx="0" cy="0"/>
          <a:chOff x="0" y="0"/>
          <a:chExt cx="0" cy="0"/>
        </a:xfrm>
      </p:grpSpPr>
      <p:sp>
        <p:nvSpPr>
          <p:cNvPr id="1433" name="Google Shape;1433;p174"/>
          <p:cNvSpPr txBox="1"/>
          <p:nvPr>
            <p:ph type="ctrTitle"/>
          </p:nvPr>
        </p:nvSpPr>
        <p:spPr>
          <a:xfrm>
            <a:off x="1546025" y="1526194"/>
            <a:ext cx="58326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b="1" sz="4800"/>
            </a:lvl1pPr>
            <a:lvl2pPr lvl="1" algn="l">
              <a:lnSpc>
                <a:spcPct val="100000"/>
              </a:lnSpc>
              <a:spcBef>
                <a:spcPts val="0"/>
              </a:spcBef>
              <a:spcAft>
                <a:spcPts val="0"/>
              </a:spcAft>
              <a:buSzPts val="4800"/>
              <a:buNone/>
              <a:defRPr b="1" sz="4800"/>
            </a:lvl2pPr>
            <a:lvl3pPr lvl="2" algn="l">
              <a:lnSpc>
                <a:spcPct val="100000"/>
              </a:lnSpc>
              <a:spcBef>
                <a:spcPts val="0"/>
              </a:spcBef>
              <a:spcAft>
                <a:spcPts val="0"/>
              </a:spcAft>
              <a:buSzPts val="4800"/>
              <a:buNone/>
              <a:defRPr b="1" sz="4800"/>
            </a:lvl3pPr>
            <a:lvl4pPr lvl="3" algn="l">
              <a:lnSpc>
                <a:spcPct val="100000"/>
              </a:lnSpc>
              <a:spcBef>
                <a:spcPts val="0"/>
              </a:spcBef>
              <a:spcAft>
                <a:spcPts val="0"/>
              </a:spcAft>
              <a:buSzPts val="4800"/>
              <a:buNone/>
              <a:defRPr b="1" sz="4800"/>
            </a:lvl4pPr>
            <a:lvl5pPr lvl="4" algn="l">
              <a:lnSpc>
                <a:spcPct val="100000"/>
              </a:lnSpc>
              <a:spcBef>
                <a:spcPts val="0"/>
              </a:spcBef>
              <a:spcAft>
                <a:spcPts val="0"/>
              </a:spcAft>
              <a:buSzPts val="4800"/>
              <a:buNone/>
              <a:defRPr b="1" sz="4800"/>
            </a:lvl5pPr>
            <a:lvl6pPr lvl="5" algn="l">
              <a:lnSpc>
                <a:spcPct val="100000"/>
              </a:lnSpc>
              <a:spcBef>
                <a:spcPts val="0"/>
              </a:spcBef>
              <a:spcAft>
                <a:spcPts val="0"/>
              </a:spcAft>
              <a:buSzPts val="4800"/>
              <a:buNone/>
              <a:defRPr b="1" sz="4800"/>
            </a:lvl6pPr>
            <a:lvl7pPr lvl="6" algn="l">
              <a:lnSpc>
                <a:spcPct val="100000"/>
              </a:lnSpc>
              <a:spcBef>
                <a:spcPts val="0"/>
              </a:spcBef>
              <a:spcAft>
                <a:spcPts val="0"/>
              </a:spcAft>
              <a:buSzPts val="4800"/>
              <a:buNone/>
              <a:defRPr b="1" sz="4800"/>
            </a:lvl7pPr>
            <a:lvl8pPr lvl="7" algn="l">
              <a:lnSpc>
                <a:spcPct val="100000"/>
              </a:lnSpc>
              <a:spcBef>
                <a:spcPts val="0"/>
              </a:spcBef>
              <a:spcAft>
                <a:spcPts val="0"/>
              </a:spcAft>
              <a:buSzPts val="4800"/>
              <a:buNone/>
              <a:defRPr b="1" sz="4800"/>
            </a:lvl8pPr>
            <a:lvl9pPr lvl="8" algn="l">
              <a:lnSpc>
                <a:spcPct val="100000"/>
              </a:lnSpc>
              <a:spcBef>
                <a:spcPts val="0"/>
              </a:spcBef>
              <a:spcAft>
                <a:spcPts val="0"/>
              </a:spcAft>
              <a:buSzPts val="4800"/>
              <a:buNone/>
              <a:defRPr b="1" sz="4800"/>
            </a:lvl9pPr>
          </a:lstStyle>
          <a:p/>
        </p:txBody>
      </p:sp>
      <p:sp>
        <p:nvSpPr>
          <p:cNvPr id="1434" name="Google Shape;1434;p174"/>
          <p:cNvSpPr txBox="1"/>
          <p:nvPr>
            <p:ph idx="1" type="subTitle"/>
          </p:nvPr>
        </p:nvSpPr>
        <p:spPr>
          <a:xfrm>
            <a:off x="1546025" y="2782911"/>
            <a:ext cx="5832600" cy="78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607D8B"/>
              </a:buClr>
              <a:buSzPts val="1800"/>
              <a:buNone/>
              <a:defRPr>
                <a:solidFill>
                  <a:srgbClr val="607D8B"/>
                </a:solidFill>
              </a:defRPr>
            </a:lvl1pPr>
            <a:lvl2pPr lvl="1" algn="l">
              <a:lnSpc>
                <a:spcPct val="115000"/>
              </a:lnSpc>
              <a:spcBef>
                <a:spcPts val="1600"/>
              </a:spcBef>
              <a:spcAft>
                <a:spcPts val="0"/>
              </a:spcAft>
              <a:buClr>
                <a:srgbClr val="607D8B"/>
              </a:buClr>
              <a:buSzPts val="3000"/>
              <a:buNone/>
              <a:defRPr sz="3000">
                <a:solidFill>
                  <a:srgbClr val="607D8B"/>
                </a:solidFill>
              </a:defRPr>
            </a:lvl2pPr>
            <a:lvl3pPr lvl="2" algn="l">
              <a:lnSpc>
                <a:spcPct val="115000"/>
              </a:lnSpc>
              <a:spcBef>
                <a:spcPts val="1600"/>
              </a:spcBef>
              <a:spcAft>
                <a:spcPts val="0"/>
              </a:spcAft>
              <a:buClr>
                <a:srgbClr val="607D8B"/>
              </a:buClr>
              <a:buSzPts val="3000"/>
              <a:buNone/>
              <a:defRPr sz="3000">
                <a:solidFill>
                  <a:srgbClr val="607D8B"/>
                </a:solidFill>
              </a:defRPr>
            </a:lvl3pPr>
            <a:lvl4pPr lvl="3" algn="l">
              <a:lnSpc>
                <a:spcPct val="115000"/>
              </a:lnSpc>
              <a:spcBef>
                <a:spcPts val="1600"/>
              </a:spcBef>
              <a:spcAft>
                <a:spcPts val="0"/>
              </a:spcAft>
              <a:buClr>
                <a:srgbClr val="607D8B"/>
              </a:buClr>
              <a:buSzPts val="3000"/>
              <a:buNone/>
              <a:defRPr sz="3000">
                <a:solidFill>
                  <a:srgbClr val="607D8B"/>
                </a:solidFill>
              </a:defRPr>
            </a:lvl4pPr>
            <a:lvl5pPr lvl="4" algn="l">
              <a:lnSpc>
                <a:spcPct val="115000"/>
              </a:lnSpc>
              <a:spcBef>
                <a:spcPts val="1600"/>
              </a:spcBef>
              <a:spcAft>
                <a:spcPts val="0"/>
              </a:spcAft>
              <a:buClr>
                <a:srgbClr val="607D8B"/>
              </a:buClr>
              <a:buSzPts val="3000"/>
              <a:buNone/>
              <a:defRPr sz="3000">
                <a:solidFill>
                  <a:srgbClr val="607D8B"/>
                </a:solidFill>
              </a:defRPr>
            </a:lvl5pPr>
            <a:lvl6pPr lvl="5" algn="l">
              <a:lnSpc>
                <a:spcPct val="115000"/>
              </a:lnSpc>
              <a:spcBef>
                <a:spcPts val="1600"/>
              </a:spcBef>
              <a:spcAft>
                <a:spcPts val="0"/>
              </a:spcAft>
              <a:buClr>
                <a:srgbClr val="607D8B"/>
              </a:buClr>
              <a:buSzPts val="3000"/>
              <a:buNone/>
              <a:defRPr sz="3000">
                <a:solidFill>
                  <a:srgbClr val="607D8B"/>
                </a:solidFill>
              </a:defRPr>
            </a:lvl6pPr>
            <a:lvl7pPr lvl="6" algn="l">
              <a:lnSpc>
                <a:spcPct val="115000"/>
              </a:lnSpc>
              <a:spcBef>
                <a:spcPts val="1600"/>
              </a:spcBef>
              <a:spcAft>
                <a:spcPts val="0"/>
              </a:spcAft>
              <a:buClr>
                <a:srgbClr val="607D8B"/>
              </a:buClr>
              <a:buSzPts val="3000"/>
              <a:buNone/>
              <a:defRPr sz="3000">
                <a:solidFill>
                  <a:srgbClr val="607D8B"/>
                </a:solidFill>
              </a:defRPr>
            </a:lvl7pPr>
            <a:lvl8pPr lvl="7" algn="l">
              <a:lnSpc>
                <a:spcPct val="115000"/>
              </a:lnSpc>
              <a:spcBef>
                <a:spcPts val="1600"/>
              </a:spcBef>
              <a:spcAft>
                <a:spcPts val="0"/>
              </a:spcAft>
              <a:buClr>
                <a:srgbClr val="607D8B"/>
              </a:buClr>
              <a:buSzPts val="3000"/>
              <a:buNone/>
              <a:defRPr sz="3000">
                <a:solidFill>
                  <a:srgbClr val="607D8B"/>
                </a:solidFill>
              </a:defRPr>
            </a:lvl8pPr>
            <a:lvl9pPr lvl="8" algn="l">
              <a:lnSpc>
                <a:spcPct val="115000"/>
              </a:lnSpc>
              <a:spcBef>
                <a:spcPts val="1600"/>
              </a:spcBef>
              <a:spcAft>
                <a:spcPts val="1600"/>
              </a:spcAft>
              <a:buClr>
                <a:srgbClr val="607D8B"/>
              </a:buClr>
              <a:buSzPts val="3000"/>
              <a:buNone/>
              <a:defRPr sz="3000">
                <a:solidFill>
                  <a:srgbClr val="607D8B"/>
                </a:solidFill>
              </a:defRPr>
            </a:lvl9pPr>
          </a:lstStyle>
          <a:p/>
        </p:txBody>
      </p:sp>
      <p:sp>
        <p:nvSpPr>
          <p:cNvPr id="1435" name="Google Shape;1435;p17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 1 column">
  <p:cSld name="TITLE_AND_BODY_2_1_1_1_1">
    <p:spTree>
      <p:nvGrpSpPr>
        <p:cNvPr id="69" name="Shape 69"/>
        <p:cNvGrpSpPr/>
        <p:nvPr/>
      </p:nvGrpSpPr>
      <p:grpSpPr>
        <a:xfrm>
          <a:off x="0" y="0"/>
          <a:ext cx="0" cy="0"/>
          <a:chOff x="0" y="0"/>
          <a:chExt cx="0" cy="0"/>
        </a:xfrm>
      </p:grpSpPr>
      <p:sp>
        <p:nvSpPr>
          <p:cNvPr id="70" name="Google Shape;70;p18"/>
          <p:cNvSpPr txBox="1"/>
          <p:nvPr>
            <p:ph type="ctrTitle"/>
          </p:nvPr>
        </p:nvSpPr>
        <p:spPr>
          <a:xfrm>
            <a:off x="712850" y="289402"/>
            <a:ext cx="7386600" cy="84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CFFF"/>
              </a:buClr>
              <a:buSzPts val="2600"/>
              <a:buNone/>
              <a:defRPr b="1" sz="2600">
                <a:solidFill>
                  <a:srgbClr val="00CFFF"/>
                </a:solidFill>
              </a:defRPr>
            </a:lvl1pPr>
            <a:lvl2pPr lvl="1" algn="ctr">
              <a:lnSpc>
                <a:spcPct val="100000"/>
              </a:lnSpc>
              <a:spcBef>
                <a:spcPts val="0"/>
              </a:spcBef>
              <a:spcAft>
                <a:spcPts val="0"/>
              </a:spcAft>
              <a:buClr>
                <a:srgbClr val="1C304A"/>
              </a:buClr>
              <a:buSzPts val="2800"/>
              <a:buNone/>
              <a:defRPr>
                <a:solidFill>
                  <a:srgbClr val="1C304A"/>
                </a:solidFill>
              </a:defRPr>
            </a:lvl2pPr>
            <a:lvl3pPr lvl="2" algn="ctr">
              <a:lnSpc>
                <a:spcPct val="100000"/>
              </a:lnSpc>
              <a:spcBef>
                <a:spcPts val="0"/>
              </a:spcBef>
              <a:spcAft>
                <a:spcPts val="0"/>
              </a:spcAft>
              <a:buClr>
                <a:srgbClr val="1C304A"/>
              </a:buClr>
              <a:buSzPts val="2800"/>
              <a:buNone/>
              <a:defRPr>
                <a:solidFill>
                  <a:srgbClr val="1C304A"/>
                </a:solidFill>
              </a:defRPr>
            </a:lvl3pPr>
            <a:lvl4pPr lvl="3" algn="ctr">
              <a:lnSpc>
                <a:spcPct val="100000"/>
              </a:lnSpc>
              <a:spcBef>
                <a:spcPts val="0"/>
              </a:spcBef>
              <a:spcAft>
                <a:spcPts val="0"/>
              </a:spcAft>
              <a:buClr>
                <a:srgbClr val="1C304A"/>
              </a:buClr>
              <a:buSzPts val="2800"/>
              <a:buNone/>
              <a:defRPr>
                <a:solidFill>
                  <a:srgbClr val="1C304A"/>
                </a:solidFill>
              </a:defRPr>
            </a:lvl4pPr>
            <a:lvl5pPr lvl="4" algn="ctr">
              <a:lnSpc>
                <a:spcPct val="100000"/>
              </a:lnSpc>
              <a:spcBef>
                <a:spcPts val="0"/>
              </a:spcBef>
              <a:spcAft>
                <a:spcPts val="0"/>
              </a:spcAft>
              <a:buClr>
                <a:srgbClr val="1C304A"/>
              </a:buClr>
              <a:buSzPts val="2800"/>
              <a:buNone/>
              <a:defRPr>
                <a:solidFill>
                  <a:srgbClr val="1C304A"/>
                </a:solidFill>
              </a:defRPr>
            </a:lvl5pPr>
            <a:lvl6pPr lvl="5" algn="ctr">
              <a:lnSpc>
                <a:spcPct val="100000"/>
              </a:lnSpc>
              <a:spcBef>
                <a:spcPts val="0"/>
              </a:spcBef>
              <a:spcAft>
                <a:spcPts val="0"/>
              </a:spcAft>
              <a:buClr>
                <a:srgbClr val="1C304A"/>
              </a:buClr>
              <a:buSzPts val="2800"/>
              <a:buNone/>
              <a:defRPr>
                <a:solidFill>
                  <a:srgbClr val="1C304A"/>
                </a:solidFill>
              </a:defRPr>
            </a:lvl6pPr>
            <a:lvl7pPr lvl="6" algn="ctr">
              <a:lnSpc>
                <a:spcPct val="100000"/>
              </a:lnSpc>
              <a:spcBef>
                <a:spcPts val="0"/>
              </a:spcBef>
              <a:spcAft>
                <a:spcPts val="0"/>
              </a:spcAft>
              <a:buClr>
                <a:srgbClr val="1C304A"/>
              </a:buClr>
              <a:buSzPts val="2800"/>
              <a:buNone/>
              <a:defRPr>
                <a:solidFill>
                  <a:srgbClr val="1C304A"/>
                </a:solidFill>
              </a:defRPr>
            </a:lvl7pPr>
            <a:lvl8pPr lvl="7" algn="ctr">
              <a:lnSpc>
                <a:spcPct val="100000"/>
              </a:lnSpc>
              <a:spcBef>
                <a:spcPts val="0"/>
              </a:spcBef>
              <a:spcAft>
                <a:spcPts val="0"/>
              </a:spcAft>
              <a:buClr>
                <a:srgbClr val="1C304A"/>
              </a:buClr>
              <a:buSzPts val="2800"/>
              <a:buNone/>
              <a:defRPr>
                <a:solidFill>
                  <a:srgbClr val="1C304A"/>
                </a:solidFill>
              </a:defRPr>
            </a:lvl8pPr>
            <a:lvl9pPr lvl="8" algn="ctr">
              <a:lnSpc>
                <a:spcPct val="100000"/>
              </a:lnSpc>
              <a:spcBef>
                <a:spcPts val="0"/>
              </a:spcBef>
              <a:spcAft>
                <a:spcPts val="0"/>
              </a:spcAft>
              <a:buClr>
                <a:srgbClr val="1C304A"/>
              </a:buClr>
              <a:buSzPts val="2800"/>
              <a:buNone/>
              <a:defRPr>
                <a:solidFill>
                  <a:srgbClr val="1C304A"/>
                </a:solidFill>
              </a:defRPr>
            </a:lvl9pPr>
          </a:lstStyle>
          <a:p/>
        </p:txBody>
      </p:sp>
      <p:sp>
        <p:nvSpPr>
          <p:cNvPr id="71" name="Google Shape;71;p18"/>
          <p:cNvSpPr txBox="1"/>
          <p:nvPr>
            <p:ph idx="1" type="body"/>
          </p:nvPr>
        </p:nvSpPr>
        <p:spPr>
          <a:xfrm>
            <a:off x="623400" y="1654658"/>
            <a:ext cx="78915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FFFFFF"/>
              </a:buClr>
              <a:buSzPts val="1800"/>
              <a:buChar char="●"/>
              <a:defRPr>
                <a:solidFill>
                  <a:srgbClr val="FFFFFF"/>
                </a:solidFill>
              </a:defRPr>
            </a:lvl1pPr>
            <a:lvl2pPr indent="-317500" lvl="1" marL="914400" algn="l">
              <a:lnSpc>
                <a:spcPct val="115000"/>
              </a:lnSpc>
              <a:spcBef>
                <a:spcPts val="0"/>
              </a:spcBef>
              <a:spcAft>
                <a:spcPts val="0"/>
              </a:spcAft>
              <a:buClr>
                <a:srgbClr val="FFFFFF"/>
              </a:buClr>
              <a:buSzPts val="1400"/>
              <a:buChar char="○"/>
              <a:defRPr>
                <a:solidFill>
                  <a:srgbClr val="FFFFFF"/>
                </a:solidFill>
              </a:defRPr>
            </a:lvl2pPr>
            <a:lvl3pPr indent="-317500" lvl="2" marL="1371600" algn="l">
              <a:lnSpc>
                <a:spcPct val="115000"/>
              </a:lnSpc>
              <a:spcBef>
                <a:spcPts val="0"/>
              </a:spcBef>
              <a:spcAft>
                <a:spcPts val="0"/>
              </a:spcAft>
              <a:buClr>
                <a:srgbClr val="FFFFFF"/>
              </a:buClr>
              <a:buSzPts val="1400"/>
              <a:buChar char="■"/>
              <a:defRPr>
                <a:solidFill>
                  <a:srgbClr val="FFFFFF"/>
                </a:solidFill>
              </a:defRPr>
            </a:lvl3pPr>
            <a:lvl4pPr indent="-317500" lvl="3" marL="1828800" algn="l">
              <a:lnSpc>
                <a:spcPct val="115000"/>
              </a:lnSpc>
              <a:spcBef>
                <a:spcPts val="0"/>
              </a:spcBef>
              <a:spcAft>
                <a:spcPts val="0"/>
              </a:spcAft>
              <a:buClr>
                <a:srgbClr val="FFFFFF"/>
              </a:buClr>
              <a:buSzPts val="1400"/>
              <a:buChar char="●"/>
              <a:defRPr>
                <a:solidFill>
                  <a:srgbClr val="FFFFFF"/>
                </a:solidFill>
              </a:defRPr>
            </a:lvl4pPr>
            <a:lvl5pPr indent="-317500" lvl="4" marL="2286000" algn="l">
              <a:lnSpc>
                <a:spcPct val="115000"/>
              </a:lnSpc>
              <a:spcBef>
                <a:spcPts val="0"/>
              </a:spcBef>
              <a:spcAft>
                <a:spcPts val="0"/>
              </a:spcAft>
              <a:buClr>
                <a:srgbClr val="FFFFFF"/>
              </a:buClr>
              <a:buSzPts val="1400"/>
              <a:buChar char="○"/>
              <a:defRPr>
                <a:solidFill>
                  <a:srgbClr val="FFFFFF"/>
                </a:solidFill>
              </a:defRPr>
            </a:lvl5pPr>
            <a:lvl6pPr indent="-317500" lvl="5" marL="2743200" algn="l">
              <a:lnSpc>
                <a:spcPct val="115000"/>
              </a:lnSpc>
              <a:spcBef>
                <a:spcPts val="0"/>
              </a:spcBef>
              <a:spcAft>
                <a:spcPts val="0"/>
              </a:spcAft>
              <a:buClr>
                <a:srgbClr val="FFFFFF"/>
              </a:buClr>
              <a:buSzPts val="1400"/>
              <a:buChar char="■"/>
              <a:defRPr>
                <a:solidFill>
                  <a:srgbClr val="FFFFFF"/>
                </a:solidFill>
              </a:defRPr>
            </a:lvl6pPr>
            <a:lvl7pPr indent="-317500" lvl="6" marL="3200400" algn="l">
              <a:lnSpc>
                <a:spcPct val="115000"/>
              </a:lnSpc>
              <a:spcBef>
                <a:spcPts val="0"/>
              </a:spcBef>
              <a:spcAft>
                <a:spcPts val="0"/>
              </a:spcAft>
              <a:buClr>
                <a:srgbClr val="FFFFFF"/>
              </a:buClr>
              <a:buSzPts val="1400"/>
              <a:buChar char="●"/>
              <a:defRPr>
                <a:solidFill>
                  <a:srgbClr val="FFFFFF"/>
                </a:solidFill>
              </a:defRPr>
            </a:lvl7pPr>
            <a:lvl8pPr indent="-317500" lvl="7" marL="3657600" algn="l">
              <a:lnSpc>
                <a:spcPct val="115000"/>
              </a:lnSpc>
              <a:spcBef>
                <a:spcPts val="0"/>
              </a:spcBef>
              <a:spcAft>
                <a:spcPts val="0"/>
              </a:spcAft>
              <a:buClr>
                <a:srgbClr val="FFFFFF"/>
              </a:buClr>
              <a:buSzPts val="1400"/>
              <a:buChar char="○"/>
              <a:defRPr>
                <a:solidFill>
                  <a:srgbClr val="FFFFFF"/>
                </a:solidFill>
              </a:defRPr>
            </a:lvl8pPr>
            <a:lvl9pPr indent="-317500" lvl="8" marL="4114800" algn="l">
              <a:lnSpc>
                <a:spcPct val="115000"/>
              </a:lnSpc>
              <a:spcBef>
                <a:spcPts val="0"/>
              </a:spcBef>
              <a:spcAft>
                <a:spcPts val="0"/>
              </a:spcAft>
              <a:buClr>
                <a:srgbClr val="FFFFFF"/>
              </a:buClr>
              <a:buSzPts val="1400"/>
              <a:buChar char="■"/>
              <a:defRPr>
                <a:solidFill>
                  <a:srgbClr val="FFFFFF"/>
                </a:solidFill>
              </a:defRPr>
            </a:lvl9pPr>
          </a:lstStyle>
          <a:p/>
        </p:txBody>
      </p:sp>
      <p:sp>
        <p:nvSpPr>
          <p:cNvPr id="72" name="Google Shape;72;p18"/>
          <p:cNvSpPr txBox="1"/>
          <p:nvPr>
            <p:ph idx="12" type="sldNum"/>
          </p:nvPr>
        </p:nvSpPr>
        <p:spPr>
          <a:xfrm>
            <a:off x="8472450" y="4765389"/>
            <a:ext cx="548700" cy="2619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36" name="Shape 1436"/>
        <p:cNvGrpSpPr/>
        <p:nvPr/>
      </p:nvGrpSpPr>
      <p:grpSpPr>
        <a:xfrm>
          <a:off x="0" y="0"/>
          <a:ext cx="0" cy="0"/>
          <a:chOff x="0" y="0"/>
          <a:chExt cx="0" cy="0"/>
        </a:xfrm>
      </p:grpSpPr>
      <p:pic>
        <p:nvPicPr>
          <p:cNvPr id="1437" name="Google Shape;1437;p175"/>
          <p:cNvPicPr preferRelativeResize="0"/>
          <p:nvPr/>
        </p:nvPicPr>
        <p:blipFill rotWithShape="1">
          <a:blip r:embed="rId2">
            <a:alphaModFix/>
          </a:blip>
          <a:srcRect b="0" l="0" r="4742" t="0"/>
          <a:stretch/>
        </p:blipFill>
        <p:spPr>
          <a:xfrm>
            <a:off x="-8900" y="4465613"/>
            <a:ext cx="9144000" cy="677888"/>
          </a:xfrm>
          <a:prstGeom prst="rect">
            <a:avLst/>
          </a:prstGeom>
          <a:noFill/>
          <a:ln>
            <a:noFill/>
          </a:ln>
        </p:spPr>
      </p:pic>
      <p:sp>
        <p:nvSpPr>
          <p:cNvPr id="1438" name="Google Shape;1438;p175"/>
          <p:cNvSpPr txBox="1"/>
          <p:nvPr>
            <p:ph type="title"/>
          </p:nvPr>
        </p:nvSpPr>
        <p:spPr>
          <a:xfrm>
            <a:off x="304800" y="120863"/>
            <a:ext cx="7467600" cy="480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3600"/>
            </a:lvl1pPr>
            <a:lvl2pPr lvl="1" algn="l">
              <a:lnSpc>
                <a:spcPct val="100000"/>
              </a:lnSpc>
              <a:spcBef>
                <a:spcPts val="0"/>
              </a:spcBef>
              <a:spcAft>
                <a:spcPts val="0"/>
              </a:spcAft>
              <a:buSzPts val="3600"/>
              <a:buNone/>
              <a:defRPr b="1" sz="3600"/>
            </a:lvl2pPr>
            <a:lvl3pPr lvl="2" algn="l">
              <a:lnSpc>
                <a:spcPct val="100000"/>
              </a:lnSpc>
              <a:spcBef>
                <a:spcPts val="0"/>
              </a:spcBef>
              <a:spcAft>
                <a:spcPts val="0"/>
              </a:spcAft>
              <a:buSzPts val="3600"/>
              <a:buNone/>
              <a:defRPr b="1" sz="3600"/>
            </a:lvl3pPr>
            <a:lvl4pPr lvl="3" algn="l">
              <a:lnSpc>
                <a:spcPct val="100000"/>
              </a:lnSpc>
              <a:spcBef>
                <a:spcPts val="0"/>
              </a:spcBef>
              <a:spcAft>
                <a:spcPts val="0"/>
              </a:spcAft>
              <a:buSzPts val="3600"/>
              <a:buNone/>
              <a:defRPr b="1" sz="3600"/>
            </a:lvl4pPr>
            <a:lvl5pPr lvl="4" algn="l">
              <a:lnSpc>
                <a:spcPct val="100000"/>
              </a:lnSpc>
              <a:spcBef>
                <a:spcPts val="0"/>
              </a:spcBef>
              <a:spcAft>
                <a:spcPts val="0"/>
              </a:spcAft>
              <a:buSzPts val="3600"/>
              <a:buNone/>
              <a:defRPr b="1" sz="3600"/>
            </a:lvl5pPr>
            <a:lvl6pPr lvl="5" algn="l">
              <a:lnSpc>
                <a:spcPct val="100000"/>
              </a:lnSpc>
              <a:spcBef>
                <a:spcPts val="0"/>
              </a:spcBef>
              <a:spcAft>
                <a:spcPts val="0"/>
              </a:spcAft>
              <a:buSzPts val="3600"/>
              <a:buNone/>
              <a:defRPr b="1" sz="3600"/>
            </a:lvl6pPr>
            <a:lvl7pPr lvl="6" algn="l">
              <a:lnSpc>
                <a:spcPct val="100000"/>
              </a:lnSpc>
              <a:spcBef>
                <a:spcPts val="0"/>
              </a:spcBef>
              <a:spcAft>
                <a:spcPts val="0"/>
              </a:spcAft>
              <a:buSzPts val="3600"/>
              <a:buNone/>
              <a:defRPr b="1" sz="3600"/>
            </a:lvl7pPr>
            <a:lvl8pPr lvl="7" algn="l">
              <a:lnSpc>
                <a:spcPct val="100000"/>
              </a:lnSpc>
              <a:spcBef>
                <a:spcPts val="0"/>
              </a:spcBef>
              <a:spcAft>
                <a:spcPts val="0"/>
              </a:spcAft>
              <a:buSzPts val="3600"/>
              <a:buNone/>
              <a:defRPr b="1" sz="3600"/>
            </a:lvl8pPr>
            <a:lvl9pPr lvl="8" algn="l">
              <a:lnSpc>
                <a:spcPct val="100000"/>
              </a:lnSpc>
              <a:spcBef>
                <a:spcPts val="0"/>
              </a:spcBef>
              <a:spcAft>
                <a:spcPts val="0"/>
              </a:spcAft>
              <a:buSzPts val="3600"/>
              <a:buNone/>
              <a:defRPr b="1" sz="3600"/>
            </a:lvl9pPr>
          </a:lstStyle>
          <a:p/>
        </p:txBody>
      </p:sp>
      <p:sp>
        <p:nvSpPr>
          <p:cNvPr id="1439" name="Google Shape;1439;p175"/>
          <p:cNvSpPr txBox="1"/>
          <p:nvPr>
            <p:ph idx="1" type="body"/>
          </p:nvPr>
        </p:nvSpPr>
        <p:spPr>
          <a:xfrm>
            <a:off x="304800" y="870159"/>
            <a:ext cx="8534400" cy="322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pic>
        <p:nvPicPr>
          <p:cNvPr id="1440" name="Google Shape;1440;p175"/>
          <p:cNvPicPr preferRelativeResize="0"/>
          <p:nvPr/>
        </p:nvPicPr>
        <p:blipFill rotWithShape="1">
          <a:blip r:embed="rId3">
            <a:alphaModFix/>
          </a:blip>
          <a:srcRect b="0" l="0" r="0" t="0"/>
          <a:stretch/>
        </p:blipFill>
        <p:spPr>
          <a:xfrm>
            <a:off x="-8900" y="736988"/>
            <a:ext cx="6172202" cy="67517"/>
          </a:xfrm>
          <a:prstGeom prst="rect">
            <a:avLst/>
          </a:prstGeom>
          <a:noFill/>
          <a:ln>
            <a:noFill/>
          </a:ln>
        </p:spPr>
      </p:pic>
      <p:sp>
        <p:nvSpPr>
          <p:cNvPr id="1441" name="Google Shape;1441;p175"/>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ustom Layout_1">
    <p:spTree>
      <p:nvGrpSpPr>
        <p:cNvPr id="1442" name="Shape 1442"/>
        <p:cNvGrpSpPr/>
        <p:nvPr/>
      </p:nvGrpSpPr>
      <p:grpSpPr>
        <a:xfrm>
          <a:off x="0" y="0"/>
          <a:ext cx="0" cy="0"/>
          <a:chOff x="0" y="0"/>
          <a:chExt cx="0" cy="0"/>
        </a:xfrm>
      </p:grpSpPr>
      <p:sp>
        <p:nvSpPr>
          <p:cNvPr id="1443" name="Google Shape;1443;p176"/>
          <p:cNvSpPr txBox="1"/>
          <p:nvPr>
            <p:ph idx="1" type="body"/>
          </p:nvPr>
        </p:nvSpPr>
        <p:spPr>
          <a:xfrm>
            <a:off x="628650" y="1610898"/>
            <a:ext cx="7886700" cy="30525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8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1pPr>
            <a:lvl2pPr indent="-406400" lvl="1" marL="9144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2pPr>
            <a:lvl3pPr indent="-406400" lvl="2" marL="13716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44" name="Google Shape;1444;p176"/>
          <p:cNvSpPr txBox="1"/>
          <p:nvPr>
            <p:ph type="title"/>
          </p:nvPr>
        </p:nvSpPr>
        <p:spPr>
          <a:xfrm>
            <a:off x="628650" y="1013306"/>
            <a:ext cx="7886700" cy="4671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rgbClr val="073763"/>
              </a:buClr>
              <a:buSzPts val="1400"/>
              <a:buFont typeface="Arial"/>
              <a:buNone/>
              <a:defRPr b="1" i="0" sz="3000" u="none" cap="none" strike="noStrike">
                <a:solidFill>
                  <a:srgbClr val="07376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5" name="Google Shape;1445;p176"/>
          <p:cNvSpPr/>
          <p:nvPr/>
        </p:nvSpPr>
        <p:spPr>
          <a:xfrm>
            <a:off x="0" y="4869219"/>
            <a:ext cx="9144000" cy="278100"/>
          </a:xfrm>
          <a:prstGeom prst="rect">
            <a:avLst/>
          </a:prstGeom>
          <a:gradFill>
            <a:gsLst>
              <a:gs pos="0">
                <a:srgbClr val="1077D2"/>
              </a:gs>
              <a:gs pos="100000">
                <a:srgbClr val="093153"/>
              </a:gs>
            </a:gsLst>
            <a:path path="circle">
              <a:fillToRect b="50%" l="50%" r="50%" t="50%"/>
            </a:path>
            <a:tileRect/>
          </a:gra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sng" cap="none" strike="noStrike">
                <a:solidFill>
                  <a:srgbClr val="FFFFFF"/>
                </a:solidFill>
                <a:latin typeface="Arial"/>
                <a:ea typeface="Arial"/>
                <a:cs typeface="Arial"/>
                <a:sym typeface="Arial"/>
              </a:rPr>
              <a:t>www.gsa.gov/itc</a:t>
            </a:r>
            <a:endParaRPr b="1" i="0" sz="1400" u="sng" cap="none" strike="noStrike">
              <a:solidFill>
                <a:srgbClr val="FFFFFF"/>
              </a:solidFill>
              <a:latin typeface="Arial"/>
              <a:ea typeface="Arial"/>
              <a:cs typeface="Arial"/>
              <a:sym typeface="Arial"/>
            </a:endParaRPr>
          </a:p>
        </p:txBody>
      </p:sp>
      <p:sp>
        <p:nvSpPr>
          <p:cNvPr id="1446" name="Google Shape;1446;p176"/>
          <p:cNvSpPr txBox="1"/>
          <p:nvPr/>
        </p:nvSpPr>
        <p:spPr>
          <a:xfrm>
            <a:off x="6457950" y="486921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1" i="0" lang="en" sz="1300" u="none" cap="none" strike="noStrike">
                <a:solidFill>
                  <a:srgbClr val="FFFFFF"/>
                </a:solidFill>
                <a:latin typeface="Arial"/>
                <a:ea typeface="Arial"/>
                <a:cs typeface="Arial"/>
                <a:sym typeface="Arial"/>
              </a:rPr>
              <a:t>‹#›</a:t>
            </a:fld>
            <a:endParaRPr b="1" i="0" sz="1300" u="none" cap="none" strike="noStrike">
              <a:solidFill>
                <a:srgbClr val="FFFFFF"/>
              </a:solidFill>
              <a:latin typeface="Arial"/>
              <a:ea typeface="Arial"/>
              <a:cs typeface="Arial"/>
              <a:sym typeface="Arial"/>
            </a:endParaRPr>
          </a:p>
        </p:txBody>
      </p:sp>
      <p:sp>
        <p:nvSpPr>
          <p:cNvPr id="1447" name="Google Shape;1447;p176"/>
          <p:cNvSpPr txBox="1"/>
          <p:nvPr/>
        </p:nvSpPr>
        <p:spPr>
          <a:xfrm>
            <a:off x="1274800" y="341534"/>
            <a:ext cx="7835100" cy="394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rgbClr val="003C71"/>
                </a:solidFill>
                <a:latin typeface="Proxima Nova"/>
                <a:ea typeface="Proxima Nova"/>
                <a:cs typeface="Proxima Nova"/>
                <a:sym typeface="Proxima Nova"/>
              </a:rPr>
              <a:t>OFFICE OF INFORMATION TECHNOLOGY CATEGORY</a:t>
            </a:r>
            <a:endParaRPr b="1" i="0" sz="1800" u="none" cap="none" strike="noStrike">
              <a:solidFill>
                <a:srgbClr val="003C71"/>
              </a:solidFill>
              <a:latin typeface="Proxima Nova"/>
              <a:ea typeface="Proxima Nova"/>
              <a:cs typeface="Proxima Nova"/>
              <a:sym typeface="Proxima Nova"/>
            </a:endParaRPr>
          </a:p>
        </p:txBody>
      </p:sp>
      <p:sp>
        <p:nvSpPr>
          <p:cNvPr id="1448" name="Google Shape;1448;p176"/>
          <p:cNvSpPr txBox="1"/>
          <p:nvPr>
            <p:ph idx="2" type="title"/>
          </p:nvPr>
        </p:nvSpPr>
        <p:spPr>
          <a:xfrm>
            <a:off x="4275100" y="76950"/>
            <a:ext cx="4834800" cy="4374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rgbClr val="000000"/>
              </a:buClr>
              <a:buSzPts val="2000"/>
              <a:buFont typeface="Arial"/>
              <a:buNone/>
              <a:defRPr b="1" i="0" sz="2000" u="none" cap="none" strike="noStrike">
                <a:solidFill>
                  <a:srgbClr val="003C71"/>
                </a:solidFill>
                <a:latin typeface="Proxima Nova"/>
                <a:ea typeface="Proxima Nova"/>
                <a:cs typeface="Proxima Nova"/>
                <a:sym typeface="Proxima Nova"/>
              </a:defRPr>
            </a:lvl1pPr>
            <a:lvl2pPr lvl="1"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449" name="Google Shape;1449;p176"/>
          <p:cNvCxnSpPr/>
          <p:nvPr/>
        </p:nvCxnSpPr>
        <p:spPr>
          <a:xfrm flipH="1" rot="10800000">
            <a:off x="0" y="731229"/>
            <a:ext cx="9144000" cy="9900"/>
          </a:xfrm>
          <a:prstGeom prst="straightConnector1">
            <a:avLst/>
          </a:prstGeom>
          <a:noFill/>
          <a:ln cap="flat" cmpd="sng" w="25400">
            <a:solidFill>
              <a:srgbClr val="EF5F69"/>
            </a:solidFill>
            <a:prstDash val="solid"/>
            <a:miter lim="8000"/>
            <a:headEnd len="sm" w="sm" type="none"/>
            <a:tailEnd len="sm" w="sm" type="none"/>
          </a:ln>
        </p:spPr>
      </p:cxnSp>
      <p:pic>
        <p:nvPicPr>
          <p:cNvPr id="1450" name="Google Shape;1450;p176"/>
          <p:cNvPicPr preferRelativeResize="0"/>
          <p:nvPr/>
        </p:nvPicPr>
        <p:blipFill rotWithShape="1">
          <a:blip r:embed="rId2">
            <a:alphaModFix/>
          </a:blip>
          <a:srcRect b="0" l="0" r="0" t="0"/>
          <a:stretch/>
        </p:blipFill>
        <p:spPr>
          <a:xfrm>
            <a:off x="207498" y="103593"/>
            <a:ext cx="382155" cy="344993"/>
          </a:xfrm>
          <a:prstGeom prst="rect">
            <a:avLst/>
          </a:prstGeom>
          <a:noFill/>
          <a:ln>
            <a:noFill/>
          </a:ln>
        </p:spPr>
      </p:pic>
      <p:sp>
        <p:nvSpPr>
          <p:cNvPr id="1451" name="Google Shape;1451;p17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2">
  <p:cSld name="BLANK_2_1_1_1_6_4">
    <p:spTree>
      <p:nvGrpSpPr>
        <p:cNvPr id="1452" name="Shape 1452"/>
        <p:cNvGrpSpPr/>
        <p:nvPr/>
      </p:nvGrpSpPr>
      <p:grpSpPr>
        <a:xfrm>
          <a:off x="0" y="0"/>
          <a:ext cx="0" cy="0"/>
          <a:chOff x="0" y="0"/>
          <a:chExt cx="0" cy="0"/>
        </a:xfrm>
      </p:grpSpPr>
      <p:sp>
        <p:nvSpPr>
          <p:cNvPr id="1453" name="Google Shape;1453;p177"/>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32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32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32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32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32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32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32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3200"/>
              <a:buNone/>
              <a:defRPr b="1" sz="3000">
                <a:solidFill>
                  <a:srgbClr val="003C71"/>
                </a:solidFill>
                <a:latin typeface="Arial"/>
                <a:ea typeface="Arial"/>
                <a:cs typeface="Arial"/>
                <a:sym typeface="Arial"/>
              </a:defRPr>
            </a:lvl9pPr>
          </a:lstStyle>
          <a:p/>
        </p:txBody>
      </p:sp>
      <p:cxnSp>
        <p:nvCxnSpPr>
          <p:cNvPr id="1454" name="Google Shape;1454;p177"/>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455" name="Google Shape;1455;p177"/>
          <p:cNvSpPr txBox="1"/>
          <p:nvPr>
            <p:ph idx="1" type="subTitle"/>
          </p:nvPr>
        </p:nvSpPr>
        <p:spPr>
          <a:xfrm>
            <a:off x="707100" y="1053383"/>
            <a:ext cx="80229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0"/>
              </a:spcBef>
              <a:spcAft>
                <a:spcPts val="0"/>
              </a:spcAft>
              <a:buSzPts val="1400"/>
              <a:buNone/>
              <a:defRPr b="1" sz="2400">
                <a:solidFill>
                  <a:srgbClr val="0579BD"/>
                </a:solidFill>
                <a:latin typeface="Arial"/>
                <a:ea typeface="Arial"/>
                <a:cs typeface="Arial"/>
                <a:sym typeface="Arial"/>
              </a:defRPr>
            </a:lvl9pPr>
          </a:lstStyle>
          <a:p/>
        </p:txBody>
      </p:sp>
      <p:sp>
        <p:nvSpPr>
          <p:cNvPr id="1456" name="Google Shape;1456;p177"/>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57" name="Google Shape;1457;p177"/>
          <p:cNvPicPr preferRelativeResize="0"/>
          <p:nvPr/>
        </p:nvPicPr>
        <p:blipFill rotWithShape="1">
          <a:blip r:embed="rId2">
            <a:alphaModFix/>
          </a:blip>
          <a:srcRect b="0" l="0" r="0" t="0"/>
          <a:stretch/>
        </p:blipFill>
        <p:spPr>
          <a:xfrm>
            <a:off x="65927" y="50265"/>
            <a:ext cx="386370" cy="348756"/>
          </a:xfrm>
          <a:prstGeom prst="rect">
            <a:avLst/>
          </a:prstGeom>
          <a:noFill/>
          <a:ln>
            <a:noFill/>
          </a:ln>
        </p:spPr>
      </p:pic>
    </p:spTree>
  </p:cSld>
  <p:clrMapOvr>
    <a:masterClrMapping/>
  </p:clrMapOvr>
  <p:extLst>
    <p:ext uri="{DCECCB84-F9BA-43D5-87BE-67443E8EF086}">
      <p15:sldGuideLst>
        <p15:guide id="1" orient="horz" pos="911">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458" name="Shape 1458"/>
        <p:cNvGrpSpPr/>
        <p:nvPr/>
      </p:nvGrpSpPr>
      <p:grpSpPr>
        <a:xfrm>
          <a:off x="0" y="0"/>
          <a:ext cx="0" cy="0"/>
          <a:chOff x="0" y="0"/>
          <a:chExt cx="0" cy="0"/>
        </a:xfrm>
      </p:grpSpPr>
      <p:sp>
        <p:nvSpPr>
          <p:cNvPr id="1459" name="Google Shape;1459;p1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3">
    <p:spTree>
      <p:nvGrpSpPr>
        <p:cNvPr id="1460" name="Shape 1460"/>
        <p:cNvGrpSpPr/>
        <p:nvPr/>
      </p:nvGrpSpPr>
      <p:grpSpPr>
        <a:xfrm>
          <a:off x="0" y="0"/>
          <a:ext cx="0" cy="0"/>
          <a:chOff x="0" y="0"/>
          <a:chExt cx="0" cy="0"/>
        </a:xfrm>
      </p:grpSpPr>
      <p:sp>
        <p:nvSpPr>
          <p:cNvPr id="1461" name="Google Shape;1461;p179"/>
          <p:cNvSpPr/>
          <p:nvPr/>
        </p:nvSpPr>
        <p:spPr>
          <a:xfrm>
            <a:off x="-11075" y="883025"/>
            <a:ext cx="9160500" cy="4260600"/>
          </a:xfrm>
          <a:prstGeom prst="rect">
            <a:avLst/>
          </a:prstGeom>
          <a:solidFill>
            <a:srgbClr val="003C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2" name="Google Shape;1462;p179"/>
          <p:cNvGrpSpPr/>
          <p:nvPr/>
        </p:nvGrpSpPr>
        <p:grpSpPr>
          <a:xfrm>
            <a:off x="-16450" y="-24701"/>
            <a:ext cx="2499743" cy="5180598"/>
            <a:chOff x="-92652" y="-16478"/>
            <a:chExt cx="2421528" cy="6907464"/>
          </a:xfrm>
        </p:grpSpPr>
        <p:sp>
          <p:nvSpPr>
            <p:cNvPr descr="White and blue curved shape containing the GSA logo in the bottom left corner. " id="1463" name="Google Shape;1463;p179"/>
            <p:cNvSpPr/>
            <p:nvPr/>
          </p:nvSpPr>
          <p:spPr>
            <a:xfrm rot="-5400000">
              <a:off x="-2280159" y="2257390"/>
              <a:ext cx="6874470" cy="23436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4" name="Google Shape;1464;p179"/>
            <p:cNvSpPr/>
            <p:nvPr/>
          </p:nvSpPr>
          <p:spPr>
            <a:xfrm rot="-5400000">
              <a:off x="-2407281" y="2298151"/>
              <a:ext cx="6907464" cy="2278206"/>
            </a:xfrm>
            <a:prstGeom prst="flowChartDocument">
              <a:avLst/>
            </a:prstGeom>
            <a:solidFill>
              <a:srgbClr val="0070C0"/>
            </a:solidFill>
            <a:ln cap="flat" cmpd="sng" w="9525">
              <a:solidFill>
                <a:srgbClr val="0FA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465" name="Google Shape;1465;p179"/>
          <p:cNvSpPr txBox="1"/>
          <p:nvPr>
            <p:ph idx="1" type="subTitle"/>
          </p:nvPr>
        </p:nvSpPr>
        <p:spPr>
          <a:xfrm>
            <a:off x="3594342" y="4532625"/>
            <a:ext cx="5097000" cy="443700"/>
          </a:xfrm>
          <a:prstGeom prst="rect">
            <a:avLst/>
          </a:prstGeom>
          <a:noFill/>
          <a:ln>
            <a:noFill/>
          </a:ln>
        </p:spPr>
        <p:txBody>
          <a:bodyPr anchorCtr="0" anchor="b" bIns="68575" lIns="68575" spcFirstLastPara="1" rIns="68575" wrap="square" tIns="68575">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solidFill>
                  <a:srgbClr val="FFFFFF"/>
                </a:solidFill>
                <a:latin typeface="Arial"/>
                <a:ea typeface="Arial"/>
                <a:cs typeface="Arial"/>
                <a:sym typeface="Arial"/>
              </a:defRPr>
            </a:lvl2pPr>
            <a:lvl3pPr lvl="2" algn="l">
              <a:lnSpc>
                <a:spcPct val="100000"/>
              </a:lnSpc>
              <a:spcBef>
                <a:spcPts val="0"/>
              </a:spcBef>
              <a:spcAft>
                <a:spcPts val="0"/>
              </a:spcAft>
              <a:buSzPts val="1100"/>
              <a:buNone/>
              <a:defRPr sz="1400">
                <a:solidFill>
                  <a:srgbClr val="FFFFFF"/>
                </a:solidFill>
                <a:latin typeface="Arial"/>
                <a:ea typeface="Arial"/>
                <a:cs typeface="Arial"/>
                <a:sym typeface="Arial"/>
              </a:defRPr>
            </a:lvl3pPr>
            <a:lvl4pPr lvl="3" algn="l">
              <a:lnSpc>
                <a:spcPct val="100000"/>
              </a:lnSpc>
              <a:spcBef>
                <a:spcPts val="0"/>
              </a:spcBef>
              <a:spcAft>
                <a:spcPts val="0"/>
              </a:spcAft>
              <a:buSzPts val="1100"/>
              <a:buNone/>
              <a:defRPr sz="1400">
                <a:solidFill>
                  <a:srgbClr val="FFFFFF"/>
                </a:solidFill>
                <a:latin typeface="Arial"/>
                <a:ea typeface="Arial"/>
                <a:cs typeface="Arial"/>
                <a:sym typeface="Arial"/>
              </a:defRPr>
            </a:lvl4pPr>
            <a:lvl5pPr lvl="4" algn="l">
              <a:lnSpc>
                <a:spcPct val="100000"/>
              </a:lnSpc>
              <a:spcBef>
                <a:spcPts val="0"/>
              </a:spcBef>
              <a:spcAft>
                <a:spcPts val="0"/>
              </a:spcAft>
              <a:buSzPts val="1100"/>
              <a:buNone/>
              <a:defRPr sz="1400">
                <a:solidFill>
                  <a:srgbClr val="FFFFFF"/>
                </a:solidFill>
                <a:latin typeface="Arial"/>
                <a:ea typeface="Arial"/>
                <a:cs typeface="Arial"/>
                <a:sym typeface="Arial"/>
              </a:defRPr>
            </a:lvl5pPr>
            <a:lvl6pPr lvl="5" algn="l">
              <a:lnSpc>
                <a:spcPct val="100000"/>
              </a:lnSpc>
              <a:spcBef>
                <a:spcPts val="0"/>
              </a:spcBef>
              <a:spcAft>
                <a:spcPts val="0"/>
              </a:spcAft>
              <a:buSzPts val="1100"/>
              <a:buNone/>
              <a:defRPr sz="1400">
                <a:solidFill>
                  <a:srgbClr val="FFFFFF"/>
                </a:solidFill>
                <a:latin typeface="Arial"/>
                <a:ea typeface="Arial"/>
                <a:cs typeface="Arial"/>
                <a:sym typeface="Arial"/>
              </a:defRPr>
            </a:lvl6pPr>
            <a:lvl7pPr lvl="6" algn="l">
              <a:lnSpc>
                <a:spcPct val="100000"/>
              </a:lnSpc>
              <a:spcBef>
                <a:spcPts val="0"/>
              </a:spcBef>
              <a:spcAft>
                <a:spcPts val="0"/>
              </a:spcAft>
              <a:buSzPts val="1100"/>
              <a:buNone/>
              <a:defRPr sz="1400">
                <a:solidFill>
                  <a:srgbClr val="FFFFFF"/>
                </a:solidFill>
                <a:latin typeface="Arial"/>
                <a:ea typeface="Arial"/>
                <a:cs typeface="Arial"/>
                <a:sym typeface="Arial"/>
              </a:defRPr>
            </a:lvl7pPr>
            <a:lvl8pPr lvl="7" algn="l">
              <a:lnSpc>
                <a:spcPct val="100000"/>
              </a:lnSpc>
              <a:spcBef>
                <a:spcPts val="0"/>
              </a:spcBef>
              <a:spcAft>
                <a:spcPts val="0"/>
              </a:spcAft>
              <a:buSzPts val="1100"/>
              <a:buNone/>
              <a:defRPr sz="1400">
                <a:solidFill>
                  <a:srgbClr val="FFFFFF"/>
                </a:solidFill>
                <a:latin typeface="Arial"/>
                <a:ea typeface="Arial"/>
                <a:cs typeface="Arial"/>
                <a:sym typeface="Arial"/>
              </a:defRPr>
            </a:lvl8pPr>
            <a:lvl9pPr lvl="8" algn="l">
              <a:lnSpc>
                <a:spcPct val="100000"/>
              </a:lnSpc>
              <a:spcBef>
                <a:spcPts val="0"/>
              </a:spcBef>
              <a:spcAft>
                <a:spcPts val="0"/>
              </a:spcAft>
              <a:buSzPts val="1100"/>
              <a:buNone/>
              <a:defRPr sz="1400">
                <a:solidFill>
                  <a:srgbClr val="FFFFFF"/>
                </a:solidFill>
                <a:latin typeface="Arial"/>
                <a:ea typeface="Arial"/>
                <a:cs typeface="Arial"/>
                <a:sym typeface="Arial"/>
              </a:defRPr>
            </a:lvl9pPr>
          </a:lstStyle>
          <a:p/>
        </p:txBody>
      </p:sp>
      <p:sp>
        <p:nvSpPr>
          <p:cNvPr id="1466" name="Google Shape;1466;p179"/>
          <p:cNvSpPr txBox="1"/>
          <p:nvPr>
            <p:ph type="title"/>
          </p:nvPr>
        </p:nvSpPr>
        <p:spPr>
          <a:xfrm>
            <a:off x="3594342" y="2170146"/>
            <a:ext cx="5097000" cy="8610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400"/>
              <a:buNone/>
              <a:defRPr b="1">
                <a:solidFill>
                  <a:schemeClr val="lt1"/>
                </a:solidFill>
                <a:latin typeface="Arial"/>
                <a:ea typeface="Arial"/>
                <a:cs typeface="Arial"/>
                <a:sym typeface="Arial"/>
              </a:defRPr>
            </a:lvl1pPr>
            <a:lvl2pPr lvl="1" algn="l">
              <a:lnSpc>
                <a:spcPct val="100000"/>
              </a:lnSpc>
              <a:spcBef>
                <a:spcPts val="0"/>
              </a:spcBef>
              <a:spcAft>
                <a:spcPts val="0"/>
              </a:spcAft>
              <a:buSzPts val="2400"/>
              <a:buNone/>
              <a:defRPr b="1">
                <a:latin typeface="Arial"/>
                <a:ea typeface="Arial"/>
                <a:cs typeface="Arial"/>
                <a:sym typeface="Arial"/>
              </a:defRPr>
            </a:lvl2pPr>
            <a:lvl3pPr lvl="2" algn="l">
              <a:lnSpc>
                <a:spcPct val="100000"/>
              </a:lnSpc>
              <a:spcBef>
                <a:spcPts val="0"/>
              </a:spcBef>
              <a:spcAft>
                <a:spcPts val="0"/>
              </a:spcAft>
              <a:buSzPts val="2400"/>
              <a:buNone/>
              <a:defRPr b="1">
                <a:latin typeface="Arial"/>
                <a:ea typeface="Arial"/>
                <a:cs typeface="Arial"/>
                <a:sym typeface="Arial"/>
              </a:defRPr>
            </a:lvl3pPr>
            <a:lvl4pPr lvl="3" algn="l">
              <a:lnSpc>
                <a:spcPct val="100000"/>
              </a:lnSpc>
              <a:spcBef>
                <a:spcPts val="0"/>
              </a:spcBef>
              <a:spcAft>
                <a:spcPts val="0"/>
              </a:spcAft>
              <a:buSzPts val="2400"/>
              <a:buNone/>
              <a:defRPr b="1">
                <a:latin typeface="Arial"/>
                <a:ea typeface="Arial"/>
                <a:cs typeface="Arial"/>
                <a:sym typeface="Arial"/>
              </a:defRPr>
            </a:lvl4pPr>
            <a:lvl5pPr lvl="4" algn="l">
              <a:lnSpc>
                <a:spcPct val="100000"/>
              </a:lnSpc>
              <a:spcBef>
                <a:spcPts val="0"/>
              </a:spcBef>
              <a:spcAft>
                <a:spcPts val="0"/>
              </a:spcAft>
              <a:buSzPts val="2400"/>
              <a:buNone/>
              <a:defRPr b="1">
                <a:latin typeface="Arial"/>
                <a:ea typeface="Arial"/>
                <a:cs typeface="Arial"/>
                <a:sym typeface="Arial"/>
              </a:defRPr>
            </a:lvl5pPr>
            <a:lvl6pPr lvl="5" algn="l">
              <a:lnSpc>
                <a:spcPct val="100000"/>
              </a:lnSpc>
              <a:spcBef>
                <a:spcPts val="0"/>
              </a:spcBef>
              <a:spcAft>
                <a:spcPts val="0"/>
              </a:spcAft>
              <a:buSzPts val="2400"/>
              <a:buNone/>
              <a:defRPr b="1">
                <a:latin typeface="Arial"/>
                <a:ea typeface="Arial"/>
                <a:cs typeface="Arial"/>
                <a:sym typeface="Arial"/>
              </a:defRPr>
            </a:lvl6pPr>
            <a:lvl7pPr lvl="6" algn="l">
              <a:lnSpc>
                <a:spcPct val="100000"/>
              </a:lnSpc>
              <a:spcBef>
                <a:spcPts val="0"/>
              </a:spcBef>
              <a:spcAft>
                <a:spcPts val="0"/>
              </a:spcAft>
              <a:buSzPts val="2400"/>
              <a:buNone/>
              <a:defRPr b="1">
                <a:latin typeface="Arial"/>
                <a:ea typeface="Arial"/>
                <a:cs typeface="Arial"/>
                <a:sym typeface="Arial"/>
              </a:defRPr>
            </a:lvl7pPr>
            <a:lvl8pPr lvl="7" algn="l">
              <a:lnSpc>
                <a:spcPct val="100000"/>
              </a:lnSpc>
              <a:spcBef>
                <a:spcPts val="0"/>
              </a:spcBef>
              <a:spcAft>
                <a:spcPts val="0"/>
              </a:spcAft>
              <a:buSzPts val="2400"/>
              <a:buNone/>
              <a:defRPr b="1">
                <a:latin typeface="Arial"/>
                <a:ea typeface="Arial"/>
                <a:cs typeface="Arial"/>
                <a:sym typeface="Arial"/>
              </a:defRPr>
            </a:lvl8pPr>
            <a:lvl9pPr lvl="8" algn="l">
              <a:lnSpc>
                <a:spcPct val="100000"/>
              </a:lnSpc>
              <a:spcBef>
                <a:spcPts val="0"/>
              </a:spcBef>
              <a:spcAft>
                <a:spcPts val="0"/>
              </a:spcAft>
              <a:buSzPts val="2400"/>
              <a:buNone/>
              <a:defRPr b="1">
                <a:latin typeface="Arial"/>
                <a:ea typeface="Arial"/>
                <a:cs typeface="Arial"/>
                <a:sym typeface="Arial"/>
              </a:defRPr>
            </a:lvl9pPr>
          </a:lstStyle>
          <a:p/>
        </p:txBody>
      </p:sp>
      <p:sp>
        <p:nvSpPr>
          <p:cNvPr id="1467" name="Google Shape;1467;p179"/>
          <p:cNvSpPr/>
          <p:nvPr/>
        </p:nvSpPr>
        <p:spPr>
          <a:xfrm>
            <a:off x="-20129" y="-53569"/>
            <a:ext cx="9160500" cy="93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8" name="Google Shape;1468;p179"/>
          <p:cNvSpPr/>
          <p:nvPr/>
        </p:nvSpPr>
        <p:spPr>
          <a:xfrm flipH="1" rot="10800000">
            <a:off x="3523376" y="3105354"/>
            <a:ext cx="5236200" cy="34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469" name="Google Shape;1469;p179"/>
          <p:cNvPicPr preferRelativeResize="0"/>
          <p:nvPr/>
        </p:nvPicPr>
        <p:blipFill rotWithShape="1">
          <a:blip r:embed="rId2">
            <a:alphaModFix/>
          </a:blip>
          <a:srcRect b="0" l="0" r="0" t="0"/>
          <a:stretch/>
        </p:blipFill>
        <p:spPr>
          <a:xfrm>
            <a:off x="458851" y="57359"/>
            <a:ext cx="670295" cy="652384"/>
          </a:xfrm>
          <a:prstGeom prst="rect">
            <a:avLst/>
          </a:prstGeom>
          <a:noFill/>
          <a:ln>
            <a:noFill/>
          </a:ln>
        </p:spPr>
      </p:pic>
      <p:sp>
        <p:nvSpPr>
          <p:cNvPr id="1470" name="Google Shape;1470;p179"/>
          <p:cNvSpPr txBox="1"/>
          <p:nvPr/>
        </p:nvSpPr>
        <p:spPr>
          <a:xfrm>
            <a:off x="3408342" y="383550"/>
            <a:ext cx="5283000" cy="393600"/>
          </a:xfrm>
          <a:prstGeom prst="rect">
            <a:avLst/>
          </a:prstGeom>
          <a:noFill/>
          <a:ln>
            <a:noFill/>
          </a:ln>
        </p:spPr>
        <p:txBody>
          <a:bodyPr anchorCtr="0" anchor="b" bIns="68575" lIns="68575" spcFirstLastPara="1" rIns="68575" wrap="square" tIns="68575">
            <a:noAutofit/>
          </a:bodyPr>
          <a:lstStyle/>
          <a:p>
            <a:pPr indent="0" lvl="0" marL="0" marR="0" rtl="0" algn="r">
              <a:lnSpc>
                <a:spcPct val="100000"/>
              </a:lnSpc>
              <a:spcBef>
                <a:spcPts val="0"/>
              </a:spcBef>
              <a:spcAft>
                <a:spcPts val="0"/>
              </a:spcAft>
              <a:buClr>
                <a:srgbClr val="000000"/>
              </a:buClr>
              <a:buSzPts val="900"/>
              <a:buFont typeface="Arial"/>
              <a:buNone/>
            </a:pPr>
            <a:r>
              <a:rPr b="1" i="0" lang="en" sz="900" u="none" cap="none" strike="noStrike">
                <a:solidFill>
                  <a:srgbClr val="003C71"/>
                </a:solidFill>
                <a:latin typeface="Arial"/>
                <a:ea typeface="Arial"/>
                <a:cs typeface="Arial"/>
                <a:sym typeface="Arial"/>
              </a:rPr>
              <a:t>Office of Professional Services &amp; Human Capital</a:t>
            </a:r>
            <a:endParaRPr b="1" i="0" sz="900" u="none" cap="none" strike="noStrike">
              <a:solidFill>
                <a:srgbClr val="003C71"/>
              </a:solidFill>
              <a:latin typeface="Arial"/>
              <a:ea typeface="Arial"/>
              <a:cs typeface="Arial"/>
              <a:sym typeface="Arial"/>
            </a:endParaRPr>
          </a:p>
        </p:txBody>
      </p:sp>
      <p:sp>
        <p:nvSpPr>
          <p:cNvPr id="1471" name="Google Shape;1471;p17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472" name="Shape 1472"/>
        <p:cNvGrpSpPr/>
        <p:nvPr/>
      </p:nvGrpSpPr>
      <p:grpSpPr>
        <a:xfrm>
          <a:off x="0" y="0"/>
          <a:ext cx="0" cy="0"/>
          <a:chOff x="0" y="0"/>
          <a:chExt cx="0" cy="0"/>
        </a:xfrm>
      </p:grpSpPr>
      <p:sp>
        <p:nvSpPr>
          <p:cNvPr id="1473" name="Google Shape;1473;p1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74" name="Google Shape;1474;p1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75" name="Google Shape;1475;p1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3">
    <p:spTree>
      <p:nvGrpSpPr>
        <p:cNvPr id="1480" name="Shape 1480"/>
        <p:cNvGrpSpPr/>
        <p:nvPr/>
      </p:nvGrpSpPr>
      <p:grpSpPr>
        <a:xfrm>
          <a:off x="0" y="0"/>
          <a:ext cx="0" cy="0"/>
          <a:chOff x="0" y="0"/>
          <a:chExt cx="0" cy="0"/>
        </a:xfrm>
      </p:grpSpPr>
      <p:sp>
        <p:nvSpPr>
          <p:cNvPr id="1481" name="Google Shape;1481;p182"/>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000">
                <a:solidFill>
                  <a:srgbClr val="003C71"/>
                </a:solidFill>
                <a:latin typeface="Arial"/>
                <a:ea typeface="Arial"/>
                <a:cs typeface="Arial"/>
                <a:sym typeface="Arial"/>
              </a:defRPr>
            </a:lvl9pPr>
          </a:lstStyle>
          <a:p/>
        </p:txBody>
      </p:sp>
      <p:cxnSp>
        <p:nvCxnSpPr>
          <p:cNvPr id="1482" name="Google Shape;1482;p182"/>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483" name="Google Shape;1483;p182"/>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
        <p:nvSpPr>
          <p:cNvPr id="1484" name="Google Shape;1484;p182"/>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485" name="Google Shape;1485;p182"/>
          <p:cNvPicPr preferRelativeResize="0"/>
          <p:nvPr/>
        </p:nvPicPr>
        <p:blipFill rotWithShape="1">
          <a:blip r:embed="rId2">
            <a:alphaModFix/>
          </a:blip>
          <a:srcRect b="0" l="0" r="0" t="0"/>
          <a:stretch/>
        </p:blipFill>
        <p:spPr>
          <a:xfrm>
            <a:off x="65927" y="50265"/>
            <a:ext cx="463643" cy="4185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BLANK_2_1_1_1">
    <p:spTree>
      <p:nvGrpSpPr>
        <p:cNvPr id="1486" name="Shape 1486"/>
        <p:cNvGrpSpPr/>
        <p:nvPr/>
      </p:nvGrpSpPr>
      <p:grpSpPr>
        <a:xfrm>
          <a:off x="0" y="0"/>
          <a:ext cx="0" cy="0"/>
          <a:chOff x="0" y="0"/>
          <a:chExt cx="0" cy="0"/>
        </a:xfrm>
      </p:grpSpPr>
      <p:sp>
        <p:nvSpPr>
          <p:cNvPr id="1487" name="Google Shape;1487;p1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88" name="Google Shape;1488;p183"/>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489" name="Google Shape;1489;p183"/>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490" name="Google Shape;1490;p183"/>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1491" name="Google Shape;1491;p183"/>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p:cSld name="BIG_NUMBER_1">
    <p:spTree>
      <p:nvGrpSpPr>
        <p:cNvPr id="1492" name="Shape 1492"/>
        <p:cNvGrpSpPr/>
        <p:nvPr/>
      </p:nvGrpSpPr>
      <p:grpSpPr>
        <a:xfrm>
          <a:off x="0" y="0"/>
          <a:ext cx="0" cy="0"/>
          <a:chOff x="0" y="0"/>
          <a:chExt cx="0" cy="0"/>
        </a:xfrm>
      </p:grpSpPr>
      <p:sp>
        <p:nvSpPr>
          <p:cNvPr id="1493" name="Google Shape;1493;p1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494" name="Google Shape;1494;p184"/>
          <p:cNvGrpSpPr/>
          <p:nvPr/>
        </p:nvGrpSpPr>
        <p:grpSpPr>
          <a:xfrm>
            <a:off x="0" y="1751569"/>
            <a:ext cx="7893802" cy="1379641"/>
            <a:chOff x="0" y="2348379"/>
            <a:chExt cx="6961639" cy="1839521"/>
          </a:xfrm>
        </p:grpSpPr>
        <p:sp>
          <p:nvSpPr>
            <p:cNvPr id="1495" name="Google Shape;1495;p184"/>
            <p:cNvSpPr txBox="1"/>
            <p:nvPr/>
          </p:nvSpPr>
          <p:spPr>
            <a:xfrm>
              <a:off x="0" y="2466800"/>
              <a:ext cx="6948600" cy="17211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84"/>
            <p:cNvSpPr/>
            <p:nvPr/>
          </p:nvSpPr>
          <p:spPr>
            <a:xfrm>
              <a:off x="6353490" y="24667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84"/>
            <p:cNvSpPr/>
            <p:nvPr/>
          </p:nvSpPr>
          <p:spPr>
            <a:xfrm rot="10800000">
              <a:off x="6262639" y="23483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8" name="Google Shape;1498;p184"/>
          <p:cNvSpPr txBox="1"/>
          <p:nvPr>
            <p:ph type="title"/>
          </p:nvPr>
        </p:nvSpPr>
        <p:spPr>
          <a:xfrm>
            <a:off x="228600" y="2017025"/>
            <a:ext cx="6018900" cy="959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499" name="Shape 1499"/>
        <p:cNvGrpSpPr/>
        <p:nvPr/>
      </p:nvGrpSpPr>
      <p:grpSpPr>
        <a:xfrm>
          <a:off x="0" y="0"/>
          <a:ext cx="0" cy="0"/>
          <a:chOff x="0" y="0"/>
          <a:chExt cx="0" cy="0"/>
        </a:xfrm>
      </p:grpSpPr>
      <p:grpSp>
        <p:nvGrpSpPr>
          <p:cNvPr id="1500" name="Google Shape;1500;p185"/>
          <p:cNvGrpSpPr/>
          <p:nvPr/>
        </p:nvGrpSpPr>
        <p:grpSpPr>
          <a:xfrm>
            <a:off x="415650" y="3261775"/>
            <a:ext cx="1599000" cy="793200"/>
            <a:chOff x="415650" y="3261775"/>
            <a:chExt cx="1599000" cy="793200"/>
          </a:xfrm>
        </p:grpSpPr>
        <p:sp>
          <p:nvSpPr>
            <p:cNvPr id="1501" name="Google Shape;1501;p185"/>
            <p:cNvSpPr/>
            <p:nvPr/>
          </p:nvSpPr>
          <p:spPr>
            <a:xfrm>
              <a:off x="487100" y="3267475"/>
              <a:ext cx="1478700" cy="787500"/>
            </a:xfrm>
            <a:prstGeom prst="roundRect">
              <a:avLst>
                <a:gd fmla="val 16667" name="adj"/>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85"/>
            <p:cNvSpPr txBox="1"/>
            <p:nvPr/>
          </p:nvSpPr>
          <p:spPr>
            <a:xfrm>
              <a:off x="415650" y="32617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grpSp>
      <p:pic>
        <p:nvPicPr>
          <p:cNvPr id="1503" name="Google Shape;1503;p185"/>
          <p:cNvPicPr preferRelativeResize="0"/>
          <p:nvPr/>
        </p:nvPicPr>
        <p:blipFill rotWithShape="1">
          <a:blip r:embed="rId2">
            <a:alphaModFix/>
          </a:blip>
          <a:srcRect b="0" l="0" r="0" t="43088"/>
          <a:stretch/>
        </p:blipFill>
        <p:spPr>
          <a:xfrm>
            <a:off x="0" y="1454250"/>
            <a:ext cx="9144000" cy="2927251"/>
          </a:xfrm>
          <a:prstGeom prst="rect">
            <a:avLst/>
          </a:prstGeom>
          <a:noFill/>
          <a:ln>
            <a:noFill/>
          </a:ln>
        </p:spPr>
      </p:pic>
      <p:pic>
        <p:nvPicPr>
          <p:cNvPr id="1504" name="Google Shape;1504;p185"/>
          <p:cNvPicPr preferRelativeResize="0"/>
          <p:nvPr/>
        </p:nvPicPr>
        <p:blipFill rotWithShape="1">
          <a:blip r:embed="rId2">
            <a:alphaModFix/>
          </a:blip>
          <a:srcRect b="74378" l="0" r="0" t="0"/>
          <a:stretch/>
        </p:blipFill>
        <p:spPr>
          <a:xfrm>
            <a:off x="0" y="-20600"/>
            <a:ext cx="9144000" cy="1317776"/>
          </a:xfrm>
          <a:prstGeom prst="rect">
            <a:avLst/>
          </a:prstGeom>
          <a:noFill/>
          <a:ln>
            <a:noFill/>
          </a:ln>
        </p:spPr>
      </p:pic>
      <p:sp>
        <p:nvSpPr>
          <p:cNvPr id="1505" name="Google Shape;1505;p185"/>
          <p:cNvSpPr/>
          <p:nvPr/>
        </p:nvSpPr>
        <p:spPr>
          <a:xfrm>
            <a:off x="562950" y="2459200"/>
            <a:ext cx="1390200" cy="793200"/>
          </a:xfrm>
          <a:prstGeom prst="rect">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85"/>
          <p:cNvSpPr txBox="1"/>
          <p:nvPr/>
        </p:nvSpPr>
        <p:spPr>
          <a:xfrm>
            <a:off x="415650" y="25759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sp>
        <p:nvSpPr>
          <p:cNvPr id="1507" name="Google Shape;1507;p1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5">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6" name="Google Shape;76;p19"/>
          <p:cNvSpPr txBox="1"/>
          <p:nvPr>
            <p:ph idx="12" type="sldNum"/>
          </p:nvPr>
        </p:nvSpPr>
        <p:spPr>
          <a:xfrm>
            <a:off x="8595308" y="48303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9"/>
          <p:cNvSpPr/>
          <p:nvPr/>
        </p:nvSpPr>
        <p:spPr>
          <a:xfrm>
            <a:off x="311700" y="1017725"/>
            <a:ext cx="1132800" cy="105000"/>
          </a:xfrm>
          <a:prstGeom prst="rect">
            <a:avLst/>
          </a:prstGeom>
          <a:solidFill>
            <a:srgbClr val="AD23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9"/>
          <p:cNvSpPr/>
          <p:nvPr/>
        </p:nvSpPr>
        <p:spPr>
          <a:xfrm>
            <a:off x="1444544" y="1017725"/>
            <a:ext cx="3635100" cy="105000"/>
          </a:xfrm>
          <a:prstGeom prst="rect">
            <a:avLst/>
          </a:prstGeom>
          <a:solidFill>
            <a:srgbClr val="0026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8" name="Shape 1508"/>
        <p:cNvGrpSpPr/>
        <p:nvPr/>
      </p:nvGrpSpPr>
      <p:grpSpPr>
        <a:xfrm>
          <a:off x="0" y="0"/>
          <a:ext cx="0" cy="0"/>
          <a:chOff x="0" y="0"/>
          <a:chExt cx="0" cy="0"/>
        </a:xfrm>
      </p:grpSpPr>
      <p:sp>
        <p:nvSpPr>
          <p:cNvPr id="1509" name="Google Shape;1509;p186"/>
          <p:cNvSpPr txBox="1"/>
          <p:nvPr>
            <p:ph type="title"/>
          </p:nvPr>
        </p:nvSpPr>
        <p:spPr>
          <a:xfrm>
            <a:off x="990600" y="114300"/>
            <a:ext cx="7924800" cy="628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10" name="Google Shape;1510;p186"/>
          <p:cNvSpPr txBox="1"/>
          <p:nvPr>
            <p:ph idx="1" type="body"/>
          </p:nvPr>
        </p:nvSpPr>
        <p:spPr>
          <a:xfrm>
            <a:off x="105600" y="742950"/>
            <a:ext cx="8932800" cy="428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Narrow"/>
                <a:ea typeface="Arial Narrow"/>
                <a:cs typeface="Arial Narrow"/>
                <a:sym typeface="Arial Narrow"/>
              </a:defRPr>
            </a:lvl1pPr>
            <a:lvl2pPr indent="-317500" lvl="1" marL="914400" algn="l">
              <a:lnSpc>
                <a:spcPct val="115000"/>
              </a:lnSpc>
              <a:spcBef>
                <a:spcPts val="1600"/>
              </a:spcBef>
              <a:spcAft>
                <a:spcPts val="0"/>
              </a:spcAft>
              <a:buSzPts val="1400"/>
              <a:buChar char="○"/>
              <a:defRPr>
                <a:latin typeface="Arial Narrow"/>
                <a:ea typeface="Arial Narrow"/>
                <a:cs typeface="Arial Narrow"/>
                <a:sym typeface="Arial Narrow"/>
              </a:defRPr>
            </a:lvl2pPr>
            <a:lvl3pPr indent="-317500" lvl="2" marL="1371600" algn="l">
              <a:lnSpc>
                <a:spcPct val="115000"/>
              </a:lnSpc>
              <a:spcBef>
                <a:spcPts val="1600"/>
              </a:spcBef>
              <a:spcAft>
                <a:spcPts val="0"/>
              </a:spcAft>
              <a:buSzPts val="1400"/>
              <a:buChar char="■"/>
              <a:defRPr>
                <a:latin typeface="Arial Narrow"/>
                <a:ea typeface="Arial Narrow"/>
                <a:cs typeface="Arial Narrow"/>
                <a:sym typeface="Arial Narrow"/>
              </a:defRPr>
            </a:lvl3pPr>
            <a:lvl4pPr indent="-317500" lvl="3" marL="1828800" algn="l">
              <a:lnSpc>
                <a:spcPct val="115000"/>
              </a:lnSpc>
              <a:spcBef>
                <a:spcPts val="1600"/>
              </a:spcBef>
              <a:spcAft>
                <a:spcPts val="0"/>
              </a:spcAft>
              <a:buSzPts val="1400"/>
              <a:buChar char="●"/>
              <a:defRPr>
                <a:latin typeface="Arial Narrow"/>
                <a:ea typeface="Arial Narrow"/>
                <a:cs typeface="Arial Narrow"/>
                <a:sym typeface="Arial Narrow"/>
              </a:defRPr>
            </a:lvl4pPr>
            <a:lvl5pPr indent="-317500" lvl="4" marL="2286000" algn="l">
              <a:lnSpc>
                <a:spcPct val="115000"/>
              </a:lnSpc>
              <a:spcBef>
                <a:spcPts val="1600"/>
              </a:spcBef>
              <a:spcAft>
                <a:spcPts val="0"/>
              </a:spcAft>
              <a:buSzPts val="1400"/>
              <a:buChar char="○"/>
              <a:defRPr>
                <a:latin typeface="Arial Narrow"/>
                <a:ea typeface="Arial Narrow"/>
                <a:cs typeface="Arial Narrow"/>
                <a:sym typeface="Arial Narrow"/>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11" name="Google Shape;1511;p186"/>
          <p:cNvSpPr txBox="1"/>
          <p:nvPr>
            <p:ph idx="10" type="dt"/>
          </p:nvPr>
        </p:nvSpPr>
        <p:spPr>
          <a:xfrm>
            <a:off x="228600" y="4767263"/>
            <a:ext cx="1371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512" name="Google Shape;1512;p186"/>
          <p:cNvSpPr txBox="1"/>
          <p:nvPr>
            <p:ph idx="11" type="ftr"/>
          </p:nvPr>
        </p:nvSpPr>
        <p:spPr>
          <a:xfrm>
            <a:off x="2286000" y="4767263"/>
            <a:ext cx="45720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513" name="Google Shape;1513;p186"/>
          <p:cNvSpPr txBox="1"/>
          <p:nvPr>
            <p:ph idx="12" type="sldNum"/>
          </p:nvPr>
        </p:nvSpPr>
        <p:spPr>
          <a:xfrm>
            <a:off x="7543800" y="4767263"/>
            <a:ext cx="1371600" cy="273900"/>
          </a:xfrm>
          <a:prstGeom prst="rect">
            <a:avLst/>
          </a:prstGeom>
          <a:noFill/>
          <a:ln>
            <a:noFill/>
          </a:ln>
        </p:spPr>
        <p:txBody>
          <a:bodyPr anchorCtr="0" anchor="ctr" bIns="91425" lIns="91425" spcFirstLastPara="1" rIns="91425" wrap="square" tIns="91425">
            <a:noAutofit/>
          </a:bodyPr>
          <a:lstStyle>
            <a:lvl1pPr indent="0" lvl="0"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1pPr>
            <a:lvl2pPr indent="0" lvl="1"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2pPr>
            <a:lvl3pPr indent="0" lvl="2"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3pPr>
            <a:lvl4pPr indent="0" lvl="3"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4pPr>
            <a:lvl5pPr indent="0" lvl="4"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5pPr>
            <a:lvl6pPr indent="0" lvl="5"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6pPr>
            <a:lvl7pPr indent="0" lvl="6"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7pPr>
            <a:lvl8pPr indent="0" lvl="7"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8pPr>
            <a:lvl9pPr indent="0" lvl="8"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9pPr>
          </a:lstStyle>
          <a:p>
            <a:pPr indent="0" lvl="0" marL="3657600" rtl="0" algn="r">
              <a:spcBef>
                <a:spcPts val="0"/>
              </a:spcBef>
              <a:spcAft>
                <a:spcPts val="0"/>
              </a:spcAft>
              <a:buNone/>
            </a:pPr>
            <a:fld id="{00000000-1234-1234-1234-123412341234}" type="slidenum">
              <a:rPr lang="en"/>
              <a:t>‹#›</a:t>
            </a:fld>
            <a:endParaRPr/>
          </a:p>
        </p:txBody>
      </p:sp>
      <p:pic>
        <p:nvPicPr>
          <p:cNvPr id="1514" name="Google Shape;1514;p186"/>
          <p:cNvPicPr preferRelativeResize="0"/>
          <p:nvPr/>
        </p:nvPicPr>
        <p:blipFill rotWithShape="1">
          <a:blip r:embed="rId2">
            <a:alphaModFix/>
          </a:blip>
          <a:srcRect b="0" l="0" r="0" t="0"/>
          <a:stretch/>
        </p:blipFill>
        <p:spPr>
          <a:xfrm>
            <a:off x="0" y="-64200"/>
            <a:ext cx="9144001" cy="52077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IMAGE 1 MAIN POINT" type="secHead">
  <p:cSld name="SECTION_HEADER">
    <p:spTree>
      <p:nvGrpSpPr>
        <p:cNvPr id="1515" name="Shape 1515"/>
        <p:cNvGrpSpPr/>
        <p:nvPr/>
      </p:nvGrpSpPr>
      <p:grpSpPr>
        <a:xfrm>
          <a:off x="0" y="0"/>
          <a:ext cx="0" cy="0"/>
          <a:chOff x="0" y="0"/>
          <a:chExt cx="0" cy="0"/>
        </a:xfrm>
      </p:grpSpPr>
      <p:sp>
        <p:nvSpPr>
          <p:cNvPr id="1516" name="Google Shape;1516;p187"/>
          <p:cNvSpPr txBox="1"/>
          <p:nvPr>
            <p:ph type="title"/>
          </p:nvPr>
        </p:nvSpPr>
        <p:spPr>
          <a:xfrm>
            <a:off x="311700" y="2493750"/>
            <a:ext cx="4444500" cy="14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4300"/>
              <a:buFont typeface="Arial"/>
              <a:buNone/>
              <a:defRPr b="1" sz="4300">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sp>
        <p:nvSpPr>
          <p:cNvPr id="1517" name="Google Shape;1517;p1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 2 COLUMNS" type="tx">
  <p:cSld name="TITLE_AND_BODY">
    <p:spTree>
      <p:nvGrpSpPr>
        <p:cNvPr id="1518" name="Shape 1518"/>
        <p:cNvGrpSpPr/>
        <p:nvPr/>
      </p:nvGrpSpPr>
      <p:grpSpPr>
        <a:xfrm>
          <a:off x="0" y="0"/>
          <a:ext cx="0" cy="0"/>
          <a:chOff x="0" y="0"/>
          <a:chExt cx="0" cy="0"/>
        </a:xfrm>
      </p:grpSpPr>
      <p:sp>
        <p:nvSpPr>
          <p:cNvPr id="1519" name="Google Shape;1519;p1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20" name="Google Shape;1520;p188"/>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21" name="Google Shape;1521;p188"/>
          <p:cNvGrpSpPr/>
          <p:nvPr/>
        </p:nvGrpSpPr>
        <p:grpSpPr>
          <a:xfrm>
            <a:off x="8458939" y="0"/>
            <a:ext cx="92686" cy="5131125"/>
            <a:chOff x="8458939" y="0"/>
            <a:chExt cx="92686" cy="6841500"/>
          </a:xfrm>
        </p:grpSpPr>
        <p:cxnSp>
          <p:nvCxnSpPr>
            <p:cNvPr id="1522" name="Google Shape;1522;p188"/>
            <p:cNvCxnSpPr/>
            <p:nvPr/>
          </p:nvCxnSpPr>
          <p:spPr>
            <a:xfrm>
              <a:off x="8551625" y="0"/>
              <a:ext cx="0" cy="6841500"/>
            </a:xfrm>
            <a:prstGeom prst="straightConnector1">
              <a:avLst/>
            </a:prstGeom>
            <a:noFill/>
            <a:ln cap="flat" cmpd="sng" w="76200">
              <a:solidFill>
                <a:srgbClr val="0FAFFF"/>
              </a:solidFill>
              <a:prstDash val="solid"/>
              <a:round/>
              <a:headEnd len="sm" w="sm" type="none"/>
              <a:tailEnd len="sm" w="sm" type="none"/>
            </a:ln>
          </p:spPr>
        </p:cxnSp>
        <p:cxnSp>
          <p:nvCxnSpPr>
            <p:cNvPr id="1523" name="Google Shape;1523;p188"/>
            <p:cNvCxnSpPr/>
            <p:nvPr/>
          </p:nvCxnSpPr>
          <p:spPr>
            <a:xfrm>
              <a:off x="8458939" y="0"/>
              <a:ext cx="0" cy="6841500"/>
            </a:xfrm>
            <a:prstGeom prst="straightConnector1">
              <a:avLst/>
            </a:prstGeom>
            <a:noFill/>
            <a:ln cap="flat" cmpd="sng" w="28575">
              <a:solidFill>
                <a:srgbClr val="0FAFFF"/>
              </a:solidFill>
              <a:prstDash val="solid"/>
              <a:round/>
              <a:headEnd len="sm" w="sm" type="none"/>
              <a:tailEnd len="sm" w="sm" type="none"/>
            </a:ln>
          </p:spPr>
        </p:cxnSp>
      </p:grpSp>
      <p:sp>
        <p:nvSpPr>
          <p:cNvPr id="1524" name="Google Shape;1524;p188"/>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1525" name="Google Shape;1525;p188"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1526" name="Google Shape;1526;p188"/>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1527" name="Google Shape;1527;p188"/>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1528" name="Google Shape;1528;p188"/>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1529" name="Google Shape;1529;p188"/>
          <p:cNvSpPr txBox="1"/>
          <p:nvPr>
            <p:ph idx="2" type="body"/>
          </p:nvPr>
        </p:nvSpPr>
        <p:spPr>
          <a:xfrm>
            <a:off x="5102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
        <p:nvSpPr>
          <p:cNvPr id="1530" name="Google Shape;1530;p188"/>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p:cSld name="TITLE_AND_BODY_2">
    <p:spTree>
      <p:nvGrpSpPr>
        <p:cNvPr id="1531" name="Shape 1531"/>
        <p:cNvGrpSpPr/>
        <p:nvPr/>
      </p:nvGrpSpPr>
      <p:grpSpPr>
        <a:xfrm>
          <a:off x="0" y="0"/>
          <a:ext cx="0" cy="0"/>
          <a:chOff x="0" y="0"/>
          <a:chExt cx="0" cy="0"/>
        </a:xfrm>
      </p:grpSpPr>
      <p:sp>
        <p:nvSpPr>
          <p:cNvPr id="1532" name="Google Shape;1532;p1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33" name="Google Shape;1533;p189"/>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34" name="Google Shape;1534;p189"/>
          <p:cNvCxnSpPr/>
          <p:nvPr/>
        </p:nvCxnSpPr>
        <p:spPr>
          <a:xfrm>
            <a:off x="8551625" y="0"/>
            <a:ext cx="0" cy="5131200"/>
          </a:xfrm>
          <a:prstGeom prst="straightConnector1">
            <a:avLst/>
          </a:prstGeom>
          <a:noFill/>
          <a:ln cap="flat" cmpd="sng" w="76200">
            <a:solidFill>
              <a:srgbClr val="0FAFFF"/>
            </a:solidFill>
            <a:prstDash val="solid"/>
            <a:round/>
            <a:headEnd len="sm" w="sm" type="none"/>
            <a:tailEnd len="sm" w="sm" type="none"/>
          </a:ln>
        </p:spPr>
      </p:cxnSp>
      <p:cxnSp>
        <p:nvCxnSpPr>
          <p:cNvPr id="1535" name="Google Shape;1535;p189"/>
          <p:cNvCxnSpPr/>
          <p:nvPr/>
        </p:nvCxnSpPr>
        <p:spPr>
          <a:xfrm>
            <a:off x="8458939" y="0"/>
            <a:ext cx="0" cy="5131200"/>
          </a:xfrm>
          <a:prstGeom prst="straightConnector1">
            <a:avLst/>
          </a:prstGeom>
          <a:noFill/>
          <a:ln cap="flat" cmpd="sng" w="28575">
            <a:solidFill>
              <a:srgbClr val="0FAFFF"/>
            </a:solidFill>
            <a:prstDash val="solid"/>
            <a:round/>
            <a:headEnd len="sm" w="sm" type="none"/>
            <a:tailEnd len="sm" w="sm" type="none"/>
          </a:ln>
        </p:spPr>
      </p:cxnSp>
      <p:sp>
        <p:nvSpPr>
          <p:cNvPr id="1536" name="Google Shape;1536;p189"/>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1537" name="Google Shape;1537;p189"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1538" name="Google Shape;1538;p189"/>
          <p:cNvSpPr txBox="1"/>
          <p:nvPr>
            <p:ph idx="1" type="body"/>
          </p:nvPr>
        </p:nvSpPr>
        <p:spPr>
          <a:xfrm>
            <a:off x="510200" y="1744106"/>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FFFFFF"/>
              </a:buClr>
              <a:buSzPts val="2400"/>
              <a:buFont typeface="Arial"/>
              <a:buChar char="■"/>
              <a:defRPr b="1" sz="2400">
                <a:solidFill>
                  <a:srgbClr val="FFFFFF"/>
                </a:solidFill>
                <a:latin typeface="Arial"/>
                <a:ea typeface="Arial"/>
                <a:cs typeface="Arial"/>
                <a:sym typeface="Arial"/>
              </a:defRPr>
            </a:lvl9pPr>
          </a:lstStyle>
          <a:p/>
        </p:txBody>
      </p:sp>
      <p:sp>
        <p:nvSpPr>
          <p:cNvPr id="1539" name="Google Shape;1539;p189"/>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1540" name="Google Shape;1540;p189"/>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1541" name="Google Shape;1541;p189"/>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p:cSld name="TITLE_AND_BODY_1">
    <p:spTree>
      <p:nvGrpSpPr>
        <p:cNvPr id="1542" name="Shape 1542"/>
        <p:cNvGrpSpPr/>
        <p:nvPr/>
      </p:nvGrpSpPr>
      <p:grpSpPr>
        <a:xfrm>
          <a:off x="0" y="0"/>
          <a:ext cx="0" cy="0"/>
          <a:chOff x="0" y="0"/>
          <a:chExt cx="0" cy="0"/>
        </a:xfrm>
      </p:grpSpPr>
      <p:sp>
        <p:nvSpPr>
          <p:cNvPr id="1543" name="Google Shape;1543;p1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44" name="Google Shape;1544;p190"/>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1545" name="Google Shape;1545;p190"/>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546" name="Google Shape;1546;p190"/>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1547" name="Google Shape;1547;p190"/>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 2 COLUMNS">
  <p:cSld name="TITLE_AND_BODY_1_1">
    <p:spTree>
      <p:nvGrpSpPr>
        <p:cNvPr id="1548" name="Shape 1548"/>
        <p:cNvGrpSpPr/>
        <p:nvPr/>
      </p:nvGrpSpPr>
      <p:grpSpPr>
        <a:xfrm>
          <a:off x="0" y="0"/>
          <a:ext cx="0" cy="0"/>
          <a:chOff x="0" y="0"/>
          <a:chExt cx="0" cy="0"/>
        </a:xfrm>
      </p:grpSpPr>
      <p:sp>
        <p:nvSpPr>
          <p:cNvPr id="1549" name="Google Shape;1549;p1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50" name="Google Shape;1550;p191"/>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551" name="Google Shape;1551;p191"/>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1552" name="Google Shape;1552;p191"/>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553" name="Google Shape;1553;p191"/>
          <p:cNvSpPr txBox="1"/>
          <p:nvPr>
            <p:ph idx="2" type="body"/>
          </p:nvPr>
        </p:nvSpPr>
        <p:spPr>
          <a:xfrm>
            <a:off x="510200" y="175359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3C71"/>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1554" name="Google Shape;1554;p191"/>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BOTTOM">
  <p:cSld name="MAIN_POINT">
    <p:spTree>
      <p:nvGrpSpPr>
        <p:cNvPr id="1555" name="Shape 1555"/>
        <p:cNvGrpSpPr/>
        <p:nvPr/>
      </p:nvGrpSpPr>
      <p:grpSpPr>
        <a:xfrm>
          <a:off x="0" y="0"/>
          <a:ext cx="0" cy="0"/>
          <a:chOff x="0" y="0"/>
          <a:chExt cx="0" cy="0"/>
        </a:xfrm>
      </p:grpSpPr>
      <p:sp>
        <p:nvSpPr>
          <p:cNvPr id="1556" name="Google Shape;1556;p192"/>
          <p:cNvSpPr txBox="1"/>
          <p:nvPr>
            <p:ph type="title"/>
          </p:nvPr>
        </p:nvSpPr>
        <p:spPr>
          <a:xfrm>
            <a:off x="490250" y="450150"/>
            <a:ext cx="6367800" cy="4090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557" name="Google Shape;1557;p1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TOP">
  <p:cSld name="MAIN_POINT_2">
    <p:spTree>
      <p:nvGrpSpPr>
        <p:cNvPr id="1558" name="Shape 1558"/>
        <p:cNvGrpSpPr/>
        <p:nvPr/>
      </p:nvGrpSpPr>
      <p:grpSpPr>
        <a:xfrm>
          <a:off x="0" y="0"/>
          <a:ext cx="0" cy="0"/>
          <a:chOff x="0" y="0"/>
          <a:chExt cx="0" cy="0"/>
        </a:xfrm>
      </p:grpSpPr>
      <p:sp>
        <p:nvSpPr>
          <p:cNvPr id="1559" name="Google Shape;1559;p193"/>
          <p:cNvSpPr txBox="1"/>
          <p:nvPr>
            <p:ph type="title"/>
          </p:nvPr>
        </p:nvSpPr>
        <p:spPr>
          <a:xfrm>
            <a:off x="490250" y="450150"/>
            <a:ext cx="6367800" cy="409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560" name="Google Shape;1560;p1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TOP">
  <p:cSld name="MAIN_POINT_1">
    <p:spTree>
      <p:nvGrpSpPr>
        <p:cNvPr id="1561" name="Shape 1561"/>
        <p:cNvGrpSpPr/>
        <p:nvPr/>
      </p:nvGrpSpPr>
      <p:grpSpPr>
        <a:xfrm>
          <a:off x="0" y="0"/>
          <a:ext cx="0" cy="0"/>
          <a:chOff x="0" y="0"/>
          <a:chExt cx="0" cy="0"/>
        </a:xfrm>
      </p:grpSpPr>
      <p:sp>
        <p:nvSpPr>
          <p:cNvPr id="1562" name="Google Shape;1562;p194"/>
          <p:cNvSpPr txBox="1"/>
          <p:nvPr>
            <p:ph type="title"/>
          </p:nvPr>
        </p:nvSpPr>
        <p:spPr>
          <a:xfrm>
            <a:off x="2363825" y="450150"/>
            <a:ext cx="6216000" cy="4090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563" name="Google Shape;1563;p1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BOTTOM">
  <p:cSld name="MAIN_POINT_1_1">
    <p:spTree>
      <p:nvGrpSpPr>
        <p:cNvPr id="1564" name="Shape 1564"/>
        <p:cNvGrpSpPr/>
        <p:nvPr/>
      </p:nvGrpSpPr>
      <p:grpSpPr>
        <a:xfrm>
          <a:off x="0" y="0"/>
          <a:ext cx="0" cy="0"/>
          <a:chOff x="0" y="0"/>
          <a:chExt cx="0" cy="0"/>
        </a:xfrm>
      </p:grpSpPr>
      <p:sp>
        <p:nvSpPr>
          <p:cNvPr id="1565" name="Google Shape;1565;p195"/>
          <p:cNvSpPr txBox="1"/>
          <p:nvPr>
            <p:ph type="title"/>
          </p:nvPr>
        </p:nvSpPr>
        <p:spPr>
          <a:xfrm>
            <a:off x="2363825" y="450150"/>
            <a:ext cx="6216000" cy="4090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1566" name="Google Shape;1566;p1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Dark">
  <p:cSld name="TITLE_AND_BODY_2_1_1_1_1_1">
    <p:spTree>
      <p:nvGrpSpPr>
        <p:cNvPr id="79" name="Shape 79"/>
        <p:cNvGrpSpPr/>
        <p:nvPr/>
      </p:nvGrpSpPr>
      <p:grpSpPr>
        <a:xfrm>
          <a:off x="0" y="0"/>
          <a:ext cx="0" cy="0"/>
          <a:chOff x="0" y="0"/>
          <a:chExt cx="0" cy="0"/>
        </a:xfrm>
      </p:grpSpPr>
      <p:sp>
        <p:nvSpPr>
          <p:cNvPr id="80" name="Google Shape;80;p20"/>
          <p:cNvSpPr txBox="1"/>
          <p:nvPr>
            <p:ph type="ctrTitle"/>
          </p:nvPr>
        </p:nvSpPr>
        <p:spPr>
          <a:xfrm>
            <a:off x="841248" y="384048"/>
            <a:ext cx="7386600" cy="84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CFFF"/>
              </a:buClr>
              <a:buSzPts val="2600"/>
              <a:buNone/>
              <a:defRPr b="1" sz="2600">
                <a:solidFill>
                  <a:srgbClr val="00CFFF"/>
                </a:solidFill>
              </a:defRPr>
            </a:lvl1pPr>
            <a:lvl2pPr lvl="1" algn="ctr">
              <a:lnSpc>
                <a:spcPct val="100000"/>
              </a:lnSpc>
              <a:spcBef>
                <a:spcPts val="0"/>
              </a:spcBef>
              <a:spcAft>
                <a:spcPts val="0"/>
              </a:spcAft>
              <a:buClr>
                <a:srgbClr val="1C304A"/>
              </a:buClr>
              <a:buSzPts val="2800"/>
              <a:buNone/>
              <a:defRPr>
                <a:solidFill>
                  <a:srgbClr val="1C304A"/>
                </a:solidFill>
              </a:defRPr>
            </a:lvl2pPr>
            <a:lvl3pPr lvl="2" algn="ctr">
              <a:lnSpc>
                <a:spcPct val="100000"/>
              </a:lnSpc>
              <a:spcBef>
                <a:spcPts val="0"/>
              </a:spcBef>
              <a:spcAft>
                <a:spcPts val="0"/>
              </a:spcAft>
              <a:buClr>
                <a:srgbClr val="1C304A"/>
              </a:buClr>
              <a:buSzPts val="2800"/>
              <a:buNone/>
              <a:defRPr>
                <a:solidFill>
                  <a:srgbClr val="1C304A"/>
                </a:solidFill>
              </a:defRPr>
            </a:lvl3pPr>
            <a:lvl4pPr lvl="3" algn="ctr">
              <a:lnSpc>
                <a:spcPct val="100000"/>
              </a:lnSpc>
              <a:spcBef>
                <a:spcPts val="0"/>
              </a:spcBef>
              <a:spcAft>
                <a:spcPts val="0"/>
              </a:spcAft>
              <a:buClr>
                <a:srgbClr val="1C304A"/>
              </a:buClr>
              <a:buSzPts val="2800"/>
              <a:buNone/>
              <a:defRPr>
                <a:solidFill>
                  <a:srgbClr val="1C304A"/>
                </a:solidFill>
              </a:defRPr>
            </a:lvl4pPr>
            <a:lvl5pPr lvl="4" algn="ctr">
              <a:lnSpc>
                <a:spcPct val="100000"/>
              </a:lnSpc>
              <a:spcBef>
                <a:spcPts val="0"/>
              </a:spcBef>
              <a:spcAft>
                <a:spcPts val="0"/>
              </a:spcAft>
              <a:buClr>
                <a:srgbClr val="1C304A"/>
              </a:buClr>
              <a:buSzPts val="2800"/>
              <a:buNone/>
              <a:defRPr>
                <a:solidFill>
                  <a:srgbClr val="1C304A"/>
                </a:solidFill>
              </a:defRPr>
            </a:lvl5pPr>
            <a:lvl6pPr lvl="5" algn="ctr">
              <a:lnSpc>
                <a:spcPct val="100000"/>
              </a:lnSpc>
              <a:spcBef>
                <a:spcPts val="0"/>
              </a:spcBef>
              <a:spcAft>
                <a:spcPts val="0"/>
              </a:spcAft>
              <a:buClr>
                <a:srgbClr val="1C304A"/>
              </a:buClr>
              <a:buSzPts val="2800"/>
              <a:buNone/>
              <a:defRPr>
                <a:solidFill>
                  <a:srgbClr val="1C304A"/>
                </a:solidFill>
              </a:defRPr>
            </a:lvl6pPr>
            <a:lvl7pPr lvl="6" algn="ctr">
              <a:lnSpc>
                <a:spcPct val="100000"/>
              </a:lnSpc>
              <a:spcBef>
                <a:spcPts val="0"/>
              </a:spcBef>
              <a:spcAft>
                <a:spcPts val="0"/>
              </a:spcAft>
              <a:buClr>
                <a:srgbClr val="1C304A"/>
              </a:buClr>
              <a:buSzPts val="2800"/>
              <a:buNone/>
              <a:defRPr>
                <a:solidFill>
                  <a:srgbClr val="1C304A"/>
                </a:solidFill>
              </a:defRPr>
            </a:lvl7pPr>
            <a:lvl8pPr lvl="7" algn="ctr">
              <a:lnSpc>
                <a:spcPct val="100000"/>
              </a:lnSpc>
              <a:spcBef>
                <a:spcPts val="0"/>
              </a:spcBef>
              <a:spcAft>
                <a:spcPts val="0"/>
              </a:spcAft>
              <a:buClr>
                <a:srgbClr val="1C304A"/>
              </a:buClr>
              <a:buSzPts val="2800"/>
              <a:buNone/>
              <a:defRPr>
                <a:solidFill>
                  <a:srgbClr val="1C304A"/>
                </a:solidFill>
              </a:defRPr>
            </a:lvl8pPr>
            <a:lvl9pPr lvl="8" algn="ctr">
              <a:lnSpc>
                <a:spcPct val="100000"/>
              </a:lnSpc>
              <a:spcBef>
                <a:spcPts val="0"/>
              </a:spcBef>
              <a:spcAft>
                <a:spcPts val="0"/>
              </a:spcAft>
              <a:buClr>
                <a:srgbClr val="1C304A"/>
              </a:buClr>
              <a:buSzPts val="2800"/>
              <a:buNone/>
              <a:defRPr>
                <a:solidFill>
                  <a:srgbClr val="1C304A"/>
                </a:solidFill>
              </a:defRPr>
            </a:lvl9pPr>
          </a:lstStyle>
          <a:p/>
        </p:txBody>
      </p:sp>
      <p:sp>
        <p:nvSpPr>
          <p:cNvPr id="81" name="Google Shape;81;p20"/>
          <p:cNvSpPr txBox="1"/>
          <p:nvPr>
            <p:ph idx="1" type="body"/>
          </p:nvPr>
        </p:nvSpPr>
        <p:spPr>
          <a:xfrm>
            <a:off x="841248" y="1709928"/>
            <a:ext cx="7891500" cy="3045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FFFFFF"/>
              </a:buClr>
              <a:buSzPts val="1800"/>
              <a:buChar char="●"/>
              <a:defRPr sz="1800">
                <a:solidFill>
                  <a:srgbClr val="FFFFFF"/>
                </a:solidFill>
              </a:defRPr>
            </a:lvl1pPr>
            <a:lvl2pPr indent="-342900" lvl="1" marL="914400" algn="l">
              <a:lnSpc>
                <a:spcPct val="115000"/>
              </a:lnSpc>
              <a:spcBef>
                <a:spcPts val="1600"/>
              </a:spcBef>
              <a:spcAft>
                <a:spcPts val="0"/>
              </a:spcAft>
              <a:buClr>
                <a:srgbClr val="FFFFFF"/>
              </a:buClr>
              <a:buSzPts val="1800"/>
              <a:buChar char="○"/>
              <a:defRPr sz="1800">
                <a:solidFill>
                  <a:srgbClr val="FFFFFF"/>
                </a:solidFill>
              </a:defRPr>
            </a:lvl2pPr>
            <a:lvl3pPr indent="-342900" lvl="2" marL="1371600" algn="l">
              <a:lnSpc>
                <a:spcPct val="115000"/>
              </a:lnSpc>
              <a:spcBef>
                <a:spcPts val="1600"/>
              </a:spcBef>
              <a:spcAft>
                <a:spcPts val="0"/>
              </a:spcAft>
              <a:buClr>
                <a:srgbClr val="FFFFFF"/>
              </a:buClr>
              <a:buSzPts val="1800"/>
              <a:buChar char="■"/>
              <a:defRPr sz="1800">
                <a:solidFill>
                  <a:srgbClr val="FFFFFF"/>
                </a:solidFill>
              </a:defRPr>
            </a:lvl3pPr>
            <a:lvl4pPr indent="-342900" lvl="3" marL="1828800" algn="l">
              <a:lnSpc>
                <a:spcPct val="115000"/>
              </a:lnSpc>
              <a:spcBef>
                <a:spcPts val="1600"/>
              </a:spcBef>
              <a:spcAft>
                <a:spcPts val="0"/>
              </a:spcAft>
              <a:buClr>
                <a:srgbClr val="FFFFFF"/>
              </a:buClr>
              <a:buSzPts val="1800"/>
              <a:buChar char="●"/>
              <a:defRPr sz="1800">
                <a:solidFill>
                  <a:srgbClr val="FFFFFF"/>
                </a:solidFill>
              </a:defRPr>
            </a:lvl4pPr>
            <a:lvl5pPr indent="-342900" lvl="4" marL="2286000" algn="l">
              <a:lnSpc>
                <a:spcPct val="115000"/>
              </a:lnSpc>
              <a:spcBef>
                <a:spcPts val="1600"/>
              </a:spcBef>
              <a:spcAft>
                <a:spcPts val="0"/>
              </a:spcAft>
              <a:buClr>
                <a:srgbClr val="FFFFFF"/>
              </a:buClr>
              <a:buSzPts val="1800"/>
              <a:buChar char="○"/>
              <a:defRPr sz="1800">
                <a:solidFill>
                  <a:srgbClr val="FFFFFF"/>
                </a:solidFill>
              </a:defRPr>
            </a:lvl5pPr>
            <a:lvl6pPr indent="-342900" lvl="5" marL="2743200" algn="l">
              <a:lnSpc>
                <a:spcPct val="115000"/>
              </a:lnSpc>
              <a:spcBef>
                <a:spcPts val="1600"/>
              </a:spcBef>
              <a:spcAft>
                <a:spcPts val="0"/>
              </a:spcAft>
              <a:buClr>
                <a:srgbClr val="FFFFFF"/>
              </a:buClr>
              <a:buSzPts val="1800"/>
              <a:buChar char="■"/>
              <a:defRPr sz="1800">
                <a:solidFill>
                  <a:srgbClr val="FFFFFF"/>
                </a:solidFill>
              </a:defRPr>
            </a:lvl6pPr>
            <a:lvl7pPr indent="-342900" lvl="6" marL="3200400" algn="l">
              <a:lnSpc>
                <a:spcPct val="115000"/>
              </a:lnSpc>
              <a:spcBef>
                <a:spcPts val="1600"/>
              </a:spcBef>
              <a:spcAft>
                <a:spcPts val="0"/>
              </a:spcAft>
              <a:buClr>
                <a:srgbClr val="FFFFFF"/>
              </a:buClr>
              <a:buSzPts val="1800"/>
              <a:buChar char="●"/>
              <a:defRPr sz="1800">
                <a:solidFill>
                  <a:srgbClr val="FFFFFF"/>
                </a:solidFill>
              </a:defRPr>
            </a:lvl7pPr>
            <a:lvl8pPr indent="-342900" lvl="7" marL="3657600" algn="l">
              <a:lnSpc>
                <a:spcPct val="115000"/>
              </a:lnSpc>
              <a:spcBef>
                <a:spcPts val="1600"/>
              </a:spcBef>
              <a:spcAft>
                <a:spcPts val="0"/>
              </a:spcAft>
              <a:buClr>
                <a:srgbClr val="FFFFFF"/>
              </a:buClr>
              <a:buSzPts val="1800"/>
              <a:buChar char="○"/>
              <a:defRPr sz="1800">
                <a:solidFill>
                  <a:srgbClr val="FFFFFF"/>
                </a:solidFill>
              </a:defRPr>
            </a:lvl8pPr>
            <a:lvl9pPr indent="-342900" lvl="8" marL="4114800" algn="l">
              <a:lnSpc>
                <a:spcPct val="115000"/>
              </a:lnSpc>
              <a:spcBef>
                <a:spcPts val="1600"/>
              </a:spcBef>
              <a:spcAft>
                <a:spcPts val="1600"/>
              </a:spcAft>
              <a:buClr>
                <a:srgbClr val="FFFFFF"/>
              </a:buClr>
              <a:buSzPts val="1800"/>
              <a:buChar char="■"/>
              <a:defRPr sz="1800">
                <a:solidFill>
                  <a:srgbClr val="FFFFFF"/>
                </a:solidFill>
              </a:defRPr>
            </a:lvl9pPr>
          </a:lstStyle>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 Bold Graphics - OPTION 1">
  <p:cSld name="SECTION_TITLE_AND_DESCRIPTION">
    <p:spTree>
      <p:nvGrpSpPr>
        <p:cNvPr id="1567" name="Shape 1567"/>
        <p:cNvGrpSpPr/>
        <p:nvPr/>
      </p:nvGrpSpPr>
      <p:grpSpPr>
        <a:xfrm>
          <a:off x="0" y="0"/>
          <a:ext cx="0" cy="0"/>
          <a:chOff x="0" y="0"/>
          <a:chExt cx="0" cy="0"/>
        </a:xfrm>
      </p:grpSpPr>
      <p:sp>
        <p:nvSpPr>
          <p:cNvPr id="1568" name="Google Shape;1568;p1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69" name="Google Shape;1569;p196"/>
          <p:cNvSpPr txBox="1"/>
          <p:nvPr>
            <p:ph type="title"/>
          </p:nvPr>
        </p:nvSpPr>
        <p:spPr>
          <a:xfrm>
            <a:off x="490250" y="875494"/>
            <a:ext cx="3522300" cy="3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pic>
        <p:nvPicPr>
          <p:cNvPr id="1570" name="Google Shape;1570;p196"/>
          <p:cNvPicPr preferRelativeResize="0"/>
          <p:nvPr/>
        </p:nvPicPr>
        <p:blipFill rotWithShape="1">
          <a:blip r:embed="rId2">
            <a:alphaModFix/>
          </a:blip>
          <a:srcRect b="-360" l="3232" r="51981" t="359"/>
          <a:stretch/>
        </p:blipFill>
        <p:spPr>
          <a:xfrm>
            <a:off x="4497625" y="-43837"/>
            <a:ext cx="4670952" cy="5214992"/>
          </a:xfrm>
          <a:prstGeom prst="rect">
            <a:avLst/>
          </a:prstGeom>
          <a:noFill/>
          <a:ln>
            <a:noFill/>
          </a:ln>
        </p:spPr>
      </p:pic>
      <p:sp>
        <p:nvSpPr>
          <p:cNvPr id="1571" name="Google Shape;1571;p196"/>
          <p:cNvSpPr/>
          <p:nvPr/>
        </p:nvSpPr>
        <p:spPr>
          <a:xfrm rot="1239341">
            <a:off x="5650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p:cSld name="CAPTION_ONLY">
    <p:spTree>
      <p:nvGrpSpPr>
        <p:cNvPr id="1572" name="Shape 1572"/>
        <p:cNvGrpSpPr/>
        <p:nvPr/>
      </p:nvGrpSpPr>
      <p:grpSpPr>
        <a:xfrm>
          <a:off x="0" y="0"/>
          <a:ext cx="0" cy="0"/>
          <a:chOff x="0" y="0"/>
          <a:chExt cx="0" cy="0"/>
        </a:xfrm>
      </p:grpSpPr>
      <p:sp>
        <p:nvSpPr>
          <p:cNvPr id="1573" name="Google Shape;1573;p197"/>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1574" name="Google Shape;1574;p1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575" name="Google Shape;1575;p197"/>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grpSp>
        <p:nvGrpSpPr>
          <p:cNvPr id="1576" name="Google Shape;1576;p197"/>
          <p:cNvGrpSpPr/>
          <p:nvPr/>
        </p:nvGrpSpPr>
        <p:grpSpPr>
          <a:xfrm>
            <a:off x="461550" y="3756113"/>
            <a:ext cx="8373900" cy="835875"/>
            <a:chOff x="461550" y="5465350"/>
            <a:chExt cx="8373900" cy="1114500"/>
          </a:xfrm>
        </p:grpSpPr>
        <p:sp>
          <p:nvSpPr>
            <p:cNvPr id="1577" name="Google Shape;1577;p197"/>
            <p:cNvSpPr/>
            <p:nvPr/>
          </p:nvSpPr>
          <p:spPr>
            <a:xfrm>
              <a:off x="461550" y="54653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97"/>
            <p:cNvSpPr txBox="1"/>
            <p:nvPr/>
          </p:nvSpPr>
          <p:spPr>
            <a:xfrm>
              <a:off x="659125" y="56159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grpSp>
      <p:grpSp>
        <p:nvGrpSpPr>
          <p:cNvPr id="1579" name="Google Shape;1579;p197"/>
          <p:cNvGrpSpPr/>
          <p:nvPr/>
        </p:nvGrpSpPr>
        <p:grpSpPr>
          <a:xfrm>
            <a:off x="461550" y="2791941"/>
            <a:ext cx="8373900" cy="835875"/>
            <a:chOff x="461550" y="5541550"/>
            <a:chExt cx="8373900" cy="1114500"/>
          </a:xfrm>
        </p:grpSpPr>
        <p:sp>
          <p:nvSpPr>
            <p:cNvPr id="1580" name="Google Shape;1580;p197"/>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97"/>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grpSp>
      <p:grpSp>
        <p:nvGrpSpPr>
          <p:cNvPr id="1582" name="Google Shape;1582;p197"/>
          <p:cNvGrpSpPr/>
          <p:nvPr/>
        </p:nvGrpSpPr>
        <p:grpSpPr>
          <a:xfrm>
            <a:off x="461550" y="1827769"/>
            <a:ext cx="8373900" cy="835875"/>
            <a:chOff x="461550" y="5541550"/>
            <a:chExt cx="8373900" cy="1114500"/>
          </a:xfrm>
        </p:grpSpPr>
        <p:sp>
          <p:nvSpPr>
            <p:cNvPr id="1583" name="Google Shape;1583;p197"/>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97"/>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grpSp>
      <p:sp>
        <p:nvSpPr>
          <p:cNvPr id="1585" name="Google Shape;1585;p197"/>
          <p:cNvSpPr txBox="1"/>
          <p:nvPr>
            <p:ph idx="1" type="body"/>
          </p:nvPr>
        </p:nvSpPr>
        <p:spPr>
          <a:xfrm>
            <a:off x="1284050" y="18920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586" name="Google Shape;1586;p197"/>
          <p:cNvSpPr txBox="1"/>
          <p:nvPr>
            <p:ph idx="2" type="body"/>
          </p:nvPr>
        </p:nvSpPr>
        <p:spPr>
          <a:xfrm>
            <a:off x="1284050" y="38351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587" name="Google Shape;1587;p197"/>
          <p:cNvSpPr txBox="1"/>
          <p:nvPr>
            <p:ph idx="3" type="body"/>
          </p:nvPr>
        </p:nvSpPr>
        <p:spPr>
          <a:xfrm>
            <a:off x="1284050" y="286357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1588" name="Google Shape;1588;p197"/>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PILLARS">
  <p:cSld name="CAPTION_ONLY_2">
    <p:spTree>
      <p:nvGrpSpPr>
        <p:cNvPr id="1589" name="Shape 1589"/>
        <p:cNvGrpSpPr/>
        <p:nvPr/>
      </p:nvGrpSpPr>
      <p:grpSpPr>
        <a:xfrm>
          <a:off x="0" y="0"/>
          <a:ext cx="0" cy="0"/>
          <a:chOff x="0" y="0"/>
          <a:chExt cx="0" cy="0"/>
        </a:xfrm>
      </p:grpSpPr>
      <p:sp>
        <p:nvSpPr>
          <p:cNvPr id="1590" name="Google Shape;1590;p198"/>
          <p:cNvSpPr txBox="1"/>
          <p:nvPr>
            <p:ph idx="12" type="sldNum"/>
          </p:nvPr>
        </p:nvSpPr>
        <p:spPr>
          <a:xfrm>
            <a:off x="8524008" y="46778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591" name="Google Shape;1591;p198"/>
          <p:cNvGrpSpPr/>
          <p:nvPr/>
        </p:nvGrpSpPr>
        <p:grpSpPr>
          <a:xfrm>
            <a:off x="6205000" y="1448925"/>
            <a:ext cx="2596800" cy="2757825"/>
            <a:chOff x="6265963" y="3087650"/>
            <a:chExt cx="2596800" cy="3677100"/>
          </a:xfrm>
        </p:grpSpPr>
        <p:sp>
          <p:nvSpPr>
            <p:cNvPr id="1592" name="Google Shape;1592;p198"/>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98"/>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94" name="Google Shape;1594;p198"/>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grpSp>
        <p:nvGrpSpPr>
          <p:cNvPr id="1595" name="Google Shape;1595;p198"/>
          <p:cNvGrpSpPr/>
          <p:nvPr/>
        </p:nvGrpSpPr>
        <p:grpSpPr>
          <a:xfrm>
            <a:off x="3274050" y="1448925"/>
            <a:ext cx="2624100" cy="2757825"/>
            <a:chOff x="3293788" y="2998700"/>
            <a:chExt cx="2624100" cy="3677100"/>
          </a:xfrm>
        </p:grpSpPr>
        <p:sp>
          <p:nvSpPr>
            <p:cNvPr id="1596" name="Google Shape;1596;p198"/>
            <p:cNvSpPr/>
            <p:nvPr/>
          </p:nvSpPr>
          <p:spPr>
            <a:xfrm>
              <a:off x="3304138"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98"/>
            <p:cNvSpPr/>
            <p:nvPr/>
          </p:nvSpPr>
          <p:spPr>
            <a:xfrm>
              <a:off x="3304138"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98" name="Google Shape;1598;p198"/>
            <p:cNvCxnSpPr/>
            <p:nvPr/>
          </p:nvCxnSpPr>
          <p:spPr>
            <a:xfrm>
              <a:off x="3293788" y="3619951"/>
              <a:ext cx="2624100" cy="0"/>
            </a:xfrm>
            <a:prstGeom prst="straightConnector1">
              <a:avLst/>
            </a:prstGeom>
            <a:noFill/>
            <a:ln cap="flat" cmpd="sng" w="76200">
              <a:solidFill>
                <a:srgbClr val="FFFFFF"/>
              </a:solidFill>
              <a:prstDash val="solid"/>
              <a:round/>
              <a:headEnd len="sm" w="sm" type="none"/>
              <a:tailEnd len="sm" w="sm" type="none"/>
            </a:ln>
          </p:spPr>
        </p:cxnSp>
      </p:grpSp>
      <p:grpSp>
        <p:nvGrpSpPr>
          <p:cNvPr id="1599" name="Google Shape;1599;p198"/>
          <p:cNvGrpSpPr/>
          <p:nvPr/>
        </p:nvGrpSpPr>
        <p:grpSpPr>
          <a:xfrm>
            <a:off x="342200" y="1448925"/>
            <a:ext cx="2625000" cy="2757825"/>
            <a:chOff x="430813" y="2998700"/>
            <a:chExt cx="2625000" cy="3677100"/>
          </a:xfrm>
        </p:grpSpPr>
        <p:sp>
          <p:nvSpPr>
            <p:cNvPr id="1600" name="Google Shape;1600;p198"/>
            <p:cNvSpPr/>
            <p:nvPr/>
          </p:nvSpPr>
          <p:spPr>
            <a:xfrm>
              <a:off x="441163"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98"/>
            <p:cNvSpPr/>
            <p:nvPr/>
          </p:nvSpPr>
          <p:spPr>
            <a:xfrm>
              <a:off x="441163"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2" name="Google Shape;1602;p198"/>
            <p:cNvCxnSpPr/>
            <p:nvPr/>
          </p:nvCxnSpPr>
          <p:spPr>
            <a:xfrm>
              <a:off x="430813" y="3619951"/>
              <a:ext cx="2625000" cy="0"/>
            </a:xfrm>
            <a:prstGeom prst="straightConnector1">
              <a:avLst/>
            </a:prstGeom>
            <a:noFill/>
            <a:ln cap="flat" cmpd="sng" w="76200">
              <a:solidFill>
                <a:srgbClr val="FFFFFF"/>
              </a:solidFill>
              <a:prstDash val="solid"/>
              <a:round/>
              <a:headEnd len="sm" w="sm" type="none"/>
              <a:tailEnd len="sm" w="sm" type="none"/>
            </a:ln>
          </p:spPr>
        </p:cxnSp>
      </p:grpSp>
      <p:sp>
        <p:nvSpPr>
          <p:cNvPr id="1603" name="Google Shape;1603;p198"/>
          <p:cNvSpPr txBox="1"/>
          <p:nvPr>
            <p:ph idx="1" type="subTitle"/>
          </p:nvPr>
        </p:nvSpPr>
        <p:spPr>
          <a:xfrm>
            <a:off x="5021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604" name="Google Shape;1604;p198"/>
          <p:cNvSpPr txBox="1"/>
          <p:nvPr>
            <p:ph idx="2" type="subTitle"/>
          </p:nvPr>
        </p:nvSpPr>
        <p:spPr>
          <a:xfrm>
            <a:off x="34335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605" name="Google Shape;1605;p198"/>
          <p:cNvSpPr txBox="1"/>
          <p:nvPr>
            <p:ph idx="3" type="subTitle"/>
          </p:nvPr>
        </p:nvSpPr>
        <p:spPr>
          <a:xfrm>
            <a:off x="63508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1606" name="Google Shape;1606;p198"/>
          <p:cNvSpPr txBox="1"/>
          <p:nvPr>
            <p:ph idx="4" type="subTitle"/>
          </p:nvPr>
        </p:nvSpPr>
        <p:spPr>
          <a:xfrm>
            <a:off x="4583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1607" name="Google Shape;1607;p198"/>
          <p:cNvSpPr txBox="1"/>
          <p:nvPr>
            <p:ph idx="5" type="subTitle"/>
          </p:nvPr>
        </p:nvSpPr>
        <p:spPr>
          <a:xfrm>
            <a:off x="33897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1608" name="Google Shape;1608;p198"/>
          <p:cNvSpPr txBox="1"/>
          <p:nvPr>
            <p:ph idx="6" type="subTitle"/>
          </p:nvPr>
        </p:nvSpPr>
        <p:spPr>
          <a:xfrm>
            <a:off x="63070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000">
                <a:solidFill>
                  <a:srgbClr val="000000"/>
                </a:solidFill>
                <a:latin typeface="Arial"/>
                <a:ea typeface="Arial"/>
                <a:cs typeface="Arial"/>
                <a:sym typeface="Arial"/>
              </a:defRPr>
            </a:lvl9pPr>
          </a:lstStyle>
          <a:p/>
        </p:txBody>
      </p:sp>
      <p:sp>
        <p:nvSpPr>
          <p:cNvPr id="1609" name="Google Shape;1609;p198"/>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610" name="Google Shape;1610;p198"/>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611" name="Google Shape;1611;p198"/>
          <p:cNvSpPr txBox="1"/>
          <p:nvPr>
            <p:ph idx="7"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p:cSld name="CAPTION_ONLY_1">
    <p:spTree>
      <p:nvGrpSpPr>
        <p:cNvPr id="1612" name="Shape 1612"/>
        <p:cNvGrpSpPr/>
        <p:nvPr/>
      </p:nvGrpSpPr>
      <p:grpSpPr>
        <a:xfrm>
          <a:off x="0" y="0"/>
          <a:ext cx="0" cy="0"/>
          <a:chOff x="0" y="0"/>
          <a:chExt cx="0" cy="0"/>
        </a:xfrm>
      </p:grpSpPr>
      <p:sp>
        <p:nvSpPr>
          <p:cNvPr id="1613" name="Google Shape;1613;p1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14" name="Google Shape;1614;p199"/>
          <p:cNvSpPr/>
          <p:nvPr/>
        </p:nvSpPr>
        <p:spPr>
          <a:xfrm>
            <a:off x="461550" y="3756113"/>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99"/>
          <p:cNvSpPr/>
          <p:nvPr/>
        </p:nvSpPr>
        <p:spPr>
          <a:xfrm>
            <a:off x="461550" y="2791941"/>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99"/>
          <p:cNvSpPr/>
          <p:nvPr/>
        </p:nvSpPr>
        <p:spPr>
          <a:xfrm>
            <a:off x="461550" y="1827769"/>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99"/>
          <p:cNvSpPr txBox="1"/>
          <p:nvPr>
            <p:ph idx="1" type="body"/>
          </p:nvPr>
        </p:nvSpPr>
        <p:spPr>
          <a:xfrm>
            <a:off x="859500" y="18920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18" name="Google Shape;1618;p199"/>
          <p:cNvSpPr txBox="1"/>
          <p:nvPr>
            <p:ph idx="2" type="body"/>
          </p:nvPr>
        </p:nvSpPr>
        <p:spPr>
          <a:xfrm>
            <a:off x="859500" y="38351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19" name="Google Shape;1619;p199"/>
          <p:cNvSpPr txBox="1"/>
          <p:nvPr>
            <p:ph idx="3" type="body"/>
          </p:nvPr>
        </p:nvSpPr>
        <p:spPr>
          <a:xfrm>
            <a:off x="859500" y="286357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20" name="Google Shape;1620;p199"/>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621" name="Google Shape;1621;p199"/>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622" name="Google Shape;1622;p199"/>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 More Slots">
  <p:cSld name="CAPTION_ONLY_1_1">
    <p:spTree>
      <p:nvGrpSpPr>
        <p:cNvPr id="1623" name="Shape 1623"/>
        <p:cNvGrpSpPr/>
        <p:nvPr/>
      </p:nvGrpSpPr>
      <p:grpSpPr>
        <a:xfrm>
          <a:off x="0" y="0"/>
          <a:ext cx="0" cy="0"/>
          <a:chOff x="0" y="0"/>
          <a:chExt cx="0" cy="0"/>
        </a:xfrm>
      </p:grpSpPr>
      <p:sp>
        <p:nvSpPr>
          <p:cNvPr id="1624" name="Google Shape;1624;p200"/>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2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26" name="Google Shape;1626;p200"/>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200"/>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200"/>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200"/>
          <p:cNvSpPr txBox="1"/>
          <p:nvPr>
            <p:ph idx="1" type="body"/>
          </p:nvPr>
        </p:nvSpPr>
        <p:spPr>
          <a:xfrm>
            <a:off x="1164300" y="183487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30" name="Google Shape;1630;p200"/>
          <p:cNvSpPr txBox="1"/>
          <p:nvPr>
            <p:ph idx="2" type="body"/>
          </p:nvPr>
        </p:nvSpPr>
        <p:spPr>
          <a:xfrm>
            <a:off x="1164300" y="4017619"/>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31" name="Google Shape;1631;p200"/>
          <p:cNvSpPr txBox="1"/>
          <p:nvPr>
            <p:ph idx="3" type="body"/>
          </p:nvPr>
        </p:nvSpPr>
        <p:spPr>
          <a:xfrm>
            <a:off x="1164300" y="257782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32" name="Google Shape;1632;p200"/>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633" name="Google Shape;1633;p200"/>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634" name="Google Shape;1634;p200"/>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1635" name="Google Shape;1635;p200"/>
          <p:cNvSpPr txBox="1"/>
          <p:nvPr>
            <p:ph idx="5" type="body"/>
          </p:nvPr>
        </p:nvSpPr>
        <p:spPr>
          <a:xfrm>
            <a:off x="1164300" y="3296738"/>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36" name="Google Shape;1636;p200"/>
          <p:cNvSpPr txBox="1"/>
          <p:nvPr/>
        </p:nvSpPr>
        <p:spPr>
          <a:xfrm>
            <a:off x="588158" y="18560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sp>
        <p:nvSpPr>
          <p:cNvPr id="1637" name="Google Shape;1637;p200"/>
          <p:cNvSpPr txBox="1"/>
          <p:nvPr/>
        </p:nvSpPr>
        <p:spPr>
          <a:xfrm>
            <a:off x="588158" y="2588003"/>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sp>
        <p:nvSpPr>
          <p:cNvPr id="1638" name="Google Shape;1638;p200"/>
          <p:cNvSpPr txBox="1"/>
          <p:nvPr/>
        </p:nvSpPr>
        <p:spPr>
          <a:xfrm>
            <a:off x="588158" y="3306916"/>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sp>
        <p:nvSpPr>
          <p:cNvPr id="1639" name="Google Shape;1639;p200"/>
          <p:cNvSpPr txBox="1"/>
          <p:nvPr/>
        </p:nvSpPr>
        <p:spPr>
          <a:xfrm>
            <a:off x="588158" y="40277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4</a:t>
            </a:r>
            <a:endParaRPr b="1" i="0" sz="4600" u="none" cap="none" strike="noStrike">
              <a:solidFill>
                <a:srgbClr val="003C71"/>
              </a:solidFill>
              <a:latin typeface="Arial"/>
              <a:ea typeface="Arial"/>
              <a:cs typeface="Arial"/>
              <a:sym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 More Slots 1">
  <p:cSld name="CAPTION_ONLY_1_1_1">
    <p:spTree>
      <p:nvGrpSpPr>
        <p:cNvPr id="1640" name="Shape 1640"/>
        <p:cNvGrpSpPr/>
        <p:nvPr/>
      </p:nvGrpSpPr>
      <p:grpSpPr>
        <a:xfrm>
          <a:off x="0" y="0"/>
          <a:ext cx="0" cy="0"/>
          <a:chOff x="0" y="0"/>
          <a:chExt cx="0" cy="0"/>
        </a:xfrm>
      </p:grpSpPr>
      <p:sp>
        <p:nvSpPr>
          <p:cNvPr id="1641" name="Google Shape;1641;p201"/>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2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43" name="Google Shape;1643;p201"/>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201"/>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201"/>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201"/>
          <p:cNvSpPr txBox="1"/>
          <p:nvPr>
            <p:ph idx="1" type="body"/>
          </p:nvPr>
        </p:nvSpPr>
        <p:spPr>
          <a:xfrm>
            <a:off x="859500" y="183487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47" name="Google Shape;1647;p201"/>
          <p:cNvSpPr txBox="1"/>
          <p:nvPr>
            <p:ph idx="2" type="body"/>
          </p:nvPr>
        </p:nvSpPr>
        <p:spPr>
          <a:xfrm>
            <a:off x="859500" y="401761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48" name="Google Shape;1648;p201"/>
          <p:cNvSpPr txBox="1"/>
          <p:nvPr>
            <p:ph idx="3" type="body"/>
          </p:nvPr>
        </p:nvSpPr>
        <p:spPr>
          <a:xfrm>
            <a:off x="859500" y="257782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1649" name="Google Shape;1649;p201"/>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650" name="Google Shape;1650;p201"/>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651" name="Google Shape;1651;p201"/>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1652" name="Google Shape;1652;p201"/>
          <p:cNvSpPr txBox="1"/>
          <p:nvPr>
            <p:ph idx="5" type="body"/>
          </p:nvPr>
        </p:nvSpPr>
        <p:spPr>
          <a:xfrm>
            <a:off x="859500" y="329673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p:cSld name="BIG_NUMBER">
    <p:spTree>
      <p:nvGrpSpPr>
        <p:cNvPr id="1653" name="Shape 1653"/>
        <p:cNvGrpSpPr/>
        <p:nvPr/>
      </p:nvGrpSpPr>
      <p:grpSpPr>
        <a:xfrm>
          <a:off x="0" y="0"/>
          <a:ext cx="0" cy="0"/>
          <a:chOff x="0" y="0"/>
          <a:chExt cx="0" cy="0"/>
        </a:xfrm>
      </p:grpSpPr>
      <p:sp>
        <p:nvSpPr>
          <p:cNvPr id="1654" name="Google Shape;1654;p2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55" name="Google Shape;1655;p202"/>
          <p:cNvPicPr preferRelativeResize="0"/>
          <p:nvPr/>
        </p:nvPicPr>
        <p:blipFill rotWithShape="1">
          <a:blip r:embed="rId2">
            <a:alphaModFix amt="76000"/>
          </a:blip>
          <a:srcRect b="0" l="17970" r="17963" t="0"/>
          <a:stretch/>
        </p:blipFill>
        <p:spPr>
          <a:xfrm>
            <a:off x="1208225" y="0"/>
            <a:ext cx="2929027" cy="5143494"/>
          </a:xfrm>
          <a:prstGeom prst="rect">
            <a:avLst/>
          </a:prstGeom>
          <a:noFill/>
          <a:ln>
            <a:noFill/>
          </a:ln>
        </p:spPr>
      </p:pic>
      <p:cxnSp>
        <p:nvCxnSpPr>
          <p:cNvPr id="1656" name="Google Shape;1656;p202"/>
          <p:cNvCxnSpPr/>
          <p:nvPr/>
        </p:nvCxnSpPr>
        <p:spPr>
          <a:xfrm>
            <a:off x="4934261" y="2211573"/>
            <a:ext cx="3361800" cy="0"/>
          </a:xfrm>
          <a:prstGeom prst="straightConnector1">
            <a:avLst/>
          </a:prstGeom>
          <a:noFill/>
          <a:ln cap="flat" cmpd="sng" w="9525">
            <a:solidFill>
              <a:srgbClr val="F3F3F3"/>
            </a:solidFill>
            <a:prstDash val="solid"/>
            <a:round/>
            <a:headEnd len="sm" w="sm" type="none"/>
            <a:tailEnd len="sm" w="sm" type="none"/>
          </a:ln>
        </p:spPr>
      </p:cxnSp>
      <p:sp>
        <p:nvSpPr>
          <p:cNvPr id="1657" name="Google Shape;1657;p202"/>
          <p:cNvSpPr txBox="1"/>
          <p:nvPr>
            <p:ph type="title"/>
          </p:nvPr>
        </p:nvSpPr>
        <p:spPr>
          <a:xfrm>
            <a:off x="4844375" y="1192856"/>
            <a:ext cx="3866700" cy="95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4800">
                <a:latin typeface="Arial"/>
                <a:ea typeface="Arial"/>
                <a:cs typeface="Arial"/>
                <a:sym typeface="Arial"/>
              </a:defRPr>
            </a:lvl1pPr>
            <a:lvl2pPr lvl="1" algn="l">
              <a:lnSpc>
                <a:spcPct val="100000"/>
              </a:lnSpc>
              <a:spcBef>
                <a:spcPts val="0"/>
              </a:spcBef>
              <a:spcAft>
                <a:spcPts val="0"/>
              </a:spcAft>
              <a:buSzPts val="2800"/>
              <a:buNone/>
              <a:defRPr b="1" sz="4800">
                <a:latin typeface="Arial"/>
                <a:ea typeface="Arial"/>
                <a:cs typeface="Arial"/>
                <a:sym typeface="Arial"/>
              </a:defRPr>
            </a:lvl2pPr>
            <a:lvl3pPr lvl="2" algn="l">
              <a:lnSpc>
                <a:spcPct val="100000"/>
              </a:lnSpc>
              <a:spcBef>
                <a:spcPts val="0"/>
              </a:spcBef>
              <a:spcAft>
                <a:spcPts val="0"/>
              </a:spcAft>
              <a:buSzPts val="2800"/>
              <a:buNone/>
              <a:defRPr b="1" sz="4800">
                <a:latin typeface="Arial"/>
                <a:ea typeface="Arial"/>
                <a:cs typeface="Arial"/>
                <a:sym typeface="Arial"/>
              </a:defRPr>
            </a:lvl3pPr>
            <a:lvl4pPr lvl="3" algn="l">
              <a:lnSpc>
                <a:spcPct val="100000"/>
              </a:lnSpc>
              <a:spcBef>
                <a:spcPts val="0"/>
              </a:spcBef>
              <a:spcAft>
                <a:spcPts val="0"/>
              </a:spcAft>
              <a:buSzPts val="2800"/>
              <a:buNone/>
              <a:defRPr b="1" sz="4800">
                <a:latin typeface="Arial"/>
                <a:ea typeface="Arial"/>
                <a:cs typeface="Arial"/>
                <a:sym typeface="Arial"/>
              </a:defRPr>
            </a:lvl4pPr>
            <a:lvl5pPr lvl="4" algn="l">
              <a:lnSpc>
                <a:spcPct val="100000"/>
              </a:lnSpc>
              <a:spcBef>
                <a:spcPts val="0"/>
              </a:spcBef>
              <a:spcAft>
                <a:spcPts val="0"/>
              </a:spcAft>
              <a:buSzPts val="2800"/>
              <a:buNone/>
              <a:defRPr b="1" sz="4800">
                <a:latin typeface="Arial"/>
                <a:ea typeface="Arial"/>
                <a:cs typeface="Arial"/>
                <a:sym typeface="Arial"/>
              </a:defRPr>
            </a:lvl5pPr>
            <a:lvl6pPr lvl="5" algn="l">
              <a:lnSpc>
                <a:spcPct val="100000"/>
              </a:lnSpc>
              <a:spcBef>
                <a:spcPts val="0"/>
              </a:spcBef>
              <a:spcAft>
                <a:spcPts val="0"/>
              </a:spcAft>
              <a:buSzPts val="2800"/>
              <a:buNone/>
              <a:defRPr b="1" sz="4800">
                <a:latin typeface="Arial"/>
                <a:ea typeface="Arial"/>
                <a:cs typeface="Arial"/>
                <a:sym typeface="Arial"/>
              </a:defRPr>
            </a:lvl6pPr>
            <a:lvl7pPr lvl="6" algn="l">
              <a:lnSpc>
                <a:spcPct val="100000"/>
              </a:lnSpc>
              <a:spcBef>
                <a:spcPts val="0"/>
              </a:spcBef>
              <a:spcAft>
                <a:spcPts val="0"/>
              </a:spcAft>
              <a:buSzPts val="2800"/>
              <a:buNone/>
              <a:defRPr b="1" sz="4800">
                <a:latin typeface="Arial"/>
                <a:ea typeface="Arial"/>
                <a:cs typeface="Arial"/>
                <a:sym typeface="Arial"/>
              </a:defRPr>
            </a:lvl7pPr>
            <a:lvl8pPr lvl="7" algn="l">
              <a:lnSpc>
                <a:spcPct val="100000"/>
              </a:lnSpc>
              <a:spcBef>
                <a:spcPts val="0"/>
              </a:spcBef>
              <a:spcAft>
                <a:spcPts val="0"/>
              </a:spcAft>
              <a:buSzPts val="2800"/>
              <a:buNone/>
              <a:defRPr b="1" sz="4800">
                <a:latin typeface="Arial"/>
                <a:ea typeface="Arial"/>
                <a:cs typeface="Arial"/>
                <a:sym typeface="Arial"/>
              </a:defRPr>
            </a:lvl8pPr>
            <a:lvl9pPr lvl="8" algn="l">
              <a:lnSpc>
                <a:spcPct val="100000"/>
              </a:lnSpc>
              <a:spcBef>
                <a:spcPts val="0"/>
              </a:spcBef>
              <a:spcAft>
                <a:spcPts val="0"/>
              </a:spcAft>
              <a:buSzPts val="2800"/>
              <a:buNone/>
              <a:defRPr b="1" sz="4800">
                <a:latin typeface="Arial"/>
                <a:ea typeface="Arial"/>
                <a:cs typeface="Arial"/>
                <a:sym typeface="Arial"/>
              </a:defRPr>
            </a:lvl9pPr>
          </a:lstStyle>
          <a:p/>
        </p:txBody>
      </p:sp>
      <p:sp>
        <p:nvSpPr>
          <p:cNvPr id="1658" name="Google Shape;1658;p202"/>
          <p:cNvSpPr txBox="1"/>
          <p:nvPr>
            <p:ph idx="1" type="subTitle"/>
          </p:nvPr>
        </p:nvSpPr>
        <p:spPr>
          <a:xfrm>
            <a:off x="4844375" y="2262900"/>
            <a:ext cx="4019100" cy="128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36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36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36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36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36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36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36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36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3600">
                <a:solidFill>
                  <a:srgbClr val="FFFFFF"/>
                </a:solidFill>
                <a:latin typeface="Arial"/>
                <a:ea typeface="Arial"/>
                <a:cs typeface="Arial"/>
                <a:sym typeface="Arial"/>
              </a:defRPr>
            </a:lvl9pPr>
          </a:lstStyle>
          <a:p/>
        </p:txBody>
      </p:sp>
      <p:sp>
        <p:nvSpPr>
          <p:cNvPr id="1659" name="Google Shape;1659;p202"/>
          <p:cNvSpPr/>
          <p:nvPr/>
        </p:nvSpPr>
        <p:spPr>
          <a:xfrm rot="1239341">
            <a:off x="1459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type="blank">
  <p:cSld name="BLANK">
    <p:spTree>
      <p:nvGrpSpPr>
        <p:cNvPr id="1660" name="Shape 1660"/>
        <p:cNvGrpSpPr/>
        <p:nvPr/>
      </p:nvGrpSpPr>
      <p:grpSpPr>
        <a:xfrm>
          <a:off x="0" y="0"/>
          <a:ext cx="0" cy="0"/>
          <a:chOff x="0" y="0"/>
          <a:chExt cx="0" cy="0"/>
        </a:xfrm>
      </p:grpSpPr>
      <p:sp>
        <p:nvSpPr>
          <p:cNvPr id="1661" name="Google Shape;1661;p2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2">
    <p:spTree>
      <p:nvGrpSpPr>
        <p:cNvPr id="1662" name="Shape 1662"/>
        <p:cNvGrpSpPr/>
        <p:nvPr/>
      </p:nvGrpSpPr>
      <p:grpSpPr>
        <a:xfrm>
          <a:off x="0" y="0"/>
          <a:ext cx="0" cy="0"/>
          <a:chOff x="0" y="0"/>
          <a:chExt cx="0" cy="0"/>
        </a:xfrm>
      </p:grpSpPr>
      <p:sp>
        <p:nvSpPr>
          <p:cNvPr id="1663" name="Google Shape;1663;p2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64" name="Google Shape;1664;p204"/>
          <p:cNvSpPr txBox="1"/>
          <p:nvPr>
            <p:ph idx="1" type="subTitle"/>
          </p:nvPr>
        </p:nvSpPr>
        <p:spPr>
          <a:xfrm>
            <a:off x="663100" y="13227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65" name="Google Shape;1665;p204"/>
          <p:cNvSpPr txBox="1"/>
          <p:nvPr>
            <p:ph idx="2" type="subTitle"/>
          </p:nvPr>
        </p:nvSpPr>
        <p:spPr>
          <a:xfrm>
            <a:off x="663100" y="186375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66" name="Google Shape;1666;p204"/>
          <p:cNvSpPr txBox="1"/>
          <p:nvPr>
            <p:ph idx="3" type="subTitle"/>
          </p:nvPr>
        </p:nvSpPr>
        <p:spPr>
          <a:xfrm>
            <a:off x="663100" y="240477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67" name="Google Shape;1667;p204"/>
          <p:cNvSpPr txBox="1"/>
          <p:nvPr>
            <p:ph idx="4" type="subTitle"/>
          </p:nvPr>
        </p:nvSpPr>
        <p:spPr>
          <a:xfrm>
            <a:off x="663100" y="348681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68" name="Google Shape;1668;p204"/>
          <p:cNvSpPr txBox="1"/>
          <p:nvPr>
            <p:ph idx="5" type="subTitle"/>
          </p:nvPr>
        </p:nvSpPr>
        <p:spPr>
          <a:xfrm>
            <a:off x="4466625" y="13227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69" name="Google Shape;1669;p204"/>
          <p:cNvSpPr txBox="1"/>
          <p:nvPr>
            <p:ph idx="6" type="subTitle"/>
          </p:nvPr>
        </p:nvSpPr>
        <p:spPr>
          <a:xfrm>
            <a:off x="4466625" y="186375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0" name="Google Shape;1670;p204"/>
          <p:cNvSpPr txBox="1"/>
          <p:nvPr>
            <p:ph idx="7" type="subTitle"/>
          </p:nvPr>
        </p:nvSpPr>
        <p:spPr>
          <a:xfrm>
            <a:off x="4466625" y="240477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1" name="Google Shape;1671;p204"/>
          <p:cNvSpPr txBox="1"/>
          <p:nvPr>
            <p:ph idx="8" type="subTitle"/>
          </p:nvPr>
        </p:nvSpPr>
        <p:spPr>
          <a:xfrm>
            <a:off x="4466625" y="294579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2" name="Google Shape;1672;p204"/>
          <p:cNvSpPr txBox="1"/>
          <p:nvPr>
            <p:ph idx="9" type="subTitle"/>
          </p:nvPr>
        </p:nvSpPr>
        <p:spPr>
          <a:xfrm>
            <a:off x="4466625" y="348681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3" name="Google Shape;1673;p204"/>
          <p:cNvSpPr txBox="1"/>
          <p:nvPr>
            <p:ph idx="13" type="subTitle"/>
          </p:nvPr>
        </p:nvSpPr>
        <p:spPr>
          <a:xfrm>
            <a:off x="663100" y="294579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4" name="Google Shape;1674;p204"/>
          <p:cNvSpPr txBox="1"/>
          <p:nvPr>
            <p:ph idx="14" type="subTitle"/>
          </p:nvPr>
        </p:nvSpPr>
        <p:spPr>
          <a:xfrm>
            <a:off x="4466625" y="40278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1675" name="Google Shape;1675;p204"/>
          <p:cNvSpPr txBox="1"/>
          <p:nvPr>
            <p:ph idx="15" type="subTitle"/>
          </p:nvPr>
        </p:nvSpPr>
        <p:spPr>
          <a:xfrm>
            <a:off x="663100" y="40278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grpSp>
        <p:nvGrpSpPr>
          <p:cNvPr id="1676" name="Google Shape;1676;p204"/>
          <p:cNvGrpSpPr/>
          <p:nvPr/>
        </p:nvGrpSpPr>
        <p:grpSpPr>
          <a:xfrm>
            <a:off x="-14600" y="1088690"/>
            <a:ext cx="9221700" cy="125325"/>
            <a:chOff x="-14600" y="912702"/>
            <a:chExt cx="9221700" cy="167100"/>
          </a:xfrm>
        </p:grpSpPr>
        <p:cxnSp>
          <p:nvCxnSpPr>
            <p:cNvPr id="1677" name="Google Shape;1677;p204"/>
            <p:cNvCxnSpPr/>
            <p:nvPr/>
          </p:nvCxnSpPr>
          <p:spPr>
            <a:xfrm flipH="1" rot="10800000">
              <a:off x="-14600" y="1065102"/>
              <a:ext cx="9221700" cy="14700"/>
            </a:xfrm>
            <a:prstGeom prst="straightConnector1">
              <a:avLst/>
            </a:prstGeom>
            <a:noFill/>
            <a:ln cap="flat" cmpd="sng" w="114300">
              <a:solidFill>
                <a:srgbClr val="FFFFFF"/>
              </a:solidFill>
              <a:prstDash val="solid"/>
              <a:round/>
              <a:headEnd len="sm" w="sm" type="none"/>
              <a:tailEnd len="sm" w="sm" type="none"/>
            </a:ln>
          </p:spPr>
        </p:cxnSp>
        <p:cxnSp>
          <p:nvCxnSpPr>
            <p:cNvPr id="1678" name="Google Shape;1678;p204"/>
            <p:cNvCxnSpPr/>
            <p:nvPr/>
          </p:nvCxnSpPr>
          <p:spPr>
            <a:xfrm flipH="1" rot="10800000">
              <a:off x="-14600" y="912702"/>
              <a:ext cx="9221700" cy="14700"/>
            </a:xfrm>
            <a:prstGeom prst="straightConnector1">
              <a:avLst/>
            </a:prstGeom>
            <a:noFill/>
            <a:ln cap="flat" cmpd="sng" w="38100">
              <a:solidFill>
                <a:srgbClr val="0FAFFF"/>
              </a:solidFill>
              <a:prstDash val="solid"/>
              <a:round/>
              <a:headEnd len="sm" w="sm" type="none"/>
              <a:tailEnd len="sm" w="sm" type="none"/>
            </a:ln>
          </p:spPr>
        </p:cxnSp>
      </p:grpSp>
      <p:grpSp>
        <p:nvGrpSpPr>
          <p:cNvPr id="1679" name="Google Shape;1679;p204"/>
          <p:cNvGrpSpPr/>
          <p:nvPr/>
        </p:nvGrpSpPr>
        <p:grpSpPr>
          <a:xfrm>
            <a:off x="-14600" y="4605956"/>
            <a:ext cx="9221700" cy="125325"/>
            <a:chOff x="-14600" y="6141275"/>
            <a:chExt cx="9221700" cy="167100"/>
          </a:xfrm>
        </p:grpSpPr>
        <p:cxnSp>
          <p:nvCxnSpPr>
            <p:cNvPr id="1680" name="Google Shape;1680;p204"/>
            <p:cNvCxnSpPr/>
            <p:nvPr/>
          </p:nvCxnSpPr>
          <p:spPr>
            <a:xfrm flipH="1" rot="10800000">
              <a:off x="-14600" y="6293675"/>
              <a:ext cx="9221700" cy="14700"/>
            </a:xfrm>
            <a:prstGeom prst="straightConnector1">
              <a:avLst/>
            </a:prstGeom>
            <a:noFill/>
            <a:ln cap="flat" cmpd="sng" w="38100">
              <a:solidFill>
                <a:srgbClr val="0FAFFF"/>
              </a:solidFill>
              <a:prstDash val="solid"/>
              <a:round/>
              <a:headEnd len="sm" w="sm" type="none"/>
              <a:tailEnd len="sm" w="sm" type="none"/>
            </a:ln>
          </p:spPr>
        </p:cxnSp>
        <p:cxnSp>
          <p:nvCxnSpPr>
            <p:cNvPr id="1681" name="Google Shape;1681;p204"/>
            <p:cNvCxnSpPr/>
            <p:nvPr/>
          </p:nvCxnSpPr>
          <p:spPr>
            <a:xfrm flipH="1" rot="10800000">
              <a:off x="-14600" y="6141275"/>
              <a:ext cx="9221700" cy="14700"/>
            </a:xfrm>
            <a:prstGeom prst="straightConnector1">
              <a:avLst/>
            </a:prstGeom>
            <a:noFill/>
            <a:ln cap="flat" cmpd="sng" w="114300">
              <a:solidFill>
                <a:srgbClr val="FFFFFF"/>
              </a:solidFill>
              <a:prstDash val="solid"/>
              <a:round/>
              <a:headEnd len="sm" w="sm" type="none"/>
              <a:tailEnd len="sm" w="sm" type="none"/>
            </a:ln>
          </p:spPr>
        </p:cxnSp>
      </p:grpSp>
      <p:sp>
        <p:nvSpPr>
          <p:cNvPr id="1682" name="Google Shape;1682;p204"/>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BLANK_2_1">
    <p:spTree>
      <p:nvGrpSpPr>
        <p:cNvPr id="1683" name="Shape 1683"/>
        <p:cNvGrpSpPr/>
        <p:nvPr/>
      </p:nvGrpSpPr>
      <p:grpSpPr>
        <a:xfrm>
          <a:off x="0" y="0"/>
          <a:ext cx="0" cy="0"/>
          <a:chOff x="0" y="0"/>
          <a:chExt cx="0" cy="0"/>
        </a:xfrm>
      </p:grpSpPr>
      <p:sp>
        <p:nvSpPr>
          <p:cNvPr id="1684" name="Google Shape;1684;p205"/>
          <p:cNvSpPr txBox="1"/>
          <p:nvPr>
            <p:ph idx="12" type="sldNum"/>
          </p:nvPr>
        </p:nvSpPr>
        <p:spPr>
          <a:xfrm>
            <a:off x="8472458" y="48152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685" name="Google Shape;1685;p205"/>
          <p:cNvGrpSpPr/>
          <p:nvPr/>
        </p:nvGrpSpPr>
        <p:grpSpPr>
          <a:xfrm>
            <a:off x="-14600" y="708548"/>
            <a:ext cx="8142175" cy="646425"/>
            <a:chOff x="-14600" y="1630530"/>
            <a:chExt cx="8142175" cy="861900"/>
          </a:xfrm>
        </p:grpSpPr>
        <p:sp>
          <p:nvSpPr>
            <p:cNvPr id="1686" name="Google Shape;1686;p205"/>
            <p:cNvSpPr/>
            <p:nvPr/>
          </p:nvSpPr>
          <p:spPr>
            <a:xfrm>
              <a:off x="-14600" y="171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205"/>
            <p:cNvSpPr/>
            <p:nvPr/>
          </p:nvSpPr>
          <p:spPr>
            <a:xfrm>
              <a:off x="7266575" y="1630530"/>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88" name="Google Shape;1688;p205"/>
          <p:cNvGrpSpPr/>
          <p:nvPr/>
        </p:nvGrpSpPr>
        <p:grpSpPr>
          <a:xfrm>
            <a:off x="-14600" y="1425658"/>
            <a:ext cx="8142175" cy="646425"/>
            <a:chOff x="-14600" y="2586678"/>
            <a:chExt cx="8142175" cy="861900"/>
          </a:xfrm>
        </p:grpSpPr>
        <p:sp>
          <p:nvSpPr>
            <p:cNvPr id="1689" name="Google Shape;1689;p205"/>
            <p:cNvSpPr/>
            <p:nvPr/>
          </p:nvSpPr>
          <p:spPr>
            <a:xfrm>
              <a:off x="-14600" y="2662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205"/>
            <p:cNvSpPr/>
            <p:nvPr/>
          </p:nvSpPr>
          <p:spPr>
            <a:xfrm>
              <a:off x="7266575" y="2586678"/>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1" name="Google Shape;1691;p205"/>
          <p:cNvGrpSpPr/>
          <p:nvPr/>
        </p:nvGrpSpPr>
        <p:grpSpPr>
          <a:xfrm>
            <a:off x="-14600" y="2142769"/>
            <a:ext cx="8142175" cy="646425"/>
            <a:chOff x="-14600" y="3542826"/>
            <a:chExt cx="8142175" cy="861900"/>
          </a:xfrm>
        </p:grpSpPr>
        <p:sp>
          <p:nvSpPr>
            <p:cNvPr id="1692" name="Google Shape;1692;p205"/>
            <p:cNvSpPr/>
            <p:nvPr/>
          </p:nvSpPr>
          <p:spPr>
            <a:xfrm>
              <a:off x="-14600" y="3615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205"/>
            <p:cNvSpPr/>
            <p:nvPr/>
          </p:nvSpPr>
          <p:spPr>
            <a:xfrm>
              <a:off x="7266575" y="3542826"/>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94" name="Google Shape;1694;p205"/>
          <p:cNvGrpSpPr/>
          <p:nvPr/>
        </p:nvGrpSpPr>
        <p:grpSpPr>
          <a:xfrm>
            <a:off x="-14600" y="2859880"/>
            <a:ext cx="8142175" cy="646425"/>
            <a:chOff x="-14600" y="4498974"/>
            <a:chExt cx="8142175" cy="861900"/>
          </a:xfrm>
        </p:grpSpPr>
        <p:sp>
          <p:nvSpPr>
            <p:cNvPr id="1695" name="Google Shape;1695;p205"/>
            <p:cNvSpPr/>
            <p:nvPr/>
          </p:nvSpPr>
          <p:spPr>
            <a:xfrm>
              <a:off x="-14600" y="4567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205"/>
            <p:cNvSpPr/>
            <p:nvPr/>
          </p:nvSpPr>
          <p:spPr>
            <a:xfrm>
              <a:off x="7266575" y="4498974"/>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97" name="Google Shape;1697;p205"/>
          <p:cNvSpPr txBox="1"/>
          <p:nvPr>
            <p:ph idx="1" type="subTitle"/>
          </p:nvPr>
        </p:nvSpPr>
        <p:spPr>
          <a:xfrm>
            <a:off x="607966" y="8536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698" name="Google Shape;1698;p205"/>
          <p:cNvSpPr txBox="1"/>
          <p:nvPr>
            <p:ph idx="2" type="subTitle"/>
          </p:nvPr>
        </p:nvSpPr>
        <p:spPr>
          <a:xfrm>
            <a:off x="607966" y="227991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699" name="Google Shape;1699;p205"/>
          <p:cNvSpPr txBox="1"/>
          <p:nvPr>
            <p:ph idx="3" type="subTitle"/>
          </p:nvPr>
        </p:nvSpPr>
        <p:spPr>
          <a:xfrm>
            <a:off x="607966" y="157223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00" name="Google Shape;1700;p205"/>
          <p:cNvSpPr txBox="1"/>
          <p:nvPr>
            <p:ph idx="4" type="subTitle"/>
          </p:nvPr>
        </p:nvSpPr>
        <p:spPr>
          <a:xfrm>
            <a:off x="607966" y="300098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01" name="Google Shape;1701;p205"/>
          <p:cNvSpPr txBox="1"/>
          <p:nvPr>
            <p:ph idx="5" type="subTitle"/>
          </p:nvPr>
        </p:nvSpPr>
        <p:spPr>
          <a:xfrm>
            <a:off x="7489133" y="77816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02" name="Google Shape;1702;p205"/>
          <p:cNvSpPr txBox="1"/>
          <p:nvPr>
            <p:ph idx="6" type="subTitle"/>
          </p:nvPr>
        </p:nvSpPr>
        <p:spPr>
          <a:xfrm>
            <a:off x="7489133" y="1499226"/>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03" name="Google Shape;1703;p205"/>
          <p:cNvSpPr txBox="1"/>
          <p:nvPr>
            <p:ph idx="7" type="subTitle"/>
          </p:nvPr>
        </p:nvSpPr>
        <p:spPr>
          <a:xfrm>
            <a:off x="7489133" y="220691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04" name="Google Shape;1704;p205"/>
          <p:cNvSpPr txBox="1"/>
          <p:nvPr>
            <p:ph idx="8" type="subTitle"/>
          </p:nvPr>
        </p:nvSpPr>
        <p:spPr>
          <a:xfrm>
            <a:off x="7489133" y="2921897"/>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05" name="Google Shape;1705;p205"/>
          <p:cNvGrpSpPr/>
          <p:nvPr/>
        </p:nvGrpSpPr>
        <p:grpSpPr>
          <a:xfrm>
            <a:off x="-14600" y="3576991"/>
            <a:ext cx="8142175" cy="646425"/>
            <a:chOff x="-14600" y="5455122"/>
            <a:chExt cx="8142175" cy="861900"/>
          </a:xfrm>
        </p:grpSpPr>
        <p:sp>
          <p:nvSpPr>
            <p:cNvPr id="1706" name="Google Shape;1706;p205"/>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205"/>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8" name="Google Shape;1708;p205"/>
          <p:cNvSpPr txBox="1"/>
          <p:nvPr>
            <p:ph idx="9" type="subTitle"/>
          </p:nvPr>
        </p:nvSpPr>
        <p:spPr>
          <a:xfrm>
            <a:off x="607966" y="37220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09" name="Google Shape;1709;p205"/>
          <p:cNvSpPr txBox="1"/>
          <p:nvPr>
            <p:ph idx="13" type="subTitle"/>
          </p:nvPr>
        </p:nvSpPr>
        <p:spPr>
          <a:xfrm>
            <a:off x="7489133" y="365147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10" name="Google Shape;1710;p205"/>
          <p:cNvSpPr txBox="1"/>
          <p:nvPr>
            <p:ph type="title"/>
          </p:nvPr>
        </p:nvSpPr>
        <p:spPr>
          <a:xfrm>
            <a:off x="600380" y="3341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1711" name="Google Shape;1711;p205"/>
          <p:cNvGrpSpPr/>
          <p:nvPr/>
        </p:nvGrpSpPr>
        <p:grpSpPr>
          <a:xfrm>
            <a:off x="-14600" y="4319941"/>
            <a:ext cx="8142175" cy="646425"/>
            <a:chOff x="-14600" y="5455122"/>
            <a:chExt cx="8142175" cy="861900"/>
          </a:xfrm>
        </p:grpSpPr>
        <p:sp>
          <p:nvSpPr>
            <p:cNvPr id="1712" name="Google Shape;1712;p205"/>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205"/>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14" name="Google Shape;1714;p205"/>
          <p:cNvSpPr txBox="1"/>
          <p:nvPr>
            <p:ph idx="14" type="subTitle"/>
          </p:nvPr>
        </p:nvSpPr>
        <p:spPr>
          <a:xfrm>
            <a:off x="607966" y="446499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15" name="Google Shape;1715;p205"/>
          <p:cNvSpPr txBox="1"/>
          <p:nvPr>
            <p:ph idx="15" type="subTitle"/>
          </p:nvPr>
        </p:nvSpPr>
        <p:spPr>
          <a:xfrm>
            <a:off x="7489133" y="439442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g Point - Light">
  <p:cSld name="TITLE_AND_BODY_2_1_1_1_2">
    <p:spTree>
      <p:nvGrpSpPr>
        <p:cNvPr id="82" name="Shape 82"/>
        <p:cNvGrpSpPr/>
        <p:nvPr/>
      </p:nvGrpSpPr>
      <p:grpSpPr>
        <a:xfrm>
          <a:off x="0" y="0"/>
          <a:ext cx="0" cy="0"/>
          <a:chOff x="0" y="0"/>
          <a:chExt cx="0" cy="0"/>
        </a:xfrm>
      </p:grpSpPr>
      <p:sp>
        <p:nvSpPr>
          <p:cNvPr id="83" name="Google Shape;83;p21"/>
          <p:cNvSpPr txBox="1"/>
          <p:nvPr>
            <p:ph type="ctrTitle"/>
          </p:nvPr>
        </p:nvSpPr>
        <p:spPr>
          <a:xfrm>
            <a:off x="841248" y="536200"/>
            <a:ext cx="7692900" cy="373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1C304A"/>
              </a:buClr>
              <a:buSzPts val="2600"/>
              <a:buNone/>
              <a:defRPr b="1">
                <a:solidFill>
                  <a:srgbClr val="1C304A"/>
                </a:solidFill>
              </a:defRPr>
            </a:lvl1pPr>
            <a:lvl2pPr lvl="1" algn="ctr">
              <a:lnSpc>
                <a:spcPct val="100000"/>
              </a:lnSpc>
              <a:spcBef>
                <a:spcPts val="0"/>
              </a:spcBef>
              <a:spcAft>
                <a:spcPts val="0"/>
              </a:spcAft>
              <a:buClr>
                <a:srgbClr val="1C304A"/>
              </a:buClr>
              <a:buSzPts val="2600"/>
              <a:buNone/>
              <a:defRPr sz="2600">
                <a:solidFill>
                  <a:srgbClr val="1C304A"/>
                </a:solidFill>
              </a:defRPr>
            </a:lvl2pPr>
            <a:lvl3pPr lvl="2" algn="ctr">
              <a:lnSpc>
                <a:spcPct val="100000"/>
              </a:lnSpc>
              <a:spcBef>
                <a:spcPts val="0"/>
              </a:spcBef>
              <a:spcAft>
                <a:spcPts val="0"/>
              </a:spcAft>
              <a:buClr>
                <a:srgbClr val="1C304A"/>
              </a:buClr>
              <a:buSzPts val="2600"/>
              <a:buNone/>
              <a:defRPr sz="2600">
                <a:solidFill>
                  <a:srgbClr val="1C304A"/>
                </a:solidFill>
              </a:defRPr>
            </a:lvl3pPr>
            <a:lvl4pPr lvl="3" algn="ctr">
              <a:lnSpc>
                <a:spcPct val="100000"/>
              </a:lnSpc>
              <a:spcBef>
                <a:spcPts val="0"/>
              </a:spcBef>
              <a:spcAft>
                <a:spcPts val="0"/>
              </a:spcAft>
              <a:buClr>
                <a:srgbClr val="1C304A"/>
              </a:buClr>
              <a:buSzPts val="2600"/>
              <a:buNone/>
              <a:defRPr sz="2600">
                <a:solidFill>
                  <a:srgbClr val="1C304A"/>
                </a:solidFill>
              </a:defRPr>
            </a:lvl4pPr>
            <a:lvl5pPr lvl="4" algn="ctr">
              <a:lnSpc>
                <a:spcPct val="100000"/>
              </a:lnSpc>
              <a:spcBef>
                <a:spcPts val="0"/>
              </a:spcBef>
              <a:spcAft>
                <a:spcPts val="0"/>
              </a:spcAft>
              <a:buClr>
                <a:srgbClr val="1C304A"/>
              </a:buClr>
              <a:buSzPts val="2600"/>
              <a:buNone/>
              <a:defRPr sz="2600">
                <a:solidFill>
                  <a:srgbClr val="1C304A"/>
                </a:solidFill>
              </a:defRPr>
            </a:lvl5pPr>
            <a:lvl6pPr lvl="5" algn="ctr">
              <a:lnSpc>
                <a:spcPct val="100000"/>
              </a:lnSpc>
              <a:spcBef>
                <a:spcPts val="0"/>
              </a:spcBef>
              <a:spcAft>
                <a:spcPts val="0"/>
              </a:spcAft>
              <a:buClr>
                <a:srgbClr val="1C304A"/>
              </a:buClr>
              <a:buSzPts val="2600"/>
              <a:buNone/>
              <a:defRPr sz="2600">
                <a:solidFill>
                  <a:srgbClr val="1C304A"/>
                </a:solidFill>
              </a:defRPr>
            </a:lvl6pPr>
            <a:lvl7pPr lvl="6" algn="ctr">
              <a:lnSpc>
                <a:spcPct val="100000"/>
              </a:lnSpc>
              <a:spcBef>
                <a:spcPts val="0"/>
              </a:spcBef>
              <a:spcAft>
                <a:spcPts val="0"/>
              </a:spcAft>
              <a:buClr>
                <a:srgbClr val="1C304A"/>
              </a:buClr>
              <a:buSzPts val="2600"/>
              <a:buNone/>
              <a:defRPr sz="2600">
                <a:solidFill>
                  <a:srgbClr val="1C304A"/>
                </a:solidFill>
              </a:defRPr>
            </a:lvl7pPr>
            <a:lvl8pPr lvl="7" algn="ctr">
              <a:lnSpc>
                <a:spcPct val="100000"/>
              </a:lnSpc>
              <a:spcBef>
                <a:spcPts val="0"/>
              </a:spcBef>
              <a:spcAft>
                <a:spcPts val="0"/>
              </a:spcAft>
              <a:buClr>
                <a:srgbClr val="1C304A"/>
              </a:buClr>
              <a:buSzPts val="2600"/>
              <a:buNone/>
              <a:defRPr sz="2600">
                <a:solidFill>
                  <a:srgbClr val="1C304A"/>
                </a:solidFill>
              </a:defRPr>
            </a:lvl8pPr>
            <a:lvl9pPr lvl="8" algn="ctr">
              <a:lnSpc>
                <a:spcPct val="100000"/>
              </a:lnSpc>
              <a:spcBef>
                <a:spcPts val="0"/>
              </a:spcBef>
              <a:spcAft>
                <a:spcPts val="0"/>
              </a:spcAft>
              <a:buClr>
                <a:srgbClr val="1C304A"/>
              </a:buClr>
              <a:buSzPts val="2600"/>
              <a:buNone/>
              <a:defRPr sz="2600">
                <a:solidFill>
                  <a:srgbClr val="1C304A"/>
                </a:solidFill>
              </a:defRPr>
            </a:lvl9pPr>
          </a:lstStyle>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Three Slots">
  <p:cSld name="BLANK_2_1_2">
    <p:spTree>
      <p:nvGrpSpPr>
        <p:cNvPr id="1716" name="Shape 1716"/>
        <p:cNvGrpSpPr/>
        <p:nvPr/>
      </p:nvGrpSpPr>
      <p:grpSpPr>
        <a:xfrm>
          <a:off x="0" y="0"/>
          <a:ext cx="0" cy="0"/>
          <a:chOff x="0" y="0"/>
          <a:chExt cx="0" cy="0"/>
        </a:xfrm>
      </p:grpSpPr>
      <p:sp>
        <p:nvSpPr>
          <p:cNvPr id="1717" name="Google Shape;1717;p206"/>
          <p:cNvSpPr txBox="1"/>
          <p:nvPr>
            <p:ph idx="12" type="sldNum"/>
          </p:nvPr>
        </p:nvSpPr>
        <p:spPr>
          <a:xfrm>
            <a:off x="8472458" y="45866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718" name="Google Shape;1718;p206"/>
          <p:cNvGrpSpPr/>
          <p:nvPr/>
        </p:nvGrpSpPr>
        <p:grpSpPr>
          <a:xfrm>
            <a:off x="-14600" y="1287583"/>
            <a:ext cx="8410975" cy="895298"/>
            <a:chOff x="-14600" y="1630542"/>
            <a:chExt cx="8410975" cy="991800"/>
          </a:xfrm>
        </p:grpSpPr>
        <p:sp>
          <p:nvSpPr>
            <p:cNvPr id="1719" name="Google Shape;1719;p206"/>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206"/>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1" name="Google Shape;1721;p206"/>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22" name="Google Shape;1722;p206"/>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23" name="Google Shape;1723;p206"/>
          <p:cNvGrpSpPr/>
          <p:nvPr/>
        </p:nvGrpSpPr>
        <p:grpSpPr>
          <a:xfrm>
            <a:off x="-14600" y="2373433"/>
            <a:ext cx="8410975" cy="895298"/>
            <a:chOff x="-14600" y="1630542"/>
            <a:chExt cx="8410975" cy="991800"/>
          </a:xfrm>
        </p:grpSpPr>
        <p:sp>
          <p:nvSpPr>
            <p:cNvPr id="1724" name="Google Shape;1724;p206"/>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206"/>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6" name="Google Shape;1726;p206"/>
          <p:cNvSpPr txBox="1"/>
          <p:nvPr>
            <p:ph idx="3" type="subTitle"/>
          </p:nvPr>
        </p:nvSpPr>
        <p:spPr>
          <a:xfrm>
            <a:off x="607966" y="26252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27" name="Google Shape;1727;p206"/>
          <p:cNvSpPr txBox="1"/>
          <p:nvPr>
            <p:ph idx="4" type="subTitle"/>
          </p:nvPr>
        </p:nvSpPr>
        <p:spPr>
          <a:xfrm>
            <a:off x="7559572" y="25746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28" name="Google Shape;1728;p206"/>
          <p:cNvGrpSpPr/>
          <p:nvPr/>
        </p:nvGrpSpPr>
        <p:grpSpPr>
          <a:xfrm>
            <a:off x="-14600" y="3459283"/>
            <a:ext cx="8410975" cy="895298"/>
            <a:chOff x="-14600" y="1630542"/>
            <a:chExt cx="8410975" cy="991800"/>
          </a:xfrm>
        </p:grpSpPr>
        <p:sp>
          <p:nvSpPr>
            <p:cNvPr id="1729" name="Google Shape;1729;p206"/>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206"/>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1" name="Google Shape;1731;p206"/>
          <p:cNvSpPr txBox="1"/>
          <p:nvPr>
            <p:ph idx="5" type="subTitle"/>
          </p:nvPr>
        </p:nvSpPr>
        <p:spPr>
          <a:xfrm>
            <a:off x="607966" y="37111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32" name="Google Shape;1732;p206"/>
          <p:cNvSpPr txBox="1"/>
          <p:nvPr>
            <p:ph idx="6" type="subTitle"/>
          </p:nvPr>
        </p:nvSpPr>
        <p:spPr>
          <a:xfrm>
            <a:off x="7559572" y="36605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33" name="Google Shape;1733;p206"/>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Four Slots">
  <p:cSld name="BLANK_2_1_2_1">
    <p:spTree>
      <p:nvGrpSpPr>
        <p:cNvPr id="1734" name="Shape 1734"/>
        <p:cNvGrpSpPr/>
        <p:nvPr/>
      </p:nvGrpSpPr>
      <p:grpSpPr>
        <a:xfrm>
          <a:off x="0" y="0"/>
          <a:ext cx="0" cy="0"/>
          <a:chOff x="0" y="0"/>
          <a:chExt cx="0" cy="0"/>
        </a:xfrm>
      </p:grpSpPr>
      <p:sp>
        <p:nvSpPr>
          <p:cNvPr id="1735" name="Google Shape;1735;p207"/>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1736" name="Google Shape;1736;p207"/>
          <p:cNvGrpSpPr/>
          <p:nvPr/>
        </p:nvGrpSpPr>
        <p:grpSpPr>
          <a:xfrm>
            <a:off x="-14600" y="1287494"/>
            <a:ext cx="8410975" cy="863659"/>
            <a:chOff x="-14600" y="1630542"/>
            <a:chExt cx="8410975" cy="991800"/>
          </a:xfrm>
        </p:grpSpPr>
        <p:sp>
          <p:nvSpPr>
            <p:cNvPr id="1737" name="Google Shape;1737;p20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20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9" name="Google Shape;1739;p207"/>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40" name="Google Shape;1740;p207"/>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41" name="Google Shape;1741;p207"/>
          <p:cNvGrpSpPr/>
          <p:nvPr/>
        </p:nvGrpSpPr>
        <p:grpSpPr>
          <a:xfrm>
            <a:off x="4313" y="2172506"/>
            <a:ext cx="8410975" cy="863659"/>
            <a:chOff x="-14600" y="1630542"/>
            <a:chExt cx="8410975" cy="991800"/>
          </a:xfrm>
        </p:grpSpPr>
        <p:sp>
          <p:nvSpPr>
            <p:cNvPr id="1742" name="Google Shape;1742;p20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20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4" name="Google Shape;1744;p207"/>
          <p:cNvSpPr txBox="1"/>
          <p:nvPr>
            <p:ph idx="3" type="subTitle"/>
          </p:nvPr>
        </p:nvSpPr>
        <p:spPr>
          <a:xfrm>
            <a:off x="626879" y="24334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45" name="Google Shape;1745;p207"/>
          <p:cNvSpPr txBox="1"/>
          <p:nvPr>
            <p:ph idx="4" type="subTitle"/>
          </p:nvPr>
        </p:nvSpPr>
        <p:spPr>
          <a:xfrm>
            <a:off x="7578485" y="2371818"/>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46" name="Google Shape;1746;p207"/>
          <p:cNvGrpSpPr/>
          <p:nvPr/>
        </p:nvGrpSpPr>
        <p:grpSpPr>
          <a:xfrm>
            <a:off x="4313" y="3057519"/>
            <a:ext cx="8410975" cy="863659"/>
            <a:chOff x="-14600" y="1630542"/>
            <a:chExt cx="8410975" cy="991800"/>
          </a:xfrm>
        </p:grpSpPr>
        <p:sp>
          <p:nvSpPr>
            <p:cNvPr id="1747" name="Google Shape;1747;p20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20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9" name="Google Shape;1749;p207"/>
          <p:cNvSpPr txBox="1"/>
          <p:nvPr>
            <p:ph idx="5" type="subTitle"/>
          </p:nvPr>
        </p:nvSpPr>
        <p:spPr>
          <a:xfrm>
            <a:off x="626879" y="33131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50" name="Google Shape;1750;p207"/>
          <p:cNvSpPr txBox="1"/>
          <p:nvPr>
            <p:ph idx="6" type="subTitle"/>
          </p:nvPr>
        </p:nvSpPr>
        <p:spPr>
          <a:xfrm>
            <a:off x="7578485" y="32625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1751" name="Google Shape;1751;p207"/>
          <p:cNvGrpSpPr/>
          <p:nvPr/>
        </p:nvGrpSpPr>
        <p:grpSpPr>
          <a:xfrm>
            <a:off x="4313" y="3942531"/>
            <a:ext cx="8410975" cy="863659"/>
            <a:chOff x="-14600" y="1630542"/>
            <a:chExt cx="8410975" cy="991800"/>
          </a:xfrm>
        </p:grpSpPr>
        <p:sp>
          <p:nvSpPr>
            <p:cNvPr id="1752" name="Google Shape;1752;p207"/>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207"/>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54" name="Google Shape;1754;p207"/>
          <p:cNvSpPr txBox="1"/>
          <p:nvPr>
            <p:ph idx="7" type="subTitle"/>
          </p:nvPr>
        </p:nvSpPr>
        <p:spPr>
          <a:xfrm>
            <a:off x="626879" y="419443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1755" name="Google Shape;1755;p207"/>
          <p:cNvSpPr txBox="1"/>
          <p:nvPr>
            <p:ph idx="8" type="subTitle"/>
          </p:nvPr>
        </p:nvSpPr>
        <p:spPr>
          <a:xfrm>
            <a:off x="7578485" y="4143849"/>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1756" name="Google Shape;1756;p20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p:cSld name="BLANK_2_1_1_2">
    <p:spTree>
      <p:nvGrpSpPr>
        <p:cNvPr id="1757" name="Shape 1757"/>
        <p:cNvGrpSpPr/>
        <p:nvPr/>
      </p:nvGrpSpPr>
      <p:grpSpPr>
        <a:xfrm>
          <a:off x="0" y="0"/>
          <a:ext cx="0" cy="0"/>
          <a:chOff x="0" y="0"/>
          <a:chExt cx="0" cy="0"/>
        </a:xfrm>
      </p:grpSpPr>
      <p:sp>
        <p:nvSpPr>
          <p:cNvPr id="1758" name="Google Shape;1758;p2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59" name="Google Shape;1759;p208"/>
          <p:cNvSpPr/>
          <p:nvPr/>
        </p:nvSpPr>
        <p:spPr>
          <a:xfrm>
            <a:off x="634525" y="1623581"/>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208"/>
          <p:cNvSpPr/>
          <p:nvPr/>
        </p:nvSpPr>
        <p:spPr>
          <a:xfrm>
            <a:off x="3462389"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208"/>
          <p:cNvSpPr/>
          <p:nvPr/>
        </p:nvSpPr>
        <p:spPr>
          <a:xfrm>
            <a:off x="6290253"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208"/>
          <p:cNvSpPr/>
          <p:nvPr/>
        </p:nvSpPr>
        <p:spPr>
          <a:xfrm rot="-8785779">
            <a:off x="2580748" y="2197012"/>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208"/>
          <p:cNvSpPr/>
          <p:nvPr/>
        </p:nvSpPr>
        <p:spPr>
          <a:xfrm rot="-8785779">
            <a:off x="5423848" y="2169806"/>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208"/>
          <p:cNvSpPr txBox="1"/>
          <p:nvPr>
            <p:ph type="title"/>
          </p:nvPr>
        </p:nvSpPr>
        <p:spPr>
          <a:xfrm>
            <a:off x="594350" y="513423"/>
            <a:ext cx="77211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
        <p:nvSpPr>
          <p:cNvPr id="1765" name="Google Shape;1765;p208"/>
          <p:cNvSpPr txBox="1"/>
          <p:nvPr>
            <p:ph idx="1" type="subTitle"/>
          </p:nvPr>
        </p:nvSpPr>
        <p:spPr>
          <a:xfrm>
            <a:off x="29507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1766" name="Google Shape;1766;p208"/>
          <p:cNvSpPr txBox="1"/>
          <p:nvPr>
            <p:ph idx="2" type="subTitle"/>
          </p:nvPr>
        </p:nvSpPr>
        <p:spPr>
          <a:xfrm>
            <a:off x="31491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1767" name="Google Shape;1767;p208"/>
          <p:cNvSpPr txBox="1"/>
          <p:nvPr>
            <p:ph idx="3" type="subTitle"/>
          </p:nvPr>
        </p:nvSpPr>
        <p:spPr>
          <a:xfrm>
            <a:off x="59685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1">
  <p:cSld name="BLANK_2_1_1_2_1">
    <p:spTree>
      <p:nvGrpSpPr>
        <p:cNvPr id="1768" name="Shape 1768"/>
        <p:cNvGrpSpPr/>
        <p:nvPr/>
      </p:nvGrpSpPr>
      <p:grpSpPr>
        <a:xfrm>
          <a:off x="0" y="0"/>
          <a:ext cx="0" cy="0"/>
          <a:chOff x="0" y="0"/>
          <a:chExt cx="0" cy="0"/>
        </a:xfrm>
      </p:grpSpPr>
      <p:sp>
        <p:nvSpPr>
          <p:cNvPr id="1769" name="Google Shape;1769;p2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70" name="Google Shape;1770;p209"/>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cxnSp>
        <p:nvCxnSpPr>
          <p:cNvPr id="1771" name="Google Shape;1771;p209"/>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1772" name="Google Shape;1772;p209"/>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p:cSld name="BLANK_2_1_1_1_1">
    <p:spTree>
      <p:nvGrpSpPr>
        <p:cNvPr id="1773" name="Shape 1773"/>
        <p:cNvGrpSpPr/>
        <p:nvPr/>
      </p:nvGrpSpPr>
      <p:grpSpPr>
        <a:xfrm>
          <a:off x="0" y="0"/>
          <a:ext cx="0" cy="0"/>
          <a:chOff x="0" y="0"/>
          <a:chExt cx="0" cy="0"/>
        </a:xfrm>
      </p:grpSpPr>
      <p:sp>
        <p:nvSpPr>
          <p:cNvPr id="1774" name="Google Shape;1774;p2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75" name="Google Shape;1775;p210"/>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1776" name="Google Shape;1776;p210"/>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1777" name="Google Shape;1777;p210"/>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1778" name="Google Shape;1778;p210"/>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spTree>
      <p:nvGrpSpPr>
        <p:cNvPr id="1779" name="Shape 1779"/>
        <p:cNvGrpSpPr/>
        <p:nvPr/>
      </p:nvGrpSpPr>
      <p:grpSpPr>
        <a:xfrm>
          <a:off x="0" y="0"/>
          <a:ext cx="0" cy="0"/>
          <a:chOff x="0" y="0"/>
          <a:chExt cx="0" cy="0"/>
        </a:xfrm>
      </p:grpSpPr>
      <p:sp>
        <p:nvSpPr>
          <p:cNvPr id="1780" name="Google Shape;1780;p2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DECK">
  <p:cSld name="BLANK_1_1">
    <p:spTree>
      <p:nvGrpSpPr>
        <p:cNvPr id="1781" name="Shape 1781"/>
        <p:cNvGrpSpPr/>
        <p:nvPr/>
      </p:nvGrpSpPr>
      <p:grpSpPr>
        <a:xfrm>
          <a:off x="0" y="0"/>
          <a:ext cx="0" cy="0"/>
          <a:chOff x="0" y="0"/>
          <a:chExt cx="0" cy="0"/>
        </a:xfrm>
      </p:grpSpPr>
      <p:sp>
        <p:nvSpPr>
          <p:cNvPr id="1782" name="Google Shape;1782;p2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83" name="Google Shape;1783;p212" title="Blue GSA Starmark Logo"/>
          <p:cNvPicPr preferRelativeResize="0"/>
          <p:nvPr/>
        </p:nvPicPr>
        <p:blipFill rotWithShape="1">
          <a:blip r:embed="rId2">
            <a:alphaModFix/>
          </a:blip>
          <a:srcRect b="0" l="0" r="0" t="0"/>
          <a:stretch/>
        </p:blipFill>
        <p:spPr>
          <a:xfrm>
            <a:off x="3499713" y="1711387"/>
            <a:ext cx="1201951" cy="1085006"/>
          </a:xfrm>
          <a:prstGeom prst="rect">
            <a:avLst/>
          </a:prstGeom>
          <a:noFill/>
          <a:ln>
            <a:noFill/>
          </a:ln>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784" name="Shape 1784"/>
        <p:cNvGrpSpPr/>
        <p:nvPr/>
      </p:nvGrpSpPr>
      <p:grpSpPr>
        <a:xfrm>
          <a:off x="0" y="0"/>
          <a:ext cx="0" cy="0"/>
          <a:chOff x="0" y="0"/>
          <a:chExt cx="0" cy="0"/>
        </a:xfrm>
      </p:grpSpPr>
      <p:sp>
        <p:nvSpPr>
          <p:cNvPr id="1785" name="Google Shape;1785;p213"/>
          <p:cNvSpPr txBox="1"/>
          <p:nvPr>
            <p:ph type="ctrTitle"/>
          </p:nvPr>
        </p:nvSpPr>
        <p:spPr>
          <a:xfrm>
            <a:off x="1546025" y="1526194"/>
            <a:ext cx="58326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b="1" sz="4800"/>
            </a:lvl1pPr>
            <a:lvl2pPr lvl="1" algn="l">
              <a:lnSpc>
                <a:spcPct val="100000"/>
              </a:lnSpc>
              <a:spcBef>
                <a:spcPts val="0"/>
              </a:spcBef>
              <a:spcAft>
                <a:spcPts val="0"/>
              </a:spcAft>
              <a:buSzPts val="4800"/>
              <a:buNone/>
              <a:defRPr b="1" sz="4800"/>
            </a:lvl2pPr>
            <a:lvl3pPr lvl="2" algn="l">
              <a:lnSpc>
                <a:spcPct val="100000"/>
              </a:lnSpc>
              <a:spcBef>
                <a:spcPts val="0"/>
              </a:spcBef>
              <a:spcAft>
                <a:spcPts val="0"/>
              </a:spcAft>
              <a:buSzPts val="4800"/>
              <a:buNone/>
              <a:defRPr b="1" sz="4800"/>
            </a:lvl3pPr>
            <a:lvl4pPr lvl="3" algn="l">
              <a:lnSpc>
                <a:spcPct val="100000"/>
              </a:lnSpc>
              <a:spcBef>
                <a:spcPts val="0"/>
              </a:spcBef>
              <a:spcAft>
                <a:spcPts val="0"/>
              </a:spcAft>
              <a:buSzPts val="4800"/>
              <a:buNone/>
              <a:defRPr b="1" sz="4800"/>
            </a:lvl4pPr>
            <a:lvl5pPr lvl="4" algn="l">
              <a:lnSpc>
                <a:spcPct val="100000"/>
              </a:lnSpc>
              <a:spcBef>
                <a:spcPts val="0"/>
              </a:spcBef>
              <a:spcAft>
                <a:spcPts val="0"/>
              </a:spcAft>
              <a:buSzPts val="4800"/>
              <a:buNone/>
              <a:defRPr b="1" sz="4800"/>
            </a:lvl5pPr>
            <a:lvl6pPr lvl="5" algn="l">
              <a:lnSpc>
                <a:spcPct val="100000"/>
              </a:lnSpc>
              <a:spcBef>
                <a:spcPts val="0"/>
              </a:spcBef>
              <a:spcAft>
                <a:spcPts val="0"/>
              </a:spcAft>
              <a:buSzPts val="4800"/>
              <a:buNone/>
              <a:defRPr b="1" sz="4800"/>
            </a:lvl6pPr>
            <a:lvl7pPr lvl="6" algn="l">
              <a:lnSpc>
                <a:spcPct val="100000"/>
              </a:lnSpc>
              <a:spcBef>
                <a:spcPts val="0"/>
              </a:spcBef>
              <a:spcAft>
                <a:spcPts val="0"/>
              </a:spcAft>
              <a:buSzPts val="4800"/>
              <a:buNone/>
              <a:defRPr b="1" sz="4800"/>
            </a:lvl7pPr>
            <a:lvl8pPr lvl="7" algn="l">
              <a:lnSpc>
                <a:spcPct val="100000"/>
              </a:lnSpc>
              <a:spcBef>
                <a:spcPts val="0"/>
              </a:spcBef>
              <a:spcAft>
                <a:spcPts val="0"/>
              </a:spcAft>
              <a:buSzPts val="4800"/>
              <a:buNone/>
              <a:defRPr b="1" sz="4800"/>
            </a:lvl8pPr>
            <a:lvl9pPr lvl="8" algn="l">
              <a:lnSpc>
                <a:spcPct val="100000"/>
              </a:lnSpc>
              <a:spcBef>
                <a:spcPts val="0"/>
              </a:spcBef>
              <a:spcAft>
                <a:spcPts val="0"/>
              </a:spcAft>
              <a:buSzPts val="4800"/>
              <a:buNone/>
              <a:defRPr b="1" sz="4800"/>
            </a:lvl9pPr>
          </a:lstStyle>
          <a:p/>
        </p:txBody>
      </p:sp>
      <p:sp>
        <p:nvSpPr>
          <p:cNvPr id="1786" name="Google Shape;1786;p213"/>
          <p:cNvSpPr txBox="1"/>
          <p:nvPr>
            <p:ph idx="1" type="subTitle"/>
          </p:nvPr>
        </p:nvSpPr>
        <p:spPr>
          <a:xfrm>
            <a:off x="1546025" y="2782911"/>
            <a:ext cx="5832600" cy="78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607D8B"/>
              </a:buClr>
              <a:buSzPts val="1800"/>
              <a:buNone/>
              <a:defRPr>
                <a:solidFill>
                  <a:srgbClr val="607D8B"/>
                </a:solidFill>
              </a:defRPr>
            </a:lvl1pPr>
            <a:lvl2pPr lvl="1" algn="l">
              <a:lnSpc>
                <a:spcPct val="115000"/>
              </a:lnSpc>
              <a:spcBef>
                <a:spcPts val="1600"/>
              </a:spcBef>
              <a:spcAft>
                <a:spcPts val="0"/>
              </a:spcAft>
              <a:buClr>
                <a:srgbClr val="607D8B"/>
              </a:buClr>
              <a:buSzPts val="3000"/>
              <a:buNone/>
              <a:defRPr sz="3000">
                <a:solidFill>
                  <a:srgbClr val="607D8B"/>
                </a:solidFill>
              </a:defRPr>
            </a:lvl2pPr>
            <a:lvl3pPr lvl="2" algn="l">
              <a:lnSpc>
                <a:spcPct val="115000"/>
              </a:lnSpc>
              <a:spcBef>
                <a:spcPts val="1600"/>
              </a:spcBef>
              <a:spcAft>
                <a:spcPts val="0"/>
              </a:spcAft>
              <a:buClr>
                <a:srgbClr val="607D8B"/>
              </a:buClr>
              <a:buSzPts val="3000"/>
              <a:buNone/>
              <a:defRPr sz="3000">
                <a:solidFill>
                  <a:srgbClr val="607D8B"/>
                </a:solidFill>
              </a:defRPr>
            </a:lvl3pPr>
            <a:lvl4pPr lvl="3" algn="l">
              <a:lnSpc>
                <a:spcPct val="115000"/>
              </a:lnSpc>
              <a:spcBef>
                <a:spcPts val="1600"/>
              </a:spcBef>
              <a:spcAft>
                <a:spcPts val="0"/>
              </a:spcAft>
              <a:buClr>
                <a:srgbClr val="607D8B"/>
              </a:buClr>
              <a:buSzPts val="3000"/>
              <a:buNone/>
              <a:defRPr sz="3000">
                <a:solidFill>
                  <a:srgbClr val="607D8B"/>
                </a:solidFill>
              </a:defRPr>
            </a:lvl4pPr>
            <a:lvl5pPr lvl="4" algn="l">
              <a:lnSpc>
                <a:spcPct val="115000"/>
              </a:lnSpc>
              <a:spcBef>
                <a:spcPts val="1600"/>
              </a:spcBef>
              <a:spcAft>
                <a:spcPts val="0"/>
              </a:spcAft>
              <a:buClr>
                <a:srgbClr val="607D8B"/>
              </a:buClr>
              <a:buSzPts val="3000"/>
              <a:buNone/>
              <a:defRPr sz="3000">
                <a:solidFill>
                  <a:srgbClr val="607D8B"/>
                </a:solidFill>
              </a:defRPr>
            </a:lvl5pPr>
            <a:lvl6pPr lvl="5" algn="l">
              <a:lnSpc>
                <a:spcPct val="115000"/>
              </a:lnSpc>
              <a:spcBef>
                <a:spcPts val="1600"/>
              </a:spcBef>
              <a:spcAft>
                <a:spcPts val="0"/>
              </a:spcAft>
              <a:buClr>
                <a:srgbClr val="607D8B"/>
              </a:buClr>
              <a:buSzPts val="3000"/>
              <a:buNone/>
              <a:defRPr sz="3000">
                <a:solidFill>
                  <a:srgbClr val="607D8B"/>
                </a:solidFill>
              </a:defRPr>
            </a:lvl6pPr>
            <a:lvl7pPr lvl="6" algn="l">
              <a:lnSpc>
                <a:spcPct val="115000"/>
              </a:lnSpc>
              <a:spcBef>
                <a:spcPts val="1600"/>
              </a:spcBef>
              <a:spcAft>
                <a:spcPts val="0"/>
              </a:spcAft>
              <a:buClr>
                <a:srgbClr val="607D8B"/>
              </a:buClr>
              <a:buSzPts val="3000"/>
              <a:buNone/>
              <a:defRPr sz="3000">
                <a:solidFill>
                  <a:srgbClr val="607D8B"/>
                </a:solidFill>
              </a:defRPr>
            </a:lvl7pPr>
            <a:lvl8pPr lvl="7" algn="l">
              <a:lnSpc>
                <a:spcPct val="115000"/>
              </a:lnSpc>
              <a:spcBef>
                <a:spcPts val="1600"/>
              </a:spcBef>
              <a:spcAft>
                <a:spcPts val="0"/>
              </a:spcAft>
              <a:buClr>
                <a:srgbClr val="607D8B"/>
              </a:buClr>
              <a:buSzPts val="3000"/>
              <a:buNone/>
              <a:defRPr sz="3000">
                <a:solidFill>
                  <a:srgbClr val="607D8B"/>
                </a:solidFill>
              </a:defRPr>
            </a:lvl8pPr>
            <a:lvl9pPr lvl="8" algn="l">
              <a:lnSpc>
                <a:spcPct val="115000"/>
              </a:lnSpc>
              <a:spcBef>
                <a:spcPts val="1600"/>
              </a:spcBef>
              <a:spcAft>
                <a:spcPts val="1600"/>
              </a:spcAft>
              <a:buClr>
                <a:srgbClr val="607D8B"/>
              </a:buClr>
              <a:buSzPts val="3000"/>
              <a:buNone/>
              <a:defRPr sz="3000">
                <a:solidFill>
                  <a:srgbClr val="607D8B"/>
                </a:solidFill>
              </a:defRPr>
            </a:lvl9pPr>
          </a:lstStyle>
          <a:p/>
        </p:txBody>
      </p:sp>
      <p:sp>
        <p:nvSpPr>
          <p:cNvPr id="1787" name="Google Shape;1787;p2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88" name="Shape 1788"/>
        <p:cNvGrpSpPr/>
        <p:nvPr/>
      </p:nvGrpSpPr>
      <p:grpSpPr>
        <a:xfrm>
          <a:off x="0" y="0"/>
          <a:ext cx="0" cy="0"/>
          <a:chOff x="0" y="0"/>
          <a:chExt cx="0" cy="0"/>
        </a:xfrm>
      </p:grpSpPr>
      <p:pic>
        <p:nvPicPr>
          <p:cNvPr id="1789" name="Google Shape;1789;p214"/>
          <p:cNvPicPr preferRelativeResize="0"/>
          <p:nvPr/>
        </p:nvPicPr>
        <p:blipFill rotWithShape="1">
          <a:blip r:embed="rId2">
            <a:alphaModFix/>
          </a:blip>
          <a:srcRect b="0" l="0" r="4742" t="0"/>
          <a:stretch/>
        </p:blipFill>
        <p:spPr>
          <a:xfrm>
            <a:off x="-8900" y="4465613"/>
            <a:ext cx="9144000" cy="677888"/>
          </a:xfrm>
          <a:prstGeom prst="rect">
            <a:avLst/>
          </a:prstGeom>
          <a:noFill/>
          <a:ln>
            <a:noFill/>
          </a:ln>
        </p:spPr>
      </p:pic>
      <p:sp>
        <p:nvSpPr>
          <p:cNvPr id="1790" name="Google Shape;1790;p214"/>
          <p:cNvSpPr txBox="1"/>
          <p:nvPr>
            <p:ph type="title"/>
          </p:nvPr>
        </p:nvSpPr>
        <p:spPr>
          <a:xfrm>
            <a:off x="304800" y="120863"/>
            <a:ext cx="7467600" cy="480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3600"/>
            </a:lvl1pPr>
            <a:lvl2pPr lvl="1" algn="l">
              <a:lnSpc>
                <a:spcPct val="100000"/>
              </a:lnSpc>
              <a:spcBef>
                <a:spcPts val="0"/>
              </a:spcBef>
              <a:spcAft>
                <a:spcPts val="0"/>
              </a:spcAft>
              <a:buSzPts val="3600"/>
              <a:buNone/>
              <a:defRPr b="1" sz="3600"/>
            </a:lvl2pPr>
            <a:lvl3pPr lvl="2" algn="l">
              <a:lnSpc>
                <a:spcPct val="100000"/>
              </a:lnSpc>
              <a:spcBef>
                <a:spcPts val="0"/>
              </a:spcBef>
              <a:spcAft>
                <a:spcPts val="0"/>
              </a:spcAft>
              <a:buSzPts val="3600"/>
              <a:buNone/>
              <a:defRPr b="1" sz="3600"/>
            </a:lvl3pPr>
            <a:lvl4pPr lvl="3" algn="l">
              <a:lnSpc>
                <a:spcPct val="100000"/>
              </a:lnSpc>
              <a:spcBef>
                <a:spcPts val="0"/>
              </a:spcBef>
              <a:spcAft>
                <a:spcPts val="0"/>
              </a:spcAft>
              <a:buSzPts val="3600"/>
              <a:buNone/>
              <a:defRPr b="1" sz="3600"/>
            </a:lvl4pPr>
            <a:lvl5pPr lvl="4" algn="l">
              <a:lnSpc>
                <a:spcPct val="100000"/>
              </a:lnSpc>
              <a:spcBef>
                <a:spcPts val="0"/>
              </a:spcBef>
              <a:spcAft>
                <a:spcPts val="0"/>
              </a:spcAft>
              <a:buSzPts val="3600"/>
              <a:buNone/>
              <a:defRPr b="1" sz="3600"/>
            </a:lvl5pPr>
            <a:lvl6pPr lvl="5" algn="l">
              <a:lnSpc>
                <a:spcPct val="100000"/>
              </a:lnSpc>
              <a:spcBef>
                <a:spcPts val="0"/>
              </a:spcBef>
              <a:spcAft>
                <a:spcPts val="0"/>
              </a:spcAft>
              <a:buSzPts val="3600"/>
              <a:buNone/>
              <a:defRPr b="1" sz="3600"/>
            </a:lvl6pPr>
            <a:lvl7pPr lvl="6" algn="l">
              <a:lnSpc>
                <a:spcPct val="100000"/>
              </a:lnSpc>
              <a:spcBef>
                <a:spcPts val="0"/>
              </a:spcBef>
              <a:spcAft>
                <a:spcPts val="0"/>
              </a:spcAft>
              <a:buSzPts val="3600"/>
              <a:buNone/>
              <a:defRPr b="1" sz="3600"/>
            </a:lvl7pPr>
            <a:lvl8pPr lvl="7" algn="l">
              <a:lnSpc>
                <a:spcPct val="100000"/>
              </a:lnSpc>
              <a:spcBef>
                <a:spcPts val="0"/>
              </a:spcBef>
              <a:spcAft>
                <a:spcPts val="0"/>
              </a:spcAft>
              <a:buSzPts val="3600"/>
              <a:buNone/>
              <a:defRPr b="1" sz="3600"/>
            </a:lvl8pPr>
            <a:lvl9pPr lvl="8" algn="l">
              <a:lnSpc>
                <a:spcPct val="100000"/>
              </a:lnSpc>
              <a:spcBef>
                <a:spcPts val="0"/>
              </a:spcBef>
              <a:spcAft>
                <a:spcPts val="0"/>
              </a:spcAft>
              <a:buSzPts val="3600"/>
              <a:buNone/>
              <a:defRPr b="1" sz="3600"/>
            </a:lvl9pPr>
          </a:lstStyle>
          <a:p/>
        </p:txBody>
      </p:sp>
      <p:sp>
        <p:nvSpPr>
          <p:cNvPr id="1791" name="Google Shape;1791;p214"/>
          <p:cNvSpPr txBox="1"/>
          <p:nvPr>
            <p:ph idx="1" type="body"/>
          </p:nvPr>
        </p:nvSpPr>
        <p:spPr>
          <a:xfrm>
            <a:off x="304800" y="870159"/>
            <a:ext cx="8534400" cy="322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pic>
        <p:nvPicPr>
          <p:cNvPr id="1792" name="Google Shape;1792;p214"/>
          <p:cNvPicPr preferRelativeResize="0"/>
          <p:nvPr/>
        </p:nvPicPr>
        <p:blipFill rotWithShape="1">
          <a:blip r:embed="rId3">
            <a:alphaModFix/>
          </a:blip>
          <a:srcRect b="0" l="0" r="0" t="0"/>
          <a:stretch/>
        </p:blipFill>
        <p:spPr>
          <a:xfrm>
            <a:off x="-8900" y="736988"/>
            <a:ext cx="6172202" cy="67517"/>
          </a:xfrm>
          <a:prstGeom prst="rect">
            <a:avLst/>
          </a:prstGeom>
          <a:noFill/>
          <a:ln>
            <a:noFill/>
          </a:ln>
        </p:spPr>
      </p:pic>
      <p:sp>
        <p:nvSpPr>
          <p:cNvPr id="1793" name="Google Shape;1793;p214"/>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ustom Layout_1">
    <p:spTree>
      <p:nvGrpSpPr>
        <p:cNvPr id="1794" name="Shape 1794"/>
        <p:cNvGrpSpPr/>
        <p:nvPr/>
      </p:nvGrpSpPr>
      <p:grpSpPr>
        <a:xfrm>
          <a:off x="0" y="0"/>
          <a:ext cx="0" cy="0"/>
          <a:chOff x="0" y="0"/>
          <a:chExt cx="0" cy="0"/>
        </a:xfrm>
      </p:grpSpPr>
      <p:sp>
        <p:nvSpPr>
          <p:cNvPr id="1795" name="Google Shape;1795;p215"/>
          <p:cNvSpPr txBox="1"/>
          <p:nvPr>
            <p:ph idx="1" type="body"/>
          </p:nvPr>
        </p:nvSpPr>
        <p:spPr>
          <a:xfrm>
            <a:off x="628650" y="1610898"/>
            <a:ext cx="7886700" cy="30525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8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1pPr>
            <a:lvl2pPr indent="-406400" lvl="1" marL="9144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2pPr>
            <a:lvl3pPr indent="-406400" lvl="2" marL="13716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96" name="Google Shape;1796;p215"/>
          <p:cNvSpPr txBox="1"/>
          <p:nvPr>
            <p:ph type="title"/>
          </p:nvPr>
        </p:nvSpPr>
        <p:spPr>
          <a:xfrm>
            <a:off x="628650" y="1013306"/>
            <a:ext cx="7886700" cy="4671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rgbClr val="073763"/>
              </a:buClr>
              <a:buSzPts val="1400"/>
              <a:buFont typeface="Arial"/>
              <a:buNone/>
              <a:defRPr b="1" i="0" sz="3000" u="none" cap="none" strike="noStrike">
                <a:solidFill>
                  <a:srgbClr val="07376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97" name="Google Shape;1797;p215"/>
          <p:cNvSpPr/>
          <p:nvPr/>
        </p:nvSpPr>
        <p:spPr>
          <a:xfrm>
            <a:off x="0" y="4869219"/>
            <a:ext cx="9144000" cy="278100"/>
          </a:xfrm>
          <a:prstGeom prst="rect">
            <a:avLst/>
          </a:prstGeom>
          <a:gradFill>
            <a:gsLst>
              <a:gs pos="0">
                <a:srgbClr val="1077D2"/>
              </a:gs>
              <a:gs pos="100000">
                <a:srgbClr val="093153"/>
              </a:gs>
            </a:gsLst>
            <a:path path="circle">
              <a:fillToRect b="50%" l="50%" r="50%" t="50%"/>
            </a:path>
            <a:tileRect/>
          </a:gra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sng" cap="none" strike="noStrike">
                <a:solidFill>
                  <a:srgbClr val="FFFFFF"/>
                </a:solidFill>
                <a:latin typeface="Arial"/>
                <a:ea typeface="Arial"/>
                <a:cs typeface="Arial"/>
                <a:sym typeface="Arial"/>
              </a:rPr>
              <a:t>www.gsa.gov/itc</a:t>
            </a:r>
            <a:endParaRPr b="1" i="0" sz="1400" u="sng" cap="none" strike="noStrike">
              <a:solidFill>
                <a:srgbClr val="FFFFFF"/>
              </a:solidFill>
              <a:latin typeface="Arial"/>
              <a:ea typeface="Arial"/>
              <a:cs typeface="Arial"/>
              <a:sym typeface="Arial"/>
            </a:endParaRPr>
          </a:p>
        </p:txBody>
      </p:sp>
      <p:sp>
        <p:nvSpPr>
          <p:cNvPr id="1798" name="Google Shape;1798;p215"/>
          <p:cNvSpPr txBox="1"/>
          <p:nvPr/>
        </p:nvSpPr>
        <p:spPr>
          <a:xfrm>
            <a:off x="6457950" y="486921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1" i="0" lang="en" sz="1300" u="none" cap="none" strike="noStrike">
                <a:solidFill>
                  <a:srgbClr val="FFFFFF"/>
                </a:solidFill>
                <a:latin typeface="Arial"/>
                <a:ea typeface="Arial"/>
                <a:cs typeface="Arial"/>
                <a:sym typeface="Arial"/>
              </a:rPr>
              <a:t>‹#›</a:t>
            </a:fld>
            <a:endParaRPr b="1" i="0" sz="1300" u="none" cap="none" strike="noStrike">
              <a:solidFill>
                <a:srgbClr val="FFFFFF"/>
              </a:solidFill>
              <a:latin typeface="Arial"/>
              <a:ea typeface="Arial"/>
              <a:cs typeface="Arial"/>
              <a:sym typeface="Arial"/>
            </a:endParaRPr>
          </a:p>
        </p:txBody>
      </p:sp>
      <p:sp>
        <p:nvSpPr>
          <p:cNvPr id="1799" name="Google Shape;1799;p215"/>
          <p:cNvSpPr txBox="1"/>
          <p:nvPr/>
        </p:nvSpPr>
        <p:spPr>
          <a:xfrm>
            <a:off x="1274800" y="341534"/>
            <a:ext cx="7835100" cy="394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rgbClr val="003C71"/>
                </a:solidFill>
                <a:latin typeface="Proxima Nova"/>
                <a:ea typeface="Proxima Nova"/>
                <a:cs typeface="Proxima Nova"/>
                <a:sym typeface="Proxima Nova"/>
              </a:rPr>
              <a:t>OFFICE OF INFORMATION TECHNOLOGY CATEGORY</a:t>
            </a:r>
            <a:endParaRPr b="1" i="0" sz="1800" u="none" cap="none" strike="noStrike">
              <a:solidFill>
                <a:srgbClr val="003C71"/>
              </a:solidFill>
              <a:latin typeface="Proxima Nova"/>
              <a:ea typeface="Proxima Nova"/>
              <a:cs typeface="Proxima Nova"/>
              <a:sym typeface="Proxima Nova"/>
            </a:endParaRPr>
          </a:p>
        </p:txBody>
      </p:sp>
      <p:sp>
        <p:nvSpPr>
          <p:cNvPr id="1800" name="Google Shape;1800;p215"/>
          <p:cNvSpPr txBox="1"/>
          <p:nvPr>
            <p:ph idx="2" type="title"/>
          </p:nvPr>
        </p:nvSpPr>
        <p:spPr>
          <a:xfrm>
            <a:off x="4275100" y="76950"/>
            <a:ext cx="4834800" cy="4374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rgbClr val="000000"/>
              </a:buClr>
              <a:buSzPts val="2000"/>
              <a:buFont typeface="Arial"/>
              <a:buNone/>
              <a:defRPr b="1" i="0" sz="2000" u="none" cap="none" strike="noStrike">
                <a:solidFill>
                  <a:srgbClr val="003C71"/>
                </a:solidFill>
                <a:latin typeface="Proxima Nova"/>
                <a:ea typeface="Proxima Nova"/>
                <a:cs typeface="Proxima Nova"/>
                <a:sym typeface="Proxima Nova"/>
              </a:defRPr>
            </a:lvl1pPr>
            <a:lvl2pPr lvl="1"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01" name="Google Shape;1801;p215"/>
          <p:cNvCxnSpPr/>
          <p:nvPr/>
        </p:nvCxnSpPr>
        <p:spPr>
          <a:xfrm flipH="1" rot="10800000">
            <a:off x="0" y="731229"/>
            <a:ext cx="9144000" cy="9900"/>
          </a:xfrm>
          <a:prstGeom prst="straightConnector1">
            <a:avLst/>
          </a:prstGeom>
          <a:noFill/>
          <a:ln cap="flat" cmpd="sng" w="25400">
            <a:solidFill>
              <a:srgbClr val="EF5F69"/>
            </a:solidFill>
            <a:prstDash val="solid"/>
            <a:miter lim="8000"/>
            <a:headEnd len="sm" w="sm" type="none"/>
            <a:tailEnd len="sm" w="sm" type="none"/>
          </a:ln>
        </p:spPr>
      </p:cxnSp>
      <p:pic>
        <p:nvPicPr>
          <p:cNvPr id="1802" name="Google Shape;1802;p215"/>
          <p:cNvPicPr preferRelativeResize="0"/>
          <p:nvPr/>
        </p:nvPicPr>
        <p:blipFill rotWithShape="1">
          <a:blip r:embed="rId2">
            <a:alphaModFix/>
          </a:blip>
          <a:srcRect b="0" l="0" r="0" t="0"/>
          <a:stretch/>
        </p:blipFill>
        <p:spPr>
          <a:xfrm>
            <a:off x="207498" y="103593"/>
            <a:ext cx="382155" cy="344993"/>
          </a:xfrm>
          <a:prstGeom prst="rect">
            <a:avLst/>
          </a:prstGeom>
          <a:noFill/>
          <a:ln>
            <a:noFill/>
          </a:ln>
        </p:spPr>
      </p:pic>
      <p:sp>
        <p:nvSpPr>
          <p:cNvPr id="1803" name="Google Shape;1803;p2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ark">
  <p:cSld name="CUSTOM_6">
    <p:spTree>
      <p:nvGrpSpPr>
        <p:cNvPr id="84" name="Shape 84"/>
        <p:cNvGrpSpPr/>
        <p:nvPr/>
      </p:nvGrpSpPr>
      <p:grpSpPr>
        <a:xfrm>
          <a:off x="0" y="0"/>
          <a:ext cx="0" cy="0"/>
          <a:chOff x="0" y="0"/>
          <a:chExt cx="0" cy="0"/>
        </a:xfrm>
      </p:grpSpPr>
      <p:sp>
        <p:nvSpPr>
          <p:cNvPr id="85" name="Google Shape;85;p22"/>
          <p:cNvSpPr txBox="1"/>
          <p:nvPr>
            <p:ph idx="1" type="body"/>
          </p:nvPr>
        </p:nvSpPr>
        <p:spPr>
          <a:xfrm>
            <a:off x="841248" y="1216152"/>
            <a:ext cx="7470600" cy="32133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1000"/>
              </a:spcBef>
              <a:spcAft>
                <a:spcPts val="0"/>
              </a:spcAft>
              <a:buClr>
                <a:srgbClr val="00CFFF"/>
              </a:buClr>
              <a:buSzPts val="1800"/>
              <a:buFont typeface="Helvetica Neue"/>
              <a:buAutoNum type="arabicPeriod"/>
              <a:defRPr b="1" sz="1800">
                <a:solidFill>
                  <a:srgbClr val="FFFFFF"/>
                </a:solidFill>
                <a:latin typeface="Helvetica Neue"/>
                <a:ea typeface="Helvetica Neue"/>
                <a:cs typeface="Helvetica Neue"/>
                <a:sym typeface="Helvetica Neue"/>
              </a:defRPr>
            </a:lvl1pPr>
            <a:lvl2pPr indent="-342900" lvl="1" marL="914400" algn="l">
              <a:lnSpc>
                <a:spcPct val="115000"/>
              </a:lnSpc>
              <a:spcBef>
                <a:spcPts val="1000"/>
              </a:spcBef>
              <a:spcAft>
                <a:spcPts val="0"/>
              </a:spcAft>
              <a:buClr>
                <a:srgbClr val="00CFFF"/>
              </a:buClr>
              <a:buSzPts val="1800"/>
              <a:buFont typeface="Helvetica Neue"/>
              <a:buAutoNum type="alphaLcPeriod"/>
              <a:defRPr b="1" sz="1800">
                <a:solidFill>
                  <a:srgbClr val="FFFFFF"/>
                </a:solidFill>
                <a:latin typeface="Helvetica Neue"/>
                <a:ea typeface="Helvetica Neue"/>
                <a:cs typeface="Helvetica Neue"/>
                <a:sym typeface="Helvetica Neue"/>
              </a:defRPr>
            </a:lvl2pPr>
            <a:lvl3pPr indent="-342900" lvl="2" marL="1371600" algn="l">
              <a:lnSpc>
                <a:spcPct val="115000"/>
              </a:lnSpc>
              <a:spcBef>
                <a:spcPts val="1000"/>
              </a:spcBef>
              <a:spcAft>
                <a:spcPts val="0"/>
              </a:spcAft>
              <a:buClr>
                <a:srgbClr val="00CFFF"/>
              </a:buClr>
              <a:buSzPts val="1800"/>
              <a:buFont typeface="Helvetica Neue"/>
              <a:buAutoNum type="romanLcPeriod"/>
              <a:defRPr b="1" sz="1800">
                <a:solidFill>
                  <a:srgbClr val="FFFFFF"/>
                </a:solidFill>
                <a:latin typeface="Helvetica Neue"/>
                <a:ea typeface="Helvetica Neue"/>
                <a:cs typeface="Helvetica Neue"/>
                <a:sym typeface="Helvetica Neue"/>
              </a:defRPr>
            </a:lvl3pPr>
            <a:lvl4pPr indent="-342900" lvl="3" marL="1828800" algn="l">
              <a:lnSpc>
                <a:spcPct val="115000"/>
              </a:lnSpc>
              <a:spcBef>
                <a:spcPts val="1000"/>
              </a:spcBef>
              <a:spcAft>
                <a:spcPts val="0"/>
              </a:spcAft>
              <a:buClr>
                <a:srgbClr val="00CFFF"/>
              </a:buClr>
              <a:buSzPts val="1800"/>
              <a:buFont typeface="Helvetica Neue"/>
              <a:buAutoNum type="arabicPeriod"/>
              <a:defRPr b="1" sz="1800">
                <a:solidFill>
                  <a:srgbClr val="FFFFFF"/>
                </a:solidFill>
                <a:latin typeface="Helvetica Neue"/>
                <a:ea typeface="Helvetica Neue"/>
                <a:cs typeface="Helvetica Neue"/>
                <a:sym typeface="Helvetica Neue"/>
              </a:defRPr>
            </a:lvl4pPr>
            <a:lvl5pPr indent="-342900" lvl="4" marL="2286000" algn="l">
              <a:lnSpc>
                <a:spcPct val="115000"/>
              </a:lnSpc>
              <a:spcBef>
                <a:spcPts val="1000"/>
              </a:spcBef>
              <a:spcAft>
                <a:spcPts val="0"/>
              </a:spcAft>
              <a:buClr>
                <a:srgbClr val="00CFFF"/>
              </a:buClr>
              <a:buSzPts val="1800"/>
              <a:buFont typeface="Helvetica Neue"/>
              <a:buAutoNum type="alphaLcPeriod"/>
              <a:defRPr b="1" sz="1800">
                <a:solidFill>
                  <a:srgbClr val="FFFFFF"/>
                </a:solidFill>
                <a:latin typeface="Helvetica Neue"/>
                <a:ea typeface="Helvetica Neue"/>
                <a:cs typeface="Helvetica Neue"/>
                <a:sym typeface="Helvetica Neue"/>
              </a:defRPr>
            </a:lvl5pPr>
            <a:lvl6pPr indent="-342900" lvl="5" marL="2743200" algn="l">
              <a:lnSpc>
                <a:spcPct val="115000"/>
              </a:lnSpc>
              <a:spcBef>
                <a:spcPts val="1000"/>
              </a:spcBef>
              <a:spcAft>
                <a:spcPts val="0"/>
              </a:spcAft>
              <a:buClr>
                <a:srgbClr val="00CFFF"/>
              </a:buClr>
              <a:buSzPts val="1800"/>
              <a:buFont typeface="Helvetica Neue"/>
              <a:buAutoNum type="romanLcPeriod"/>
              <a:defRPr b="1" sz="1800">
                <a:solidFill>
                  <a:srgbClr val="FFFFFF"/>
                </a:solidFill>
                <a:latin typeface="Helvetica Neue"/>
                <a:ea typeface="Helvetica Neue"/>
                <a:cs typeface="Helvetica Neue"/>
                <a:sym typeface="Helvetica Neue"/>
              </a:defRPr>
            </a:lvl6pPr>
            <a:lvl7pPr indent="-342900" lvl="6" marL="3200400" algn="l">
              <a:lnSpc>
                <a:spcPct val="115000"/>
              </a:lnSpc>
              <a:spcBef>
                <a:spcPts val="1000"/>
              </a:spcBef>
              <a:spcAft>
                <a:spcPts val="0"/>
              </a:spcAft>
              <a:buClr>
                <a:srgbClr val="00CFFF"/>
              </a:buClr>
              <a:buSzPts val="1800"/>
              <a:buFont typeface="Helvetica Neue"/>
              <a:buAutoNum type="arabicPeriod"/>
              <a:defRPr b="1" sz="1800">
                <a:solidFill>
                  <a:srgbClr val="FFFFFF"/>
                </a:solidFill>
                <a:latin typeface="Helvetica Neue"/>
                <a:ea typeface="Helvetica Neue"/>
                <a:cs typeface="Helvetica Neue"/>
                <a:sym typeface="Helvetica Neue"/>
              </a:defRPr>
            </a:lvl7pPr>
            <a:lvl8pPr indent="-342900" lvl="7" marL="3657600" algn="l">
              <a:lnSpc>
                <a:spcPct val="115000"/>
              </a:lnSpc>
              <a:spcBef>
                <a:spcPts val="1000"/>
              </a:spcBef>
              <a:spcAft>
                <a:spcPts val="0"/>
              </a:spcAft>
              <a:buClr>
                <a:srgbClr val="00CFFF"/>
              </a:buClr>
              <a:buSzPts val="1800"/>
              <a:buFont typeface="Helvetica Neue"/>
              <a:buAutoNum type="alphaLcPeriod"/>
              <a:defRPr b="1" sz="1800">
                <a:solidFill>
                  <a:srgbClr val="FFFFFF"/>
                </a:solidFill>
                <a:latin typeface="Helvetica Neue"/>
                <a:ea typeface="Helvetica Neue"/>
                <a:cs typeface="Helvetica Neue"/>
                <a:sym typeface="Helvetica Neue"/>
              </a:defRPr>
            </a:lvl8pPr>
            <a:lvl9pPr indent="-342900" lvl="8" marL="4114800" algn="l">
              <a:lnSpc>
                <a:spcPct val="115000"/>
              </a:lnSpc>
              <a:spcBef>
                <a:spcPts val="1000"/>
              </a:spcBef>
              <a:spcAft>
                <a:spcPts val="1000"/>
              </a:spcAft>
              <a:buClr>
                <a:srgbClr val="00CFFF"/>
              </a:buClr>
              <a:buSzPts val="1800"/>
              <a:buFont typeface="Helvetica Neue"/>
              <a:buAutoNum type="romanLcPeriod"/>
              <a:defRPr b="1" sz="1800">
                <a:solidFill>
                  <a:srgbClr val="FFFFFF"/>
                </a:solidFill>
                <a:latin typeface="Helvetica Neue"/>
                <a:ea typeface="Helvetica Neue"/>
                <a:cs typeface="Helvetica Neue"/>
                <a:sym typeface="Helvetica Neue"/>
              </a:defRPr>
            </a:lvl9pPr>
          </a:lstStyle>
          <a:p/>
        </p:txBody>
      </p:sp>
      <p:sp>
        <p:nvSpPr>
          <p:cNvPr id="86" name="Google Shape;86;p22"/>
          <p:cNvSpPr txBox="1"/>
          <p:nvPr>
            <p:ph type="title"/>
          </p:nvPr>
        </p:nvSpPr>
        <p:spPr>
          <a:xfrm>
            <a:off x="840500" y="384048"/>
            <a:ext cx="7470600" cy="493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solidFill>
                  <a:srgbClr val="00CFFF"/>
                </a:solidFill>
              </a:defRPr>
            </a:lvl1pPr>
            <a:lvl2pPr lvl="1" algn="l">
              <a:lnSpc>
                <a:spcPct val="100000"/>
              </a:lnSpc>
              <a:spcBef>
                <a:spcPts val="0"/>
              </a:spcBef>
              <a:spcAft>
                <a:spcPts val="0"/>
              </a:spcAft>
              <a:buSzPts val="2800"/>
              <a:buNone/>
              <a:defRPr>
                <a:solidFill>
                  <a:srgbClr val="00CFFF"/>
                </a:solidFill>
              </a:defRPr>
            </a:lvl2pPr>
            <a:lvl3pPr lvl="2" algn="l">
              <a:lnSpc>
                <a:spcPct val="100000"/>
              </a:lnSpc>
              <a:spcBef>
                <a:spcPts val="0"/>
              </a:spcBef>
              <a:spcAft>
                <a:spcPts val="0"/>
              </a:spcAft>
              <a:buSzPts val="2800"/>
              <a:buNone/>
              <a:defRPr>
                <a:solidFill>
                  <a:srgbClr val="00CFFF"/>
                </a:solidFill>
              </a:defRPr>
            </a:lvl3pPr>
            <a:lvl4pPr lvl="3" algn="l">
              <a:lnSpc>
                <a:spcPct val="100000"/>
              </a:lnSpc>
              <a:spcBef>
                <a:spcPts val="0"/>
              </a:spcBef>
              <a:spcAft>
                <a:spcPts val="0"/>
              </a:spcAft>
              <a:buSzPts val="2800"/>
              <a:buNone/>
              <a:defRPr>
                <a:solidFill>
                  <a:srgbClr val="00CFFF"/>
                </a:solidFill>
              </a:defRPr>
            </a:lvl4pPr>
            <a:lvl5pPr lvl="4" algn="l">
              <a:lnSpc>
                <a:spcPct val="100000"/>
              </a:lnSpc>
              <a:spcBef>
                <a:spcPts val="0"/>
              </a:spcBef>
              <a:spcAft>
                <a:spcPts val="0"/>
              </a:spcAft>
              <a:buSzPts val="2800"/>
              <a:buNone/>
              <a:defRPr>
                <a:solidFill>
                  <a:srgbClr val="00CFFF"/>
                </a:solidFill>
              </a:defRPr>
            </a:lvl5pPr>
            <a:lvl6pPr lvl="5" algn="l">
              <a:lnSpc>
                <a:spcPct val="100000"/>
              </a:lnSpc>
              <a:spcBef>
                <a:spcPts val="0"/>
              </a:spcBef>
              <a:spcAft>
                <a:spcPts val="0"/>
              </a:spcAft>
              <a:buSzPts val="2800"/>
              <a:buNone/>
              <a:defRPr>
                <a:solidFill>
                  <a:srgbClr val="00CFFF"/>
                </a:solidFill>
              </a:defRPr>
            </a:lvl6pPr>
            <a:lvl7pPr lvl="6" algn="l">
              <a:lnSpc>
                <a:spcPct val="100000"/>
              </a:lnSpc>
              <a:spcBef>
                <a:spcPts val="0"/>
              </a:spcBef>
              <a:spcAft>
                <a:spcPts val="0"/>
              </a:spcAft>
              <a:buSzPts val="2800"/>
              <a:buNone/>
              <a:defRPr>
                <a:solidFill>
                  <a:srgbClr val="00CFFF"/>
                </a:solidFill>
              </a:defRPr>
            </a:lvl7pPr>
            <a:lvl8pPr lvl="7" algn="l">
              <a:lnSpc>
                <a:spcPct val="100000"/>
              </a:lnSpc>
              <a:spcBef>
                <a:spcPts val="0"/>
              </a:spcBef>
              <a:spcAft>
                <a:spcPts val="0"/>
              </a:spcAft>
              <a:buSzPts val="2800"/>
              <a:buNone/>
              <a:defRPr>
                <a:solidFill>
                  <a:srgbClr val="00CFFF"/>
                </a:solidFill>
              </a:defRPr>
            </a:lvl8pPr>
            <a:lvl9pPr lvl="8" algn="l">
              <a:lnSpc>
                <a:spcPct val="100000"/>
              </a:lnSpc>
              <a:spcBef>
                <a:spcPts val="0"/>
              </a:spcBef>
              <a:spcAft>
                <a:spcPts val="0"/>
              </a:spcAft>
              <a:buSzPts val="2800"/>
              <a:buNone/>
              <a:defRPr>
                <a:solidFill>
                  <a:srgbClr val="00CFFF"/>
                </a:solidFill>
              </a:defRPr>
            </a:lvl9pPr>
          </a:lstStyle>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2">
  <p:cSld name="BLANK_2_1_1_1_6_4">
    <p:spTree>
      <p:nvGrpSpPr>
        <p:cNvPr id="1804" name="Shape 1804"/>
        <p:cNvGrpSpPr/>
        <p:nvPr/>
      </p:nvGrpSpPr>
      <p:grpSpPr>
        <a:xfrm>
          <a:off x="0" y="0"/>
          <a:ext cx="0" cy="0"/>
          <a:chOff x="0" y="0"/>
          <a:chExt cx="0" cy="0"/>
        </a:xfrm>
      </p:grpSpPr>
      <p:sp>
        <p:nvSpPr>
          <p:cNvPr id="1805" name="Google Shape;1805;p216"/>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32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32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32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32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32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32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32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3200"/>
              <a:buNone/>
              <a:defRPr b="1" sz="3000">
                <a:solidFill>
                  <a:srgbClr val="003C71"/>
                </a:solidFill>
                <a:latin typeface="Arial"/>
                <a:ea typeface="Arial"/>
                <a:cs typeface="Arial"/>
                <a:sym typeface="Arial"/>
              </a:defRPr>
            </a:lvl9pPr>
          </a:lstStyle>
          <a:p/>
        </p:txBody>
      </p:sp>
      <p:cxnSp>
        <p:nvCxnSpPr>
          <p:cNvPr id="1806" name="Google Shape;1806;p216"/>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1807" name="Google Shape;1807;p216"/>
          <p:cNvSpPr txBox="1"/>
          <p:nvPr>
            <p:ph idx="1" type="subTitle"/>
          </p:nvPr>
        </p:nvSpPr>
        <p:spPr>
          <a:xfrm>
            <a:off x="707100" y="1053383"/>
            <a:ext cx="80229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0"/>
              </a:spcBef>
              <a:spcAft>
                <a:spcPts val="0"/>
              </a:spcAft>
              <a:buSzPts val="1400"/>
              <a:buNone/>
              <a:defRPr b="1" sz="2400">
                <a:solidFill>
                  <a:srgbClr val="0579BD"/>
                </a:solidFill>
                <a:latin typeface="Arial"/>
                <a:ea typeface="Arial"/>
                <a:cs typeface="Arial"/>
                <a:sym typeface="Arial"/>
              </a:defRPr>
            </a:lvl9pPr>
          </a:lstStyle>
          <a:p/>
        </p:txBody>
      </p:sp>
      <p:sp>
        <p:nvSpPr>
          <p:cNvPr id="1808" name="Google Shape;1808;p216"/>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09" name="Google Shape;1809;p216"/>
          <p:cNvPicPr preferRelativeResize="0"/>
          <p:nvPr/>
        </p:nvPicPr>
        <p:blipFill rotWithShape="1">
          <a:blip r:embed="rId2">
            <a:alphaModFix/>
          </a:blip>
          <a:srcRect b="0" l="0" r="0" t="0"/>
          <a:stretch/>
        </p:blipFill>
        <p:spPr>
          <a:xfrm>
            <a:off x="65927" y="50265"/>
            <a:ext cx="386370" cy="348756"/>
          </a:xfrm>
          <a:prstGeom prst="rect">
            <a:avLst/>
          </a:prstGeom>
          <a:noFill/>
          <a:ln>
            <a:noFill/>
          </a:ln>
        </p:spPr>
      </p:pic>
    </p:spTree>
  </p:cSld>
  <p:clrMapOvr>
    <a:masterClrMapping/>
  </p:clrMapOvr>
  <p:extLst>
    <p:ext uri="{DCECCB84-F9BA-43D5-87BE-67443E8EF086}">
      <p15:sldGuideLst>
        <p15:guide id="1" orient="horz" pos="911">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810" name="Shape 1810"/>
        <p:cNvGrpSpPr/>
        <p:nvPr/>
      </p:nvGrpSpPr>
      <p:grpSpPr>
        <a:xfrm>
          <a:off x="0" y="0"/>
          <a:ext cx="0" cy="0"/>
          <a:chOff x="0" y="0"/>
          <a:chExt cx="0" cy="0"/>
        </a:xfrm>
      </p:grpSpPr>
      <p:sp>
        <p:nvSpPr>
          <p:cNvPr id="1811" name="Google Shape;1811;p2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3">
    <p:spTree>
      <p:nvGrpSpPr>
        <p:cNvPr id="1812" name="Shape 1812"/>
        <p:cNvGrpSpPr/>
        <p:nvPr/>
      </p:nvGrpSpPr>
      <p:grpSpPr>
        <a:xfrm>
          <a:off x="0" y="0"/>
          <a:ext cx="0" cy="0"/>
          <a:chOff x="0" y="0"/>
          <a:chExt cx="0" cy="0"/>
        </a:xfrm>
      </p:grpSpPr>
      <p:sp>
        <p:nvSpPr>
          <p:cNvPr id="1813" name="Google Shape;1813;p218"/>
          <p:cNvSpPr/>
          <p:nvPr/>
        </p:nvSpPr>
        <p:spPr>
          <a:xfrm>
            <a:off x="-11075" y="883025"/>
            <a:ext cx="9160500" cy="4260600"/>
          </a:xfrm>
          <a:prstGeom prst="rect">
            <a:avLst/>
          </a:prstGeom>
          <a:solidFill>
            <a:srgbClr val="003C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4" name="Google Shape;1814;p218"/>
          <p:cNvGrpSpPr/>
          <p:nvPr/>
        </p:nvGrpSpPr>
        <p:grpSpPr>
          <a:xfrm>
            <a:off x="-16450" y="-24701"/>
            <a:ext cx="2499743" cy="5180598"/>
            <a:chOff x="-92652" y="-16478"/>
            <a:chExt cx="2421528" cy="6907464"/>
          </a:xfrm>
        </p:grpSpPr>
        <p:sp>
          <p:nvSpPr>
            <p:cNvPr descr="White and blue curved shape containing the GSA logo in the bottom left corner. " id="1815" name="Google Shape;1815;p218"/>
            <p:cNvSpPr/>
            <p:nvPr/>
          </p:nvSpPr>
          <p:spPr>
            <a:xfrm rot="-5400000">
              <a:off x="-2280159" y="2257390"/>
              <a:ext cx="6874470" cy="23436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16" name="Google Shape;1816;p218"/>
            <p:cNvSpPr/>
            <p:nvPr/>
          </p:nvSpPr>
          <p:spPr>
            <a:xfrm rot="-5400000">
              <a:off x="-2407281" y="2298151"/>
              <a:ext cx="6907464" cy="2278206"/>
            </a:xfrm>
            <a:prstGeom prst="flowChartDocument">
              <a:avLst/>
            </a:prstGeom>
            <a:solidFill>
              <a:srgbClr val="0070C0"/>
            </a:solidFill>
            <a:ln cap="flat" cmpd="sng" w="9525">
              <a:solidFill>
                <a:srgbClr val="0FA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1817" name="Google Shape;1817;p218"/>
          <p:cNvSpPr txBox="1"/>
          <p:nvPr>
            <p:ph idx="1" type="subTitle"/>
          </p:nvPr>
        </p:nvSpPr>
        <p:spPr>
          <a:xfrm>
            <a:off x="3594342" y="4532625"/>
            <a:ext cx="5097000" cy="443700"/>
          </a:xfrm>
          <a:prstGeom prst="rect">
            <a:avLst/>
          </a:prstGeom>
          <a:noFill/>
          <a:ln>
            <a:noFill/>
          </a:ln>
        </p:spPr>
        <p:txBody>
          <a:bodyPr anchorCtr="0" anchor="b" bIns="68575" lIns="68575" spcFirstLastPara="1" rIns="68575" wrap="square" tIns="68575">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solidFill>
                  <a:srgbClr val="FFFFFF"/>
                </a:solidFill>
                <a:latin typeface="Arial"/>
                <a:ea typeface="Arial"/>
                <a:cs typeface="Arial"/>
                <a:sym typeface="Arial"/>
              </a:defRPr>
            </a:lvl2pPr>
            <a:lvl3pPr lvl="2" algn="l">
              <a:lnSpc>
                <a:spcPct val="100000"/>
              </a:lnSpc>
              <a:spcBef>
                <a:spcPts val="0"/>
              </a:spcBef>
              <a:spcAft>
                <a:spcPts val="0"/>
              </a:spcAft>
              <a:buSzPts val="1100"/>
              <a:buNone/>
              <a:defRPr sz="1400">
                <a:solidFill>
                  <a:srgbClr val="FFFFFF"/>
                </a:solidFill>
                <a:latin typeface="Arial"/>
                <a:ea typeface="Arial"/>
                <a:cs typeface="Arial"/>
                <a:sym typeface="Arial"/>
              </a:defRPr>
            </a:lvl3pPr>
            <a:lvl4pPr lvl="3" algn="l">
              <a:lnSpc>
                <a:spcPct val="100000"/>
              </a:lnSpc>
              <a:spcBef>
                <a:spcPts val="0"/>
              </a:spcBef>
              <a:spcAft>
                <a:spcPts val="0"/>
              </a:spcAft>
              <a:buSzPts val="1100"/>
              <a:buNone/>
              <a:defRPr sz="1400">
                <a:solidFill>
                  <a:srgbClr val="FFFFFF"/>
                </a:solidFill>
                <a:latin typeface="Arial"/>
                <a:ea typeface="Arial"/>
                <a:cs typeface="Arial"/>
                <a:sym typeface="Arial"/>
              </a:defRPr>
            </a:lvl4pPr>
            <a:lvl5pPr lvl="4" algn="l">
              <a:lnSpc>
                <a:spcPct val="100000"/>
              </a:lnSpc>
              <a:spcBef>
                <a:spcPts val="0"/>
              </a:spcBef>
              <a:spcAft>
                <a:spcPts val="0"/>
              </a:spcAft>
              <a:buSzPts val="1100"/>
              <a:buNone/>
              <a:defRPr sz="1400">
                <a:solidFill>
                  <a:srgbClr val="FFFFFF"/>
                </a:solidFill>
                <a:latin typeface="Arial"/>
                <a:ea typeface="Arial"/>
                <a:cs typeface="Arial"/>
                <a:sym typeface="Arial"/>
              </a:defRPr>
            </a:lvl5pPr>
            <a:lvl6pPr lvl="5" algn="l">
              <a:lnSpc>
                <a:spcPct val="100000"/>
              </a:lnSpc>
              <a:spcBef>
                <a:spcPts val="0"/>
              </a:spcBef>
              <a:spcAft>
                <a:spcPts val="0"/>
              </a:spcAft>
              <a:buSzPts val="1100"/>
              <a:buNone/>
              <a:defRPr sz="1400">
                <a:solidFill>
                  <a:srgbClr val="FFFFFF"/>
                </a:solidFill>
                <a:latin typeface="Arial"/>
                <a:ea typeface="Arial"/>
                <a:cs typeface="Arial"/>
                <a:sym typeface="Arial"/>
              </a:defRPr>
            </a:lvl6pPr>
            <a:lvl7pPr lvl="6" algn="l">
              <a:lnSpc>
                <a:spcPct val="100000"/>
              </a:lnSpc>
              <a:spcBef>
                <a:spcPts val="0"/>
              </a:spcBef>
              <a:spcAft>
                <a:spcPts val="0"/>
              </a:spcAft>
              <a:buSzPts val="1100"/>
              <a:buNone/>
              <a:defRPr sz="1400">
                <a:solidFill>
                  <a:srgbClr val="FFFFFF"/>
                </a:solidFill>
                <a:latin typeface="Arial"/>
                <a:ea typeface="Arial"/>
                <a:cs typeface="Arial"/>
                <a:sym typeface="Arial"/>
              </a:defRPr>
            </a:lvl7pPr>
            <a:lvl8pPr lvl="7" algn="l">
              <a:lnSpc>
                <a:spcPct val="100000"/>
              </a:lnSpc>
              <a:spcBef>
                <a:spcPts val="0"/>
              </a:spcBef>
              <a:spcAft>
                <a:spcPts val="0"/>
              </a:spcAft>
              <a:buSzPts val="1100"/>
              <a:buNone/>
              <a:defRPr sz="1400">
                <a:solidFill>
                  <a:srgbClr val="FFFFFF"/>
                </a:solidFill>
                <a:latin typeface="Arial"/>
                <a:ea typeface="Arial"/>
                <a:cs typeface="Arial"/>
                <a:sym typeface="Arial"/>
              </a:defRPr>
            </a:lvl8pPr>
            <a:lvl9pPr lvl="8" algn="l">
              <a:lnSpc>
                <a:spcPct val="100000"/>
              </a:lnSpc>
              <a:spcBef>
                <a:spcPts val="0"/>
              </a:spcBef>
              <a:spcAft>
                <a:spcPts val="0"/>
              </a:spcAft>
              <a:buSzPts val="1100"/>
              <a:buNone/>
              <a:defRPr sz="1400">
                <a:solidFill>
                  <a:srgbClr val="FFFFFF"/>
                </a:solidFill>
                <a:latin typeface="Arial"/>
                <a:ea typeface="Arial"/>
                <a:cs typeface="Arial"/>
                <a:sym typeface="Arial"/>
              </a:defRPr>
            </a:lvl9pPr>
          </a:lstStyle>
          <a:p/>
        </p:txBody>
      </p:sp>
      <p:sp>
        <p:nvSpPr>
          <p:cNvPr id="1818" name="Google Shape;1818;p218"/>
          <p:cNvSpPr txBox="1"/>
          <p:nvPr>
            <p:ph type="title"/>
          </p:nvPr>
        </p:nvSpPr>
        <p:spPr>
          <a:xfrm>
            <a:off x="3594342" y="2170146"/>
            <a:ext cx="5097000" cy="8610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400"/>
              <a:buNone/>
              <a:defRPr b="1">
                <a:solidFill>
                  <a:schemeClr val="lt1"/>
                </a:solidFill>
                <a:latin typeface="Arial"/>
                <a:ea typeface="Arial"/>
                <a:cs typeface="Arial"/>
                <a:sym typeface="Arial"/>
              </a:defRPr>
            </a:lvl1pPr>
            <a:lvl2pPr lvl="1" algn="l">
              <a:lnSpc>
                <a:spcPct val="100000"/>
              </a:lnSpc>
              <a:spcBef>
                <a:spcPts val="0"/>
              </a:spcBef>
              <a:spcAft>
                <a:spcPts val="0"/>
              </a:spcAft>
              <a:buSzPts val="2400"/>
              <a:buNone/>
              <a:defRPr b="1">
                <a:latin typeface="Arial"/>
                <a:ea typeface="Arial"/>
                <a:cs typeface="Arial"/>
                <a:sym typeface="Arial"/>
              </a:defRPr>
            </a:lvl2pPr>
            <a:lvl3pPr lvl="2" algn="l">
              <a:lnSpc>
                <a:spcPct val="100000"/>
              </a:lnSpc>
              <a:spcBef>
                <a:spcPts val="0"/>
              </a:spcBef>
              <a:spcAft>
                <a:spcPts val="0"/>
              </a:spcAft>
              <a:buSzPts val="2400"/>
              <a:buNone/>
              <a:defRPr b="1">
                <a:latin typeface="Arial"/>
                <a:ea typeface="Arial"/>
                <a:cs typeface="Arial"/>
                <a:sym typeface="Arial"/>
              </a:defRPr>
            </a:lvl3pPr>
            <a:lvl4pPr lvl="3" algn="l">
              <a:lnSpc>
                <a:spcPct val="100000"/>
              </a:lnSpc>
              <a:spcBef>
                <a:spcPts val="0"/>
              </a:spcBef>
              <a:spcAft>
                <a:spcPts val="0"/>
              </a:spcAft>
              <a:buSzPts val="2400"/>
              <a:buNone/>
              <a:defRPr b="1">
                <a:latin typeface="Arial"/>
                <a:ea typeface="Arial"/>
                <a:cs typeface="Arial"/>
                <a:sym typeface="Arial"/>
              </a:defRPr>
            </a:lvl4pPr>
            <a:lvl5pPr lvl="4" algn="l">
              <a:lnSpc>
                <a:spcPct val="100000"/>
              </a:lnSpc>
              <a:spcBef>
                <a:spcPts val="0"/>
              </a:spcBef>
              <a:spcAft>
                <a:spcPts val="0"/>
              </a:spcAft>
              <a:buSzPts val="2400"/>
              <a:buNone/>
              <a:defRPr b="1">
                <a:latin typeface="Arial"/>
                <a:ea typeface="Arial"/>
                <a:cs typeface="Arial"/>
                <a:sym typeface="Arial"/>
              </a:defRPr>
            </a:lvl5pPr>
            <a:lvl6pPr lvl="5" algn="l">
              <a:lnSpc>
                <a:spcPct val="100000"/>
              </a:lnSpc>
              <a:spcBef>
                <a:spcPts val="0"/>
              </a:spcBef>
              <a:spcAft>
                <a:spcPts val="0"/>
              </a:spcAft>
              <a:buSzPts val="2400"/>
              <a:buNone/>
              <a:defRPr b="1">
                <a:latin typeface="Arial"/>
                <a:ea typeface="Arial"/>
                <a:cs typeface="Arial"/>
                <a:sym typeface="Arial"/>
              </a:defRPr>
            </a:lvl6pPr>
            <a:lvl7pPr lvl="6" algn="l">
              <a:lnSpc>
                <a:spcPct val="100000"/>
              </a:lnSpc>
              <a:spcBef>
                <a:spcPts val="0"/>
              </a:spcBef>
              <a:spcAft>
                <a:spcPts val="0"/>
              </a:spcAft>
              <a:buSzPts val="2400"/>
              <a:buNone/>
              <a:defRPr b="1">
                <a:latin typeface="Arial"/>
                <a:ea typeface="Arial"/>
                <a:cs typeface="Arial"/>
                <a:sym typeface="Arial"/>
              </a:defRPr>
            </a:lvl7pPr>
            <a:lvl8pPr lvl="7" algn="l">
              <a:lnSpc>
                <a:spcPct val="100000"/>
              </a:lnSpc>
              <a:spcBef>
                <a:spcPts val="0"/>
              </a:spcBef>
              <a:spcAft>
                <a:spcPts val="0"/>
              </a:spcAft>
              <a:buSzPts val="2400"/>
              <a:buNone/>
              <a:defRPr b="1">
                <a:latin typeface="Arial"/>
                <a:ea typeface="Arial"/>
                <a:cs typeface="Arial"/>
                <a:sym typeface="Arial"/>
              </a:defRPr>
            </a:lvl8pPr>
            <a:lvl9pPr lvl="8" algn="l">
              <a:lnSpc>
                <a:spcPct val="100000"/>
              </a:lnSpc>
              <a:spcBef>
                <a:spcPts val="0"/>
              </a:spcBef>
              <a:spcAft>
                <a:spcPts val="0"/>
              </a:spcAft>
              <a:buSzPts val="2400"/>
              <a:buNone/>
              <a:defRPr b="1">
                <a:latin typeface="Arial"/>
                <a:ea typeface="Arial"/>
                <a:cs typeface="Arial"/>
                <a:sym typeface="Arial"/>
              </a:defRPr>
            </a:lvl9pPr>
          </a:lstStyle>
          <a:p/>
        </p:txBody>
      </p:sp>
      <p:sp>
        <p:nvSpPr>
          <p:cNvPr id="1819" name="Google Shape;1819;p218"/>
          <p:cNvSpPr/>
          <p:nvPr/>
        </p:nvSpPr>
        <p:spPr>
          <a:xfrm>
            <a:off x="-20129" y="-53569"/>
            <a:ext cx="9160500" cy="93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20" name="Google Shape;1820;p218"/>
          <p:cNvSpPr/>
          <p:nvPr/>
        </p:nvSpPr>
        <p:spPr>
          <a:xfrm flipH="1" rot="10800000">
            <a:off x="3523376" y="3105354"/>
            <a:ext cx="5236200" cy="34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821" name="Google Shape;1821;p218"/>
          <p:cNvPicPr preferRelativeResize="0"/>
          <p:nvPr/>
        </p:nvPicPr>
        <p:blipFill rotWithShape="1">
          <a:blip r:embed="rId2">
            <a:alphaModFix/>
          </a:blip>
          <a:srcRect b="0" l="0" r="0" t="0"/>
          <a:stretch/>
        </p:blipFill>
        <p:spPr>
          <a:xfrm>
            <a:off x="458851" y="57359"/>
            <a:ext cx="670295" cy="652384"/>
          </a:xfrm>
          <a:prstGeom prst="rect">
            <a:avLst/>
          </a:prstGeom>
          <a:noFill/>
          <a:ln>
            <a:noFill/>
          </a:ln>
        </p:spPr>
      </p:pic>
      <p:sp>
        <p:nvSpPr>
          <p:cNvPr id="1822" name="Google Shape;1822;p218"/>
          <p:cNvSpPr txBox="1"/>
          <p:nvPr/>
        </p:nvSpPr>
        <p:spPr>
          <a:xfrm>
            <a:off x="3408342" y="383550"/>
            <a:ext cx="5283000" cy="393600"/>
          </a:xfrm>
          <a:prstGeom prst="rect">
            <a:avLst/>
          </a:prstGeom>
          <a:noFill/>
          <a:ln>
            <a:noFill/>
          </a:ln>
        </p:spPr>
        <p:txBody>
          <a:bodyPr anchorCtr="0" anchor="b" bIns="68575" lIns="68575" spcFirstLastPara="1" rIns="68575" wrap="square" tIns="68575">
            <a:noAutofit/>
          </a:bodyPr>
          <a:lstStyle/>
          <a:p>
            <a:pPr indent="0" lvl="0" marL="0" marR="0" rtl="0" algn="r">
              <a:lnSpc>
                <a:spcPct val="100000"/>
              </a:lnSpc>
              <a:spcBef>
                <a:spcPts val="0"/>
              </a:spcBef>
              <a:spcAft>
                <a:spcPts val="0"/>
              </a:spcAft>
              <a:buClr>
                <a:srgbClr val="000000"/>
              </a:buClr>
              <a:buSzPts val="900"/>
              <a:buFont typeface="Arial"/>
              <a:buNone/>
            </a:pPr>
            <a:r>
              <a:rPr b="1" i="0" lang="en" sz="900" u="none" cap="none" strike="noStrike">
                <a:solidFill>
                  <a:srgbClr val="003C71"/>
                </a:solidFill>
                <a:latin typeface="Arial"/>
                <a:ea typeface="Arial"/>
                <a:cs typeface="Arial"/>
                <a:sym typeface="Arial"/>
              </a:rPr>
              <a:t>Office of Professional Services &amp; Human Capital</a:t>
            </a:r>
            <a:endParaRPr b="1" i="0" sz="900" u="none" cap="none" strike="noStrike">
              <a:solidFill>
                <a:srgbClr val="003C71"/>
              </a:solidFill>
              <a:latin typeface="Arial"/>
              <a:ea typeface="Arial"/>
              <a:cs typeface="Arial"/>
              <a:sym typeface="Arial"/>
            </a:endParaRPr>
          </a:p>
        </p:txBody>
      </p:sp>
      <p:sp>
        <p:nvSpPr>
          <p:cNvPr id="1823" name="Google Shape;1823;p2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824" name="Shape 1824"/>
        <p:cNvGrpSpPr/>
        <p:nvPr/>
      </p:nvGrpSpPr>
      <p:grpSpPr>
        <a:xfrm>
          <a:off x="0" y="0"/>
          <a:ext cx="0" cy="0"/>
          <a:chOff x="0" y="0"/>
          <a:chExt cx="0" cy="0"/>
        </a:xfrm>
      </p:grpSpPr>
      <p:sp>
        <p:nvSpPr>
          <p:cNvPr id="1825" name="Google Shape;1825;p2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26" name="Google Shape;1826;p2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827" name="Google Shape;1827;p2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32" name="Shape 1832"/>
        <p:cNvGrpSpPr/>
        <p:nvPr/>
      </p:nvGrpSpPr>
      <p:grpSpPr>
        <a:xfrm>
          <a:off x="0" y="0"/>
          <a:ext cx="0" cy="0"/>
          <a:chOff x="0" y="0"/>
          <a:chExt cx="0" cy="0"/>
        </a:xfrm>
      </p:grpSpPr>
      <p:sp>
        <p:nvSpPr>
          <p:cNvPr id="1833" name="Google Shape;1833;p2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34" name="Google Shape;1834;p2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35" name="Google Shape;1835;p2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36" name="Google Shape;1836;p221"/>
          <p:cNvSpPr txBox="1"/>
          <p:nvPr/>
        </p:nvSpPr>
        <p:spPr>
          <a:xfrm>
            <a:off x="5803275" y="616565"/>
            <a:ext cx="3029100" cy="1281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r>
              <a:rPr b="1" i="0" lang="en" sz="900" u="none" cap="none" strike="noStrike">
                <a:solidFill>
                  <a:srgbClr val="808080"/>
                </a:solidFill>
                <a:latin typeface="Arial"/>
                <a:ea typeface="Arial"/>
                <a:cs typeface="Arial"/>
                <a:sym typeface="Arial"/>
              </a:rPr>
              <a:t>U.S. General Services Administration</a:t>
            </a:r>
            <a:endParaRPr sz="1100"/>
          </a:p>
        </p:txBody>
      </p:sp>
      <p:pic>
        <p:nvPicPr>
          <p:cNvPr id="1837" name="Google Shape;1837;p221"/>
          <p:cNvPicPr preferRelativeResize="0"/>
          <p:nvPr/>
        </p:nvPicPr>
        <p:blipFill>
          <a:blip r:embed="rId2">
            <a:alphaModFix/>
          </a:blip>
          <a:stretch>
            <a:fillRect/>
          </a:stretch>
        </p:blipFill>
        <p:spPr>
          <a:xfrm>
            <a:off x="476381" y="248229"/>
            <a:ext cx="522114" cy="471301"/>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8" name="Shape 1838"/>
        <p:cNvGrpSpPr/>
        <p:nvPr/>
      </p:nvGrpSpPr>
      <p:grpSpPr>
        <a:xfrm>
          <a:off x="0" y="0"/>
          <a:ext cx="0" cy="0"/>
          <a:chOff x="0" y="0"/>
          <a:chExt cx="0" cy="0"/>
        </a:xfrm>
      </p:grpSpPr>
      <p:sp>
        <p:nvSpPr>
          <p:cNvPr id="1839" name="Google Shape;1839;p2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40" name="Google Shape;1840;p2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41" name="Shape 1841"/>
        <p:cNvGrpSpPr/>
        <p:nvPr/>
      </p:nvGrpSpPr>
      <p:grpSpPr>
        <a:xfrm>
          <a:off x="0" y="0"/>
          <a:ext cx="0" cy="0"/>
          <a:chOff x="0" y="0"/>
          <a:chExt cx="0" cy="0"/>
        </a:xfrm>
      </p:grpSpPr>
      <p:sp>
        <p:nvSpPr>
          <p:cNvPr id="1842" name="Google Shape;1842;p2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43" name="Google Shape;1843;p2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844" name="Google Shape;1844;p2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45" name="Shape 1845"/>
        <p:cNvGrpSpPr/>
        <p:nvPr/>
      </p:nvGrpSpPr>
      <p:grpSpPr>
        <a:xfrm>
          <a:off x="0" y="0"/>
          <a:ext cx="0" cy="0"/>
          <a:chOff x="0" y="0"/>
          <a:chExt cx="0" cy="0"/>
        </a:xfrm>
      </p:grpSpPr>
      <p:sp>
        <p:nvSpPr>
          <p:cNvPr id="1846" name="Google Shape;1846;p2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47" name="Google Shape;1847;p22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48" name="Google Shape;1848;p22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49" name="Google Shape;1849;p2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0" name="Shape 1850"/>
        <p:cNvGrpSpPr/>
        <p:nvPr/>
      </p:nvGrpSpPr>
      <p:grpSpPr>
        <a:xfrm>
          <a:off x="0" y="0"/>
          <a:ext cx="0" cy="0"/>
          <a:chOff x="0" y="0"/>
          <a:chExt cx="0" cy="0"/>
        </a:xfrm>
      </p:grpSpPr>
      <p:sp>
        <p:nvSpPr>
          <p:cNvPr id="1851" name="Google Shape;1851;p2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52" name="Google Shape;1852;p2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53" name="Shape 1853"/>
        <p:cNvGrpSpPr/>
        <p:nvPr/>
      </p:nvGrpSpPr>
      <p:grpSpPr>
        <a:xfrm>
          <a:off x="0" y="0"/>
          <a:ext cx="0" cy="0"/>
          <a:chOff x="0" y="0"/>
          <a:chExt cx="0" cy="0"/>
        </a:xfrm>
      </p:grpSpPr>
      <p:sp>
        <p:nvSpPr>
          <p:cNvPr id="1854" name="Google Shape;1854;p22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855" name="Google Shape;1855;p22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856" name="Google Shape;1856;p2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87" name="Shape 87"/>
        <p:cNvGrpSpPr/>
        <p:nvPr/>
      </p:nvGrpSpPr>
      <p:grpSpPr>
        <a:xfrm>
          <a:off x="0" y="0"/>
          <a:ext cx="0" cy="0"/>
          <a:chOff x="0" y="0"/>
          <a:chExt cx="0" cy="0"/>
        </a:xfrm>
      </p:grpSpPr>
      <p:sp>
        <p:nvSpPr>
          <p:cNvPr id="88" name="Google Shape;88;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 name="Google Shape;89;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57" name="Shape 1857"/>
        <p:cNvGrpSpPr/>
        <p:nvPr/>
      </p:nvGrpSpPr>
      <p:grpSpPr>
        <a:xfrm>
          <a:off x="0" y="0"/>
          <a:ext cx="0" cy="0"/>
          <a:chOff x="0" y="0"/>
          <a:chExt cx="0" cy="0"/>
        </a:xfrm>
      </p:grpSpPr>
      <p:sp>
        <p:nvSpPr>
          <p:cNvPr id="1858" name="Google Shape;1858;p2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859" name="Google Shape;1859;p2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60" name="Shape 1860"/>
        <p:cNvGrpSpPr/>
        <p:nvPr/>
      </p:nvGrpSpPr>
      <p:grpSpPr>
        <a:xfrm>
          <a:off x="0" y="0"/>
          <a:ext cx="0" cy="0"/>
          <a:chOff x="0" y="0"/>
          <a:chExt cx="0" cy="0"/>
        </a:xfrm>
      </p:grpSpPr>
      <p:sp>
        <p:nvSpPr>
          <p:cNvPr id="1861" name="Google Shape;1861;p2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2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863" name="Google Shape;1863;p22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64" name="Google Shape;1864;p22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865" name="Google Shape;1865;p2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66" name="Shape 1866"/>
        <p:cNvGrpSpPr/>
        <p:nvPr/>
      </p:nvGrpSpPr>
      <p:grpSpPr>
        <a:xfrm>
          <a:off x="0" y="0"/>
          <a:ext cx="0" cy="0"/>
          <a:chOff x="0" y="0"/>
          <a:chExt cx="0" cy="0"/>
        </a:xfrm>
      </p:grpSpPr>
      <p:sp>
        <p:nvSpPr>
          <p:cNvPr id="1867" name="Google Shape;1867;p22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868" name="Google Shape;1868;p2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69" name="Shape 1869"/>
        <p:cNvGrpSpPr/>
        <p:nvPr/>
      </p:nvGrpSpPr>
      <p:grpSpPr>
        <a:xfrm>
          <a:off x="0" y="0"/>
          <a:ext cx="0" cy="0"/>
          <a:chOff x="0" y="0"/>
          <a:chExt cx="0" cy="0"/>
        </a:xfrm>
      </p:grpSpPr>
      <p:sp>
        <p:nvSpPr>
          <p:cNvPr id="1870" name="Google Shape;1870;p23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71" name="Google Shape;1871;p23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872" name="Google Shape;1872;p2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3" name="Shape 1873"/>
        <p:cNvGrpSpPr/>
        <p:nvPr/>
      </p:nvGrpSpPr>
      <p:grpSpPr>
        <a:xfrm>
          <a:off x="0" y="0"/>
          <a:ext cx="0" cy="0"/>
          <a:chOff x="0" y="0"/>
          <a:chExt cx="0" cy="0"/>
        </a:xfrm>
      </p:grpSpPr>
      <p:sp>
        <p:nvSpPr>
          <p:cNvPr id="1874" name="Google Shape;1874;p2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_1">
  <p:cSld name="TITLE_AND_BODY_5_1">
    <p:spTree>
      <p:nvGrpSpPr>
        <p:cNvPr id="91" name="Shape 91"/>
        <p:cNvGrpSpPr/>
        <p:nvPr/>
      </p:nvGrpSpPr>
      <p:grpSpPr>
        <a:xfrm>
          <a:off x="0" y="0"/>
          <a:ext cx="0" cy="0"/>
          <a:chOff x="0" y="0"/>
          <a:chExt cx="0" cy="0"/>
        </a:xfrm>
      </p:grpSpPr>
      <p:sp>
        <p:nvSpPr>
          <p:cNvPr id="92" name="Google Shape;92;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3" name="Google Shape;93;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595308" y="48303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24"/>
          <p:cNvSpPr/>
          <p:nvPr/>
        </p:nvSpPr>
        <p:spPr>
          <a:xfrm>
            <a:off x="311700" y="1017725"/>
            <a:ext cx="1132800" cy="105000"/>
          </a:xfrm>
          <a:prstGeom prst="rect">
            <a:avLst/>
          </a:prstGeom>
          <a:solidFill>
            <a:srgbClr val="AD23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4"/>
          <p:cNvSpPr/>
          <p:nvPr/>
        </p:nvSpPr>
        <p:spPr>
          <a:xfrm>
            <a:off x="1444544" y="1017725"/>
            <a:ext cx="3635100" cy="105000"/>
          </a:xfrm>
          <a:prstGeom prst="rect">
            <a:avLst/>
          </a:prstGeom>
          <a:solidFill>
            <a:srgbClr val="0026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g Point - Light 1">
  <p:cSld name="TITLE_AND_BODY_2_1_1_1_3">
    <p:spTree>
      <p:nvGrpSpPr>
        <p:cNvPr id="97" name="Shape 97"/>
        <p:cNvGrpSpPr/>
        <p:nvPr/>
      </p:nvGrpSpPr>
      <p:grpSpPr>
        <a:xfrm>
          <a:off x="0" y="0"/>
          <a:ext cx="0" cy="0"/>
          <a:chOff x="0" y="0"/>
          <a:chExt cx="0" cy="0"/>
        </a:xfrm>
      </p:grpSpPr>
      <p:sp>
        <p:nvSpPr>
          <p:cNvPr id="98" name="Google Shape;98;p25"/>
          <p:cNvSpPr txBox="1"/>
          <p:nvPr>
            <p:ph type="ctrTitle"/>
          </p:nvPr>
        </p:nvSpPr>
        <p:spPr>
          <a:xfrm>
            <a:off x="841248" y="536200"/>
            <a:ext cx="7692900" cy="37329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1C304A"/>
              </a:buClr>
              <a:buSzPts val="2600"/>
              <a:buNone/>
              <a:defRPr b="1">
                <a:solidFill>
                  <a:srgbClr val="1C304A"/>
                </a:solidFill>
              </a:defRPr>
            </a:lvl1pPr>
            <a:lvl2pPr lvl="1" algn="ctr">
              <a:lnSpc>
                <a:spcPct val="100000"/>
              </a:lnSpc>
              <a:spcBef>
                <a:spcPts val="0"/>
              </a:spcBef>
              <a:spcAft>
                <a:spcPts val="0"/>
              </a:spcAft>
              <a:buClr>
                <a:srgbClr val="1C304A"/>
              </a:buClr>
              <a:buSzPts val="2600"/>
              <a:buNone/>
              <a:defRPr sz="2600">
                <a:solidFill>
                  <a:srgbClr val="1C304A"/>
                </a:solidFill>
              </a:defRPr>
            </a:lvl2pPr>
            <a:lvl3pPr lvl="2" algn="ctr">
              <a:lnSpc>
                <a:spcPct val="100000"/>
              </a:lnSpc>
              <a:spcBef>
                <a:spcPts val="0"/>
              </a:spcBef>
              <a:spcAft>
                <a:spcPts val="0"/>
              </a:spcAft>
              <a:buClr>
                <a:srgbClr val="1C304A"/>
              </a:buClr>
              <a:buSzPts val="2600"/>
              <a:buNone/>
              <a:defRPr sz="2600">
                <a:solidFill>
                  <a:srgbClr val="1C304A"/>
                </a:solidFill>
              </a:defRPr>
            </a:lvl3pPr>
            <a:lvl4pPr lvl="3" algn="ctr">
              <a:lnSpc>
                <a:spcPct val="100000"/>
              </a:lnSpc>
              <a:spcBef>
                <a:spcPts val="0"/>
              </a:spcBef>
              <a:spcAft>
                <a:spcPts val="0"/>
              </a:spcAft>
              <a:buClr>
                <a:srgbClr val="1C304A"/>
              </a:buClr>
              <a:buSzPts val="2600"/>
              <a:buNone/>
              <a:defRPr sz="2600">
                <a:solidFill>
                  <a:srgbClr val="1C304A"/>
                </a:solidFill>
              </a:defRPr>
            </a:lvl4pPr>
            <a:lvl5pPr lvl="4" algn="ctr">
              <a:lnSpc>
                <a:spcPct val="100000"/>
              </a:lnSpc>
              <a:spcBef>
                <a:spcPts val="0"/>
              </a:spcBef>
              <a:spcAft>
                <a:spcPts val="0"/>
              </a:spcAft>
              <a:buClr>
                <a:srgbClr val="1C304A"/>
              </a:buClr>
              <a:buSzPts val="2600"/>
              <a:buNone/>
              <a:defRPr sz="2600">
                <a:solidFill>
                  <a:srgbClr val="1C304A"/>
                </a:solidFill>
              </a:defRPr>
            </a:lvl5pPr>
            <a:lvl6pPr lvl="5" algn="ctr">
              <a:lnSpc>
                <a:spcPct val="100000"/>
              </a:lnSpc>
              <a:spcBef>
                <a:spcPts val="0"/>
              </a:spcBef>
              <a:spcAft>
                <a:spcPts val="0"/>
              </a:spcAft>
              <a:buClr>
                <a:srgbClr val="1C304A"/>
              </a:buClr>
              <a:buSzPts val="2600"/>
              <a:buNone/>
              <a:defRPr sz="2600">
                <a:solidFill>
                  <a:srgbClr val="1C304A"/>
                </a:solidFill>
              </a:defRPr>
            </a:lvl6pPr>
            <a:lvl7pPr lvl="6" algn="ctr">
              <a:lnSpc>
                <a:spcPct val="100000"/>
              </a:lnSpc>
              <a:spcBef>
                <a:spcPts val="0"/>
              </a:spcBef>
              <a:spcAft>
                <a:spcPts val="0"/>
              </a:spcAft>
              <a:buClr>
                <a:srgbClr val="1C304A"/>
              </a:buClr>
              <a:buSzPts val="2600"/>
              <a:buNone/>
              <a:defRPr sz="2600">
                <a:solidFill>
                  <a:srgbClr val="1C304A"/>
                </a:solidFill>
              </a:defRPr>
            </a:lvl7pPr>
            <a:lvl8pPr lvl="7" algn="ctr">
              <a:lnSpc>
                <a:spcPct val="100000"/>
              </a:lnSpc>
              <a:spcBef>
                <a:spcPts val="0"/>
              </a:spcBef>
              <a:spcAft>
                <a:spcPts val="0"/>
              </a:spcAft>
              <a:buClr>
                <a:srgbClr val="1C304A"/>
              </a:buClr>
              <a:buSzPts val="2600"/>
              <a:buNone/>
              <a:defRPr sz="2600">
                <a:solidFill>
                  <a:srgbClr val="1C304A"/>
                </a:solidFill>
              </a:defRPr>
            </a:lvl8pPr>
            <a:lvl9pPr lvl="8" algn="ctr">
              <a:lnSpc>
                <a:spcPct val="100000"/>
              </a:lnSpc>
              <a:spcBef>
                <a:spcPts val="0"/>
              </a:spcBef>
              <a:spcAft>
                <a:spcPts val="0"/>
              </a:spcAft>
              <a:buClr>
                <a:srgbClr val="1C304A"/>
              </a:buClr>
              <a:buSzPts val="2600"/>
              <a:buNone/>
              <a:defRPr sz="2600">
                <a:solidFill>
                  <a:srgbClr val="1C304A"/>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1">
  <p:cSld name="TITLE_AND_BODY_3_1">
    <p:spTree>
      <p:nvGrpSpPr>
        <p:cNvPr id="99" name="Shape 99"/>
        <p:cNvGrpSpPr/>
        <p:nvPr/>
      </p:nvGrpSpPr>
      <p:grpSpPr>
        <a:xfrm>
          <a:off x="0" y="0"/>
          <a:ext cx="0" cy="0"/>
          <a:chOff x="0" y="0"/>
          <a:chExt cx="0" cy="0"/>
        </a:xfrm>
      </p:grpSpPr>
      <p:sp>
        <p:nvSpPr>
          <p:cNvPr id="100" name="Google Shape;100;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2" name="Google Shape;10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ight - 2 column icons">
  <p:cSld name="TITLE_AND_TWO_COLUMNS_1_2_1">
    <p:spTree>
      <p:nvGrpSpPr>
        <p:cNvPr id="103" name="Shape 103"/>
        <p:cNvGrpSpPr/>
        <p:nvPr/>
      </p:nvGrpSpPr>
      <p:grpSpPr>
        <a:xfrm>
          <a:off x="0" y="0"/>
          <a:ext cx="0" cy="0"/>
          <a:chOff x="0" y="0"/>
          <a:chExt cx="0" cy="0"/>
        </a:xfrm>
      </p:grpSpPr>
      <p:sp>
        <p:nvSpPr>
          <p:cNvPr id="104" name="Google Shape;104;p27"/>
          <p:cNvSpPr txBox="1"/>
          <p:nvPr>
            <p:ph idx="1" type="body"/>
          </p:nvPr>
        </p:nvSpPr>
        <p:spPr>
          <a:xfrm>
            <a:off x="1493788" y="1694407"/>
            <a:ext cx="2622900" cy="8904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17500" lvl="5" marL="2743200" algn="l">
              <a:lnSpc>
                <a:spcPct val="115000"/>
              </a:lnSpc>
              <a:spcBef>
                <a:spcPts val="0"/>
              </a:spcBef>
              <a:spcAft>
                <a:spcPts val="0"/>
              </a:spcAft>
              <a:buSzPts val="1400"/>
              <a:buChar char="■"/>
              <a:defRPr sz="1400"/>
            </a:lvl6pPr>
            <a:lvl7pPr indent="-317500" lvl="6" marL="3200400" algn="l">
              <a:lnSpc>
                <a:spcPct val="115000"/>
              </a:lnSpc>
              <a:spcBef>
                <a:spcPts val="0"/>
              </a:spcBef>
              <a:spcAft>
                <a:spcPts val="0"/>
              </a:spcAft>
              <a:buSzPts val="1400"/>
              <a:buChar char="●"/>
              <a:defRPr sz="1400"/>
            </a:lvl7pPr>
            <a:lvl8pPr indent="-317500" lvl="7" marL="3657600" algn="l">
              <a:lnSpc>
                <a:spcPct val="115000"/>
              </a:lnSpc>
              <a:spcBef>
                <a:spcPts val="0"/>
              </a:spcBef>
              <a:spcAft>
                <a:spcPts val="0"/>
              </a:spcAft>
              <a:buSzPts val="1400"/>
              <a:buChar char="○"/>
              <a:defRPr sz="1400"/>
            </a:lvl8pPr>
            <a:lvl9pPr indent="-317500" lvl="8" marL="4114800" algn="l">
              <a:lnSpc>
                <a:spcPct val="115000"/>
              </a:lnSpc>
              <a:spcBef>
                <a:spcPts val="0"/>
              </a:spcBef>
              <a:spcAft>
                <a:spcPts val="0"/>
              </a:spcAft>
              <a:buSzPts val="1400"/>
              <a:buChar char="■"/>
              <a:defRPr sz="1400"/>
            </a:lvl9pPr>
          </a:lstStyle>
          <a:p/>
        </p:txBody>
      </p:sp>
      <p:sp>
        <p:nvSpPr>
          <p:cNvPr id="105" name="Google Shape;105;p27"/>
          <p:cNvSpPr txBox="1"/>
          <p:nvPr>
            <p:ph idx="12" type="sldNum"/>
          </p:nvPr>
        </p:nvSpPr>
        <p:spPr>
          <a:xfrm>
            <a:off x="8472450" y="4765389"/>
            <a:ext cx="548700" cy="2619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7"/>
          <p:cNvSpPr/>
          <p:nvPr/>
        </p:nvSpPr>
        <p:spPr>
          <a:xfrm>
            <a:off x="815525" y="1804118"/>
            <a:ext cx="611400" cy="611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07" name="Google Shape;107;p27"/>
          <p:cNvSpPr/>
          <p:nvPr/>
        </p:nvSpPr>
        <p:spPr>
          <a:xfrm>
            <a:off x="4349050" y="1804118"/>
            <a:ext cx="611400" cy="611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08" name="Google Shape;108;p27"/>
          <p:cNvSpPr txBox="1"/>
          <p:nvPr>
            <p:ph idx="2" type="body"/>
          </p:nvPr>
        </p:nvSpPr>
        <p:spPr>
          <a:xfrm>
            <a:off x="5027312" y="1694407"/>
            <a:ext cx="2622900" cy="8904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17500" lvl="5" marL="2743200" algn="l">
              <a:lnSpc>
                <a:spcPct val="115000"/>
              </a:lnSpc>
              <a:spcBef>
                <a:spcPts val="0"/>
              </a:spcBef>
              <a:spcAft>
                <a:spcPts val="0"/>
              </a:spcAft>
              <a:buSzPts val="1400"/>
              <a:buChar char="■"/>
              <a:defRPr sz="1400"/>
            </a:lvl6pPr>
            <a:lvl7pPr indent="-317500" lvl="6" marL="3200400" algn="l">
              <a:lnSpc>
                <a:spcPct val="115000"/>
              </a:lnSpc>
              <a:spcBef>
                <a:spcPts val="0"/>
              </a:spcBef>
              <a:spcAft>
                <a:spcPts val="0"/>
              </a:spcAft>
              <a:buSzPts val="1400"/>
              <a:buChar char="●"/>
              <a:defRPr sz="1400"/>
            </a:lvl7pPr>
            <a:lvl8pPr indent="-317500" lvl="7" marL="3657600" algn="l">
              <a:lnSpc>
                <a:spcPct val="115000"/>
              </a:lnSpc>
              <a:spcBef>
                <a:spcPts val="0"/>
              </a:spcBef>
              <a:spcAft>
                <a:spcPts val="0"/>
              </a:spcAft>
              <a:buSzPts val="1400"/>
              <a:buChar char="○"/>
              <a:defRPr sz="1400"/>
            </a:lvl8pPr>
            <a:lvl9pPr indent="-317500" lvl="8" marL="4114800" algn="l">
              <a:lnSpc>
                <a:spcPct val="115000"/>
              </a:lnSpc>
              <a:spcBef>
                <a:spcPts val="0"/>
              </a:spcBef>
              <a:spcAft>
                <a:spcPts val="0"/>
              </a:spcAft>
              <a:buSzPts val="1400"/>
              <a:buChar char="■"/>
              <a:defRPr sz="1400"/>
            </a:lvl9pPr>
          </a:lstStyle>
          <a:p/>
        </p:txBody>
      </p:sp>
      <p:sp>
        <p:nvSpPr>
          <p:cNvPr id="109" name="Google Shape;109;p27"/>
          <p:cNvSpPr txBox="1"/>
          <p:nvPr>
            <p:ph idx="3" type="body"/>
          </p:nvPr>
        </p:nvSpPr>
        <p:spPr>
          <a:xfrm>
            <a:off x="1493788" y="3313631"/>
            <a:ext cx="2622900" cy="8904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17500" lvl="5" marL="2743200" algn="l">
              <a:lnSpc>
                <a:spcPct val="115000"/>
              </a:lnSpc>
              <a:spcBef>
                <a:spcPts val="0"/>
              </a:spcBef>
              <a:spcAft>
                <a:spcPts val="0"/>
              </a:spcAft>
              <a:buSzPts val="1400"/>
              <a:buChar char="■"/>
              <a:defRPr sz="1400"/>
            </a:lvl6pPr>
            <a:lvl7pPr indent="-317500" lvl="6" marL="3200400" algn="l">
              <a:lnSpc>
                <a:spcPct val="115000"/>
              </a:lnSpc>
              <a:spcBef>
                <a:spcPts val="0"/>
              </a:spcBef>
              <a:spcAft>
                <a:spcPts val="0"/>
              </a:spcAft>
              <a:buSzPts val="1400"/>
              <a:buChar char="●"/>
              <a:defRPr sz="1400"/>
            </a:lvl7pPr>
            <a:lvl8pPr indent="-317500" lvl="7" marL="3657600" algn="l">
              <a:lnSpc>
                <a:spcPct val="115000"/>
              </a:lnSpc>
              <a:spcBef>
                <a:spcPts val="0"/>
              </a:spcBef>
              <a:spcAft>
                <a:spcPts val="0"/>
              </a:spcAft>
              <a:buSzPts val="1400"/>
              <a:buChar char="○"/>
              <a:defRPr sz="1400"/>
            </a:lvl8pPr>
            <a:lvl9pPr indent="-317500" lvl="8" marL="4114800" algn="l">
              <a:lnSpc>
                <a:spcPct val="115000"/>
              </a:lnSpc>
              <a:spcBef>
                <a:spcPts val="0"/>
              </a:spcBef>
              <a:spcAft>
                <a:spcPts val="0"/>
              </a:spcAft>
              <a:buSzPts val="1400"/>
              <a:buChar char="■"/>
              <a:defRPr sz="1400"/>
            </a:lvl9pPr>
          </a:lstStyle>
          <a:p/>
        </p:txBody>
      </p:sp>
      <p:sp>
        <p:nvSpPr>
          <p:cNvPr id="110" name="Google Shape;110;p27"/>
          <p:cNvSpPr/>
          <p:nvPr/>
        </p:nvSpPr>
        <p:spPr>
          <a:xfrm>
            <a:off x="815525" y="3427125"/>
            <a:ext cx="611400" cy="611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11" name="Google Shape;111;p27"/>
          <p:cNvSpPr/>
          <p:nvPr/>
        </p:nvSpPr>
        <p:spPr>
          <a:xfrm>
            <a:off x="4349050" y="3427125"/>
            <a:ext cx="611400" cy="611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12" name="Google Shape;112;p27"/>
          <p:cNvSpPr txBox="1"/>
          <p:nvPr>
            <p:ph idx="4" type="body"/>
          </p:nvPr>
        </p:nvSpPr>
        <p:spPr>
          <a:xfrm>
            <a:off x="5027312" y="3313631"/>
            <a:ext cx="2622900" cy="8904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17500" lvl="5" marL="2743200" algn="l">
              <a:lnSpc>
                <a:spcPct val="115000"/>
              </a:lnSpc>
              <a:spcBef>
                <a:spcPts val="0"/>
              </a:spcBef>
              <a:spcAft>
                <a:spcPts val="0"/>
              </a:spcAft>
              <a:buSzPts val="1400"/>
              <a:buChar char="■"/>
              <a:defRPr sz="1400"/>
            </a:lvl6pPr>
            <a:lvl7pPr indent="-317500" lvl="6" marL="3200400" algn="l">
              <a:lnSpc>
                <a:spcPct val="115000"/>
              </a:lnSpc>
              <a:spcBef>
                <a:spcPts val="0"/>
              </a:spcBef>
              <a:spcAft>
                <a:spcPts val="0"/>
              </a:spcAft>
              <a:buSzPts val="1400"/>
              <a:buChar char="●"/>
              <a:defRPr sz="1400"/>
            </a:lvl7pPr>
            <a:lvl8pPr indent="-317500" lvl="7" marL="3657600" algn="l">
              <a:lnSpc>
                <a:spcPct val="115000"/>
              </a:lnSpc>
              <a:spcBef>
                <a:spcPts val="0"/>
              </a:spcBef>
              <a:spcAft>
                <a:spcPts val="0"/>
              </a:spcAft>
              <a:buSzPts val="1400"/>
              <a:buChar char="○"/>
              <a:defRPr sz="1400"/>
            </a:lvl8pPr>
            <a:lvl9pPr indent="-317500" lvl="8" marL="4114800" algn="l">
              <a:lnSpc>
                <a:spcPct val="115000"/>
              </a:lnSpc>
              <a:spcBef>
                <a:spcPts val="0"/>
              </a:spcBef>
              <a:spcAft>
                <a:spcPts val="0"/>
              </a:spcAft>
              <a:buSzPts val="1400"/>
              <a:buChar char="■"/>
              <a:defRPr sz="1400"/>
            </a:lvl9pPr>
          </a:lstStyle>
          <a:p/>
        </p:txBody>
      </p:sp>
      <p:sp>
        <p:nvSpPr>
          <p:cNvPr id="113" name="Google Shape;113;p27"/>
          <p:cNvSpPr txBox="1"/>
          <p:nvPr>
            <p:ph type="ctrTitle"/>
          </p:nvPr>
        </p:nvSpPr>
        <p:spPr>
          <a:xfrm>
            <a:off x="712850" y="289402"/>
            <a:ext cx="7386600" cy="84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C304A"/>
              </a:buClr>
              <a:buSzPts val="2600"/>
              <a:buNone/>
              <a:defRPr b="1" sz="2600">
                <a:solidFill>
                  <a:srgbClr val="1C304A"/>
                </a:solidFill>
              </a:defRPr>
            </a:lvl1pPr>
            <a:lvl2pPr lvl="1" algn="ctr">
              <a:lnSpc>
                <a:spcPct val="100000"/>
              </a:lnSpc>
              <a:spcBef>
                <a:spcPts val="0"/>
              </a:spcBef>
              <a:spcAft>
                <a:spcPts val="0"/>
              </a:spcAft>
              <a:buClr>
                <a:srgbClr val="1C304A"/>
              </a:buClr>
              <a:buSzPts val="2800"/>
              <a:buNone/>
              <a:defRPr>
                <a:solidFill>
                  <a:srgbClr val="1C304A"/>
                </a:solidFill>
              </a:defRPr>
            </a:lvl2pPr>
            <a:lvl3pPr lvl="2" algn="ctr">
              <a:lnSpc>
                <a:spcPct val="100000"/>
              </a:lnSpc>
              <a:spcBef>
                <a:spcPts val="0"/>
              </a:spcBef>
              <a:spcAft>
                <a:spcPts val="0"/>
              </a:spcAft>
              <a:buClr>
                <a:srgbClr val="1C304A"/>
              </a:buClr>
              <a:buSzPts val="2800"/>
              <a:buNone/>
              <a:defRPr>
                <a:solidFill>
                  <a:srgbClr val="1C304A"/>
                </a:solidFill>
              </a:defRPr>
            </a:lvl3pPr>
            <a:lvl4pPr lvl="3" algn="ctr">
              <a:lnSpc>
                <a:spcPct val="100000"/>
              </a:lnSpc>
              <a:spcBef>
                <a:spcPts val="0"/>
              </a:spcBef>
              <a:spcAft>
                <a:spcPts val="0"/>
              </a:spcAft>
              <a:buClr>
                <a:srgbClr val="1C304A"/>
              </a:buClr>
              <a:buSzPts val="2800"/>
              <a:buNone/>
              <a:defRPr>
                <a:solidFill>
                  <a:srgbClr val="1C304A"/>
                </a:solidFill>
              </a:defRPr>
            </a:lvl4pPr>
            <a:lvl5pPr lvl="4" algn="ctr">
              <a:lnSpc>
                <a:spcPct val="100000"/>
              </a:lnSpc>
              <a:spcBef>
                <a:spcPts val="0"/>
              </a:spcBef>
              <a:spcAft>
                <a:spcPts val="0"/>
              </a:spcAft>
              <a:buClr>
                <a:srgbClr val="1C304A"/>
              </a:buClr>
              <a:buSzPts val="2800"/>
              <a:buNone/>
              <a:defRPr>
                <a:solidFill>
                  <a:srgbClr val="1C304A"/>
                </a:solidFill>
              </a:defRPr>
            </a:lvl5pPr>
            <a:lvl6pPr lvl="5" algn="ctr">
              <a:lnSpc>
                <a:spcPct val="100000"/>
              </a:lnSpc>
              <a:spcBef>
                <a:spcPts val="0"/>
              </a:spcBef>
              <a:spcAft>
                <a:spcPts val="0"/>
              </a:spcAft>
              <a:buClr>
                <a:srgbClr val="1C304A"/>
              </a:buClr>
              <a:buSzPts val="2800"/>
              <a:buNone/>
              <a:defRPr>
                <a:solidFill>
                  <a:srgbClr val="1C304A"/>
                </a:solidFill>
              </a:defRPr>
            </a:lvl6pPr>
            <a:lvl7pPr lvl="6" algn="ctr">
              <a:lnSpc>
                <a:spcPct val="100000"/>
              </a:lnSpc>
              <a:spcBef>
                <a:spcPts val="0"/>
              </a:spcBef>
              <a:spcAft>
                <a:spcPts val="0"/>
              </a:spcAft>
              <a:buClr>
                <a:srgbClr val="1C304A"/>
              </a:buClr>
              <a:buSzPts val="2800"/>
              <a:buNone/>
              <a:defRPr>
                <a:solidFill>
                  <a:srgbClr val="1C304A"/>
                </a:solidFill>
              </a:defRPr>
            </a:lvl7pPr>
            <a:lvl8pPr lvl="7" algn="ctr">
              <a:lnSpc>
                <a:spcPct val="100000"/>
              </a:lnSpc>
              <a:spcBef>
                <a:spcPts val="0"/>
              </a:spcBef>
              <a:spcAft>
                <a:spcPts val="0"/>
              </a:spcAft>
              <a:buClr>
                <a:srgbClr val="1C304A"/>
              </a:buClr>
              <a:buSzPts val="2800"/>
              <a:buNone/>
              <a:defRPr>
                <a:solidFill>
                  <a:srgbClr val="1C304A"/>
                </a:solidFill>
              </a:defRPr>
            </a:lvl8pPr>
            <a:lvl9pPr lvl="8" algn="ctr">
              <a:lnSpc>
                <a:spcPct val="100000"/>
              </a:lnSpc>
              <a:spcBef>
                <a:spcPts val="0"/>
              </a:spcBef>
              <a:spcAft>
                <a:spcPts val="0"/>
              </a:spcAft>
              <a:buClr>
                <a:srgbClr val="1C304A"/>
              </a:buClr>
              <a:buSzPts val="2800"/>
              <a:buNone/>
              <a:defRPr>
                <a:solidFill>
                  <a:srgbClr val="1C304A"/>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Dark - 3 column bullets">
  <p:cSld name="TITLE_AND_BODY_2_1_1_1_1_3_1">
    <p:spTree>
      <p:nvGrpSpPr>
        <p:cNvPr id="114" name="Shape 114"/>
        <p:cNvGrpSpPr/>
        <p:nvPr/>
      </p:nvGrpSpPr>
      <p:grpSpPr>
        <a:xfrm>
          <a:off x="0" y="0"/>
          <a:ext cx="0" cy="0"/>
          <a:chOff x="0" y="0"/>
          <a:chExt cx="0" cy="0"/>
        </a:xfrm>
      </p:grpSpPr>
      <p:sp>
        <p:nvSpPr>
          <p:cNvPr id="115" name="Google Shape;115;p28"/>
          <p:cNvSpPr txBox="1"/>
          <p:nvPr>
            <p:ph idx="12" type="sldNum"/>
          </p:nvPr>
        </p:nvSpPr>
        <p:spPr>
          <a:xfrm>
            <a:off x="8472450" y="4765389"/>
            <a:ext cx="548700" cy="2619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00C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28"/>
          <p:cNvSpPr txBox="1"/>
          <p:nvPr>
            <p:ph type="ctrTitle"/>
          </p:nvPr>
        </p:nvSpPr>
        <p:spPr>
          <a:xfrm>
            <a:off x="718662" y="614727"/>
            <a:ext cx="7386600" cy="84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CFFF"/>
              </a:buClr>
              <a:buSzPts val="2600"/>
              <a:buNone/>
              <a:defRPr b="1" sz="2600">
                <a:solidFill>
                  <a:srgbClr val="00CFFF"/>
                </a:solidFill>
              </a:defRPr>
            </a:lvl1pPr>
            <a:lvl2pPr lvl="1" algn="ctr">
              <a:lnSpc>
                <a:spcPct val="100000"/>
              </a:lnSpc>
              <a:spcBef>
                <a:spcPts val="0"/>
              </a:spcBef>
              <a:spcAft>
                <a:spcPts val="0"/>
              </a:spcAft>
              <a:buClr>
                <a:srgbClr val="1C304A"/>
              </a:buClr>
              <a:buSzPts val="2800"/>
              <a:buNone/>
              <a:defRPr>
                <a:solidFill>
                  <a:srgbClr val="1C304A"/>
                </a:solidFill>
              </a:defRPr>
            </a:lvl2pPr>
            <a:lvl3pPr lvl="2" algn="ctr">
              <a:lnSpc>
                <a:spcPct val="100000"/>
              </a:lnSpc>
              <a:spcBef>
                <a:spcPts val="0"/>
              </a:spcBef>
              <a:spcAft>
                <a:spcPts val="0"/>
              </a:spcAft>
              <a:buClr>
                <a:srgbClr val="1C304A"/>
              </a:buClr>
              <a:buSzPts val="2800"/>
              <a:buNone/>
              <a:defRPr>
                <a:solidFill>
                  <a:srgbClr val="1C304A"/>
                </a:solidFill>
              </a:defRPr>
            </a:lvl3pPr>
            <a:lvl4pPr lvl="3" algn="ctr">
              <a:lnSpc>
                <a:spcPct val="100000"/>
              </a:lnSpc>
              <a:spcBef>
                <a:spcPts val="0"/>
              </a:spcBef>
              <a:spcAft>
                <a:spcPts val="0"/>
              </a:spcAft>
              <a:buClr>
                <a:srgbClr val="1C304A"/>
              </a:buClr>
              <a:buSzPts val="2800"/>
              <a:buNone/>
              <a:defRPr>
                <a:solidFill>
                  <a:srgbClr val="1C304A"/>
                </a:solidFill>
              </a:defRPr>
            </a:lvl4pPr>
            <a:lvl5pPr lvl="4" algn="ctr">
              <a:lnSpc>
                <a:spcPct val="100000"/>
              </a:lnSpc>
              <a:spcBef>
                <a:spcPts val="0"/>
              </a:spcBef>
              <a:spcAft>
                <a:spcPts val="0"/>
              </a:spcAft>
              <a:buClr>
                <a:srgbClr val="1C304A"/>
              </a:buClr>
              <a:buSzPts val="2800"/>
              <a:buNone/>
              <a:defRPr>
                <a:solidFill>
                  <a:srgbClr val="1C304A"/>
                </a:solidFill>
              </a:defRPr>
            </a:lvl5pPr>
            <a:lvl6pPr lvl="5" algn="ctr">
              <a:lnSpc>
                <a:spcPct val="100000"/>
              </a:lnSpc>
              <a:spcBef>
                <a:spcPts val="0"/>
              </a:spcBef>
              <a:spcAft>
                <a:spcPts val="0"/>
              </a:spcAft>
              <a:buClr>
                <a:srgbClr val="1C304A"/>
              </a:buClr>
              <a:buSzPts val="2800"/>
              <a:buNone/>
              <a:defRPr>
                <a:solidFill>
                  <a:srgbClr val="1C304A"/>
                </a:solidFill>
              </a:defRPr>
            </a:lvl6pPr>
            <a:lvl7pPr lvl="6" algn="ctr">
              <a:lnSpc>
                <a:spcPct val="100000"/>
              </a:lnSpc>
              <a:spcBef>
                <a:spcPts val="0"/>
              </a:spcBef>
              <a:spcAft>
                <a:spcPts val="0"/>
              </a:spcAft>
              <a:buClr>
                <a:srgbClr val="1C304A"/>
              </a:buClr>
              <a:buSzPts val="2800"/>
              <a:buNone/>
              <a:defRPr>
                <a:solidFill>
                  <a:srgbClr val="1C304A"/>
                </a:solidFill>
              </a:defRPr>
            </a:lvl7pPr>
            <a:lvl8pPr lvl="7" algn="ctr">
              <a:lnSpc>
                <a:spcPct val="100000"/>
              </a:lnSpc>
              <a:spcBef>
                <a:spcPts val="0"/>
              </a:spcBef>
              <a:spcAft>
                <a:spcPts val="0"/>
              </a:spcAft>
              <a:buClr>
                <a:srgbClr val="1C304A"/>
              </a:buClr>
              <a:buSzPts val="2800"/>
              <a:buNone/>
              <a:defRPr>
                <a:solidFill>
                  <a:srgbClr val="1C304A"/>
                </a:solidFill>
              </a:defRPr>
            </a:lvl8pPr>
            <a:lvl9pPr lvl="8" algn="ctr">
              <a:lnSpc>
                <a:spcPct val="100000"/>
              </a:lnSpc>
              <a:spcBef>
                <a:spcPts val="0"/>
              </a:spcBef>
              <a:spcAft>
                <a:spcPts val="0"/>
              </a:spcAft>
              <a:buClr>
                <a:srgbClr val="1C304A"/>
              </a:buClr>
              <a:buSzPts val="2800"/>
              <a:buNone/>
              <a:defRPr>
                <a:solidFill>
                  <a:srgbClr val="1C304A"/>
                </a:solidFill>
              </a:defRPr>
            </a:lvl9pPr>
          </a:lstStyle>
          <a:p/>
        </p:txBody>
      </p:sp>
      <p:sp>
        <p:nvSpPr>
          <p:cNvPr id="117" name="Google Shape;117;p28"/>
          <p:cNvSpPr txBox="1"/>
          <p:nvPr>
            <p:ph idx="1" type="subTitle"/>
          </p:nvPr>
        </p:nvSpPr>
        <p:spPr>
          <a:xfrm>
            <a:off x="718647" y="292250"/>
            <a:ext cx="5017500" cy="6675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SzPts val="1800"/>
              <a:buNone/>
              <a:defRPr b="1" sz="1200">
                <a:solidFill>
                  <a:srgbClr val="FFFFFF"/>
                </a:solidFill>
              </a:defRPr>
            </a:lvl1pPr>
            <a:lvl2pPr lvl="1" algn="l">
              <a:lnSpc>
                <a:spcPct val="115000"/>
              </a:lnSpc>
              <a:spcBef>
                <a:spcPts val="1200"/>
              </a:spcBef>
              <a:spcAft>
                <a:spcPts val="0"/>
              </a:spcAft>
              <a:buSzPts val="1400"/>
              <a:buNone/>
              <a:defRPr/>
            </a:lvl2pPr>
            <a:lvl3pPr lvl="2" algn="l">
              <a:lnSpc>
                <a:spcPct val="115000"/>
              </a:lnSpc>
              <a:spcBef>
                <a:spcPts val="1200"/>
              </a:spcBef>
              <a:spcAft>
                <a:spcPts val="0"/>
              </a:spcAft>
              <a:buSzPts val="1400"/>
              <a:buNone/>
              <a:defRPr/>
            </a:lvl3pPr>
            <a:lvl4pPr lvl="3" algn="l">
              <a:lnSpc>
                <a:spcPct val="115000"/>
              </a:lnSpc>
              <a:spcBef>
                <a:spcPts val="1200"/>
              </a:spcBef>
              <a:spcAft>
                <a:spcPts val="0"/>
              </a:spcAft>
              <a:buSzPts val="1400"/>
              <a:buNone/>
              <a:defRPr/>
            </a:lvl4pPr>
            <a:lvl5pPr lvl="4" algn="l">
              <a:lnSpc>
                <a:spcPct val="115000"/>
              </a:lnSpc>
              <a:spcBef>
                <a:spcPts val="1200"/>
              </a:spcBef>
              <a:spcAft>
                <a:spcPts val="0"/>
              </a:spcAft>
              <a:buSzPts val="1400"/>
              <a:buNone/>
              <a:defRPr/>
            </a:lvl5pPr>
            <a:lvl6pPr lvl="5" algn="l">
              <a:lnSpc>
                <a:spcPct val="115000"/>
              </a:lnSpc>
              <a:spcBef>
                <a:spcPts val="1200"/>
              </a:spcBef>
              <a:spcAft>
                <a:spcPts val="0"/>
              </a:spcAft>
              <a:buSzPts val="1400"/>
              <a:buNone/>
              <a:defRPr/>
            </a:lvl6pPr>
            <a:lvl7pPr lvl="6" algn="l">
              <a:lnSpc>
                <a:spcPct val="115000"/>
              </a:lnSpc>
              <a:spcBef>
                <a:spcPts val="1200"/>
              </a:spcBef>
              <a:spcAft>
                <a:spcPts val="0"/>
              </a:spcAft>
              <a:buSzPts val="1400"/>
              <a:buNone/>
              <a:defRPr/>
            </a:lvl7pPr>
            <a:lvl8pPr lvl="7" algn="l">
              <a:lnSpc>
                <a:spcPct val="115000"/>
              </a:lnSpc>
              <a:spcBef>
                <a:spcPts val="1200"/>
              </a:spcBef>
              <a:spcAft>
                <a:spcPts val="0"/>
              </a:spcAft>
              <a:buSzPts val="1400"/>
              <a:buNone/>
              <a:defRPr/>
            </a:lvl8pPr>
            <a:lvl9pPr lvl="8" algn="l">
              <a:lnSpc>
                <a:spcPct val="115000"/>
              </a:lnSpc>
              <a:spcBef>
                <a:spcPts val="1200"/>
              </a:spcBef>
              <a:spcAft>
                <a:spcPts val="1200"/>
              </a:spcAft>
              <a:buSzPts val="1400"/>
              <a:buNone/>
              <a:defRPr/>
            </a:lvl9pPr>
          </a:lstStyle>
          <a:p/>
        </p:txBody>
      </p:sp>
      <p:sp>
        <p:nvSpPr>
          <p:cNvPr id="118" name="Google Shape;118;p28"/>
          <p:cNvSpPr txBox="1"/>
          <p:nvPr>
            <p:ph idx="2" type="body"/>
          </p:nvPr>
        </p:nvSpPr>
        <p:spPr>
          <a:xfrm>
            <a:off x="737118"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19" name="Google Shape;119;p28"/>
          <p:cNvSpPr txBox="1"/>
          <p:nvPr>
            <p:ph idx="3" type="body"/>
          </p:nvPr>
        </p:nvSpPr>
        <p:spPr>
          <a:xfrm>
            <a:off x="3323393"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20" name="Google Shape;120;p28"/>
          <p:cNvSpPr txBox="1"/>
          <p:nvPr>
            <p:ph idx="4" type="body"/>
          </p:nvPr>
        </p:nvSpPr>
        <p:spPr>
          <a:xfrm>
            <a:off x="5909667"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21" name="Google Shape;121;p28"/>
          <p:cNvSpPr/>
          <p:nvPr/>
        </p:nvSpPr>
        <p:spPr>
          <a:xfrm>
            <a:off x="815525"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22" name="Google Shape;122;p28"/>
          <p:cNvSpPr txBox="1"/>
          <p:nvPr/>
        </p:nvSpPr>
        <p:spPr>
          <a:xfrm>
            <a:off x="811575"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1</a:t>
            </a:r>
            <a:endParaRPr b="0" i="0" sz="1800" u="none" cap="none" strike="noStrike">
              <a:solidFill>
                <a:srgbClr val="1C304A"/>
              </a:solidFill>
              <a:latin typeface="Arial"/>
              <a:ea typeface="Arial"/>
              <a:cs typeface="Arial"/>
              <a:sym typeface="Arial"/>
            </a:endParaRPr>
          </a:p>
        </p:txBody>
      </p:sp>
      <p:sp>
        <p:nvSpPr>
          <p:cNvPr id="123" name="Google Shape;123;p28"/>
          <p:cNvSpPr/>
          <p:nvPr/>
        </p:nvSpPr>
        <p:spPr>
          <a:xfrm>
            <a:off x="3375583"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24" name="Google Shape;124;p28"/>
          <p:cNvSpPr txBox="1"/>
          <p:nvPr/>
        </p:nvSpPr>
        <p:spPr>
          <a:xfrm>
            <a:off x="3371633"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2</a:t>
            </a:r>
            <a:endParaRPr b="0" i="0" sz="1800" u="none" cap="none" strike="noStrike">
              <a:solidFill>
                <a:srgbClr val="1C304A"/>
              </a:solidFill>
              <a:latin typeface="Arial"/>
              <a:ea typeface="Arial"/>
              <a:cs typeface="Arial"/>
              <a:sym typeface="Arial"/>
            </a:endParaRPr>
          </a:p>
        </p:txBody>
      </p:sp>
      <p:sp>
        <p:nvSpPr>
          <p:cNvPr id="125" name="Google Shape;125;p28"/>
          <p:cNvSpPr/>
          <p:nvPr/>
        </p:nvSpPr>
        <p:spPr>
          <a:xfrm>
            <a:off x="5993435"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26" name="Google Shape;126;p28"/>
          <p:cNvSpPr txBox="1"/>
          <p:nvPr/>
        </p:nvSpPr>
        <p:spPr>
          <a:xfrm>
            <a:off x="5989485"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3</a:t>
            </a:r>
            <a:endParaRPr b="0" i="0" sz="1800" u="none" cap="none" strike="noStrike">
              <a:solidFill>
                <a:srgbClr val="1C304A"/>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Dark">
  <p:cSld name="TITLE_AND_BODY_2_1_1_1_1_3_1_1">
    <p:spTree>
      <p:nvGrpSpPr>
        <p:cNvPr id="127" name="Shape 127"/>
        <p:cNvGrpSpPr/>
        <p:nvPr/>
      </p:nvGrpSpPr>
      <p:grpSpPr>
        <a:xfrm>
          <a:off x="0" y="0"/>
          <a:ext cx="0" cy="0"/>
          <a:chOff x="0" y="0"/>
          <a:chExt cx="0" cy="0"/>
        </a:xfrm>
      </p:grpSpPr>
      <p:sp>
        <p:nvSpPr>
          <p:cNvPr id="128" name="Google Shape;128;p29"/>
          <p:cNvSpPr txBox="1"/>
          <p:nvPr>
            <p:ph type="ctrTitle"/>
          </p:nvPr>
        </p:nvSpPr>
        <p:spPr>
          <a:xfrm>
            <a:off x="841248" y="704088"/>
            <a:ext cx="7425000" cy="8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CFFF"/>
              </a:buClr>
              <a:buSzPts val="2600"/>
              <a:buNone/>
              <a:defRPr b="1" sz="2600">
                <a:solidFill>
                  <a:srgbClr val="00CFFF"/>
                </a:solidFill>
              </a:defRPr>
            </a:lvl1pPr>
            <a:lvl2pPr lvl="1" algn="ctr">
              <a:lnSpc>
                <a:spcPct val="100000"/>
              </a:lnSpc>
              <a:spcBef>
                <a:spcPts val="0"/>
              </a:spcBef>
              <a:spcAft>
                <a:spcPts val="0"/>
              </a:spcAft>
              <a:buClr>
                <a:srgbClr val="1C304A"/>
              </a:buClr>
              <a:buSzPts val="2800"/>
              <a:buNone/>
              <a:defRPr>
                <a:solidFill>
                  <a:srgbClr val="1C304A"/>
                </a:solidFill>
              </a:defRPr>
            </a:lvl2pPr>
            <a:lvl3pPr lvl="2" algn="ctr">
              <a:lnSpc>
                <a:spcPct val="100000"/>
              </a:lnSpc>
              <a:spcBef>
                <a:spcPts val="0"/>
              </a:spcBef>
              <a:spcAft>
                <a:spcPts val="0"/>
              </a:spcAft>
              <a:buClr>
                <a:srgbClr val="1C304A"/>
              </a:buClr>
              <a:buSzPts val="2800"/>
              <a:buNone/>
              <a:defRPr>
                <a:solidFill>
                  <a:srgbClr val="1C304A"/>
                </a:solidFill>
              </a:defRPr>
            </a:lvl3pPr>
            <a:lvl4pPr lvl="3" algn="ctr">
              <a:lnSpc>
                <a:spcPct val="100000"/>
              </a:lnSpc>
              <a:spcBef>
                <a:spcPts val="0"/>
              </a:spcBef>
              <a:spcAft>
                <a:spcPts val="0"/>
              </a:spcAft>
              <a:buClr>
                <a:srgbClr val="1C304A"/>
              </a:buClr>
              <a:buSzPts val="2800"/>
              <a:buNone/>
              <a:defRPr>
                <a:solidFill>
                  <a:srgbClr val="1C304A"/>
                </a:solidFill>
              </a:defRPr>
            </a:lvl4pPr>
            <a:lvl5pPr lvl="4" algn="ctr">
              <a:lnSpc>
                <a:spcPct val="100000"/>
              </a:lnSpc>
              <a:spcBef>
                <a:spcPts val="0"/>
              </a:spcBef>
              <a:spcAft>
                <a:spcPts val="0"/>
              </a:spcAft>
              <a:buClr>
                <a:srgbClr val="1C304A"/>
              </a:buClr>
              <a:buSzPts val="2800"/>
              <a:buNone/>
              <a:defRPr>
                <a:solidFill>
                  <a:srgbClr val="1C304A"/>
                </a:solidFill>
              </a:defRPr>
            </a:lvl5pPr>
            <a:lvl6pPr lvl="5" algn="ctr">
              <a:lnSpc>
                <a:spcPct val="100000"/>
              </a:lnSpc>
              <a:spcBef>
                <a:spcPts val="0"/>
              </a:spcBef>
              <a:spcAft>
                <a:spcPts val="0"/>
              </a:spcAft>
              <a:buClr>
                <a:srgbClr val="1C304A"/>
              </a:buClr>
              <a:buSzPts val="2800"/>
              <a:buNone/>
              <a:defRPr>
                <a:solidFill>
                  <a:srgbClr val="1C304A"/>
                </a:solidFill>
              </a:defRPr>
            </a:lvl6pPr>
            <a:lvl7pPr lvl="6" algn="ctr">
              <a:lnSpc>
                <a:spcPct val="100000"/>
              </a:lnSpc>
              <a:spcBef>
                <a:spcPts val="0"/>
              </a:spcBef>
              <a:spcAft>
                <a:spcPts val="0"/>
              </a:spcAft>
              <a:buClr>
                <a:srgbClr val="1C304A"/>
              </a:buClr>
              <a:buSzPts val="2800"/>
              <a:buNone/>
              <a:defRPr>
                <a:solidFill>
                  <a:srgbClr val="1C304A"/>
                </a:solidFill>
              </a:defRPr>
            </a:lvl7pPr>
            <a:lvl8pPr lvl="7" algn="ctr">
              <a:lnSpc>
                <a:spcPct val="100000"/>
              </a:lnSpc>
              <a:spcBef>
                <a:spcPts val="0"/>
              </a:spcBef>
              <a:spcAft>
                <a:spcPts val="0"/>
              </a:spcAft>
              <a:buClr>
                <a:srgbClr val="1C304A"/>
              </a:buClr>
              <a:buSzPts val="2800"/>
              <a:buNone/>
              <a:defRPr>
                <a:solidFill>
                  <a:srgbClr val="1C304A"/>
                </a:solidFill>
              </a:defRPr>
            </a:lvl8pPr>
            <a:lvl9pPr lvl="8" algn="ctr">
              <a:lnSpc>
                <a:spcPct val="100000"/>
              </a:lnSpc>
              <a:spcBef>
                <a:spcPts val="0"/>
              </a:spcBef>
              <a:spcAft>
                <a:spcPts val="0"/>
              </a:spcAft>
              <a:buClr>
                <a:srgbClr val="1C304A"/>
              </a:buClr>
              <a:buSzPts val="2800"/>
              <a:buNone/>
              <a:defRPr>
                <a:solidFill>
                  <a:srgbClr val="1C304A"/>
                </a:solidFill>
              </a:defRPr>
            </a:lvl9pPr>
          </a:lstStyle>
          <a:p/>
        </p:txBody>
      </p:sp>
      <p:sp>
        <p:nvSpPr>
          <p:cNvPr id="129" name="Google Shape;129;p29"/>
          <p:cNvSpPr txBox="1"/>
          <p:nvPr>
            <p:ph idx="1" type="subTitle"/>
          </p:nvPr>
        </p:nvSpPr>
        <p:spPr>
          <a:xfrm>
            <a:off x="841248" y="384048"/>
            <a:ext cx="7470600" cy="310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SzPts val="1800"/>
              <a:buNone/>
              <a:defRPr b="1" sz="1200">
                <a:solidFill>
                  <a:srgbClr val="FFFFFF"/>
                </a:solidFill>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000"/>
              <a:buNone/>
              <a:defRPr/>
            </a:lvl5pPr>
            <a:lvl6pPr lvl="5" algn="l">
              <a:lnSpc>
                <a:spcPct val="115000"/>
              </a:lnSpc>
              <a:spcBef>
                <a:spcPts val="1600"/>
              </a:spcBef>
              <a:spcAft>
                <a:spcPts val="0"/>
              </a:spcAft>
              <a:buSzPts val="800"/>
              <a:buNone/>
              <a:defRPr/>
            </a:lvl6pPr>
            <a:lvl7pPr lvl="6" algn="l">
              <a:lnSpc>
                <a:spcPct val="115000"/>
              </a:lnSpc>
              <a:spcBef>
                <a:spcPts val="1600"/>
              </a:spcBef>
              <a:spcAft>
                <a:spcPts val="0"/>
              </a:spcAft>
              <a:buSzPts val="800"/>
              <a:buNone/>
              <a:defRPr/>
            </a:lvl7pPr>
            <a:lvl8pPr lvl="7" algn="l">
              <a:lnSpc>
                <a:spcPct val="115000"/>
              </a:lnSpc>
              <a:spcBef>
                <a:spcPts val="1600"/>
              </a:spcBef>
              <a:spcAft>
                <a:spcPts val="0"/>
              </a:spcAft>
              <a:buSzPts val="800"/>
              <a:buNone/>
              <a:defRPr/>
            </a:lvl8pPr>
            <a:lvl9pPr lvl="8" algn="l">
              <a:lnSpc>
                <a:spcPct val="115000"/>
              </a:lnSpc>
              <a:spcBef>
                <a:spcPts val="1600"/>
              </a:spcBef>
              <a:spcAft>
                <a:spcPts val="1600"/>
              </a:spcAft>
              <a:buSzPts val="800"/>
              <a:buNone/>
              <a:defRPr/>
            </a:lvl9pPr>
          </a:lstStyle>
          <a:p/>
        </p:txBody>
      </p:sp>
      <p:sp>
        <p:nvSpPr>
          <p:cNvPr id="130" name="Google Shape;130;p29"/>
          <p:cNvSpPr txBox="1"/>
          <p:nvPr>
            <p:ph idx="2" type="body"/>
          </p:nvPr>
        </p:nvSpPr>
        <p:spPr>
          <a:xfrm>
            <a:off x="737118"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31" name="Google Shape;131;p29"/>
          <p:cNvSpPr txBox="1"/>
          <p:nvPr>
            <p:ph idx="3" type="body"/>
          </p:nvPr>
        </p:nvSpPr>
        <p:spPr>
          <a:xfrm>
            <a:off x="3323393"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32" name="Google Shape;132;p29"/>
          <p:cNvSpPr txBox="1"/>
          <p:nvPr>
            <p:ph idx="4" type="body"/>
          </p:nvPr>
        </p:nvSpPr>
        <p:spPr>
          <a:xfrm>
            <a:off x="5909667" y="2495159"/>
            <a:ext cx="2258100" cy="13326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FFFFFF"/>
              </a:buClr>
              <a:buSzPts val="1400"/>
              <a:buChar char="●"/>
              <a:defRPr sz="1400">
                <a:solidFill>
                  <a:srgbClr val="FFFFFF"/>
                </a:solidFill>
              </a:defRPr>
            </a:lvl1pPr>
            <a:lvl2pPr indent="-304800" lvl="1" marL="914400" algn="l">
              <a:lnSpc>
                <a:spcPct val="115000"/>
              </a:lnSpc>
              <a:spcBef>
                <a:spcPts val="1600"/>
              </a:spcBef>
              <a:spcAft>
                <a:spcPts val="0"/>
              </a:spcAft>
              <a:buClr>
                <a:srgbClr val="FFFFFF"/>
              </a:buClr>
              <a:buSzPts val="1200"/>
              <a:buChar char="○"/>
              <a:defRPr sz="1200">
                <a:solidFill>
                  <a:srgbClr val="FFFFFF"/>
                </a:solidFill>
              </a:defRPr>
            </a:lvl2pPr>
            <a:lvl3pPr indent="-304800" lvl="2" marL="1371600" algn="l">
              <a:lnSpc>
                <a:spcPct val="115000"/>
              </a:lnSpc>
              <a:spcBef>
                <a:spcPts val="1600"/>
              </a:spcBef>
              <a:spcAft>
                <a:spcPts val="0"/>
              </a:spcAft>
              <a:buClr>
                <a:srgbClr val="FFFFFF"/>
              </a:buClr>
              <a:buSzPts val="1200"/>
              <a:buChar char="■"/>
              <a:defRPr sz="1200">
                <a:solidFill>
                  <a:srgbClr val="FFFFFF"/>
                </a:solidFill>
              </a:defRPr>
            </a:lvl3pPr>
            <a:lvl4pPr indent="-304800" lvl="3" marL="1828800" algn="l">
              <a:lnSpc>
                <a:spcPct val="115000"/>
              </a:lnSpc>
              <a:spcBef>
                <a:spcPts val="1600"/>
              </a:spcBef>
              <a:spcAft>
                <a:spcPts val="0"/>
              </a:spcAft>
              <a:buClr>
                <a:srgbClr val="FFFFFF"/>
              </a:buClr>
              <a:buSzPts val="1200"/>
              <a:buChar char="●"/>
              <a:defRPr sz="1200">
                <a:solidFill>
                  <a:srgbClr val="FFFFFF"/>
                </a:solidFill>
              </a:defRPr>
            </a:lvl4pPr>
            <a:lvl5pPr indent="-304800" lvl="4" marL="2286000" algn="l">
              <a:lnSpc>
                <a:spcPct val="115000"/>
              </a:lnSpc>
              <a:spcBef>
                <a:spcPts val="1600"/>
              </a:spcBef>
              <a:spcAft>
                <a:spcPts val="0"/>
              </a:spcAft>
              <a:buClr>
                <a:srgbClr val="FFFFFF"/>
              </a:buClr>
              <a:buSzPts val="1200"/>
              <a:buChar char="○"/>
              <a:defRPr sz="1200">
                <a:solidFill>
                  <a:srgbClr val="FFFFFF"/>
                </a:solidFill>
              </a:defRPr>
            </a:lvl5pPr>
            <a:lvl6pPr indent="-304800" lvl="5" marL="2743200" algn="l">
              <a:lnSpc>
                <a:spcPct val="115000"/>
              </a:lnSpc>
              <a:spcBef>
                <a:spcPts val="1600"/>
              </a:spcBef>
              <a:spcAft>
                <a:spcPts val="0"/>
              </a:spcAft>
              <a:buClr>
                <a:srgbClr val="FFFFFF"/>
              </a:buClr>
              <a:buSzPts val="1200"/>
              <a:buChar char="■"/>
              <a:defRPr sz="1200">
                <a:solidFill>
                  <a:srgbClr val="FFFFFF"/>
                </a:solidFill>
              </a:defRPr>
            </a:lvl6pPr>
            <a:lvl7pPr indent="-304800" lvl="6" marL="3200400" algn="l">
              <a:lnSpc>
                <a:spcPct val="115000"/>
              </a:lnSpc>
              <a:spcBef>
                <a:spcPts val="1600"/>
              </a:spcBef>
              <a:spcAft>
                <a:spcPts val="0"/>
              </a:spcAft>
              <a:buClr>
                <a:srgbClr val="FFFFFF"/>
              </a:buClr>
              <a:buSzPts val="1200"/>
              <a:buChar char="●"/>
              <a:defRPr sz="1200">
                <a:solidFill>
                  <a:srgbClr val="FFFFFF"/>
                </a:solidFill>
              </a:defRPr>
            </a:lvl7pPr>
            <a:lvl8pPr indent="-304800" lvl="7" marL="3657600" algn="l">
              <a:lnSpc>
                <a:spcPct val="115000"/>
              </a:lnSpc>
              <a:spcBef>
                <a:spcPts val="1600"/>
              </a:spcBef>
              <a:spcAft>
                <a:spcPts val="0"/>
              </a:spcAft>
              <a:buClr>
                <a:srgbClr val="FFFFFF"/>
              </a:buClr>
              <a:buSzPts val="1200"/>
              <a:buChar char="○"/>
              <a:defRPr sz="1200">
                <a:solidFill>
                  <a:srgbClr val="FFFFFF"/>
                </a:solidFill>
              </a:defRPr>
            </a:lvl8pPr>
            <a:lvl9pPr indent="-304800" lvl="8" marL="411480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33" name="Google Shape;133;p29"/>
          <p:cNvSpPr/>
          <p:nvPr/>
        </p:nvSpPr>
        <p:spPr>
          <a:xfrm>
            <a:off x="842957"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34" name="Google Shape;134;p29"/>
          <p:cNvSpPr txBox="1"/>
          <p:nvPr/>
        </p:nvSpPr>
        <p:spPr>
          <a:xfrm>
            <a:off x="841248"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1</a:t>
            </a:r>
            <a:endParaRPr b="0" i="0" sz="1800" u="none" cap="none" strike="noStrike">
              <a:solidFill>
                <a:srgbClr val="1C304A"/>
              </a:solidFill>
              <a:latin typeface="Arial"/>
              <a:ea typeface="Arial"/>
              <a:cs typeface="Arial"/>
              <a:sym typeface="Arial"/>
            </a:endParaRPr>
          </a:p>
        </p:txBody>
      </p:sp>
      <p:sp>
        <p:nvSpPr>
          <p:cNvPr id="135" name="Google Shape;135;p29"/>
          <p:cNvSpPr/>
          <p:nvPr/>
        </p:nvSpPr>
        <p:spPr>
          <a:xfrm>
            <a:off x="3375583"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36" name="Google Shape;136;p29"/>
          <p:cNvSpPr txBox="1"/>
          <p:nvPr/>
        </p:nvSpPr>
        <p:spPr>
          <a:xfrm>
            <a:off x="3371633"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2</a:t>
            </a:r>
            <a:endParaRPr b="0" i="0" sz="1800" u="none" cap="none" strike="noStrike">
              <a:solidFill>
                <a:srgbClr val="1C304A"/>
              </a:solidFill>
              <a:latin typeface="Arial"/>
              <a:ea typeface="Arial"/>
              <a:cs typeface="Arial"/>
              <a:sym typeface="Arial"/>
            </a:endParaRPr>
          </a:p>
        </p:txBody>
      </p:sp>
      <p:sp>
        <p:nvSpPr>
          <p:cNvPr id="137" name="Google Shape;137;p29"/>
          <p:cNvSpPr/>
          <p:nvPr/>
        </p:nvSpPr>
        <p:spPr>
          <a:xfrm>
            <a:off x="5993435"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138" name="Google Shape;138;p29"/>
          <p:cNvSpPr txBox="1"/>
          <p:nvPr/>
        </p:nvSpPr>
        <p:spPr>
          <a:xfrm>
            <a:off x="5989485"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3</a:t>
            </a:r>
            <a:endParaRPr b="0" i="0" sz="1800" u="none" cap="none" strike="noStrike">
              <a:solidFill>
                <a:srgbClr val="1C304A"/>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3 ">
  <p:cSld name="TITLE_AND_BODY_1">
    <p:spTree>
      <p:nvGrpSpPr>
        <p:cNvPr id="139" name="Shape 139"/>
        <p:cNvGrpSpPr/>
        <p:nvPr/>
      </p:nvGrpSpPr>
      <p:grpSpPr>
        <a:xfrm>
          <a:off x="0" y="0"/>
          <a:ext cx="0" cy="0"/>
          <a:chOff x="0" y="0"/>
          <a:chExt cx="0" cy="0"/>
        </a:xfrm>
      </p:grpSpPr>
      <p:sp>
        <p:nvSpPr>
          <p:cNvPr id="140" name="Google Shape;140;p30"/>
          <p:cNvSpPr/>
          <p:nvPr/>
        </p:nvSpPr>
        <p:spPr>
          <a:xfrm rot="10800000">
            <a:off x="3055625" y="298975"/>
            <a:ext cx="6096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 name="Google Shape;141;p30"/>
          <p:cNvPicPr preferRelativeResize="0"/>
          <p:nvPr/>
        </p:nvPicPr>
        <p:blipFill rotWithShape="1">
          <a:blip r:embed="rId2">
            <a:alphaModFix/>
          </a:blip>
          <a:srcRect b="0" l="63403" r="0" t="0"/>
          <a:stretch/>
        </p:blipFill>
        <p:spPr>
          <a:xfrm flipH="1">
            <a:off x="1" y="2215300"/>
            <a:ext cx="2990549" cy="2928424"/>
          </a:xfrm>
          <a:prstGeom prst="rect">
            <a:avLst/>
          </a:prstGeom>
          <a:noFill/>
          <a:ln>
            <a:noFill/>
          </a:ln>
        </p:spPr>
      </p:pic>
      <p:sp>
        <p:nvSpPr>
          <p:cNvPr id="142" name="Google Shape;142;p30"/>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30"/>
          <p:cNvSpPr/>
          <p:nvPr/>
        </p:nvSpPr>
        <p:spPr>
          <a:xfrm rot="10800000">
            <a:off x="29905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 name="Google Shape;144;p30"/>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145" name="Google Shape;14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30"/>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7" name="Google Shape;147;p30"/>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148" name="Google Shape;148;p30"/>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 name="Google Shape;149;p30"/>
          <p:cNvPicPr preferRelativeResize="0"/>
          <p:nvPr/>
        </p:nvPicPr>
        <p:blipFill rotWithShape="1">
          <a:blip r:embed="rId4">
            <a:alphaModFix/>
          </a:blip>
          <a:srcRect b="0" l="0" r="0" t="0"/>
          <a:stretch/>
        </p:blipFill>
        <p:spPr>
          <a:xfrm>
            <a:off x="1061050" y="654875"/>
            <a:ext cx="868449" cy="516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Divider dark ">
  <p:cSld name="CUSTOM_4_1">
    <p:spTree>
      <p:nvGrpSpPr>
        <p:cNvPr id="17" name="Shape 17"/>
        <p:cNvGrpSpPr/>
        <p:nvPr/>
      </p:nvGrpSpPr>
      <p:grpSpPr>
        <a:xfrm>
          <a:off x="0" y="0"/>
          <a:ext cx="0" cy="0"/>
          <a:chOff x="0" y="0"/>
          <a:chExt cx="0" cy="0"/>
        </a:xfrm>
      </p:grpSpPr>
      <p:sp>
        <p:nvSpPr>
          <p:cNvPr id="18" name="Google Shape;18;p4"/>
          <p:cNvSpPr txBox="1"/>
          <p:nvPr/>
        </p:nvSpPr>
        <p:spPr>
          <a:xfrm>
            <a:off x="712850" y="536207"/>
            <a:ext cx="7386600" cy="373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 sz="6000" u="none" cap="none" strike="noStrike">
                <a:solidFill>
                  <a:srgbClr val="00CFFF"/>
                </a:solidFill>
                <a:latin typeface="Helvetica Neue"/>
                <a:ea typeface="Helvetica Neue"/>
                <a:cs typeface="Helvetica Neue"/>
                <a:sym typeface="Helvetica Neue"/>
              </a:rPr>
              <a:t> </a:t>
            </a:r>
            <a:endParaRPr b="1" i="0" sz="6000" u="none" cap="none" strike="noStrike">
              <a:solidFill>
                <a:srgbClr val="00CFFF"/>
              </a:solidFill>
              <a:latin typeface="Helvetica Neue"/>
              <a:ea typeface="Helvetica Neue"/>
              <a:cs typeface="Helvetica Neue"/>
              <a:sym typeface="Helvetica Neue"/>
            </a:endParaRPr>
          </a:p>
        </p:txBody>
      </p:sp>
      <p:sp>
        <p:nvSpPr>
          <p:cNvPr id="19" name="Google Shape;19;p4"/>
          <p:cNvSpPr txBox="1"/>
          <p:nvPr>
            <p:ph type="title"/>
          </p:nvPr>
        </p:nvSpPr>
        <p:spPr>
          <a:xfrm>
            <a:off x="841248" y="1216152"/>
            <a:ext cx="7388400" cy="28896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None/>
              <a:defRPr sz="6000">
                <a:solidFill>
                  <a:srgbClr val="00CFFF"/>
                </a:solidFill>
              </a:defRPr>
            </a:lvl1pPr>
            <a:lvl2pPr lvl="1" algn="l">
              <a:lnSpc>
                <a:spcPct val="100000"/>
              </a:lnSpc>
              <a:spcBef>
                <a:spcPts val="0"/>
              </a:spcBef>
              <a:spcAft>
                <a:spcPts val="0"/>
              </a:spcAft>
              <a:buSzPts val="2800"/>
              <a:buNone/>
              <a:defRPr sz="6000">
                <a:solidFill>
                  <a:srgbClr val="00CFFF"/>
                </a:solidFill>
              </a:defRPr>
            </a:lvl2pPr>
            <a:lvl3pPr lvl="2" algn="l">
              <a:lnSpc>
                <a:spcPct val="100000"/>
              </a:lnSpc>
              <a:spcBef>
                <a:spcPts val="0"/>
              </a:spcBef>
              <a:spcAft>
                <a:spcPts val="0"/>
              </a:spcAft>
              <a:buSzPts val="2800"/>
              <a:buNone/>
              <a:defRPr sz="6000">
                <a:solidFill>
                  <a:srgbClr val="00CFFF"/>
                </a:solidFill>
              </a:defRPr>
            </a:lvl3pPr>
            <a:lvl4pPr lvl="3" algn="l">
              <a:lnSpc>
                <a:spcPct val="100000"/>
              </a:lnSpc>
              <a:spcBef>
                <a:spcPts val="0"/>
              </a:spcBef>
              <a:spcAft>
                <a:spcPts val="0"/>
              </a:spcAft>
              <a:buSzPts val="2800"/>
              <a:buNone/>
              <a:defRPr sz="6000">
                <a:solidFill>
                  <a:srgbClr val="00CFFF"/>
                </a:solidFill>
              </a:defRPr>
            </a:lvl4pPr>
            <a:lvl5pPr lvl="4" algn="l">
              <a:lnSpc>
                <a:spcPct val="100000"/>
              </a:lnSpc>
              <a:spcBef>
                <a:spcPts val="0"/>
              </a:spcBef>
              <a:spcAft>
                <a:spcPts val="0"/>
              </a:spcAft>
              <a:buSzPts val="2800"/>
              <a:buNone/>
              <a:defRPr sz="6000">
                <a:solidFill>
                  <a:srgbClr val="00CFFF"/>
                </a:solidFill>
              </a:defRPr>
            </a:lvl5pPr>
            <a:lvl6pPr lvl="5" algn="l">
              <a:lnSpc>
                <a:spcPct val="100000"/>
              </a:lnSpc>
              <a:spcBef>
                <a:spcPts val="0"/>
              </a:spcBef>
              <a:spcAft>
                <a:spcPts val="0"/>
              </a:spcAft>
              <a:buSzPts val="2800"/>
              <a:buNone/>
              <a:defRPr sz="6000">
                <a:solidFill>
                  <a:srgbClr val="00CFFF"/>
                </a:solidFill>
              </a:defRPr>
            </a:lvl6pPr>
            <a:lvl7pPr lvl="6" algn="l">
              <a:lnSpc>
                <a:spcPct val="100000"/>
              </a:lnSpc>
              <a:spcBef>
                <a:spcPts val="0"/>
              </a:spcBef>
              <a:spcAft>
                <a:spcPts val="0"/>
              </a:spcAft>
              <a:buSzPts val="2800"/>
              <a:buNone/>
              <a:defRPr sz="6000">
                <a:solidFill>
                  <a:srgbClr val="00CFFF"/>
                </a:solidFill>
              </a:defRPr>
            </a:lvl7pPr>
            <a:lvl8pPr lvl="7" algn="l">
              <a:lnSpc>
                <a:spcPct val="100000"/>
              </a:lnSpc>
              <a:spcBef>
                <a:spcPts val="0"/>
              </a:spcBef>
              <a:spcAft>
                <a:spcPts val="0"/>
              </a:spcAft>
              <a:buSzPts val="2800"/>
              <a:buNone/>
              <a:defRPr sz="6000">
                <a:solidFill>
                  <a:srgbClr val="00CFFF"/>
                </a:solidFill>
              </a:defRPr>
            </a:lvl8pPr>
            <a:lvl9pPr lvl="8" algn="l">
              <a:lnSpc>
                <a:spcPct val="100000"/>
              </a:lnSpc>
              <a:spcBef>
                <a:spcPts val="0"/>
              </a:spcBef>
              <a:spcAft>
                <a:spcPts val="0"/>
              </a:spcAft>
              <a:buSzPts val="2800"/>
              <a:buNone/>
              <a:defRPr sz="6000">
                <a:solidFill>
                  <a:srgbClr val="00CFFF"/>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3  1">
  <p:cSld name="TITLE_AND_BODY_1_1">
    <p:spTree>
      <p:nvGrpSpPr>
        <p:cNvPr id="150" name="Shape 150"/>
        <p:cNvGrpSpPr/>
        <p:nvPr/>
      </p:nvGrpSpPr>
      <p:grpSpPr>
        <a:xfrm>
          <a:off x="0" y="0"/>
          <a:ext cx="0" cy="0"/>
          <a:chOff x="0" y="0"/>
          <a:chExt cx="0" cy="0"/>
        </a:xfrm>
      </p:grpSpPr>
      <p:sp>
        <p:nvSpPr>
          <p:cNvPr id="151" name="Google Shape;151;p31"/>
          <p:cNvSpPr/>
          <p:nvPr/>
        </p:nvSpPr>
        <p:spPr>
          <a:xfrm rot="10800000">
            <a:off x="3055625" y="298975"/>
            <a:ext cx="6096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 name="Google Shape;152;p31"/>
          <p:cNvPicPr preferRelativeResize="0"/>
          <p:nvPr/>
        </p:nvPicPr>
        <p:blipFill rotWithShape="1">
          <a:blip r:embed="rId2">
            <a:alphaModFix/>
          </a:blip>
          <a:srcRect b="0" l="63403" r="0" t="0"/>
          <a:stretch/>
        </p:blipFill>
        <p:spPr>
          <a:xfrm flipH="1">
            <a:off x="1" y="2215300"/>
            <a:ext cx="2990549" cy="2928424"/>
          </a:xfrm>
          <a:prstGeom prst="rect">
            <a:avLst/>
          </a:prstGeom>
          <a:noFill/>
          <a:ln>
            <a:noFill/>
          </a:ln>
        </p:spPr>
      </p:pic>
      <p:sp>
        <p:nvSpPr>
          <p:cNvPr id="153" name="Google Shape;153;p31"/>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1"/>
          <p:cNvSpPr/>
          <p:nvPr/>
        </p:nvSpPr>
        <p:spPr>
          <a:xfrm rot="10800000">
            <a:off x="29905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 name="Google Shape;155;p31"/>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156" name="Google Shape;15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7" name="Google Shape;157;p31"/>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8" name="Google Shape;158;p31"/>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159" name="Google Shape;159;p31"/>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0" name="Google Shape;160;p31"/>
          <p:cNvPicPr preferRelativeResize="0"/>
          <p:nvPr/>
        </p:nvPicPr>
        <p:blipFill rotWithShape="1">
          <a:blip r:embed="rId4">
            <a:alphaModFix/>
          </a:blip>
          <a:srcRect b="0" l="0" r="0" t="0"/>
          <a:stretch/>
        </p:blipFill>
        <p:spPr>
          <a:xfrm>
            <a:off x="1061050" y="654875"/>
            <a:ext cx="868449" cy="516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61" name="Shape 161"/>
        <p:cNvGrpSpPr/>
        <p:nvPr/>
      </p:nvGrpSpPr>
      <p:grpSpPr>
        <a:xfrm>
          <a:off x="0" y="0"/>
          <a:ext cx="0" cy="0"/>
          <a:chOff x="0" y="0"/>
          <a:chExt cx="0" cy="0"/>
        </a:xfrm>
      </p:grpSpPr>
      <p:sp>
        <p:nvSpPr>
          <p:cNvPr id="162" name="Google Shape;16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32"/>
          <p:cNvSpPr/>
          <p:nvPr/>
        </p:nvSpPr>
        <p:spPr>
          <a:xfrm>
            <a:off x="311700" y="1209325"/>
            <a:ext cx="2769000" cy="5727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32"/>
          <p:cNvSpPr/>
          <p:nvPr/>
        </p:nvSpPr>
        <p:spPr>
          <a:xfrm>
            <a:off x="6063296" y="1209325"/>
            <a:ext cx="2769000" cy="572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2"/>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 name="Google Shape;166;p32"/>
          <p:cNvSpPr/>
          <p:nvPr/>
        </p:nvSpPr>
        <p:spPr>
          <a:xfrm>
            <a:off x="311700" y="1209325"/>
            <a:ext cx="2769000" cy="3697200"/>
          </a:xfrm>
          <a:prstGeom prst="rect">
            <a:avLst/>
          </a:prstGeom>
          <a:noFill/>
          <a:ln cap="flat" cmpd="sng" w="38100">
            <a:solidFill>
              <a:srgbClr val="CBE2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32"/>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168" name="Google Shape;168;p32"/>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 name="Google Shape;169;p32"/>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sp>
        <p:nvSpPr>
          <p:cNvPr id="170" name="Google Shape;170;p32"/>
          <p:cNvSpPr txBox="1"/>
          <p:nvPr>
            <p:ph idx="1" type="subTitle"/>
          </p:nvPr>
        </p:nvSpPr>
        <p:spPr>
          <a:xfrm>
            <a:off x="381266" y="1204625"/>
            <a:ext cx="26298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171" name="Google Shape;171;p32"/>
          <p:cNvSpPr txBox="1"/>
          <p:nvPr>
            <p:ph idx="2" type="subTitle"/>
          </p:nvPr>
        </p:nvSpPr>
        <p:spPr>
          <a:xfrm>
            <a:off x="6132743" y="1204625"/>
            <a:ext cx="26301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172" name="Google Shape;172;p32"/>
          <p:cNvSpPr txBox="1"/>
          <p:nvPr>
            <p:ph idx="3" type="body"/>
          </p:nvPr>
        </p:nvSpPr>
        <p:spPr>
          <a:xfrm>
            <a:off x="3812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3" name="Google Shape;173;p32"/>
          <p:cNvSpPr/>
          <p:nvPr/>
        </p:nvSpPr>
        <p:spPr>
          <a:xfrm>
            <a:off x="6063296" y="1209325"/>
            <a:ext cx="2769000" cy="3697200"/>
          </a:xfrm>
          <a:prstGeom prst="rect">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2"/>
          <p:cNvSpPr txBox="1"/>
          <p:nvPr>
            <p:ph idx="4" type="body"/>
          </p:nvPr>
        </p:nvSpPr>
        <p:spPr>
          <a:xfrm>
            <a:off x="6132743"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5" name="Google Shape;175;p32"/>
          <p:cNvSpPr/>
          <p:nvPr/>
        </p:nvSpPr>
        <p:spPr>
          <a:xfrm>
            <a:off x="3187500" y="1209325"/>
            <a:ext cx="2769000" cy="572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32"/>
          <p:cNvSpPr/>
          <p:nvPr/>
        </p:nvSpPr>
        <p:spPr>
          <a:xfrm>
            <a:off x="3187500" y="1209325"/>
            <a:ext cx="2769000" cy="3697200"/>
          </a:xfrm>
          <a:prstGeom prst="rect">
            <a:avLst/>
          </a:prstGeom>
          <a:noFill/>
          <a:ln cap="flat" cmpd="sng" w="38100">
            <a:solidFill>
              <a:srgbClr val="FFE6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32"/>
          <p:cNvSpPr txBox="1"/>
          <p:nvPr>
            <p:ph idx="5" type="subTitle"/>
          </p:nvPr>
        </p:nvSpPr>
        <p:spPr>
          <a:xfrm>
            <a:off x="3257066" y="1204625"/>
            <a:ext cx="26298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178" name="Google Shape;178;p32"/>
          <p:cNvSpPr txBox="1"/>
          <p:nvPr>
            <p:ph idx="6" type="body"/>
          </p:nvPr>
        </p:nvSpPr>
        <p:spPr>
          <a:xfrm>
            <a:off x="32570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Quotes">
  <p:cSld name="MAIN_POINT_1">
    <p:bg>
      <p:bgPr>
        <a:solidFill>
          <a:srgbClr val="CBE2F8"/>
        </a:solidFill>
      </p:bgPr>
    </p:bg>
    <p:spTree>
      <p:nvGrpSpPr>
        <p:cNvPr id="179" name="Shape 179"/>
        <p:cNvGrpSpPr/>
        <p:nvPr/>
      </p:nvGrpSpPr>
      <p:grpSpPr>
        <a:xfrm>
          <a:off x="0" y="0"/>
          <a:ext cx="0" cy="0"/>
          <a:chOff x="0" y="0"/>
          <a:chExt cx="0" cy="0"/>
        </a:xfrm>
      </p:grpSpPr>
      <p:sp>
        <p:nvSpPr>
          <p:cNvPr id="180" name="Google Shape;18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33"/>
          <p:cNvSpPr/>
          <p:nvPr/>
        </p:nvSpPr>
        <p:spPr>
          <a:xfrm>
            <a:off x="0" y="0"/>
            <a:ext cx="985800" cy="51435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 name="Google Shape;182;p33"/>
          <p:cNvPicPr preferRelativeResize="0"/>
          <p:nvPr/>
        </p:nvPicPr>
        <p:blipFill rotWithShape="1">
          <a:blip r:embed="rId2">
            <a:alphaModFix amt="20000"/>
          </a:blip>
          <a:srcRect b="0" l="0" r="0" t="0"/>
          <a:stretch/>
        </p:blipFill>
        <p:spPr>
          <a:xfrm>
            <a:off x="1007238" y="447350"/>
            <a:ext cx="7129525" cy="4234174"/>
          </a:xfrm>
          <a:prstGeom prst="rect">
            <a:avLst/>
          </a:prstGeom>
          <a:noFill/>
          <a:ln>
            <a:noFill/>
          </a:ln>
        </p:spPr>
      </p:pic>
      <p:sp>
        <p:nvSpPr>
          <p:cNvPr id="183" name="Google Shape;183;p33"/>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1A4480"/>
              </a:buClr>
              <a:buSzPts val="3600"/>
              <a:buNone/>
              <a:defRPr sz="3600">
                <a:solidFill>
                  <a:srgbClr val="1A4480"/>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pic>
        <p:nvPicPr>
          <p:cNvPr id="184" name="Google Shape;184;p33"/>
          <p:cNvPicPr preferRelativeResize="0"/>
          <p:nvPr/>
        </p:nvPicPr>
        <p:blipFill rotWithShape="1">
          <a:blip r:embed="rId3">
            <a:alphaModFix/>
          </a:blip>
          <a:srcRect b="0" l="0" r="0" t="0"/>
          <a:stretch/>
        </p:blipFill>
        <p:spPr>
          <a:xfrm>
            <a:off x="212300" y="212300"/>
            <a:ext cx="2588325" cy="2588324"/>
          </a:xfrm>
          <a:prstGeom prst="rect">
            <a:avLst/>
          </a:prstGeom>
          <a:noFill/>
          <a:ln>
            <a:noFill/>
          </a:ln>
        </p:spPr>
      </p:pic>
      <p:pic>
        <p:nvPicPr>
          <p:cNvPr id="185" name="Google Shape;185;p33"/>
          <p:cNvPicPr preferRelativeResize="0"/>
          <p:nvPr/>
        </p:nvPicPr>
        <p:blipFill rotWithShape="1">
          <a:blip r:embed="rId4">
            <a:alphaModFix amt="90000"/>
          </a:blip>
          <a:srcRect b="0" l="0" r="0" t="0"/>
          <a:stretch/>
        </p:blipFill>
        <p:spPr>
          <a:xfrm rot="10800000">
            <a:off x="304802" y="288502"/>
            <a:ext cx="1559825" cy="1303900"/>
          </a:xfrm>
          <a:prstGeom prst="rect">
            <a:avLst/>
          </a:prstGeom>
          <a:noFill/>
          <a:ln>
            <a:noFill/>
          </a:ln>
        </p:spPr>
      </p:pic>
      <p:pic>
        <p:nvPicPr>
          <p:cNvPr id="186" name="Google Shape;186;p33"/>
          <p:cNvPicPr preferRelativeResize="0"/>
          <p:nvPr/>
        </p:nvPicPr>
        <p:blipFill rotWithShape="1">
          <a:blip r:embed="rId4">
            <a:alphaModFix amt="90000"/>
          </a:blip>
          <a:srcRect b="0" l="0" r="0" t="0"/>
          <a:stretch/>
        </p:blipFill>
        <p:spPr>
          <a:xfrm>
            <a:off x="7279377" y="3555702"/>
            <a:ext cx="1559825" cy="1303900"/>
          </a:xfrm>
          <a:prstGeom prst="rect">
            <a:avLst/>
          </a:prstGeom>
          <a:noFill/>
          <a:ln>
            <a:noFill/>
          </a:ln>
        </p:spPr>
      </p:pic>
      <p:sp>
        <p:nvSpPr>
          <p:cNvPr id="187" name="Google Shape;187;p33"/>
          <p:cNvSpPr txBox="1"/>
          <p:nvPr>
            <p:ph idx="1" type="subTitle"/>
          </p:nvPr>
        </p:nvSpPr>
        <p:spPr>
          <a:xfrm>
            <a:off x="1918050" y="2881800"/>
            <a:ext cx="5307900" cy="97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2378C3"/>
              </a:buClr>
              <a:buSzPts val="2100"/>
              <a:buNone/>
              <a:defRPr sz="2100">
                <a:solidFill>
                  <a:srgbClr val="2378C3"/>
                </a:solidFill>
              </a:defRPr>
            </a:lvl1pPr>
            <a:lvl2pPr lvl="1" algn="l">
              <a:lnSpc>
                <a:spcPct val="115000"/>
              </a:lnSpc>
              <a:spcBef>
                <a:spcPts val="1600"/>
              </a:spcBef>
              <a:spcAft>
                <a:spcPts val="0"/>
              </a:spcAft>
              <a:buClr>
                <a:srgbClr val="2378C3"/>
              </a:buClr>
              <a:buSzPts val="1700"/>
              <a:buNone/>
              <a:defRPr sz="1700">
                <a:solidFill>
                  <a:srgbClr val="2378C3"/>
                </a:solidFill>
              </a:defRPr>
            </a:lvl2pPr>
            <a:lvl3pPr lvl="2" algn="l">
              <a:lnSpc>
                <a:spcPct val="115000"/>
              </a:lnSpc>
              <a:spcBef>
                <a:spcPts val="1600"/>
              </a:spcBef>
              <a:spcAft>
                <a:spcPts val="0"/>
              </a:spcAft>
              <a:buClr>
                <a:srgbClr val="2378C3"/>
              </a:buClr>
              <a:buSzPts val="1700"/>
              <a:buNone/>
              <a:defRPr sz="1700">
                <a:solidFill>
                  <a:srgbClr val="2378C3"/>
                </a:solidFill>
              </a:defRPr>
            </a:lvl3pPr>
            <a:lvl4pPr lvl="3" algn="l">
              <a:lnSpc>
                <a:spcPct val="115000"/>
              </a:lnSpc>
              <a:spcBef>
                <a:spcPts val="1600"/>
              </a:spcBef>
              <a:spcAft>
                <a:spcPts val="0"/>
              </a:spcAft>
              <a:buClr>
                <a:srgbClr val="2378C3"/>
              </a:buClr>
              <a:buSzPts val="1700"/>
              <a:buNone/>
              <a:defRPr sz="1700">
                <a:solidFill>
                  <a:srgbClr val="2378C3"/>
                </a:solidFill>
              </a:defRPr>
            </a:lvl4pPr>
            <a:lvl5pPr lvl="4" algn="l">
              <a:lnSpc>
                <a:spcPct val="115000"/>
              </a:lnSpc>
              <a:spcBef>
                <a:spcPts val="1600"/>
              </a:spcBef>
              <a:spcAft>
                <a:spcPts val="0"/>
              </a:spcAft>
              <a:buClr>
                <a:srgbClr val="2378C3"/>
              </a:buClr>
              <a:buSzPts val="1700"/>
              <a:buNone/>
              <a:defRPr sz="1700">
                <a:solidFill>
                  <a:srgbClr val="2378C3"/>
                </a:solidFill>
              </a:defRPr>
            </a:lvl5pPr>
            <a:lvl6pPr lvl="5" algn="l">
              <a:lnSpc>
                <a:spcPct val="115000"/>
              </a:lnSpc>
              <a:spcBef>
                <a:spcPts val="1600"/>
              </a:spcBef>
              <a:spcAft>
                <a:spcPts val="0"/>
              </a:spcAft>
              <a:buClr>
                <a:srgbClr val="2378C3"/>
              </a:buClr>
              <a:buSzPts val="1700"/>
              <a:buNone/>
              <a:defRPr sz="1700">
                <a:solidFill>
                  <a:srgbClr val="2378C3"/>
                </a:solidFill>
              </a:defRPr>
            </a:lvl6pPr>
            <a:lvl7pPr lvl="6" algn="l">
              <a:lnSpc>
                <a:spcPct val="115000"/>
              </a:lnSpc>
              <a:spcBef>
                <a:spcPts val="1600"/>
              </a:spcBef>
              <a:spcAft>
                <a:spcPts val="0"/>
              </a:spcAft>
              <a:buClr>
                <a:srgbClr val="2378C3"/>
              </a:buClr>
              <a:buSzPts val="1700"/>
              <a:buNone/>
              <a:defRPr sz="1700">
                <a:solidFill>
                  <a:srgbClr val="2378C3"/>
                </a:solidFill>
              </a:defRPr>
            </a:lvl7pPr>
            <a:lvl8pPr lvl="7" algn="l">
              <a:lnSpc>
                <a:spcPct val="115000"/>
              </a:lnSpc>
              <a:spcBef>
                <a:spcPts val="1600"/>
              </a:spcBef>
              <a:spcAft>
                <a:spcPts val="0"/>
              </a:spcAft>
              <a:buClr>
                <a:srgbClr val="2378C3"/>
              </a:buClr>
              <a:buSzPts val="1700"/>
              <a:buNone/>
              <a:defRPr sz="1700">
                <a:solidFill>
                  <a:srgbClr val="2378C3"/>
                </a:solidFill>
              </a:defRPr>
            </a:lvl8pPr>
            <a:lvl9pPr lvl="8" algn="l">
              <a:lnSpc>
                <a:spcPct val="115000"/>
              </a:lnSpc>
              <a:spcBef>
                <a:spcPts val="1600"/>
              </a:spcBef>
              <a:spcAft>
                <a:spcPts val="1600"/>
              </a:spcAft>
              <a:buClr>
                <a:srgbClr val="2378C3"/>
              </a:buClr>
              <a:buSzPts val="1700"/>
              <a:buNone/>
              <a:defRPr sz="1700">
                <a:solidFill>
                  <a:srgbClr val="2378C3"/>
                </a:solidFill>
              </a:defRPr>
            </a:lvl9pPr>
          </a:lstStyle>
          <a:p/>
        </p:txBody>
      </p:sp>
      <p:cxnSp>
        <p:nvCxnSpPr>
          <p:cNvPr id="188" name="Google Shape;188;p33"/>
          <p:cNvCxnSpPr/>
          <p:nvPr/>
        </p:nvCxnSpPr>
        <p:spPr>
          <a:xfrm>
            <a:off x="2999550" y="2723850"/>
            <a:ext cx="3144900" cy="0"/>
          </a:xfrm>
          <a:prstGeom prst="straightConnector1">
            <a:avLst/>
          </a:prstGeom>
          <a:noFill/>
          <a:ln cap="flat" cmpd="sng" w="38100">
            <a:solidFill>
              <a:srgbClr val="2378C3"/>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3 with Text">
  <p:cSld name="TITLE_ONLY_1">
    <p:spTree>
      <p:nvGrpSpPr>
        <p:cNvPr id="189" name="Shape 189"/>
        <p:cNvGrpSpPr/>
        <p:nvPr/>
      </p:nvGrpSpPr>
      <p:grpSpPr>
        <a:xfrm>
          <a:off x="0" y="0"/>
          <a:ext cx="0" cy="0"/>
          <a:chOff x="0" y="0"/>
          <a:chExt cx="0" cy="0"/>
        </a:xfrm>
      </p:grpSpPr>
      <p:sp>
        <p:nvSpPr>
          <p:cNvPr id="190" name="Google Shape;190;p34"/>
          <p:cNvSpPr/>
          <p:nvPr/>
        </p:nvSpPr>
        <p:spPr>
          <a:xfrm rot="10800000">
            <a:off x="3055625" y="298975"/>
            <a:ext cx="6096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 name="Google Shape;191;p34"/>
          <p:cNvPicPr preferRelativeResize="0"/>
          <p:nvPr/>
        </p:nvPicPr>
        <p:blipFill rotWithShape="1">
          <a:blip r:embed="rId2">
            <a:alphaModFix/>
          </a:blip>
          <a:srcRect b="0" l="63403" r="0" t="0"/>
          <a:stretch/>
        </p:blipFill>
        <p:spPr>
          <a:xfrm flipH="1">
            <a:off x="1" y="2215300"/>
            <a:ext cx="2990549" cy="2928424"/>
          </a:xfrm>
          <a:prstGeom prst="rect">
            <a:avLst/>
          </a:prstGeom>
          <a:noFill/>
          <a:ln>
            <a:noFill/>
          </a:ln>
        </p:spPr>
      </p:pic>
      <p:sp>
        <p:nvSpPr>
          <p:cNvPr id="192" name="Google Shape;192;p34"/>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4"/>
          <p:cNvSpPr/>
          <p:nvPr/>
        </p:nvSpPr>
        <p:spPr>
          <a:xfrm rot="10800000">
            <a:off x="29905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p34"/>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195" name="Google Shape;19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6" name="Google Shape;196;p34"/>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7" name="Google Shape;197;p34"/>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198" name="Google Shape;198;p34"/>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 name="Google Shape;199;p34"/>
          <p:cNvPicPr preferRelativeResize="0"/>
          <p:nvPr/>
        </p:nvPicPr>
        <p:blipFill rotWithShape="1">
          <a:blip r:embed="rId4">
            <a:alphaModFix/>
          </a:blip>
          <a:srcRect b="0" l="0" r="0" t="0"/>
          <a:stretch/>
        </p:blipFill>
        <p:spPr>
          <a:xfrm>
            <a:off x="1061050" y="654875"/>
            <a:ext cx="868449" cy="516550"/>
          </a:xfrm>
          <a:prstGeom prst="rect">
            <a:avLst/>
          </a:prstGeom>
          <a:noFill/>
          <a:ln>
            <a:noFill/>
          </a:ln>
        </p:spPr>
      </p:pic>
      <p:sp>
        <p:nvSpPr>
          <p:cNvPr id="200" name="Google Shape;200;p34"/>
          <p:cNvSpPr txBox="1"/>
          <p:nvPr>
            <p:ph idx="1" type="subTitle"/>
          </p:nvPr>
        </p:nvSpPr>
        <p:spPr>
          <a:xfrm>
            <a:off x="3283050" y="538875"/>
            <a:ext cx="5474400" cy="7659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Font typeface="Roboto"/>
              <a:buNone/>
              <a:defRPr b="1">
                <a:latin typeface="Roboto"/>
                <a:ea typeface="Roboto"/>
                <a:cs typeface="Roboto"/>
                <a:sym typeface="Roboto"/>
              </a:defRPr>
            </a:lvl1pPr>
            <a:lvl2pPr lvl="1" algn="l">
              <a:lnSpc>
                <a:spcPct val="115000"/>
              </a:lnSpc>
              <a:spcBef>
                <a:spcPts val="1600"/>
              </a:spcBef>
              <a:spcAft>
                <a:spcPts val="0"/>
              </a:spcAft>
              <a:buSzPts val="1400"/>
              <a:buNone/>
              <a:defRPr b="1"/>
            </a:lvl2pPr>
            <a:lvl3pPr lvl="2" algn="l">
              <a:lnSpc>
                <a:spcPct val="115000"/>
              </a:lnSpc>
              <a:spcBef>
                <a:spcPts val="1600"/>
              </a:spcBef>
              <a:spcAft>
                <a:spcPts val="0"/>
              </a:spcAft>
              <a:buSzPts val="1400"/>
              <a:buNone/>
              <a:defRPr b="1"/>
            </a:lvl3pPr>
            <a:lvl4pPr lvl="3" algn="l">
              <a:lnSpc>
                <a:spcPct val="115000"/>
              </a:lnSpc>
              <a:spcBef>
                <a:spcPts val="1600"/>
              </a:spcBef>
              <a:spcAft>
                <a:spcPts val="0"/>
              </a:spcAft>
              <a:buSzPts val="1400"/>
              <a:buNone/>
              <a:defRPr b="1"/>
            </a:lvl4pPr>
            <a:lvl5pPr lvl="4" algn="l">
              <a:lnSpc>
                <a:spcPct val="115000"/>
              </a:lnSpc>
              <a:spcBef>
                <a:spcPts val="1600"/>
              </a:spcBef>
              <a:spcAft>
                <a:spcPts val="0"/>
              </a:spcAft>
              <a:buSzPts val="1400"/>
              <a:buNone/>
              <a:defRPr b="1"/>
            </a:lvl5pPr>
            <a:lvl6pPr lvl="5" algn="l">
              <a:lnSpc>
                <a:spcPct val="115000"/>
              </a:lnSpc>
              <a:spcBef>
                <a:spcPts val="1600"/>
              </a:spcBef>
              <a:spcAft>
                <a:spcPts val="0"/>
              </a:spcAft>
              <a:buSzPts val="1400"/>
              <a:buNone/>
              <a:defRPr b="1"/>
            </a:lvl6pPr>
            <a:lvl7pPr lvl="6" algn="l">
              <a:lnSpc>
                <a:spcPct val="115000"/>
              </a:lnSpc>
              <a:spcBef>
                <a:spcPts val="1600"/>
              </a:spcBef>
              <a:spcAft>
                <a:spcPts val="0"/>
              </a:spcAft>
              <a:buSzPts val="1400"/>
              <a:buNone/>
              <a:defRPr b="1"/>
            </a:lvl7pPr>
            <a:lvl8pPr lvl="7" algn="l">
              <a:lnSpc>
                <a:spcPct val="115000"/>
              </a:lnSpc>
              <a:spcBef>
                <a:spcPts val="1600"/>
              </a:spcBef>
              <a:spcAft>
                <a:spcPts val="0"/>
              </a:spcAft>
              <a:buSzPts val="1400"/>
              <a:buNone/>
              <a:defRPr b="1"/>
            </a:lvl8pPr>
            <a:lvl9pPr lvl="8" algn="l">
              <a:lnSpc>
                <a:spcPct val="115000"/>
              </a:lnSpc>
              <a:spcBef>
                <a:spcPts val="1600"/>
              </a:spcBef>
              <a:spcAft>
                <a:spcPts val="1600"/>
              </a:spcAft>
              <a:buSzPts val="1400"/>
              <a:buNone/>
              <a:defRPr b="1"/>
            </a:lvl9pPr>
          </a:lstStyle>
          <a:p/>
        </p:txBody>
      </p:sp>
      <p:sp>
        <p:nvSpPr>
          <p:cNvPr id="201" name="Google Shape;201;p34"/>
          <p:cNvSpPr txBox="1"/>
          <p:nvPr>
            <p:ph idx="2" type="body"/>
          </p:nvPr>
        </p:nvSpPr>
        <p:spPr>
          <a:xfrm>
            <a:off x="3298225" y="1137875"/>
            <a:ext cx="5481900" cy="3918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spTree>
      <p:nvGrpSpPr>
        <p:cNvPr id="202" name="Shape 202"/>
        <p:cNvGrpSpPr/>
        <p:nvPr/>
      </p:nvGrpSpPr>
      <p:grpSpPr>
        <a:xfrm>
          <a:off x="0" y="0"/>
          <a:ext cx="0" cy="0"/>
          <a:chOff x="0" y="0"/>
          <a:chExt cx="0" cy="0"/>
        </a:xfrm>
      </p:grpSpPr>
      <p:sp>
        <p:nvSpPr>
          <p:cNvPr id="203" name="Google Shape;20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5"/>
          <p:cNvSpPr/>
          <p:nvPr/>
        </p:nvSpPr>
        <p:spPr>
          <a:xfrm>
            <a:off x="311700" y="1209325"/>
            <a:ext cx="2769000" cy="5727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5"/>
          <p:cNvSpPr/>
          <p:nvPr/>
        </p:nvSpPr>
        <p:spPr>
          <a:xfrm>
            <a:off x="6063296" y="1209325"/>
            <a:ext cx="2769000" cy="572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5"/>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7" name="Google Shape;207;p35"/>
          <p:cNvSpPr/>
          <p:nvPr/>
        </p:nvSpPr>
        <p:spPr>
          <a:xfrm>
            <a:off x="311700" y="1209325"/>
            <a:ext cx="2769000" cy="3697200"/>
          </a:xfrm>
          <a:prstGeom prst="rect">
            <a:avLst/>
          </a:prstGeom>
          <a:noFill/>
          <a:ln cap="flat" cmpd="sng" w="38100">
            <a:solidFill>
              <a:srgbClr val="CBE2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5"/>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209" name="Google Shape;209;p35"/>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 name="Google Shape;210;p35"/>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sp>
        <p:nvSpPr>
          <p:cNvPr id="211" name="Google Shape;211;p35"/>
          <p:cNvSpPr txBox="1"/>
          <p:nvPr>
            <p:ph idx="1" type="subTitle"/>
          </p:nvPr>
        </p:nvSpPr>
        <p:spPr>
          <a:xfrm>
            <a:off x="381266" y="1204625"/>
            <a:ext cx="26298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212" name="Google Shape;212;p35"/>
          <p:cNvSpPr txBox="1"/>
          <p:nvPr>
            <p:ph idx="2" type="subTitle"/>
          </p:nvPr>
        </p:nvSpPr>
        <p:spPr>
          <a:xfrm>
            <a:off x="6132743" y="1204625"/>
            <a:ext cx="26301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213" name="Google Shape;213;p35"/>
          <p:cNvSpPr txBox="1"/>
          <p:nvPr>
            <p:ph idx="3" type="body"/>
          </p:nvPr>
        </p:nvSpPr>
        <p:spPr>
          <a:xfrm>
            <a:off x="3812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4" name="Google Shape;214;p35"/>
          <p:cNvSpPr/>
          <p:nvPr/>
        </p:nvSpPr>
        <p:spPr>
          <a:xfrm>
            <a:off x="6063296" y="1209325"/>
            <a:ext cx="2769000" cy="3697200"/>
          </a:xfrm>
          <a:prstGeom prst="rect">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5"/>
          <p:cNvSpPr txBox="1"/>
          <p:nvPr>
            <p:ph idx="4" type="body"/>
          </p:nvPr>
        </p:nvSpPr>
        <p:spPr>
          <a:xfrm>
            <a:off x="6132743"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6" name="Google Shape;216;p35"/>
          <p:cNvSpPr/>
          <p:nvPr/>
        </p:nvSpPr>
        <p:spPr>
          <a:xfrm>
            <a:off x="3187500" y="1209325"/>
            <a:ext cx="2769000" cy="572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5"/>
          <p:cNvSpPr/>
          <p:nvPr/>
        </p:nvSpPr>
        <p:spPr>
          <a:xfrm>
            <a:off x="3187500" y="1209325"/>
            <a:ext cx="2769000" cy="3697200"/>
          </a:xfrm>
          <a:prstGeom prst="rect">
            <a:avLst/>
          </a:prstGeom>
          <a:noFill/>
          <a:ln cap="flat" cmpd="sng" w="38100">
            <a:solidFill>
              <a:srgbClr val="FFE6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5"/>
          <p:cNvSpPr txBox="1"/>
          <p:nvPr>
            <p:ph idx="5" type="subTitle"/>
          </p:nvPr>
        </p:nvSpPr>
        <p:spPr>
          <a:xfrm>
            <a:off x="3257066" y="1204625"/>
            <a:ext cx="2629800" cy="572700"/>
          </a:xfrm>
          <a:prstGeom prst="rect">
            <a:avLst/>
          </a:prstGeom>
          <a:noFill/>
          <a:ln>
            <a:noFill/>
          </a:ln>
        </p:spPr>
        <p:txBody>
          <a:bodyPr anchorCtr="0" anchor="ctr" bIns="91425" lIns="91425" spcFirstLastPara="1" rIns="91425" wrap="square" tIns="274300">
            <a:noAutofit/>
          </a:bodyPr>
          <a:lstStyle>
            <a:lvl1pPr lvl="0" algn="ctr">
              <a:lnSpc>
                <a:spcPct val="90000"/>
              </a:lnSpc>
              <a:spcBef>
                <a:spcPts val="0"/>
              </a:spcBef>
              <a:spcAft>
                <a:spcPts val="0"/>
              </a:spcAft>
              <a:buClr>
                <a:srgbClr val="1A4480"/>
              </a:buClr>
              <a:buSzPts val="1800"/>
              <a:buNone/>
              <a:defRPr b="1">
                <a:solidFill>
                  <a:srgbClr val="1A4480"/>
                </a:solidFill>
              </a:defRPr>
            </a:lvl1pPr>
            <a:lvl2pPr lvl="1" algn="l">
              <a:lnSpc>
                <a:spcPct val="90000"/>
              </a:lnSpc>
              <a:spcBef>
                <a:spcPts val="1600"/>
              </a:spcBef>
              <a:spcAft>
                <a:spcPts val="0"/>
              </a:spcAft>
              <a:buSzPts val="1400"/>
              <a:buNone/>
              <a:defRPr b="1"/>
            </a:lvl2pPr>
            <a:lvl3pPr lvl="2" algn="l">
              <a:lnSpc>
                <a:spcPct val="90000"/>
              </a:lnSpc>
              <a:spcBef>
                <a:spcPts val="1600"/>
              </a:spcBef>
              <a:spcAft>
                <a:spcPts val="0"/>
              </a:spcAft>
              <a:buSzPts val="1400"/>
              <a:buNone/>
              <a:defRPr b="1"/>
            </a:lvl3pPr>
            <a:lvl4pPr lvl="3" algn="l">
              <a:lnSpc>
                <a:spcPct val="90000"/>
              </a:lnSpc>
              <a:spcBef>
                <a:spcPts val="1600"/>
              </a:spcBef>
              <a:spcAft>
                <a:spcPts val="0"/>
              </a:spcAft>
              <a:buSzPts val="1400"/>
              <a:buNone/>
              <a:defRPr b="1"/>
            </a:lvl4pPr>
            <a:lvl5pPr lvl="4" algn="l">
              <a:lnSpc>
                <a:spcPct val="90000"/>
              </a:lnSpc>
              <a:spcBef>
                <a:spcPts val="1600"/>
              </a:spcBef>
              <a:spcAft>
                <a:spcPts val="0"/>
              </a:spcAft>
              <a:buSzPts val="1400"/>
              <a:buNone/>
              <a:defRPr b="1"/>
            </a:lvl5pPr>
            <a:lvl6pPr lvl="5" algn="l">
              <a:lnSpc>
                <a:spcPct val="90000"/>
              </a:lnSpc>
              <a:spcBef>
                <a:spcPts val="1600"/>
              </a:spcBef>
              <a:spcAft>
                <a:spcPts val="0"/>
              </a:spcAft>
              <a:buSzPts val="1400"/>
              <a:buNone/>
              <a:defRPr b="1"/>
            </a:lvl6pPr>
            <a:lvl7pPr lvl="6" algn="l">
              <a:lnSpc>
                <a:spcPct val="90000"/>
              </a:lnSpc>
              <a:spcBef>
                <a:spcPts val="1600"/>
              </a:spcBef>
              <a:spcAft>
                <a:spcPts val="0"/>
              </a:spcAft>
              <a:buSzPts val="1400"/>
              <a:buNone/>
              <a:defRPr b="1"/>
            </a:lvl7pPr>
            <a:lvl8pPr lvl="7" algn="l">
              <a:lnSpc>
                <a:spcPct val="90000"/>
              </a:lnSpc>
              <a:spcBef>
                <a:spcPts val="1600"/>
              </a:spcBef>
              <a:spcAft>
                <a:spcPts val="0"/>
              </a:spcAft>
              <a:buSzPts val="1400"/>
              <a:buNone/>
              <a:defRPr b="1"/>
            </a:lvl8pPr>
            <a:lvl9pPr lvl="8" algn="l">
              <a:lnSpc>
                <a:spcPct val="90000"/>
              </a:lnSpc>
              <a:spcBef>
                <a:spcPts val="1600"/>
              </a:spcBef>
              <a:spcAft>
                <a:spcPts val="1600"/>
              </a:spcAft>
              <a:buSzPts val="1400"/>
              <a:buNone/>
              <a:defRPr b="1"/>
            </a:lvl9pPr>
          </a:lstStyle>
          <a:p/>
        </p:txBody>
      </p:sp>
      <p:sp>
        <p:nvSpPr>
          <p:cNvPr id="219" name="Google Shape;219;p35"/>
          <p:cNvSpPr txBox="1"/>
          <p:nvPr>
            <p:ph idx="6" type="body"/>
          </p:nvPr>
        </p:nvSpPr>
        <p:spPr>
          <a:xfrm>
            <a:off x="32570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Quotes 1">
  <p:cSld name="MAIN_POINT_2">
    <p:bg>
      <p:bgPr>
        <a:solidFill>
          <a:srgbClr val="CBE2F8"/>
        </a:solidFill>
      </p:bgPr>
    </p:bg>
    <p:spTree>
      <p:nvGrpSpPr>
        <p:cNvPr id="220" name="Shape 220"/>
        <p:cNvGrpSpPr/>
        <p:nvPr/>
      </p:nvGrpSpPr>
      <p:grpSpPr>
        <a:xfrm>
          <a:off x="0" y="0"/>
          <a:ext cx="0" cy="0"/>
          <a:chOff x="0" y="0"/>
          <a:chExt cx="0" cy="0"/>
        </a:xfrm>
      </p:grpSpPr>
      <p:sp>
        <p:nvSpPr>
          <p:cNvPr id="221" name="Google Shape;22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2" name="Google Shape;222;p36"/>
          <p:cNvSpPr/>
          <p:nvPr/>
        </p:nvSpPr>
        <p:spPr>
          <a:xfrm>
            <a:off x="0" y="0"/>
            <a:ext cx="985800" cy="51435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p36"/>
          <p:cNvPicPr preferRelativeResize="0"/>
          <p:nvPr/>
        </p:nvPicPr>
        <p:blipFill rotWithShape="1">
          <a:blip r:embed="rId2">
            <a:alphaModFix amt="20000"/>
          </a:blip>
          <a:srcRect b="0" l="0" r="0" t="0"/>
          <a:stretch/>
        </p:blipFill>
        <p:spPr>
          <a:xfrm>
            <a:off x="1007238" y="447350"/>
            <a:ext cx="7129525" cy="4234174"/>
          </a:xfrm>
          <a:prstGeom prst="rect">
            <a:avLst/>
          </a:prstGeom>
          <a:noFill/>
          <a:ln>
            <a:noFill/>
          </a:ln>
        </p:spPr>
      </p:pic>
      <p:sp>
        <p:nvSpPr>
          <p:cNvPr id="224" name="Google Shape;224;p36"/>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1A4480"/>
              </a:buClr>
              <a:buSzPts val="3600"/>
              <a:buNone/>
              <a:defRPr sz="3600">
                <a:solidFill>
                  <a:srgbClr val="1A4480"/>
                </a:solidFill>
              </a:defRPr>
            </a:lvl1pPr>
            <a:lvl2pPr lvl="1" algn="ctr">
              <a:lnSpc>
                <a:spcPct val="100000"/>
              </a:lnSpc>
              <a:spcBef>
                <a:spcPts val="0"/>
              </a:spcBef>
              <a:spcAft>
                <a:spcPts val="0"/>
              </a:spcAft>
              <a:buClr>
                <a:srgbClr val="FFFFFF"/>
              </a:buClr>
              <a:buSzPts val="3600"/>
              <a:buNone/>
              <a:defRPr sz="3600">
                <a:solidFill>
                  <a:srgbClr val="FFFFFF"/>
                </a:solidFill>
              </a:defRPr>
            </a:lvl2pPr>
            <a:lvl3pPr lvl="2" algn="ctr">
              <a:lnSpc>
                <a:spcPct val="100000"/>
              </a:lnSpc>
              <a:spcBef>
                <a:spcPts val="0"/>
              </a:spcBef>
              <a:spcAft>
                <a:spcPts val="0"/>
              </a:spcAft>
              <a:buClr>
                <a:srgbClr val="FFFFFF"/>
              </a:buClr>
              <a:buSzPts val="3600"/>
              <a:buNone/>
              <a:defRPr sz="3600">
                <a:solidFill>
                  <a:srgbClr val="FFFFFF"/>
                </a:solidFill>
              </a:defRPr>
            </a:lvl3pPr>
            <a:lvl4pPr lvl="3" algn="ctr">
              <a:lnSpc>
                <a:spcPct val="100000"/>
              </a:lnSpc>
              <a:spcBef>
                <a:spcPts val="0"/>
              </a:spcBef>
              <a:spcAft>
                <a:spcPts val="0"/>
              </a:spcAft>
              <a:buClr>
                <a:srgbClr val="FFFFFF"/>
              </a:buClr>
              <a:buSzPts val="3600"/>
              <a:buNone/>
              <a:defRPr sz="3600">
                <a:solidFill>
                  <a:srgbClr val="FFFFFF"/>
                </a:solidFill>
              </a:defRPr>
            </a:lvl4pPr>
            <a:lvl5pPr lvl="4" algn="ctr">
              <a:lnSpc>
                <a:spcPct val="100000"/>
              </a:lnSpc>
              <a:spcBef>
                <a:spcPts val="0"/>
              </a:spcBef>
              <a:spcAft>
                <a:spcPts val="0"/>
              </a:spcAft>
              <a:buClr>
                <a:srgbClr val="FFFFFF"/>
              </a:buClr>
              <a:buSzPts val="3600"/>
              <a:buNone/>
              <a:defRPr sz="3600">
                <a:solidFill>
                  <a:srgbClr val="FFFFFF"/>
                </a:solidFill>
              </a:defRPr>
            </a:lvl5pPr>
            <a:lvl6pPr lvl="5" algn="ctr">
              <a:lnSpc>
                <a:spcPct val="100000"/>
              </a:lnSpc>
              <a:spcBef>
                <a:spcPts val="0"/>
              </a:spcBef>
              <a:spcAft>
                <a:spcPts val="0"/>
              </a:spcAft>
              <a:buClr>
                <a:srgbClr val="FFFFFF"/>
              </a:buClr>
              <a:buSzPts val="3600"/>
              <a:buNone/>
              <a:defRPr sz="3600">
                <a:solidFill>
                  <a:srgbClr val="FFFFFF"/>
                </a:solidFill>
              </a:defRPr>
            </a:lvl6pPr>
            <a:lvl7pPr lvl="6" algn="ctr">
              <a:lnSpc>
                <a:spcPct val="100000"/>
              </a:lnSpc>
              <a:spcBef>
                <a:spcPts val="0"/>
              </a:spcBef>
              <a:spcAft>
                <a:spcPts val="0"/>
              </a:spcAft>
              <a:buClr>
                <a:srgbClr val="FFFFFF"/>
              </a:buClr>
              <a:buSzPts val="3600"/>
              <a:buNone/>
              <a:defRPr sz="3600">
                <a:solidFill>
                  <a:srgbClr val="FFFFFF"/>
                </a:solidFill>
              </a:defRPr>
            </a:lvl7pPr>
            <a:lvl8pPr lvl="7" algn="ctr">
              <a:lnSpc>
                <a:spcPct val="100000"/>
              </a:lnSpc>
              <a:spcBef>
                <a:spcPts val="0"/>
              </a:spcBef>
              <a:spcAft>
                <a:spcPts val="0"/>
              </a:spcAft>
              <a:buClr>
                <a:srgbClr val="FFFFFF"/>
              </a:buClr>
              <a:buSzPts val="3600"/>
              <a:buNone/>
              <a:defRPr sz="3600">
                <a:solidFill>
                  <a:srgbClr val="FFFFFF"/>
                </a:solidFill>
              </a:defRPr>
            </a:lvl8pPr>
            <a:lvl9pPr lvl="8" algn="ctr">
              <a:lnSpc>
                <a:spcPct val="100000"/>
              </a:lnSpc>
              <a:spcBef>
                <a:spcPts val="0"/>
              </a:spcBef>
              <a:spcAft>
                <a:spcPts val="0"/>
              </a:spcAft>
              <a:buClr>
                <a:srgbClr val="FFFFFF"/>
              </a:buClr>
              <a:buSzPts val="3600"/>
              <a:buNone/>
              <a:defRPr sz="3600">
                <a:solidFill>
                  <a:srgbClr val="FFFFFF"/>
                </a:solidFill>
              </a:defRPr>
            </a:lvl9pPr>
          </a:lstStyle>
          <a:p/>
        </p:txBody>
      </p:sp>
      <p:pic>
        <p:nvPicPr>
          <p:cNvPr id="225" name="Google Shape;225;p36"/>
          <p:cNvPicPr preferRelativeResize="0"/>
          <p:nvPr/>
        </p:nvPicPr>
        <p:blipFill rotWithShape="1">
          <a:blip r:embed="rId3">
            <a:alphaModFix/>
          </a:blip>
          <a:srcRect b="0" l="0" r="0" t="0"/>
          <a:stretch/>
        </p:blipFill>
        <p:spPr>
          <a:xfrm>
            <a:off x="212300" y="212300"/>
            <a:ext cx="2588325" cy="2588324"/>
          </a:xfrm>
          <a:prstGeom prst="rect">
            <a:avLst/>
          </a:prstGeom>
          <a:noFill/>
          <a:ln>
            <a:noFill/>
          </a:ln>
        </p:spPr>
      </p:pic>
      <p:pic>
        <p:nvPicPr>
          <p:cNvPr id="226" name="Google Shape;226;p36"/>
          <p:cNvPicPr preferRelativeResize="0"/>
          <p:nvPr/>
        </p:nvPicPr>
        <p:blipFill rotWithShape="1">
          <a:blip r:embed="rId4">
            <a:alphaModFix amt="90000"/>
          </a:blip>
          <a:srcRect b="0" l="0" r="0" t="0"/>
          <a:stretch/>
        </p:blipFill>
        <p:spPr>
          <a:xfrm rot="10800000">
            <a:off x="304802" y="288502"/>
            <a:ext cx="1559825" cy="1303900"/>
          </a:xfrm>
          <a:prstGeom prst="rect">
            <a:avLst/>
          </a:prstGeom>
          <a:noFill/>
          <a:ln>
            <a:noFill/>
          </a:ln>
        </p:spPr>
      </p:pic>
      <p:pic>
        <p:nvPicPr>
          <p:cNvPr id="227" name="Google Shape;227;p36"/>
          <p:cNvPicPr preferRelativeResize="0"/>
          <p:nvPr/>
        </p:nvPicPr>
        <p:blipFill rotWithShape="1">
          <a:blip r:embed="rId4">
            <a:alphaModFix amt="90000"/>
          </a:blip>
          <a:srcRect b="0" l="0" r="0" t="0"/>
          <a:stretch/>
        </p:blipFill>
        <p:spPr>
          <a:xfrm>
            <a:off x="7279377" y="3555702"/>
            <a:ext cx="1559825" cy="1303900"/>
          </a:xfrm>
          <a:prstGeom prst="rect">
            <a:avLst/>
          </a:prstGeom>
          <a:noFill/>
          <a:ln>
            <a:noFill/>
          </a:ln>
        </p:spPr>
      </p:pic>
      <p:sp>
        <p:nvSpPr>
          <p:cNvPr id="228" name="Google Shape;228;p36"/>
          <p:cNvSpPr txBox="1"/>
          <p:nvPr>
            <p:ph idx="1" type="subTitle"/>
          </p:nvPr>
        </p:nvSpPr>
        <p:spPr>
          <a:xfrm>
            <a:off x="1918050" y="2881800"/>
            <a:ext cx="5307900" cy="9705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2378C3"/>
              </a:buClr>
              <a:buSzPts val="2100"/>
              <a:buNone/>
              <a:defRPr sz="2100">
                <a:solidFill>
                  <a:srgbClr val="2378C3"/>
                </a:solidFill>
              </a:defRPr>
            </a:lvl1pPr>
            <a:lvl2pPr lvl="1" algn="l">
              <a:lnSpc>
                <a:spcPct val="115000"/>
              </a:lnSpc>
              <a:spcBef>
                <a:spcPts val="1600"/>
              </a:spcBef>
              <a:spcAft>
                <a:spcPts val="0"/>
              </a:spcAft>
              <a:buClr>
                <a:srgbClr val="2378C3"/>
              </a:buClr>
              <a:buSzPts val="1700"/>
              <a:buNone/>
              <a:defRPr sz="1700">
                <a:solidFill>
                  <a:srgbClr val="2378C3"/>
                </a:solidFill>
              </a:defRPr>
            </a:lvl2pPr>
            <a:lvl3pPr lvl="2" algn="l">
              <a:lnSpc>
                <a:spcPct val="115000"/>
              </a:lnSpc>
              <a:spcBef>
                <a:spcPts val="1600"/>
              </a:spcBef>
              <a:spcAft>
                <a:spcPts val="0"/>
              </a:spcAft>
              <a:buClr>
                <a:srgbClr val="2378C3"/>
              </a:buClr>
              <a:buSzPts val="1700"/>
              <a:buNone/>
              <a:defRPr sz="1700">
                <a:solidFill>
                  <a:srgbClr val="2378C3"/>
                </a:solidFill>
              </a:defRPr>
            </a:lvl3pPr>
            <a:lvl4pPr lvl="3" algn="l">
              <a:lnSpc>
                <a:spcPct val="115000"/>
              </a:lnSpc>
              <a:spcBef>
                <a:spcPts val="1600"/>
              </a:spcBef>
              <a:spcAft>
                <a:spcPts val="0"/>
              </a:spcAft>
              <a:buClr>
                <a:srgbClr val="2378C3"/>
              </a:buClr>
              <a:buSzPts val="1700"/>
              <a:buNone/>
              <a:defRPr sz="1700">
                <a:solidFill>
                  <a:srgbClr val="2378C3"/>
                </a:solidFill>
              </a:defRPr>
            </a:lvl4pPr>
            <a:lvl5pPr lvl="4" algn="l">
              <a:lnSpc>
                <a:spcPct val="115000"/>
              </a:lnSpc>
              <a:spcBef>
                <a:spcPts val="1600"/>
              </a:spcBef>
              <a:spcAft>
                <a:spcPts val="0"/>
              </a:spcAft>
              <a:buClr>
                <a:srgbClr val="2378C3"/>
              </a:buClr>
              <a:buSzPts val="1700"/>
              <a:buNone/>
              <a:defRPr sz="1700">
                <a:solidFill>
                  <a:srgbClr val="2378C3"/>
                </a:solidFill>
              </a:defRPr>
            </a:lvl5pPr>
            <a:lvl6pPr lvl="5" algn="l">
              <a:lnSpc>
                <a:spcPct val="115000"/>
              </a:lnSpc>
              <a:spcBef>
                <a:spcPts val="1600"/>
              </a:spcBef>
              <a:spcAft>
                <a:spcPts val="0"/>
              </a:spcAft>
              <a:buClr>
                <a:srgbClr val="2378C3"/>
              </a:buClr>
              <a:buSzPts val="1700"/>
              <a:buNone/>
              <a:defRPr sz="1700">
                <a:solidFill>
                  <a:srgbClr val="2378C3"/>
                </a:solidFill>
              </a:defRPr>
            </a:lvl6pPr>
            <a:lvl7pPr lvl="6" algn="l">
              <a:lnSpc>
                <a:spcPct val="115000"/>
              </a:lnSpc>
              <a:spcBef>
                <a:spcPts val="1600"/>
              </a:spcBef>
              <a:spcAft>
                <a:spcPts val="0"/>
              </a:spcAft>
              <a:buClr>
                <a:srgbClr val="2378C3"/>
              </a:buClr>
              <a:buSzPts val="1700"/>
              <a:buNone/>
              <a:defRPr sz="1700">
                <a:solidFill>
                  <a:srgbClr val="2378C3"/>
                </a:solidFill>
              </a:defRPr>
            </a:lvl7pPr>
            <a:lvl8pPr lvl="7" algn="l">
              <a:lnSpc>
                <a:spcPct val="115000"/>
              </a:lnSpc>
              <a:spcBef>
                <a:spcPts val="1600"/>
              </a:spcBef>
              <a:spcAft>
                <a:spcPts val="0"/>
              </a:spcAft>
              <a:buClr>
                <a:srgbClr val="2378C3"/>
              </a:buClr>
              <a:buSzPts val="1700"/>
              <a:buNone/>
              <a:defRPr sz="1700">
                <a:solidFill>
                  <a:srgbClr val="2378C3"/>
                </a:solidFill>
              </a:defRPr>
            </a:lvl8pPr>
            <a:lvl9pPr lvl="8" algn="l">
              <a:lnSpc>
                <a:spcPct val="115000"/>
              </a:lnSpc>
              <a:spcBef>
                <a:spcPts val="1600"/>
              </a:spcBef>
              <a:spcAft>
                <a:spcPts val="1600"/>
              </a:spcAft>
              <a:buClr>
                <a:srgbClr val="2378C3"/>
              </a:buClr>
              <a:buSzPts val="1700"/>
              <a:buNone/>
              <a:defRPr sz="1700">
                <a:solidFill>
                  <a:srgbClr val="2378C3"/>
                </a:solidFill>
              </a:defRPr>
            </a:lvl9pPr>
          </a:lstStyle>
          <a:p/>
        </p:txBody>
      </p:sp>
      <p:cxnSp>
        <p:nvCxnSpPr>
          <p:cNvPr id="229" name="Google Shape;229;p36"/>
          <p:cNvCxnSpPr/>
          <p:nvPr/>
        </p:nvCxnSpPr>
        <p:spPr>
          <a:xfrm>
            <a:off x="2999550" y="2723850"/>
            <a:ext cx="3144900" cy="0"/>
          </a:xfrm>
          <a:prstGeom prst="straightConnector1">
            <a:avLst/>
          </a:prstGeom>
          <a:noFill/>
          <a:ln cap="flat" cmpd="sng" w="38100">
            <a:solidFill>
              <a:srgbClr val="2378C3"/>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3">
    <p:spTree>
      <p:nvGrpSpPr>
        <p:cNvPr id="234" name="Shape 234"/>
        <p:cNvGrpSpPr/>
        <p:nvPr/>
      </p:nvGrpSpPr>
      <p:grpSpPr>
        <a:xfrm>
          <a:off x="0" y="0"/>
          <a:ext cx="0" cy="0"/>
          <a:chOff x="0" y="0"/>
          <a:chExt cx="0" cy="0"/>
        </a:xfrm>
      </p:grpSpPr>
      <p:sp>
        <p:nvSpPr>
          <p:cNvPr id="235" name="Google Shape;235;p38"/>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000">
                <a:solidFill>
                  <a:srgbClr val="003C71"/>
                </a:solidFill>
                <a:latin typeface="Arial"/>
                <a:ea typeface="Arial"/>
                <a:cs typeface="Arial"/>
                <a:sym typeface="Arial"/>
              </a:defRPr>
            </a:lvl9pPr>
          </a:lstStyle>
          <a:p/>
        </p:txBody>
      </p:sp>
      <p:cxnSp>
        <p:nvCxnSpPr>
          <p:cNvPr id="236" name="Google Shape;236;p38"/>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237" name="Google Shape;237;p38"/>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
        <p:nvSpPr>
          <p:cNvPr id="238" name="Google Shape;238;p38"/>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39" name="Google Shape;239;p38"/>
          <p:cNvPicPr preferRelativeResize="0"/>
          <p:nvPr/>
        </p:nvPicPr>
        <p:blipFill rotWithShape="1">
          <a:blip r:embed="rId2">
            <a:alphaModFix/>
          </a:blip>
          <a:srcRect b="0" l="0" r="0" t="0"/>
          <a:stretch/>
        </p:blipFill>
        <p:spPr>
          <a:xfrm>
            <a:off x="65927" y="50265"/>
            <a:ext cx="463643" cy="4185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BLANK_2_1_1_1">
    <p:spTree>
      <p:nvGrpSpPr>
        <p:cNvPr id="240" name="Shape 240"/>
        <p:cNvGrpSpPr/>
        <p:nvPr/>
      </p:nvGrpSpPr>
      <p:grpSpPr>
        <a:xfrm>
          <a:off x="0" y="0"/>
          <a:ext cx="0" cy="0"/>
          <a:chOff x="0" y="0"/>
          <a:chExt cx="0" cy="0"/>
        </a:xfrm>
      </p:grpSpPr>
      <p:sp>
        <p:nvSpPr>
          <p:cNvPr id="241" name="Google Shape;24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2" name="Google Shape;242;p39"/>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243" name="Google Shape;243;p39"/>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244" name="Google Shape;244;p39"/>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245" name="Google Shape;245;p39"/>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p:cSld name="BIG_NUMBER_1">
    <p:spTree>
      <p:nvGrpSpPr>
        <p:cNvPr id="246" name="Shape 246"/>
        <p:cNvGrpSpPr/>
        <p:nvPr/>
      </p:nvGrpSpPr>
      <p:grpSpPr>
        <a:xfrm>
          <a:off x="0" y="0"/>
          <a:ext cx="0" cy="0"/>
          <a:chOff x="0" y="0"/>
          <a:chExt cx="0" cy="0"/>
        </a:xfrm>
      </p:grpSpPr>
      <p:sp>
        <p:nvSpPr>
          <p:cNvPr id="247" name="Google Shape;24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48" name="Google Shape;248;p40"/>
          <p:cNvGrpSpPr/>
          <p:nvPr/>
        </p:nvGrpSpPr>
        <p:grpSpPr>
          <a:xfrm>
            <a:off x="0" y="1751569"/>
            <a:ext cx="7893802" cy="1379641"/>
            <a:chOff x="0" y="2348379"/>
            <a:chExt cx="6961639" cy="1839521"/>
          </a:xfrm>
        </p:grpSpPr>
        <p:sp>
          <p:nvSpPr>
            <p:cNvPr id="249" name="Google Shape;249;p40"/>
            <p:cNvSpPr txBox="1"/>
            <p:nvPr/>
          </p:nvSpPr>
          <p:spPr>
            <a:xfrm>
              <a:off x="0" y="2466800"/>
              <a:ext cx="6948600" cy="17211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40"/>
            <p:cNvSpPr/>
            <p:nvPr/>
          </p:nvSpPr>
          <p:spPr>
            <a:xfrm>
              <a:off x="6353490" y="24667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0"/>
            <p:cNvSpPr/>
            <p:nvPr/>
          </p:nvSpPr>
          <p:spPr>
            <a:xfrm rot="10800000">
              <a:off x="6262639" y="23483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2" name="Google Shape;252;p40"/>
          <p:cNvSpPr txBox="1"/>
          <p:nvPr>
            <p:ph type="title"/>
          </p:nvPr>
        </p:nvSpPr>
        <p:spPr>
          <a:xfrm>
            <a:off x="228600" y="2017025"/>
            <a:ext cx="6018900" cy="959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53" name="Shape 253"/>
        <p:cNvGrpSpPr/>
        <p:nvPr/>
      </p:nvGrpSpPr>
      <p:grpSpPr>
        <a:xfrm>
          <a:off x="0" y="0"/>
          <a:ext cx="0" cy="0"/>
          <a:chOff x="0" y="0"/>
          <a:chExt cx="0" cy="0"/>
        </a:xfrm>
      </p:grpSpPr>
      <p:grpSp>
        <p:nvGrpSpPr>
          <p:cNvPr id="254" name="Google Shape;254;p41"/>
          <p:cNvGrpSpPr/>
          <p:nvPr/>
        </p:nvGrpSpPr>
        <p:grpSpPr>
          <a:xfrm>
            <a:off x="415650" y="3261775"/>
            <a:ext cx="1599000" cy="793200"/>
            <a:chOff x="415650" y="3261775"/>
            <a:chExt cx="1599000" cy="793200"/>
          </a:xfrm>
        </p:grpSpPr>
        <p:sp>
          <p:nvSpPr>
            <p:cNvPr id="255" name="Google Shape;255;p41"/>
            <p:cNvSpPr/>
            <p:nvPr/>
          </p:nvSpPr>
          <p:spPr>
            <a:xfrm>
              <a:off x="487100" y="3267475"/>
              <a:ext cx="1478700" cy="787500"/>
            </a:xfrm>
            <a:prstGeom prst="roundRect">
              <a:avLst>
                <a:gd fmla="val 16667" name="adj"/>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1"/>
            <p:cNvSpPr txBox="1"/>
            <p:nvPr/>
          </p:nvSpPr>
          <p:spPr>
            <a:xfrm>
              <a:off x="415650" y="32617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grpSp>
      <p:pic>
        <p:nvPicPr>
          <p:cNvPr id="257" name="Google Shape;257;p41"/>
          <p:cNvPicPr preferRelativeResize="0"/>
          <p:nvPr/>
        </p:nvPicPr>
        <p:blipFill rotWithShape="1">
          <a:blip r:embed="rId2">
            <a:alphaModFix/>
          </a:blip>
          <a:srcRect b="0" l="0" r="0" t="43088"/>
          <a:stretch/>
        </p:blipFill>
        <p:spPr>
          <a:xfrm>
            <a:off x="0" y="1454250"/>
            <a:ext cx="9144000" cy="2927251"/>
          </a:xfrm>
          <a:prstGeom prst="rect">
            <a:avLst/>
          </a:prstGeom>
          <a:noFill/>
          <a:ln>
            <a:noFill/>
          </a:ln>
        </p:spPr>
      </p:pic>
      <p:pic>
        <p:nvPicPr>
          <p:cNvPr id="258" name="Google Shape;258;p41"/>
          <p:cNvPicPr preferRelativeResize="0"/>
          <p:nvPr/>
        </p:nvPicPr>
        <p:blipFill rotWithShape="1">
          <a:blip r:embed="rId2">
            <a:alphaModFix/>
          </a:blip>
          <a:srcRect b="74378" l="0" r="0" t="0"/>
          <a:stretch/>
        </p:blipFill>
        <p:spPr>
          <a:xfrm>
            <a:off x="0" y="-20600"/>
            <a:ext cx="9144000" cy="1317776"/>
          </a:xfrm>
          <a:prstGeom prst="rect">
            <a:avLst/>
          </a:prstGeom>
          <a:noFill/>
          <a:ln>
            <a:noFill/>
          </a:ln>
        </p:spPr>
      </p:pic>
      <p:sp>
        <p:nvSpPr>
          <p:cNvPr id="259" name="Google Shape;259;p41"/>
          <p:cNvSpPr/>
          <p:nvPr/>
        </p:nvSpPr>
        <p:spPr>
          <a:xfrm>
            <a:off x="562950" y="2459200"/>
            <a:ext cx="1390200" cy="793200"/>
          </a:xfrm>
          <a:prstGeom prst="rect">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1"/>
          <p:cNvSpPr txBox="1"/>
          <p:nvPr/>
        </p:nvSpPr>
        <p:spPr>
          <a:xfrm>
            <a:off x="415650" y="25759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sp>
        <p:nvSpPr>
          <p:cNvPr id="261" name="Google Shape;261;p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3">
    <p:spTree>
      <p:nvGrpSpPr>
        <p:cNvPr id="20" name="Shape 20"/>
        <p:cNvGrpSpPr/>
        <p:nvPr/>
      </p:nvGrpSpPr>
      <p:grpSpPr>
        <a:xfrm>
          <a:off x="0" y="0"/>
          <a:ext cx="0" cy="0"/>
          <a:chOff x="0" y="0"/>
          <a:chExt cx="0" cy="0"/>
        </a:xfrm>
      </p:grpSpPr>
      <p:sp>
        <p:nvSpPr>
          <p:cNvPr id="21" name="Google Shape;21;p5"/>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000">
                <a:solidFill>
                  <a:srgbClr val="003C71"/>
                </a:solidFill>
                <a:latin typeface="Arial"/>
                <a:ea typeface="Arial"/>
                <a:cs typeface="Arial"/>
                <a:sym typeface="Arial"/>
              </a:defRPr>
            </a:lvl9pPr>
          </a:lstStyle>
          <a:p/>
        </p:txBody>
      </p:sp>
      <p:cxnSp>
        <p:nvCxnSpPr>
          <p:cNvPr id="22" name="Google Shape;22;p5"/>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23" name="Google Shape;23;p5"/>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
        <p:nvSpPr>
          <p:cNvPr id="24" name="Google Shape;24;p5"/>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25" name="Google Shape;25;p5"/>
          <p:cNvPicPr preferRelativeResize="0"/>
          <p:nvPr/>
        </p:nvPicPr>
        <p:blipFill rotWithShape="1">
          <a:blip r:embed="rId2">
            <a:alphaModFix/>
          </a:blip>
          <a:srcRect b="0" l="0" r="0" t="0"/>
          <a:stretch/>
        </p:blipFill>
        <p:spPr>
          <a:xfrm>
            <a:off x="65927" y="50265"/>
            <a:ext cx="463643" cy="4185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2" name="Shape 262"/>
        <p:cNvGrpSpPr/>
        <p:nvPr/>
      </p:nvGrpSpPr>
      <p:grpSpPr>
        <a:xfrm>
          <a:off x="0" y="0"/>
          <a:ext cx="0" cy="0"/>
          <a:chOff x="0" y="0"/>
          <a:chExt cx="0" cy="0"/>
        </a:xfrm>
      </p:grpSpPr>
      <p:sp>
        <p:nvSpPr>
          <p:cNvPr id="263" name="Google Shape;263;p42"/>
          <p:cNvSpPr txBox="1"/>
          <p:nvPr>
            <p:ph type="title"/>
          </p:nvPr>
        </p:nvSpPr>
        <p:spPr>
          <a:xfrm>
            <a:off x="990600" y="114300"/>
            <a:ext cx="7924800" cy="628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4" name="Google Shape;264;p42"/>
          <p:cNvSpPr txBox="1"/>
          <p:nvPr>
            <p:ph idx="1" type="body"/>
          </p:nvPr>
        </p:nvSpPr>
        <p:spPr>
          <a:xfrm>
            <a:off x="105600" y="742950"/>
            <a:ext cx="8932800" cy="428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Narrow"/>
                <a:ea typeface="Arial Narrow"/>
                <a:cs typeface="Arial Narrow"/>
                <a:sym typeface="Arial Narrow"/>
              </a:defRPr>
            </a:lvl1pPr>
            <a:lvl2pPr indent="-317500" lvl="1" marL="914400" algn="l">
              <a:lnSpc>
                <a:spcPct val="115000"/>
              </a:lnSpc>
              <a:spcBef>
                <a:spcPts val="1600"/>
              </a:spcBef>
              <a:spcAft>
                <a:spcPts val="0"/>
              </a:spcAft>
              <a:buSzPts val="1400"/>
              <a:buChar char="○"/>
              <a:defRPr>
                <a:latin typeface="Arial Narrow"/>
                <a:ea typeface="Arial Narrow"/>
                <a:cs typeface="Arial Narrow"/>
                <a:sym typeface="Arial Narrow"/>
              </a:defRPr>
            </a:lvl2pPr>
            <a:lvl3pPr indent="-317500" lvl="2" marL="1371600" algn="l">
              <a:lnSpc>
                <a:spcPct val="115000"/>
              </a:lnSpc>
              <a:spcBef>
                <a:spcPts val="1600"/>
              </a:spcBef>
              <a:spcAft>
                <a:spcPts val="0"/>
              </a:spcAft>
              <a:buSzPts val="1400"/>
              <a:buChar char="■"/>
              <a:defRPr>
                <a:latin typeface="Arial Narrow"/>
                <a:ea typeface="Arial Narrow"/>
                <a:cs typeface="Arial Narrow"/>
                <a:sym typeface="Arial Narrow"/>
              </a:defRPr>
            </a:lvl3pPr>
            <a:lvl4pPr indent="-317500" lvl="3" marL="1828800" algn="l">
              <a:lnSpc>
                <a:spcPct val="115000"/>
              </a:lnSpc>
              <a:spcBef>
                <a:spcPts val="1600"/>
              </a:spcBef>
              <a:spcAft>
                <a:spcPts val="0"/>
              </a:spcAft>
              <a:buSzPts val="1400"/>
              <a:buChar char="●"/>
              <a:defRPr>
                <a:latin typeface="Arial Narrow"/>
                <a:ea typeface="Arial Narrow"/>
                <a:cs typeface="Arial Narrow"/>
                <a:sym typeface="Arial Narrow"/>
              </a:defRPr>
            </a:lvl4pPr>
            <a:lvl5pPr indent="-317500" lvl="4" marL="2286000" algn="l">
              <a:lnSpc>
                <a:spcPct val="115000"/>
              </a:lnSpc>
              <a:spcBef>
                <a:spcPts val="1600"/>
              </a:spcBef>
              <a:spcAft>
                <a:spcPts val="0"/>
              </a:spcAft>
              <a:buSzPts val="1400"/>
              <a:buChar char="○"/>
              <a:defRPr>
                <a:latin typeface="Arial Narrow"/>
                <a:ea typeface="Arial Narrow"/>
                <a:cs typeface="Arial Narrow"/>
                <a:sym typeface="Arial Narrow"/>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5" name="Google Shape;265;p42"/>
          <p:cNvSpPr txBox="1"/>
          <p:nvPr>
            <p:ph idx="10" type="dt"/>
          </p:nvPr>
        </p:nvSpPr>
        <p:spPr>
          <a:xfrm>
            <a:off x="228600" y="4767263"/>
            <a:ext cx="1371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42"/>
          <p:cNvSpPr txBox="1"/>
          <p:nvPr>
            <p:ph idx="11" type="ftr"/>
          </p:nvPr>
        </p:nvSpPr>
        <p:spPr>
          <a:xfrm>
            <a:off x="2286000" y="4767263"/>
            <a:ext cx="45720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42"/>
          <p:cNvSpPr txBox="1"/>
          <p:nvPr>
            <p:ph idx="12" type="sldNum"/>
          </p:nvPr>
        </p:nvSpPr>
        <p:spPr>
          <a:xfrm>
            <a:off x="7543800" y="4767263"/>
            <a:ext cx="1371600" cy="273900"/>
          </a:xfrm>
          <a:prstGeom prst="rect">
            <a:avLst/>
          </a:prstGeom>
          <a:noFill/>
          <a:ln>
            <a:noFill/>
          </a:ln>
        </p:spPr>
        <p:txBody>
          <a:bodyPr anchorCtr="0" anchor="ctr" bIns="91425" lIns="91425" spcFirstLastPara="1" rIns="91425" wrap="square" tIns="91425">
            <a:noAutofit/>
          </a:bodyPr>
          <a:lstStyle>
            <a:lvl1pPr indent="0" lvl="0"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1pPr>
            <a:lvl2pPr indent="0" lvl="1"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2pPr>
            <a:lvl3pPr indent="0" lvl="2"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3pPr>
            <a:lvl4pPr indent="0" lvl="3"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4pPr>
            <a:lvl5pPr indent="0" lvl="4"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5pPr>
            <a:lvl6pPr indent="0" lvl="5"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6pPr>
            <a:lvl7pPr indent="0" lvl="6"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7pPr>
            <a:lvl8pPr indent="0" lvl="7"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8pPr>
            <a:lvl9pPr indent="0" lvl="8"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9pPr>
          </a:lstStyle>
          <a:p>
            <a:pPr indent="0" lvl="0" marL="3657600" rtl="0" algn="r">
              <a:spcBef>
                <a:spcPts val="0"/>
              </a:spcBef>
              <a:spcAft>
                <a:spcPts val="0"/>
              </a:spcAft>
              <a:buNone/>
            </a:pPr>
            <a:fld id="{00000000-1234-1234-1234-123412341234}" type="slidenum">
              <a:rPr lang="en"/>
              <a:t>‹#›</a:t>
            </a:fld>
            <a:endParaRPr/>
          </a:p>
        </p:txBody>
      </p:sp>
      <p:pic>
        <p:nvPicPr>
          <p:cNvPr id="268" name="Google Shape;268;p42"/>
          <p:cNvPicPr preferRelativeResize="0"/>
          <p:nvPr/>
        </p:nvPicPr>
        <p:blipFill rotWithShape="1">
          <a:blip r:embed="rId2">
            <a:alphaModFix/>
          </a:blip>
          <a:srcRect b="0" l="0" r="0" t="0"/>
          <a:stretch/>
        </p:blipFill>
        <p:spPr>
          <a:xfrm>
            <a:off x="0" y="-64200"/>
            <a:ext cx="9144001" cy="52077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IMAGE 1 MAIN POINT" type="secHead">
  <p:cSld name="SECTION_HEADER">
    <p:spTree>
      <p:nvGrpSpPr>
        <p:cNvPr id="269" name="Shape 269"/>
        <p:cNvGrpSpPr/>
        <p:nvPr/>
      </p:nvGrpSpPr>
      <p:grpSpPr>
        <a:xfrm>
          <a:off x="0" y="0"/>
          <a:ext cx="0" cy="0"/>
          <a:chOff x="0" y="0"/>
          <a:chExt cx="0" cy="0"/>
        </a:xfrm>
      </p:grpSpPr>
      <p:sp>
        <p:nvSpPr>
          <p:cNvPr id="270" name="Google Shape;270;p43"/>
          <p:cNvSpPr txBox="1"/>
          <p:nvPr>
            <p:ph type="title"/>
          </p:nvPr>
        </p:nvSpPr>
        <p:spPr>
          <a:xfrm>
            <a:off x="311700" y="2493750"/>
            <a:ext cx="4444500" cy="14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4300"/>
              <a:buFont typeface="Arial"/>
              <a:buNone/>
              <a:defRPr b="1" sz="4300">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sp>
        <p:nvSpPr>
          <p:cNvPr id="271" name="Google Shape;27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 2 COLUMNS" type="tx">
  <p:cSld name="TITLE_AND_BODY">
    <p:spTree>
      <p:nvGrpSpPr>
        <p:cNvPr id="272" name="Shape 272"/>
        <p:cNvGrpSpPr/>
        <p:nvPr/>
      </p:nvGrpSpPr>
      <p:grpSpPr>
        <a:xfrm>
          <a:off x="0" y="0"/>
          <a:ext cx="0" cy="0"/>
          <a:chOff x="0" y="0"/>
          <a:chExt cx="0" cy="0"/>
        </a:xfrm>
      </p:grpSpPr>
      <p:sp>
        <p:nvSpPr>
          <p:cNvPr id="273" name="Google Shape;27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44"/>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5" name="Google Shape;275;p44"/>
          <p:cNvGrpSpPr/>
          <p:nvPr/>
        </p:nvGrpSpPr>
        <p:grpSpPr>
          <a:xfrm>
            <a:off x="8458939" y="0"/>
            <a:ext cx="92686" cy="5131125"/>
            <a:chOff x="8458939" y="0"/>
            <a:chExt cx="92686" cy="6841500"/>
          </a:xfrm>
        </p:grpSpPr>
        <p:cxnSp>
          <p:nvCxnSpPr>
            <p:cNvPr id="276" name="Google Shape;276;p44"/>
            <p:cNvCxnSpPr/>
            <p:nvPr/>
          </p:nvCxnSpPr>
          <p:spPr>
            <a:xfrm>
              <a:off x="8551625" y="0"/>
              <a:ext cx="0" cy="6841500"/>
            </a:xfrm>
            <a:prstGeom prst="straightConnector1">
              <a:avLst/>
            </a:prstGeom>
            <a:noFill/>
            <a:ln cap="flat" cmpd="sng" w="76200">
              <a:solidFill>
                <a:srgbClr val="0FAFFF"/>
              </a:solidFill>
              <a:prstDash val="solid"/>
              <a:round/>
              <a:headEnd len="sm" w="sm" type="none"/>
              <a:tailEnd len="sm" w="sm" type="none"/>
            </a:ln>
          </p:spPr>
        </p:cxnSp>
        <p:cxnSp>
          <p:nvCxnSpPr>
            <p:cNvPr id="277" name="Google Shape;277;p44"/>
            <p:cNvCxnSpPr/>
            <p:nvPr/>
          </p:nvCxnSpPr>
          <p:spPr>
            <a:xfrm>
              <a:off x="8458939" y="0"/>
              <a:ext cx="0" cy="6841500"/>
            </a:xfrm>
            <a:prstGeom prst="straightConnector1">
              <a:avLst/>
            </a:prstGeom>
            <a:noFill/>
            <a:ln cap="flat" cmpd="sng" w="28575">
              <a:solidFill>
                <a:srgbClr val="0FAFFF"/>
              </a:solidFill>
              <a:prstDash val="solid"/>
              <a:round/>
              <a:headEnd len="sm" w="sm" type="none"/>
              <a:tailEnd len="sm" w="sm" type="none"/>
            </a:ln>
          </p:spPr>
        </p:cxnSp>
      </p:grpSp>
      <p:sp>
        <p:nvSpPr>
          <p:cNvPr id="278" name="Google Shape;278;p44"/>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279" name="Google Shape;279;p44"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280" name="Google Shape;280;p44"/>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281" name="Google Shape;281;p44"/>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282" name="Google Shape;282;p44"/>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283" name="Google Shape;283;p44"/>
          <p:cNvSpPr txBox="1"/>
          <p:nvPr>
            <p:ph idx="2" type="body"/>
          </p:nvPr>
        </p:nvSpPr>
        <p:spPr>
          <a:xfrm>
            <a:off x="5102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
        <p:nvSpPr>
          <p:cNvPr id="284" name="Google Shape;284;p44"/>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p:cSld name="TITLE_AND_BODY_2">
    <p:spTree>
      <p:nvGrpSpPr>
        <p:cNvPr id="285" name="Shape 285"/>
        <p:cNvGrpSpPr/>
        <p:nvPr/>
      </p:nvGrpSpPr>
      <p:grpSpPr>
        <a:xfrm>
          <a:off x="0" y="0"/>
          <a:ext cx="0" cy="0"/>
          <a:chOff x="0" y="0"/>
          <a:chExt cx="0" cy="0"/>
        </a:xfrm>
      </p:grpSpPr>
      <p:sp>
        <p:nvSpPr>
          <p:cNvPr id="286" name="Google Shape;286;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7" name="Google Shape;287;p45"/>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8" name="Google Shape;288;p45"/>
          <p:cNvCxnSpPr/>
          <p:nvPr/>
        </p:nvCxnSpPr>
        <p:spPr>
          <a:xfrm>
            <a:off x="8551625" y="0"/>
            <a:ext cx="0" cy="5131200"/>
          </a:xfrm>
          <a:prstGeom prst="straightConnector1">
            <a:avLst/>
          </a:prstGeom>
          <a:noFill/>
          <a:ln cap="flat" cmpd="sng" w="76200">
            <a:solidFill>
              <a:srgbClr val="0FAFFF"/>
            </a:solidFill>
            <a:prstDash val="solid"/>
            <a:round/>
            <a:headEnd len="sm" w="sm" type="none"/>
            <a:tailEnd len="sm" w="sm" type="none"/>
          </a:ln>
        </p:spPr>
      </p:cxnSp>
      <p:cxnSp>
        <p:nvCxnSpPr>
          <p:cNvPr id="289" name="Google Shape;289;p45"/>
          <p:cNvCxnSpPr/>
          <p:nvPr/>
        </p:nvCxnSpPr>
        <p:spPr>
          <a:xfrm>
            <a:off x="8458939" y="0"/>
            <a:ext cx="0" cy="5131200"/>
          </a:xfrm>
          <a:prstGeom prst="straightConnector1">
            <a:avLst/>
          </a:prstGeom>
          <a:noFill/>
          <a:ln cap="flat" cmpd="sng" w="28575">
            <a:solidFill>
              <a:srgbClr val="0FAFFF"/>
            </a:solidFill>
            <a:prstDash val="solid"/>
            <a:round/>
            <a:headEnd len="sm" w="sm" type="none"/>
            <a:tailEnd len="sm" w="sm" type="none"/>
          </a:ln>
        </p:spPr>
      </p:cxnSp>
      <p:sp>
        <p:nvSpPr>
          <p:cNvPr id="290" name="Google Shape;290;p45"/>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291" name="Google Shape;291;p45"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292" name="Google Shape;292;p45"/>
          <p:cNvSpPr txBox="1"/>
          <p:nvPr>
            <p:ph idx="1" type="body"/>
          </p:nvPr>
        </p:nvSpPr>
        <p:spPr>
          <a:xfrm>
            <a:off x="510200" y="1744106"/>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FFFFFF"/>
              </a:buClr>
              <a:buSzPts val="2400"/>
              <a:buFont typeface="Arial"/>
              <a:buChar char="■"/>
              <a:defRPr b="1" sz="2400">
                <a:solidFill>
                  <a:srgbClr val="FFFFFF"/>
                </a:solidFill>
                <a:latin typeface="Arial"/>
                <a:ea typeface="Arial"/>
                <a:cs typeface="Arial"/>
                <a:sym typeface="Arial"/>
              </a:defRPr>
            </a:lvl9pPr>
          </a:lstStyle>
          <a:p/>
        </p:txBody>
      </p:sp>
      <p:sp>
        <p:nvSpPr>
          <p:cNvPr id="293" name="Google Shape;293;p45"/>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294" name="Google Shape;294;p45"/>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295" name="Google Shape;295;p45"/>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p:cSld name="TITLE_AND_BODY_1">
    <p:spTree>
      <p:nvGrpSpPr>
        <p:cNvPr id="296" name="Shape 296"/>
        <p:cNvGrpSpPr/>
        <p:nvPr/>
      </p:nvGrpSpPr>
      <p:grpSpPr>
        <a:xfrm>
          <a:off x="0" y="0"/>
          <a:ext cx="0" cy="0"/>
          <a:chOff x="0" y="0"/>
          <a:chExt cx="0" cy="0"/>
        </a:xfrm>
      </p:grpSpPr>
      <p:sp>
        <p:nvSpPr>
          <p:cNvPr id="297" name="Google Shape;29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8" name="Google Shape;298;p46"/>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299" name="Google Shape;299;p46"/>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300" name="Google Shape;300;p46"/>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301" name="Google Shape;301;p46"/>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 2 COLUMNS">
  <p:cSld name="TITLE_AND_BODY_1_1">
    <p:spTree>
      <p:nvGrpSpPr>
        <p:cNvPr id="302" name="Shape 302"/>
        <p:cNvGrpSpPr/>
        <p:nvPr/>
      </p:nvGrpSpPr>
      <p:grpSpPr>
        <a:xfrm>
          <a:off x="0" y="0"/>
          <a:ext cx="0" cy="0"/>
          <a:chOff x="0" y="0"/>
          <a:chExt cx="0" cy="0"/>
        </a:xfrm>
      </p:grpSpPr>
      <p:sp>
        <p:nvSpPr>
          <p:cNvPr id="303" name="Google Shape;303;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4" name="Google Shape;304;p47"/>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305" name="Google Shape;305;p47"/>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306" name="Google Shape;306;p47"/>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307" name="Google Shape;307;p47"/>
          <p:cNvSpPr txBox="1"/>
          <p:nvPr>
            <p:ph idx="2" type="body"/>
          </p:nvPr>
        </p:nvSpPr>
        <p:spPr>
          <a:xfrm>
            <a:off x="510200" y="175359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3C71"/>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308" name="Google Shape;308;p47"/>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BOTTOM">
  <p:cSld name="MAIN_POINT">
    <p:spTree>
      <p:nvGrpSpPr>
        <p:cNvPr id="309" name="Shape 309"/>
        <p:cNvGrpSpPr/>
        <p:nvPr/>
      </p:nvGrpSpPr>
      <p:grpSpPr>
        <a:xfrm>
          <a:off x="0" y="0"/>
          <a:ext cx="0" cy="0"/>
          <a:chOff x="0" y="0"/>
          <a:chExt cx="0" cy="0"/>
        </a:xfrm>
      </p:grpSpPr>
      <p:sp>
        <p:nvSpPr>
          <p:cNvPr id="310" name="Google Shape;310;p48"/>
          <p:cNvSpPr txBox="1"/>
          <p:nvPr>
            <p:ph type="title"/>
          </p:nvPr>
        </p:nvSpPr>
        <p:spPr>
          <a:xfrm>
            <a:off x="490250" y="450150"/>
            <a:ext cx="6367800" cy="4090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311" name="Google Shape;31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TOP">
  <p:cSld name="MAIN_POINT_2">
    <p:spTree>
      <p:nvGrpSpPr>
        <p:cNvPr id="312" name="Shape 312"/>
        <p:cNvGrpSpPr/>
        <p:nvPr/>
      </p:nvGrpSpPr>
      <p:grpSpPr>
        <a:xfrm>
          <a:off x="0" y="0"/>
          <a:ext cx="0" cy="0"/>
          <a:chOff x="0" y="0"/>
          <a:chExt cx="0" cy="0"/>
        </a:xfrm>
      </p:grpSpPr>
      <p:sp>
        <p:nvSpPr>
          <p:cNvPr id="313" name="Google Shape;313;p49"/>
          <p:cNvSpPr txBox="1"/>
          <p:nvPr>
            <p:ph type="title"/>
          </p:nvPr>
        </p:nvSpPr>
        <p:spPr>
          <a:xfrm>
            <a:off x="490250" y="450150"/>
            <a:ext cx="6367800" cy="409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314" name="Google Shape;31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TOP">
  <p:cSld name="MAIN_POINT_1">
    <p:spTree>
      <p:nvGrpSpPr>
        <p:cNvPr id="315" name="Shape 315"/>
        <p:cNvGrpSpPr/>
        <p:nvPr/>
      </p:nvGrpSpPr>
      <p:grpSpPr>
        <a:xfrm>
          <a:off x="0" y="0"/>
          <a:ext cx="0" cy="0"/>
          <a:chOff x="0" y="0"/>
          <a:chExt cx="0" cy="0"/>
        </a:xfrm>
      </p:grpSpPr>
      <p:sp>
        <p:nvSpPr>
          <p:cNvPr id="316" name="Google Shape;316;p50"/>
          <p:cNvSpPr txBox="1"/>
          <p:nvPr>
            <p:ph type="title"/>
          </p:nvPr>
        </p:nvSpPr>
        <p:spPr>
          <a:xfrm>
            <a:off x="2363825" y="450150"/>
            <a:ext cx="6216000" cy="4090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317" name="Google Shape;31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BOTTOM">
  <p:cSld name="MAIN_POINT_1_1">
    <p:spTree>
      <p:nvGrpSpPr>
        <p:cNvPr id="318" name="Shape 318"/>
        <p:cNvGrpSpPr/>
        <p:nvPr/>
      </p:nvGrpSpPr>
      <p:grpSpPr>
        <a:xfrm>
          <a:off x="0" y="0"/>
          <a:ext cx="0" cy="0"/>
          <a:chOff x="0" y="0"/>
          <a:chExt cx="0" cy="0"/>
        </a:xfrm>
      </p:grpSpPr>
      <p:sp>
        <p:nvSpPr>
          <p:cNvPr id="319" name="Google Shape;319;p51"/>
          <p:cNvSpPr txBox="1"/>
          <p:nvPr>
            <p:ph type="title"/>
          </p:nvPr>
        </p:nvSpPr>
        <p:spPr>
          <a:xfrm>
            <a:off x="2363825" y="450150"/>
            <a:ext cx="6216000" cy="4090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320" name="Google Shape;32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6" name="Shape 26"/>
        <p:cNvGrpSpPr/>
        <p:nvPr/>
      </p:nvGrpSpPr>
      <p:grpSpPr>
        <a:xfrm>
          <a:off x="0" y="0"/>
          <a:ext cx="0" cy="0"/>
          <a:chOff x="0" y="0"/>
          <a:chExt cx="0" cy="0"/>
        </a:xfrm>
      </p:grpSpPr>
      <p:sp>
        <p:nvSpPr>
          <p:cNvPr id="27" name="Google Shape;27;p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 Bold Graphics - OPTION 1">
  <p:cSld name="SECTION_TITLE_AND_DESCRIPTION">
    <p:spTree>
      <p:nvGrpSpPr>
        <p:cNvPr id="321" name="Shape 321"/>
        <p:cNvGrpSpPr/>
        <p:nvPr/>
      </p:nvGrpSpPr>
      <p:grpSpPr>
        <a:xfrm>
          <a:off x="0" y="0"/>
          <a:ext cx="0" cy="0"/>
          <a:chOff x="0" y="0"/>
          <a:chExt cx="0" cy="0"/>
        </a:xfrm>
      </p:grpSpPr>
      <p:sp>
        <p:nvSpPr>
          <p:cNvPr id="322" name="Google Shape;32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3" name="Google Shape;323;p52"/>
          <p:cNvSpPr txBox="1"/>
          <p:nvPr>
            <p:ph type="title"/>
          </p:nvPr>
        </p:nvSpPr>
        <p:spPr>
          <a:xfrm>
            <a:off x="490250" y="875494"/>
            <a:ext cx="3522300" cy="3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pic>
        <p:nvPicPr>
          <p:cNvPr id="324" name="Google Shape;324;p52"/>
          <p:cNvPicPr preferRelativeResize="0"/>
          <p:nvPr/>
        </p:nvPicPr>
        <p:blipFill rotWithShape="1">
          <a:blip r:embed="rId2">
            <a:alphaModFix/>
          </a:blip>
          <a:srcRect b="-360" l="3232" r="51981" t="359"/>
          <a:stretch/>
        </p:blipFill>
        <p:spPr>
          <a:xfrm>
            <a:off x="4497625" y="-43837"/>
            <a:ext cx="4670952" cy="5214992"/>
          </a:xfrm>
          <a:prstGeom prst="rect">
            <a:avLst/>
          </a:prstGeom>
          <a:noFill/>
          <a:ln>
            <a:noFill/>
          </a:ln>
        </p:spPr>
      </p:pic>
      <p:sp>
        <p:nvSpPr>
          <p:cNvPr id="325" name="Google Shape;325;p52"/>
          <p:cNvSpPr/>
          <p:nvPr/>
        </p:nvSpPr>
        <p:spPr>
          <a:xfrm rot="1239341">
            <a:off x="5650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p:cSld name="CAPTION_ONLY">
    <p:spTree>
      <p:nvGrpSpPr>
        <p:cNvPr id="326" name="Shape 326"/>
        <p:cNvGrpSpPr/>
        <p:nvPr/>
      </p:nvGrpSpPr>
      <p:grpSpPr>
        <a:xfrm>
          <a:off x="0" y="0"/>
          <a:ext cx="0" cy="0"/>
          <a:chOff x="0" y="0"/>
          <a:chExt cx="0" cy="0"/>
        </a:xfrm>
      </p:grpSpPr>
      <p:sp>
        <p:nvSpPr>
          <p:cNvPr id="327" name="Google Shape;327;p53"/>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328" name="Google Shape;328;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329" name="Google Shape;329;p53"/>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grpSp>
        <p:nvGrpSpPr>
          <p:cNvPr id="330" name="Google Shape;330;p53"/>
          <p:cNvGrpSpPr/>
          <p:nvPr/>
        </p:nvGrpSpPr>
        <p:grpSpPr>
          <a:xfrm>
            <a:off x="461550" y="3756113"/>
            <a:ext cx="8373900" cy="835875"/>
            <a:chOff x="461550" y="5465350"/>
            <a:chExt cx="8373900" cy="1114500"/>
          </a:xfrm>
        </p:grpSpPr>
        <p:sp>
          <p:nvSpPr>
            <p:cNvPr id="331" name="Google Shape;331;p53"/>
            <p:cNvSpPr/>
            <p:nvPr/>
          </p:nvSpPr>
          <p:spPr>
            <a:xfrm>
              <a:off x="461550" y="54653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53"/>
            <p:cNvSpPr txBox="1"/>
            <p:nvPr/>
          </p:nvSpPr>
          <p:spPr>
            <a:xfrm>
              <a:off x="659125" y="56159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grpSp>
      <p:grpSp>
        <p:nvGrpSpPr>
          <p:cNvPr id="333" name="Google Shape;333;p53"/>
          <p:cNvGrpSpPr/>
          <p:nvPr/>
        </p:nvGrpSpPr>
        <p:grpSpPr>
          <a:xfrm>
            <a:off x="461550" y="2791941"/>
            <a:ext cx="8373900" cy="835875"/>
            <a:chOff x="461550" y="5541550"/>
            <a:chExt cx="8373900" cy="1114500"/>
          </a:xfrm>
        </p:grpSpPr>
        <p:sp>
          <p:nvSpPr>
            <p:cNvPr id="334" name="Google Shape;334;p53"/>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53"/>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grpSp>
      <p:grpSp>
        <p:nvGrpSpPr>
          <p:cNvPr id="336" name="Google Shape;336;p53"/>
          <p:cNvGrpSpPr/>
          <p:nvPr/>
        </p:nvGrpSpPr>
        <p:grpSpPr>
          <a:xfrm>
            <a:off x="461550" y="1827769"/>
            <a:ext cx="8373900" cy="835875"/>
            <a:chOff x="461550" y="5541550"/>
            <a:chExt cx="8373900" cy="1114500"/>
          </a:xfrm>
        </p:grpSpPr>
        <p:sp>
          <p:nvSpPr>
            <p:cNvPr id="337" name="Google Shape;337;p53"/>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3"/>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grpSp>
      <p:sp>
        <p:nvSpPr>
          <p:cNvPr id="339" name="Google Shape;339;p53"/>
          <p:cNvSpPr txBox="1"/>
          <p:nvPr>
            <p:ph idx="1" type="body"/>
          </p:nvPr>
        </p:nvSpPr>
        <p:spPr>
          <a:xfrm>
            <a:off x="1284050" y="18920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340" name="Google Shape;340;p53"/>
          <p:cNvSpPr txBox="1"/>
          <p:nvPr>
            <p:ph idx="2" type="body"/>
          </p:nvPr>
        </p:nvSpPr>
        <p:spPr>
          <a:xfrm>
            <a:off x="1284050" y="38351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341" name="Google Shape;341;p53"/>
          <p:cNvSpPr txBox="1"/>
          <p:nvPr>
            <p:ph idx="3" type="body"/>
          </p:nvPr>
        </p:nvSpPr>
        <p:spPr>
          <a:xfrm>
            <a:off x="1284050" y="286357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342" name="Google Shape;342;p53"/>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PILLARS">
  <p:cSld name="CAPTION_ONLY_2">
    <p:spTree>
      <p:nvGrpSpPr>
        <p:cNvPr id="343" name="Shape 343"/>
        <p:cNvGrpSpPr/>
        <p:nvPr/>
      </p:nvGrpSpPr>
      <p:grpSpPr>
        <a:xfrm>
          <a:off x="0" y="0"/>
          <a:ext cx="0" cy="0"/>
          <a:chOff x="0" y="0"/>
          <a:chExt cx="0" cy="0"/>
        </a:xfrm>
      </p:grpSpPr>
      <p:sp>
        <p:nvSpPr>
          <p:cNvPr id="344" name="Google Shape;344;p54"/>
          <p:cNvSpPr txBox="1"/>
          <p:nvPr>
            <p:ph idx="12" type="sldNum"/>
          </p:nvPr>
        </p:nvSpPr>
        <p:spPr>
          <a:xfrm>
            <a:off x="8524008" y="46778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345" name="Google Shape;345;p54"/>
          <p:cNvGrpSpPr/>
          <p:nvPr/>
        </p:nvGrpSpPr>
        <p:grpSpPr>
          <a:xfrm>
            <a:off x="6205000" y="1448925"/>
            <a:ext cx="2596800" cy="2757825"/>
            <a:chOff x="6265963" y="3087650"/>
            <a:chExt cx="2596800" cy="3677100"/>
          </a:xfrm>
        </p:grpSpPr>
        <p:sp>
          <p:nvSpPr>
            <p:cNvPr id="346" name="Google Shape;346;p54"/>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4"/>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8" name="Google Shape;348;p54"/>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grpSp>
        <p:nvGrpSpPr>
          <p:cNvPr id="349" name="Google Shape;349;p54"/>
          <p:cNvGrpSpPr/>
          <p:nvPr/>
        </p:nvGrpSpPr>
        <p:grpSpPr>
          <a:xfrm>
            <a:off x="3274050" y="1448925"/>
            <a:ext cx="2624100" cy="2757825"/>
            <a:chOff x="3293788" y="2998700"/>
            <a:chExt cx="2624100" cy="3677100"/>
          </a:xfrm>
        </p:grpSpPr>
        <p:sp>
          <p:nvSpPr>
            <p:cNvPr id="350" name="Google Shape;350;p54"/>
            <p:cNvSpPr/>
            <p:nvPr/>
          </p:nvSpPr>
          <p:spPr>
            <a:xfrm>
              <a:off x="3304138"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54"/>
            <p:cNvSpPr/>
            <p:nvPr/>
          </p:nvSpPr>
          <p:spPr>
            <a:xfrm>
              <a:off x="3304138"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2" name="Google Shape;352;p54"/>
            <p:cNvCxnSpPr/>
            <p:nvPr/>
          </p:nvCxnSpPr>
          <p:spPr>
            <a:xfrm>
              <a:off x="3293788" y="3619951"/>
              <a:ext cx="2624100" cy="0"/>
            </a:xfrm>
            <a:prstGeom prst="straightConnector1">
              <a:avLst/>
            </a:prstGeom>
            <a:noFill/>
            <a:ln cap="flat" cmpd="sng" w="76200">
              <a:solidFill>
                <a:srgbClr val="FFFFFF"/>
              </a:solidFill>
              <a:prstDash val="solid"/>
              <a:round/>
              <a:headEnd len="sm" w="sm" type="none"/>
              <a:tailEnd len="sm" w="sm" type="none"/>
            </a:ln>
          </p:spPr>
        </p:cxnSp>
      </p:grpSp>
      <p:grpSp>
        <p:nvGrpSpPr>
          <p:cNvPr id="353" name="Google Shape;353;p54"/>
          <p:cNvGrpSpPr/>
          <p:nvPr/>
        </p:nvGrpSpPr>
        <p:grpSpPr>
          <a:xfrm>
            <a:off x="342200" y="1448925"/>
            <a:ext cx="2625000" cy="2757825"/>
            <a:chOff x="430813" y="2998700"/>
            <a:chExt cx="2625000" cy="3677100"/>
          </a:xfrm>
        </p:grpSpPr>
        <p:sp>
          <p:nvSpPr>
            <p:cNvPr id="354" name="Google Shape;354;p54"/>
            <p:cNvSpPr/>
            <p:nvPr/>
          </p:nvSpPr>
          <p:spPr>
            <a:xfrm>
              <a:off x="441163"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54"/>
            <p:cNvSpPr/>
            <p:nvPr/>
          </p:nvSpPr>
          <p:spPr>
            <a:xfrm>
              <a:off x="441163"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6" name="Google Shape;356;p54"/>
            <p:cNvCxnSpPr/>
            <p:nvPr/>
          </p:nvCxnSpPr>
          <p:spPr>
            <a:xfrm>
              <a:off x="430813" y="3619951"/>
              <a:ext cx="2625000" cy="0"/>
            </a:xfrm>
            <a:prstGeom prst="straightConnector1">
              <a:avLst/>
            </a:prstGeom>
            <a:noFill/>
            <a:ln cap="flat" cmpd="sng" w="76200">
              <a:solidFill>
                <a:srgbClr val="FFFFFF"/>
              </a:solidFill>
              <a:prstDash val="solid"/>
              <a:round/>
              <a:headEnd len="sm" w="sm" type="none"/>
              <a:tailEnd len="sm" w="sm" type="none"/>
            </a:ln>
          </p:spPr>
        </p:cxnSp>
      </p:grpSp>
      <p:sp>
        <p:nvSpPr>
          <p:cNvPr id="357" name="Google Shape;357;p54"/>
          <p:cNvSpPr txBox="1"/>
          <p:nvPr>
            <p:ph idx="1" type="subTitle"/>
          </p:nvPr>
        </p:nvSpPr>
        <p:spPr>
          <a:xfrm>
            <a:off x="5021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358" name="Google Shape;358;p54"/>
          <p:cNvSpPr txBox="1"/>
          <p:nvPr>
            <p:ph idx="2" type="subTitle"/>
          </p:nvPr>
        </p:nvSpPr>
        <p:spPr>
          <a:xfrm>
            <a:off x="34335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359" name="Google Shape;359;p54"/>
          <p:cNvSpPr txBox="1"/>
          <p:nvPr>
            <p:ph idx="3" type="subTitle"/>
          </p:nvPr>
        </p:nvSpPr>
        <p:spPr>
          <a:xfrm>
            <a:off x="63508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360" name="Google Shape;360;p54"/>
          <p:cNvSpPr txBox="1"/>
          <p:nvPr>
            <p:ph idx="4" type="subTitle"/>
          </p:nvPr>
        </p:nvSpPr>
        <p:spPr>
          <a:xfrm>
            <a:off x="4583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361" name="Google Shape;361;p54"/>
          <p:cNvSpPr txBox="1"/>
          <p:nvPr>
            <p:ph idx="5" type="subTitle"/>
          </p:nvPr>
        </p:nvSpPr>
        <p:spPr>
          <a:xfrm>
            <a:off x="33897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362" name="Google Shape;362;p54"/>
          <p:cNvSpPr txBox="1"/>
          <p:nvPr>
            <p:ph idx="6" type="subTitle"/>
          </p:nvPr>
        </p:nvSpPr>
        <p:spPr>
          <a:xfrm>
            <a:off x="63070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000">
                <a:solidFill>
                  <a:srgbClr val="000000"/>
                </a:solidFill>
                <a:latin typeface="Arial"/>
                <a:ea typeface="Arial"/>
                <a:cs typeface="Arial"/>
                <a:sym typeface="Arial"/>
              </a:defRPr>
            </a:lvl9pPr>
          </a:lstStyle>
          <a:p/>
        </p:txBody>
      </p:sp>
      <p:sp>
        <p:nvSpPr>
          <p:cNvPr id="363" name="Google Shape;363;p54"/>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364" name="Google Shape;364;p54"/>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365" name="Google Shape;365;p54"/>
          <p:cNvSpPr txBox="1"/>
          <p:nvPr>
            <p:ph idx="7"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p:cSld name="CAPTION_ONLY_1">
    <p:spTree>
      <p:nvGrpSpPr>
        <p:cNvPr id="366" name="Shape 366"/>
        <p:cNvGrpSpPr/>
        <p:nvPr/>
      </p:nvGrpSpPr>
      <p:grpSpPr>
        <a:xfrm>
          <a:off x="0" y="0"/>
          <a:ext cx="0" cy="0"/>
          <a:chOff x="0" y="0"/>
          <a:chExt cx="0" cy="0"/>
        </a:xfrm>
      </p:grpSpPr>
      <p:sp>
        <p:nvSpPr>
          <p:cNvPr id="367" name="Google Shape;36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8" name="Google Shape;368;p55"/>
          <p:cNvSpPr/>
          <p:nvPr/>
        </p:nvSpPr>
        <p:spPr>
          <a:xfrm>
            <a:off x="461550" y="3756113"/>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5"/>
          <p:cNvSpPr/>
          <p:nvPr/>
        </p:nvSpPr>
        <p:spPr>
          <a:xfrm>
            <a:off x="461550" y="2791941"/>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5"/>
          <p:cNvSpPr/>
          <p:nvPr/>
        </p:nvSpPr>
        <p:spPr>
          <a:xfrm>
            <a:off x="461550" y="1827769"/>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5"/>
          <p:cNvSpPr txBox="1"/>
          <p:nvPr>
            <p:ph idx="1" type="body"/>
          </p:nvPr>
        </p:nvSpPr>
        <p:spPr>
          <a:xfrm>
            <a:off x="859500" y="18920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72" name="Google Shape;372;p55"/>
          <p:cNvSpPr txBox="1"/>
          <p:nvPr>
            <p:ph idx="2" type="body"/>
          </p:nvPr>
        </p:nvSpPr>
        <p:spPr>
          <a:xfrm>
            <a:off x="859500" y="38351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73" name="Google Shape;373;p55"/>
          <p:cNvSpPr txBox="1"/>
          <p:nvPr>
            <p:ph idx="3" type="body"/>
          </p:nvPr>
        </p:nvSpPr>
        <p:spPr>
          <a:xfrm>
            <a:off x="859500" y="286357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74" name="Google Shape;374;p55"/>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375" name="Google Shape;375;p55"/>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376" name="Google Shape;376;p55"/>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 More Slots">
  <p:cSld name="CAPTION_ONLY_1_1">
    <p:spTree>
      <p:nvGrpSpPr>
        <p:cNvPr id="377" name="Shape 377"/>
        <p:cNvGrpSpPr/>
        <p:nvPr/>
      </p:nvGrpSpPr>
      <p:grpSpPr>
        <a:xfrm>
          <a:off x="0" y="0"/>
          <a:ext cx="0" cy="0"/>
          <a:chOff x="0" y="0"/>
          <a:chExt cx="0" cy="0"/>
        </a:xfrm>
      </p:grpSpPr>
      <p:sp>
        <p:nvSpPr>
          <p:cNvPr id="378" name="Google Shape;378;p56"/>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0" name="Google Shape;380;p56"/>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6"/>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56"/>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6"/>
          <p:cNvSpPr txBox="1"/>
          <p:nvPr>
            <p:ph idx="1" type="body"/>
          </p:nvPr>
        </p:nvSpPr>
        <p:spPr>
          <a:xfrm>
            <a:off x="1164300" y="183487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84" name="Google Shape;384;p56"/>
          <p:cNvSpPr txBox="1"/>
          <p:nvPr>
            <p:ph idx="2" type="body"/>
          </p:nvPr>
        </p:nvSpPr>
        <p:spPr>
          <a:xfrm>
            <a:off x="1164300" y="4017619"/>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85" name="Google Shape;385;p56"/>
          <p:cNvSpPr txBox="1"/>
          <p:nvPr>
            <p:ph idx="3" type="body"/>
          </p:nvPr>
        </p:nvSpPr>
        <p:spPr>
          <a:xfrm>
            <a:off x="1164300" y="257782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86" name="Google Shape;386;p56"/>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387" name="Google Shape;387;p56"/>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388" name="Google Shape;388;p56"/>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389" name="Google Shape;389;p56"/>
          <p:cNvSpPr txBox="1"/>
          <p:nvPr>
            <p:ph idx="5" type="body"/>
          </p:nvPr>
        </p:nvSpPr>
        <p:spPr>
          <a:xfrm>
            <a:off x="1164300" y="3296738"/>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390" name="Google Shape;390;p56"/>
          <p:cNvSpPr txBox="1"/>
          <p:nvPr/>
        </p:nvSpPr>
        <p:spPr>
          <a:xfrm>
            <a:off x="588158" y="18560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sp>
        <p:nvSpPr>
          <p:cNvPr id="391" name="Google Shape;391;p56"/>
          <p:cNvSpPr txBox="1"/>
          <p:nvPr/>
        </p:nvSpPr>
        <p:spPr>
          <a:xfrm>
            <a:off x="588158" y="2588003"/>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sp>
        <p:nvSpPr>
          <p:cNvPr id="392" name="Google Shape;392;p56"/>
          <p:cNvSpPr txBox="1"/>
          <p:nvPr/>
        </p:nvSpPr>
        <p:spPr>
          <a:xfrm>
            <a:off x="588158" y="3306916"/>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sp>
        <p:nvSpPr>
          <p:cNvPr id="393" name="Google Shape;393;p56"/>
          <p:cNvSpPr txBox="1"/>
          <p:nvPr/>
        </p:nvSpPr>
        <p:spPr>
          <a:xfrm>
            <a:off x="588158" y="40277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4</a:t>
            </a:r>
            <a:endParaRPr b="1" i="0" sz="4600" u="none" cap="none" strike="noStrike">
              <a:solidFill>
                <a:srgbClr val="003C7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 More Slots 1">
  <p:cSld name="CAPTION_ONLY_1_1_1">
    <p:spTree>
      <p:nvGrpSpPr>
        <p:cNvPr id="394" name="Shape 394"/>
        <p:cNvGrpSpPr/>
        <p:nvPr/>
      </p:nvGrpSpPr>
      <p:grpSpPr>
        <a:xfrm>
          <a:off x="0" y="0"/>
          <a:ext cx="0" cy="0"/>
          <a:chOff x="0" y="0"/>
          <a:chExt cx="0" cy="0"/>
        </a:xfrm>
      </p:grpSpPr>
      <p:sp>
        <p:nvSpPr>
          <p:cNvPr id="395" name="Google Shape;395;p57"/>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7" name="Google Shape;397;p57"/>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7"/>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7"/>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57"/>
          <p:cNvSpPr txBox="1"/>
          <p:nvPr>
            <p:ph idx="1" type="body"/>
          </p:nvPr>
        </p:nvSpPr>
        <p:spPr>
          <a:xfrm>
            <a:off x="859500" y="183487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401" name="Google Shape;401;p57"/>
          <p:cNvSpPr txBox="1"/>
          <p:nvPr>
            <p:ph idx="2" type="body"/>
          </p:nvPr>
        </p:nvSpPr>
        <p:spPr>
          <a:xfrm>
            <a:off x="859500" y="401761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402" name="Google Shape;402;p57"/>
          <p:cNvSpPr txBox="1"/>
          <p:nvPr>
            <p:ph idx="3" type="body"/>
          </p:nvPr>
        </p:nvSpPr>
        <p:spPr>
          <a:xfrm>
            <a:off x="859500" y="257782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403" name="Google Shape;403;p57"/>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404" name="Google Shape;404;p57"/>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405" name="Google Shape;405;p57"/>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406" name="Google Shape;406;p57"/>
          <p:cNvSpPr txBox="1"/>
          <p:nvPr>
            <p:ph idx="5" type="body"/>
          </p:nvPr>
        </p:nvSpPr>
        <p:spPr>
          <a:xfrm>
            <a:off x="859500" y="329673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p:cSld name="BIG_NUMBER">
    <p:spTree>
      <p:nvGrpSpPr>
        <p:cNvPr id="407" name="Shape 407"/>
        <p:cNvGrpSpPr/>
        <p:nvPr/>
      </p:nvGrpSpPr>
      <p:grpSpPr>
        <a:xfrm>
          <a:off x="0" y="0"/>
          <a:ext cx="0" cy="0"/>
          <a:chOff x="0" y="0"/>
          <a:chExt cx="0" cy="0"/>
        </a:xfrm>
      </p:grpSpPr>
      <p:sp>
        <p:nvSpPr>
          <p:cNvPr id="408" name="Google Shape;408;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9" name="Google Shape;409;p58"/>
          <p:cNvPicPr preferRelativeResize="0"/>
          <p:nvPr/>
        </p:nvPicPr>
        <p:blipFill rotWithShape="1">
          <a:blip r:embed="rId2">
            <a:alphaModFix amt="76000"/>
          </a:blip>
          <a:srcRect b="0" l="17970" r="17963" t="0"/>
          <a:stretch/>
        </p:blipFill>
        <p:spPr>
          <a:xfrm>
            <a:off x="1208225" y="0"/>
            <a:ext cx="2929027" cy="5143494"/>
          </a:xfrm>
          <a:prstGeom prst="rect">
            <a:avLst/>
          </a:prstGeom>
          <a:noFill/>
          <a:ln>
            <a:noFill/>
          </a:ln>
        </p:spPr>
      </p:pic>
      <p:cxnSp>
        <p:nvCxnSpPr>
          <p:cNvPr id="410" name="Google Shape;410;p58"/>
          <p:cNvCxnSpPr/>
          <p:nvPr/>
        </p:nvCxnSpPr>
        <p:spPr>
          <a:xfrm>
            <a:off x="4934261" y="2211573"/>
            <a:ext cx="3361800" cy="0"/>
          </a:xfrm>
          <a:prstGeom prst="straightConnector1">
            <a:avLst/>
          </a:prstGeom>
          <a:noFill/>
          <a:ln cap="flat" cmpd="sng" w="9525">
            <a:solidFill>
              <a:srgbClr val="F3F3F3"/>
            </a:solidFill>
            <a:prstDash val="solid"/>
            <a:round/>
            <a:headEnd len="sm" w="sm" type="none"/>
            <a:tailEnd len="sm" w="sm" type="none"/>
          </a:ln>
        </p:spPr>
      </p:cxnSp>
      <p:sp>
        <p:nvSpPr>
          <p:cNvPr id="411" name="Google Shape;411;p58"/>
          <p:cNvSpPr txBox="1"/>
          <p:nvPr>
            <p:ph type="title"/>
          </p:nvPr>
        </p:nvSpPr>
        <p:spPr>
          <a:xfrm>
            <a:off x="4844375" y="1192856"/>
            <a:ext cx="3866700" cy="95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4800">
                <a:latin typeface="Arial"/>
                <a:ea typeface="Arial"/>
                <a:cs typeface="Arial"/>
                <a:sym typeface="Arial"/>
              </a:defRPr>
            </a:lvl1pPr>
            <a:lvl2pPr lvl="1" algn="l">
              <a:lnSpc>
                <a:spcPct val="100000"/>
              </a:lnSpc>
              <a:spcBef>
                <a:spcPts val="0"/>
              </a:spcBef>
              <a:spcAft>
                <a:spcPts val="0"/>
              </a:spcAft>
              <a:buSzPts val="2800"/>
              <a:buNone/>
              <a:defRPr b="1" sz="4800">
                <a:latin typeface="Arial"/>
                <a:ea typeface="Arial"/>
                <a:cs typeface="Arial"/>
                <a:sym typeface="Arial"/>
              </a:defRPr>
            </a:lvl2pPr>
            <a:lvl3pPr lvl="2" algn="l">
              <a:lnSpc>
                <a:spcPct val="100000"/>
              </a:lnSpc>
              <a:spcBef>
                <a:spcPts val="0"/>
              </a:spcBef>
              <a:spcAft>
                <a:spcPts val="0"/>
              </a:spcAft>
              <a:buSzPts val="2800"/>
              <a:buNone/>
              <a:defRPr b="1" sz="4800">
                <a:latin typeface="Arial"/>
                <a:ea typeface="Arial"/>
                <a:cs typeface="Arial"/>
                <a:sym typeface="Arial"/>
              </a:defRPr>
            </a:lvl3pPr>
            <a:lvl4pPr lvl="3" algn="l">
              <a:lnSpc>
                <a:spcPct val="100000"/>
              </a:lnSpc>
              <a:spcBef>
                <a:spcPts val="0"/>
              </a:spcBef>
              <a:spcAft>
                <a:spcPts val="0"/>
              </a:spcAft>
              <a:buSzPts val="2800"/>
              <a:buNone/>
              <a:defRPr b="1" sz="4800">
                <a:latin typeface="Arial"/>
                <a:ea typeface="Arial"/>
                <a:cs typeface="Arial"/>
                <a:sym typeface="Arial"/>
              </a:defRPr>
            </a:lvl4pPr>
            <a:lvl5pPr lvl="4" algn="l">
              <a:lnSpc>
                <a:spcPct val="100000"/>
              </a:lnSpc>
              <a:spcBef>
                <a:spcPts val="0"/>
              </a:spcBef>
              <a:spcAft>
                <a:spcPts val="0"/>
              </a:spcAft>
              <a:buSzPts val="2800"/>
              <a:buNone/>
              <a:defRPr b="1" sz="4800">
                <a:latin typeface="Arial"/>
                <a:ea typeface="Arial"/>
                <a:cs typeface="Arial"/>
                <a:sym typeface="Arial"/>
              </a:defRPr>
            </a:lvl5pPr>
            <a:lvl6pPr lvl="5" algn="l">
              <a:lnSpc>
                <a:spcPct val="100000"/>
              </a:lnSpc>
              <a:spcBef>
                <a:spcPts val="0"/>
              </a:spcBef>
              <a:spcAft>
                <a:spcPts val="0"/>
              </a:spcAft>
              <a:buSzPts val="2800"/>
              <a:buNone/>
              <a:defRPr b="1" sz="4800">
                <a:latin typeface="Arial"/>
                <a:ea typeface="Arial"/>
                <a:cs typeface="Arial"/>
                <a:sym typeface="Arial"/>
              </a:defRPr>
            </a:lvl6pPr>
            <a:lvl7pPr lvl="6" algn="l">
              <a:lnSpc>
                <a:spcPct val="100000"/>
              </a:lnSpc>
              <a:spcBef>
                <a:spcPts val="0"/>
              </a:spcBef>
              <a:spcAft>
                <a:spcPts val="0"/>
              </a:spcAft>
              <a:buSzPts val="2800"/>
              <a:buNone/>
              <a:defRPr b="1" sz="4800">
                <a:latin typeface="Arial"/>
                <a:ea typeface="Arial"/>
                <a:cs typeface="Arial"/>
                <a:sym typeface="Arial"/>
              </a:defRPr>
            </a:lvl7pPr>
            <a:lvl8pPr lvl="7" algn="l">
              <a:lnSpc>
                <a:spcPct val="100000"/>
              </a:lnSpc>
              <a:spcBef>
                <a:spcPts val="0"/>
              </a:spcBef>
              <a:spcAft>
                <a:spcPts val="0"/>
              </a:spcAft>
              <a:buSzPts val="2800"/>
              <a:buNone/>
              <a:defRPr b="1" sz="4800">
                <a:latin typeface="Arial"/>
                <a:ea typeface="Arial"/>
                <a:cs typeface="Arial"/>
                <a:sym typeface="Arial"/>
              </a:defRPr>
            </a:lvl8pPr>
            <a:lvl9pPr lvl="8" algn="l">
              <a:lnSpc>
                <a:spcPct val="100000"/>
              </a:lnSpc>
              <a:spcBef>
                <a:spcPts val="0"/>
              </a:spcBef>
              <a:spcAft>
                <a:spcPts val="0"/>
              </a:spcAft>
              <a:buSzPts val="2800"/>
              <a:buNone/>
              <a:defRPr b="1" sz="4800">
                <a:latin typeface="Arial"/>
                <a:ea typeface="Arial"/>
                <a:cs typeface="Arial"/>
                <a:sym typeface="Arial"/>
              </a:defRPr>
            </a:lvl9pPr>
          </a:lstStyle>
          <a:p/>
        </p:txBody>
      </p:sp>
      <p:sp>
        <p:nvSpPr>
          <p:cNvPr id="412" name="Google Shape;412;p58"/>
          <p:cNvSpPr txBox="1"/>
          <p:nvPr>
            <p:ph idx="1" type="subTitle"/>
          </p:nvPr>
        </p:nvSpPr>
        <p:spPr>
          <a:xfrm>
            <a:off x="4844375" y="2262900"/>
            <a:ext cx="4019100" cy="128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36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36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36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36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36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36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36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36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3600">
                <a:solidFill>
                  <a:srgbClr val="FFFFFF"/>
                </a:solidFill>
                <a:latin typeface="Arial"/>
                <a:ea typeface="Arial"/>
                <a:cs typeface="Arial"/>
                <a:sym typeface="Arial"/>
              </a:defRPr>
            </a:lvl9pPr>
          </a:lstStyle>
          <a:p/>
        </p:txBody>
      </p:sp>
      <p:sp>
        <p:nvSpPr>
          <p:cNvPr id="413" name="Google Shape;413;p58"/>
          <p:cNvSpPr/>
          <p:nvPr/>
        </p:nvSpPr>
        <p:spPr>
          <a:xfrm rot="1239341">
            <a:off x="1459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type="blank">
  <p:cSld name="BLANK">
    <p:spTree>
      <p:nvGrpSpPr>
        <p:cNvPr id="414" name="Shape 414"/>
        <p:cNvGrpSpPr/>
        <p:nvPr/>
      </p:nvGrpSpPr>
      <p:grpSpPr>
        <a:xfrm>
          <a:off x="0" y="0"/>
          <a:ext cx="0" cy="0"/>
          <a:chOff x="0" y="0"/>
          <a:chExt cx="0" cy="0"/>
        </a:xfrm>
      </p:grpSpPr>
      <p:sp>
        <p:nvSpPr>
          <p:cNvPr id="415" name="Google Shape;415;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2">
    <p:spTree>
      <p:nvGrpSpPr>
        <p:cNvPr id="416" name="Shape 416"/>
        <p:cNvGrpSpPr/>
        <p:nvPr/>
      </p:nvGrpSpPr>
      <p:grpSpPr>
        <a:xfrm>
          <a:off x="0" y="0"/>
          <a:ext cx="0" cy="0"/>
          <a:chOff x="0" y="0"/>
          <a:chExt cx="0" cy="0"/>
        </a:xfrm>
      </p:grpSpPr>
      <p:sp>
        <p:nvSpPr>
          <p:cNvPr id="417" name="Google Shape;417;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18" name="Google Shape;418;p60"/>
          <p:cNvSpPr txBox="1"/>
          <p:nvPr>
            <p:ph idx="1" type="subTitle"/>
          </p:nvPr>
        </p:nvSpPr>
        <p:spPr>
          <a:xfrm>
            <a:off x="663100" y="13227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19" name="Google Shape;419;p60"/>
          <p:cNvSpPr txBox="1"/>
          <p:nvPr>
            <p:ph idx="2" type="subTitle"/>
          </p:nvPr>
        </p:nvSpPr>
        <p:spPr>
          <a:xfrm>
            <a:off x="663100" y="186375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0" name="Google Shape;420;p60"/>
          <p:cNvSpPr txBox="1"/>
          <p:nvPr>
            <p:ph idx="3" type="subTitle"/>
          </p:nvPr>
        </p:nvSpPr>
        <p:spPr>
          <a:xfrm>
            <a:off x="663100" y="240477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1" name="Google Shape;421;p60"/>
          <p:cNvSpPr txBox="1"/>
          <p:nvPr>
            <p:ph idx="4" type="subTitle"/>
          </p:nvPr>
        </p:nvSpPr>
        <p:spPr>
          <a:xfrm>
            <a:off x="663100" y="348681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2" name="Google Shape;422;p60"/>
          <p:cNvSpPr txBox="1"/>
          <p:nvPr>
            <p:ph idx="5" type="subTitle"/>
          </p:nvPr>
        </p:nvSpPr>
        <p:spPr>
          <a:xfrm>
            <a:off x="4466625" y="13227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3" name="Google Shape;423;p60"/>
          <p:cNvSpPr txBox="1"/>
          <p:nvPr>
            <p:ph idx="6" type="subTitle"/>
          </p:nvPr>
        </p:nvSpPr>
        <p:spPr>
          <a:xfrm>
            <a:off x="4466625" y="186375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4" name="Google Shape;424;p60"/>
          <p:cNvSpPr txBox="1"/>
          <p:nvPr>
            <p:ph idx="7" type="subTitle"/>
          </p:nvPr>
        </p:nvSpPr>
        <p:spPr>
          <a:xfrm>
            <a:off x="4466625" y="240477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5" name="Google Shape;425;p60"/>
          <p:cNvSpPr txBox="1"/>
          <p:nvPr>
            <p:ph idx="8" type="subTitle"/>
          </p:nvPr>
        </p:nvSpPr>
        <p:spPr>
          <a:xfrm>
            <a:off x="4466625" y="294579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6" name="Google Shape;426;p60"/>
          <p:cNvSpPr txBox="1"/>
          <p:nvPr>
            <p:ph idx="9" type="subTitle"/>
          </p:nvPr>
        </p:nvSpPr>
        <p:spPr>
          <a:xfrm>
            <a:off x="4466625" y="348681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7" name="Google Shape;427;p60"/>
          <p:cNvSpPr txBox="1"/>
          <p:nvPr>
            <p:ph idx="13" type="subTitle"/>
          </p:nvPr>
        </p:nvSpPr>
        <p:spPr>
          <a:xfrm>
            <a:off x="663100" y="294579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8" name="Google Shape;428;p60"/>
          <p:cNvSpPr txBox="1"/>
          <p:nvPr>
            <p:ph idx="14" type="subTitle"/>
          </p:nvPr>
        </p:nvSpPr>
        <p:spPr>
          <a:xfrm>
            <a:off x="4466625" y="40278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429" name="Google Shape;429;p60"/>
          <p:cNvSpPr txBox="1"/>
          <p:nvPr>
            <p:ph idx="15" type="subTitle"/>
          </p:nvPr>
        </p:nvSpPr>
        <p:spPr>
          <a:xfrm>
            <a:off x="663100" y="40278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grpSp>
        <p:nvGrpSpPr>
          <p:cNvPr id="430" name="Google Shape;430;p60"/>
          <p:cNvGrpSpPr/>
          <p:nvPr/>
        </p:nvGrpSpPr>
        <p:grpSpPr>
          <a:xfrm>
            <a:off x="-14600" y="1088690"/>
            <a:ext cx="9221700" cy="125325"/>
            <a:chOff x="-14600" y="912702"/>
            <a:chExt cx="9221700" cy="167100"/>
          </a:xfrm>
        </p:grpSpPr>
        <p:cxnSp>
          <p:nvCxnSpPr>
            <p:cNvPr id="431" name="Google Shape;431;p60"/>
            <p:cNvCxnSpPr/>
            <p:nvPr/>
          </p:nvCxnSpPr>
          <p:spPr>
            <a:xfrm flipH="1" rot="10800000">
              <a:off x="-14600" y="1065102"/>
              <a:ext cx="9221700" cy="14700"/>
            </a:xfrm>
            <a:prstGeom prst="straightConnector1">
              <a:avLst/>
            </a:prstGeom>
            <a:noFill/>
            <a:ln cap="flat" cmpd="sng" w="114300">
              <a:solidFill>
                <a:srgbClr val="FFFFFF"/>
              </a:solidFill>
              <a:prstDash val="solid"/>
              <a:round/>
              <a:headEnd len="sm" w="sm" type="none"/>
              <a:tailEnd len="sm" w="sm" type="none"/>
            </a:ln>
          </p:spPr>
        </p:cxnSp>
        <p:cxnSp>
          <p:nvCxnSpPr>
            <p:cNvPr id="432" name="Google Shape;432;p60"/>
            <p:cNvCxnSpPr/>
            <p:nvPr/>
          </p:nvCxnSpPr>
          <p:spPr>
            <a:xfrm flipH="1" rot="10800000">
              <a:off x="-14600" y="912702"/>
              <a:ext cx="9221700" cy="14700"/>
            </a:xfrm>
            <a:prstGeom prst="straightConnector1">
              <a:avLst/>
            </a:prstGeom>
            <a:noFill/>
            <a:ln cap="flat" cmpd="sng" w="38100">
              <a:solidFill>
                <a:srgbClr val="0FAFFF"/>
              </a:solidFill>
              <a:prstDash val="solid"/>
              <a:round/>
              <a:headEnd len="sm" w="sm" type="none"/>
              <a:tailEnd len="sm" w="sm" type="none"/>
            </a:ln>
          </p:spPr>
        </p:cxnSp>
      </p:grpSp>
      <p:grpSp>
        <p:nvGrpSpPr>
          <p:cNvPr id="433" name="Google Shape;433;p60"/>
          <p:cNvGrpSpPr/>
          <p:nvPr/>
        </p:nvGrpSpPr>
        <p:grpSpPr>
          <a:xfrm>
            <a:off x="-14600" y="4605956"/>
            <a:ext cx="9221700" cy="125325"/>
            <a:chOff x="-14600" y="6141275"/>
            <a:chExt cx="9221700" cy="167100"/>
          </a:xfrm>
        </p:grpSpPr>
        <p:cxnSp>
          <p:nvCxnSpPr>
            <p:cNvPr id="434" name="Google Shape;434;p60"/>
            <p:cNvCxnSpPr/>
            <p:nvPr/>
          </p:nvCxnSpPr>
          <p:spPr>
            <a:xfrm flipH="1" rot="10800000">
              <a:off x="-14600" y="6293675"/>
              <a:ext cx="9221700" cy="14700"/>
            </a:xfrm>
            <a:prstGeom prst="straightConnector1">
              <a:avLst/>
            </a:prstGeom>
            <a:noFill/>
            <a:ln cap="flat" cmpd="sng" w="38100">
              <a:solidFill>
                <a:srgbClr val="0FAFFF"/>
              </a:solidFill>
              <a:prstDash val="solid"/>
              <a:round/>
              <a:headEnd len="sm" w="sm" type="none"/>
              <a:tailEnd len="sm" w="sm" type="none"/>
            </a:ln>
          </p:spPr>
        </p:cxnSp>
        <p:cxnSp>
          <p:nvCxnSpPr>
            <p:cNvPr id="435" name="Google Shape;435;p60"/>
            <p:cNvCxnSpPr/>
            <p:nvPr/>
          </p:nvCxnSpPr>
          <p:spPr>
            <a:xfrm flipH="1" rot="10800000">
              <a:off x="-14600" y="6141275"/>
              <a:ext cx="9221700" cy="14700"/>
            </a:xfrm>
            <a:prstGeom prst="straightConnector1">
              <a:avLst/>
            </a:prstGeom>
            <a:noFill/>
            <a:ln cap="flat" cmpd="sng" w="114300">
              <a:solidFill>
                <a:srgbClr val="FFFFFF"/>
              </a:solidFill>
              <a:prstDash val="solid"/>
              <a:round/>
              <a:headEnd len="sm" w="sm" type="none"/>
              <a:tailEnd len="sm" w="sm" type="none"/>
            </a:ln>
          </p:spPr>
        </p:cxnSp>
      </p:grpSp>
      <p:sp>
        <p:nvSpPr>
          <p:cNvPr id="436" name="Google Shape;436;p60"/>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BLANK_2_1">
    <p:spTree>
      <p:nvGrpSpPr>
        <p:cNvPr id="437" name="Shape 437"/>
        <p:cNvGrpSpPr/>
        <p:nvPr/>
      </p:nvGrpSpPr>
      <p:grpSpPr>
        <a:xfrm>
          <a:off x="0" y="0"/>
          <a:ext cx="0" cy="0"/>
          <a:chOff x="0" y="0"/>
          <a:chExt cx="0" cy="0"/>
        </a:xfrm>
      </p:grpSpPr>
      <p:sp>
        <p:nvSpPr>
          <p:cNvPr id="438" name="Google Shape;438;p61"/>
          <p:cNvSpPr txBox="1"/>
          <p:nvPr>
            <p:ph idx="12" type="sldNum"/>
          </p:nvPr>
        </p:nvSpPr>
        <p:spPr>
          <a:xfrm>
            <a:off x="8472458" y="48152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39" name="Google Shape;439;p61"/>
          <p:cNvGrpSpPr/>
          <p:nvPr/>
        </p:nvGrpSpPr>
        <p:grpSpPr>
          <a:xfrm>
            <a:off x="-14600" y="708548"/>
            <a:ext cx="8142175" cy="646425"/>
            <a:chOff x="-14600" y="1630530"/>
            <a:chExt cx="8142175" cy="861900"/>
          </a:xfrm>
        </p:grpSpPr>
        <p:sp>
          <p:nvSpPr>
            <p:cNvPr id="440" name="Google Shape;440;p61"/>
            <p:cNvSpPr/>
            <p:nvPr/>
          </p:nvSpPr>
          <p:spPr>
            <a:xfrm>
              <a:off x="-14600" y="171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61"/>
            <p:cNvSpPr/>
            <p:nvPr/>
          </p:nvSpPr>
          <p:spPr>
            <a:xfrm>
              <a:off x="7266575" y="1630530"/>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2" name="Google Shape;442;p61"/>
          <p:cNvGrpSpPr/>
          <p:nvPr/>
        </p:nvGrpSpPr>
        <p:grpSpPr>
          <a:xfrm>
            <a:off x="-14600" y="1425658"/>
            <a:ext cx="8142175" cy="646425"/>
            <a:chOff x="-14600" y="2586678"/>
            <a:chExt cx="8142175" cy="861900"/>
          </a:xfrm>
        </p:grpSpPr>
        <p:sp>
          <p:nvSpPr>
            <p:cNvPr id="443" name="Google Shape;443;p61"/>
            <p:cNvSpPr/>
            <p:nvPr/>
          </p:nvSpPr>
          <p:spPr>
            <a:xfrm>
              <a:off x="-14600" y="2662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1"/>
            <p:cNvSpPr/>
            <p:nvPr/>
          </p:nvSpPr>
          <p:spPr>
            <a:xfrm>
              <a:off x="7266575" y="2586678"/>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5" name="Google Shape;445;p61"/>
          <p:cNvGrpSpPr/>
          <p:nvPr/>
        </p:nvGrpSpPr>
        <p:grpSpPr>
          <a:xfrm>
            <a:off x="-14600" y="2142769"/>
            <a:ext cx="8142175" cy="646425"/>
            <a:chOff x="-14600" y="3542826"/>
            <a:chExt cx="8142175" cy="861900"/>
          </a:xfrm>
        </p:grpSpPr>
        <p:sp>
          <p:nvSpPr>
            <p:cNvPr id="446" name="Google Shape;446;p61"/>
            <p:cNvSpPr/>
            <p:nvPr/>
          </p:nvSpPr>
          <p:spPr>
            <a:xfrm>
              <a:off x="-14600" y="3615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1"/>
            <p:cNvSpPr/>
            <p:nvPr/>
          </p:nvSpPr>
          <p:spPr>
            <a:xfrm>
              <a:off x="7266575" y="3542826"/>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8" name="Google Shape;448;p61"/>
          <p:cNvGrpSpPr/>
          <p:nvPr/>
        </p:nvGrpSpPr>
        <p:grpSpPr>
          <a:xfrm>
            <a:off x="-14600" y="2859880"/>
            <a:ext cx="8142175" cy="646425"/>
            <a:chOff x="-14600" y="4498974"/>
            <a:chExt cx="8142175" cy="861900"/>
          </a:xfrm>
        </p:grpSpPr>
        <p:sp>
          <p:nvSpPr>
            <p:cNvPr id="449" name="Google Shape;449;p61"/>
            <p:cNvSpPr/>
            <p:nvPr/>
          </p:nvSpPr>
          <p:spPr>
            <a:xfrm>
              <a:off x="-14600" y="4567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1"/>
            <p:cNvSpPr/>
            <p:nvPr/>
          </p:nvSpPr>
          <p:spPr>
            <a:xfrm>
              <a:off x="7266575" y="4498974"/>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1" name="Google Shape;451;p61"/>
          <p:cNvSpPr txBox="1"/>
          <p:nvPr>
            <p:ph idx="1" type="subTitle"/>
          </p:nvPr>
        </p:nvSpPr>
        <p:spPr>
          <a:xfrm>
            <a:off x="607966" y="8536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52" name="Google Shape;452;p61"/>
          <p:cNvSpPr txBox="1"/>
          <p:nvPr>
            <p:ph idx="2" type="subTitle"/>
          </p:nvPr>
        </p:nvSpPr>
        <p:spPr>
          <a:xfrm>
            <a:off x="607966" y="227991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53" name="Google Shape;453;p61"/>
          <p:cNvSpPr txBox="1"/>
          <p:nvPr>
            <p:ph idx="3" type="subTitle"/>
          </p:nvPr>
        </p:nvSpPr>
        <p:spPr>
          <a:xfrm>
            <a:off x="607966" y="157223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54" name="Google Shape;454;p61"/>
          <p:cNvSpPr txBox="1"/>
          <p:nvPr>
            <p:ph idx="4" type="subTitle"/>
          </p:nvPr>
        </p:nvSpPr>
        <p:spPr>
          <a:xfrm>
            <a:off x="607966" y="300098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55" name="Google Shape;455;p61"/>
          <p:cNvSpPr txBox="1"/>
          <p:nvPr>
            <p:ph idx="5" type="subTitle"/>
          </p:nvPr>
        </p:nvSpPr>
        <p:spPr>
          <a:xfrm>
            <a:off x="7489133" y="77816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456" name="Google Shape;456;p61"/>
          <p:cNvSpPr txBox="1"/>
          <p:nvPr>
            <p:ph idx="6" type="subTitle"/>
          </p:nvPr>
        </p:nvSpPr>
        <p:spPr>
          <a:xfrm>
            <a:off x="7489133" y="1499226"/>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457" name="Google Shape;457;p61"/>
          <p:cNvSpPr txBox="1"/>
          <p:nvPr>
            <p:ph idx="7" type="subTitle"/>
          </p:nvPr>
        </p:nvSpPr>
        <p:spPr>
          <a:xfrm>
            <a:off x="7489133" y="220691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458" name="Google Shape;458;p61"/>
          <p:cNvSpPr txBox="1"/>
          <p:nvPr>
            <p:ph idx="8" type="subTitle"/>
          </p:nvPr>
        </p:nvSpPr>
        <p:spPr>
          <a:xfrm>
            <a:off x="7489133" y="2921897"/>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459" name="Google Shape;459;p61"/>
          <p:cNvGrpSpPr/>
          <p:nvPr/>
        </p:nvGrpSpPr>
        <p:grpSpPr>
          <a:xfrm>
            <a:off x="-14600" y="3576991"/>
            <a:ext cx="8142175" cy="646425"/>
            <a:chOff x="-14600" y="5455122"/>
            <a:chExt cx="8142175" cy="861900"/>
          </a:xfrm>
        </p:grpSpPr>
        <p:sp>
          <p:nvSpPr>
            <p:cNvPr id="460" name="Google Shape;460;p61"/>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61"/>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2" name="Google Shape;462;p61"/>
          <p:cNvSpPr txBox="1"/>
          <p:nvPr>
            <p:ph idx="9" type="subTitle"/>
          </p:nvPr>
        </p:nvSpPr>
        <p:spPr>
          <a:xfrm>
            <a:off x="607966" y="37220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63" name="Google Shape;463;p61"/>
          <p:cNvSpPr txBox="1"/>
          <p:nvPr>
            <p:ph idx="13" type="subTitle"/>
          </p:nvPr>
        </p:nvSpPr>
        <p:spPr>
          <a:xfrm>
            <a:off x="7489133" y="365147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464" name="Google Shape;464;p61"/>
          <p:cNvSpPr txBox="1"/>
          <p:nvPr>
            <p:ph type="title"/>
          </p:nvPr>
        </p:nvSpPr>
        <p:spPr>
          <a:xfrm>
            <a:off x="600380" y="3341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465" name="Google Shape;465;p61"/>
          <p:cNvGrpSpPr/>
          <p:nvPr/>
        </p:nvGrpSpPr>
        <p:grpSpPr>
          <a:xfrm>
            <a:off x="-14600" y="4319941"/>
            <a:ext cx="8142175" cy="646425"/>
            <a:chOff x="-14600" y="5455122"/>
            <a:chExt cx="8142175" cy="861900"/>
          </a:xfrm>
        </p:grpSpPr>
        <p:sp>
          <p:nvSpPr>
            <p:cNvPr id="466" name="Google Shape;466;p61"/>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61"/>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8" name="Google Shape;468;p61"/>
          <p:cNvSpPr txBox="1"/>
          <p:nvPr>
            <p:ph idx="14" type="subTitle"/>
          </p:nvPr>
        </p:nvSpPr>
        <p:spPr>
          <a:xfrm>
            <a:off x="607966" y="446499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69" name="Google Shape;469;p61"/>
          <p:cNvSpPr txBox="1"/>
          <p:nvPr>
            <p:ph idx="15" type="subTitle"/>
          </p:nvPr>
        </p:nvSpPr>
        <p:spPr>
          <a:xfrm>
            <a:off x="7489133" y="439442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0" name="Google Shape;30;p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Three Slots">
  <p:cSld name="BLANK_2_1_2">
    <p:spTree>
      <p:nvGrpSpPr>
        <p:cNvPr id="470" name="Shape 470"/>
        <p:cNvGrpSpPr/>
        <p:nvPr/>
      </p:nvGrpSpPr>
      <p:grpSpPr>
        <a:xfrm>
          <a:off x="0" y="0"/>
          <a:ext cx="0" cy="0"/>
          <a:chOff x="0" y="0"/>
          <a:chExt cx="0" cy="0"/>
        </a:xfrm>
      </p:grpSpPr>
      <p:sp>
        <p:nvSpPr>
          <p:cNvPr id="471" name="Google Shape;471;p62"/>
          <p:cNvSpPr txBox="1"/>
          <p:nvPr>
            <p:ph idx="12" type="sldNum"/>
          </p:nvPr>
        </p:nvSpPr>
        <p:spPr>
          <a:xfrm>
            <a:off x="8472458" y="45866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72" name="Google Shape;472;p62"/>
          <p:cNvGrpSpPr/>
          <p:nvPr/>
        </p:nvGrpSpPr>
        <p:grpSpPr>
          <a:xfrm>
            <a:off x="-14600" y="1287583"/>
            <a:ext cx="8410975" cy="895298"/>
            <a:chOff x="-14600" y="1630542"/>
            <a:chExt cx="8410975" cy="991800"/>
          </a:xfrm>
        </p:grpSpPr>
        <p:sp>
          <p:nvSpPr>
            <p:cNvPr id="473" name="Google Shape;473;p6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5" name="Google Shape;475;p62"/>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76" name="Google Shape;476;p62"/>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477" name="Google Shape;477;p62"/>
          <p:cNvGrpSpPr/>
          <p:nvPr/>
        </p:nvGrpSpPr>
        <p:grpSpPr>
          <a:xfrm>
            <a:off x="-14600" y="2373433"/>
            <a:ext cx="8410975" cy="895298"/>
            <a:chOff x="-14600" y="1630542"/>
            <a:chExt cx="8410975" cy="991800"/>
          </a:xfrm>
        </p:grpSpPr>
        <p:sp>
          <p:nvSpPr>
            <p:cNvPr id="478" name="Google Shape;478;p6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0" name="Google Shape;480;p62"/>
          <p:cNvSpPr txBox="1"/>
          <p:nvPr>
            <p:ph idx="3" type="subTitle"/>
          </p:nvPr>
        </p:nvSpPr>
        <p:spPr>
          <a:xfrm>
            <a:off x="607966" y="26252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81" name="Google Shape;481;p62"/>
          <p:cNvSpPr txBox="1"/>
          <p:nvPr>
            <p:ph idx="4" type="subTitle"/>
          </p:nvPr>
        </p:nvSpPr>
        <p:spPr>
          <a:xfrm>
            <a:off x="7559572" y="25746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482" name="Google Shape;482;p62"/>
          <p:cNvGrpSpPr/>
          <p:nvPr/>
        </p:nvGrpSpPr>
        <p:grpSpPr>
          <a:xfrm>
            <a:off x="-14600" y="3459283"/>
            <a:ext cx="8410975" cy="895298"/>
            <a:chOff x="-14600" y="1630542"/>
            <a:chExt cx="8410975" cy="991800"/>
          </a:xfrm>
        </p:grpSpPr>
        <p:sp>
          <p:nvSpPr>
            <p:cNvPr id="483" name="Google Shape;483;p6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 name="Google Shape;485;p62"/>
          <p:cNvSpPr txBox="1"/>
          <p:nvPr>
            <p:ph idx="5" type="subTitle"/>
          </p:nvPr>
        </p:nvSpPr>
        <p:spPr>
          <a:xfrm>
            <a:off x="607966" y="37111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86" name="Google Shape;486;p62"/>
          <p:cNvSpPr txBox="1"/>
          <p:nvPr>
            <p:ph idx="6" type="subTitle"/>
          </p:nvPr>
        </p:nvSpPr>
        <p:spPr>
          <a:xfrm>
            <a:off x="7559572" y="36605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487" name="Google Shape;487;p62"/>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Four Slots">
  <p:cSld name="BLANK_2_1_2_1">
    <p:spTree>
      <p:nvGrpSpPr>
        <p:cNvPr id="488" name="Shape 488"/>
        <p:cNvGrpSpPr/>
        <p:nvPr/>
      </p:nvGrpSpPr>
      <p:grpSpPr>
        <a:xfrm>
          <a:off x="0" y="0"/>
          <a:ext cx="0" cy="0"/>
          <a:chOff x="0" y="0"/>
          <a:chExt cx="0" cy="0"/>
        </a:xfrm>
      </p:grpSpPr>
      <p:sp>
        <p:nvSpPr>
          <p:cNvPr id="489" name="Google Shape;489;p63"/>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490" name="Google Shape;490;p63"/>
          <p:cNvGrpSpPr/>
          <p:nvPr/>
        </p:nvGrpSpPr>
        <p:grpSpPr>
          <a:xfrm>
            <a:off x="-14600" y="1287494"/>
            <a:ext cx="8410975" cy="863659"/>
            <a:chOff x="-14600" y="1630542"/>
            <a:chExt cx="8410975" cy="991800"/>
          </a:xfrm>
        </p:grpSpPr>
        <p:sp>
          <p:nvSpPr>
            <p:cNvPr id="491" name="Google Shape;491;p63"/>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63"/>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3" name="Google Shape;493;p63"/>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94" name="Google Shape;494;p63"/>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495" name="Google Shape;495;p63"/>
          <p:cNvGrpSpPr/>
          <p:nvPr/>
        </p:nvGrpSpPr>
        <p:grpSpPr>
          <a:xfrm>
            <a:off x="4313" y="2172506"/>
            <a:ext cx="8410975" cy="863659"/>
            <a:chOff x="-14600" y="1630542"/>
            <a:chExt cx="8410975" cy="991800"/>
          </a:xfrm>
        </p:grpSpPr>
        <p:sp>
          <p:nvSpPr>
            <p:cNvPr id="496" name="Google Shape;496;p63"/>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3"/>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8" name="Google Shape;498;p63"/>
          <p:cNvSpPr txBox="1"/>
          <p:nvPr>
            <p:ph idx="3" type="subTitle"/>
          </p:nvPr>
        </p:nvSpPr>
        <p:spPr>
          <a:xfrm>
            <a:off x="626879" y="24334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499" name="Google Shape;499;p63"/>
          <p:cNvSpPr txBox="1"/>
          <p:nvPr>
            <p:ph idx="4" type="subTitle"/>
          </p:nvPr>
        </p:nvSpPr>
        <p:spPr>
          <a:xfrm>
            <a:off x="7578485" y="2371818"/>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500" name="Google Shape;500;p63"/>
          <p:cNvGrpSpPr/>
          <p:nvPr/>
        </p:nvGrpSpPr>
        <p:grpSpPr>
          <a:xfrm>
            <a:off x="4313" y="3057519"/>
            <a:ext cx="8410975" cy="863659"/>
            <a:chOff x="-14600" y="1630542"/>
            <a:chExt cx="8410975" cy="991800"/>
          </a:xfrm>
        </p:grpSpPr>
        <p:sp>
          <p:nvSpPr>
            <p:cNvPr id="501" name="Google Shape;501;p63"/>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63"/>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3" name="Google Shape;503;p63"/>
          <p:cNvSpPr txBox="1"/>
          <p:nvPr>
            <p:ph idx="5" type="subTitle"/>
          </p:nvPr>
        </p:nvSpPr>
        <p:spPr>
          <a:xfrm>
            <a:off x="626879" y="33131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504" name="Google Shape;504;p63"/>
          <p:cNvSpPr txBox="1"/>
          <p:nvPr>
            <p:ph idx="6" type="subTitle"/>
          </p:nvPr>
        </p:nvSpPr>
        <p:spPr>
          <a:xfrm>
            <a:off x="7578485" y="32625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505" name="Google Shape;505;p63"/>
          <p:cNvGrpSpPr/>
          <p:nvPr/>
        </p:nvGrpSpPr>
        <p:grpSpPr>
          <a:xfrm>
            <a:off x="4313" y="3942531"/>
            <a:ext cx="8410975" cy="863659"/>
            <a:chOff x="-14600" y="1630542"/>
            <a:chExt cx="8410975" cy="991800"/>
          </a:xfrm>
        </p:grpSpPr>
        <p:sp>
          <p:nvSpPr>
            <p:cNvPr id="506" name="Google Shape;506;p63"/>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63"/>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8" name="Google Shape;508;p63"/>
          <p:cNvSpPr txBox="1"/>
          <p:nvPr>
            <p:ph idx="7" type="subTitle"/>
          </p:nvPr>
        </p:nvSpPr>
        <p:spPr>
          <a:xfrm>
            <a:off x="626879" y="419443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509" name="Google Shape;509;p63"/>
          <p:cNvSpPr txBox="1"/>
          <p:nvPr>
            <p:ph idx="8" type="subTitle"/>
          </p:nvPr>
        </p:nvSpPr>
        <p:spPr>
          <a:xfrm>
            <a:off x="7578485" y="4143849"/>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510" name="Google Shape;510;p6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p:cSld name="BLANK_2_1_1_2">
    <p:spTree>
      <p:nvGrpSpPr>
        <p:cNvPr id="511" name="Shape 511"/>
        <p:cNvGrpSpPr/>
        <p:nvPr/>
      </p:nvGrpSpPr>
      <p:grpSpPr>
        <a:xfrm>
          <a:off x="0" y="0"/>
          <a:ext cx="0" cy="0"/>
          <a:chOff x="0" y="0"/>
          <a:chExt cx="0" cy="0"/>
        </a:xfrm>
      </p:grpSpPr>
      <p:sp>
        <p:nvSpPr>
          <p:cNvPr id="512" name="Google Shape;51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3" name="Google Shape;513;p64"/>
          <p:cNvSpPr/>
          <p:nvPr/>
        </p:nvSpPr>
        <p:spPr>
          <a:xfrm>
            <a:off x="634525" y="1623581"/>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64"/>
          <p:cNvSpPr/>
          <p:nvPr/>
        </p:nvSpPr>
        <p:spPr>
          <a:xfrm>
            <a:off x="3462389"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64"/>
          <p:cNvSpPr/>
          <p:nvPr/>
        </p:nvSpPr>
        <p:spPr>
          <a:xfrm>
            <a:off x="6290253" y="1587367"/>
            <a:ext cx="2007300" cy="1506000"/>
          </a:xfrm>
          <a:prstGeom prst="ellipse">
            <a:avLst/>
          </a:prstGeom>
          <a:noFill/>
          <a:ln cap="flat" cmpd="sng" w="2857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64"/>
          <p:cNvSpPr/>
          <p:nvPr/>
        </p:nvSpPr>
        <p:spPr>
          <a:xfrm rot="-8785779">
            <a:off x="2580748" y="2197012"/>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64"/>
          <p:cNvSpPr/>
          <p:nvPr/>
        </p:nvSpPr>
        <p:spPr>
          <a:xfrm rot="-8785779">
            <a:off x="5423848" y="2169806"/>
            <a:ext cx="398220" cy="413779"/>
          </a:xfrm>
          <a:prstGeom prst="rtTriangle">
            <a:avLst/>
          </a:prstGeom>
          <a:solidFill>
            <a:srgbClr val="0FAFFF"/>
          </a:solidFill>
          <a:ln cap="flat" cmpd="sng" w="9525">
            <a:solidFill>
              <a:srgbClr val="0FA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64"/>
          <p:cNvSpPr txBox="1"/>
          <p:nvPr>
            <p:ph type="title"/>
          </p:nvPr>
        </p:nvSpPr>
        <p:spPr>
          <a:xfrm>
            <a:off x="594350" y="513423"/>
            <a:ext cx="77211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
        <p:nvSpPr>
          <p:cNvPr id="519" name="Google Shape;519;p64"/>
          <p:cNvSpPr txBox="1"/>
          <p:nvPr>
            <p:ph idx="1" type="subTitle"/>
          </p:nvPr>
        </p:nvSpPr>
        <p:spPr>
          <a:xfrm>
            <a:off x="29507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520" name="Google Shape;520;p64"/>
          <p:cNvSpPr txBox="1"/>
          <p:nvPr>
            <p:ph idx="2" type="subTitle"/>
          </p:nvPr>
        </p:nvSpPr>
        <p:spPr>
          <a:xfrm>
            <a:off x="31491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
        <p:nvSpPr>
          <p:cNvPr id="521" name="Google Shape;521;p64"/>
          <p:cNvSpPr txBox="1"/>
          <p:nvPr>
            <p:ph idx="3" type="subTitle"/>
          </p:nvPr>
        </p:nvSpPr>
        <p:spPr>
          <a:xfrm>
            <a:off x="5968525" y="3218138"/>
            <a:ext cx="2700900" cy="437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600">
                <a:solidFill>
                  <a:srgbClr val="0FAFFF"/>
                </a:solidFill>
                <a:latin typeface="Arial"/>
                <a:ea typeface="Arial"/>
                <a:cs typeface="Arial"/>
                <a:sym typeface="Arial"/>
              </a:defRPr>
            </a:lvl1pPr>
            <a:lvl2pPr lvl="1" algn="ctr">
              <a:lnSpc>
                <a:spcPct val="100000"/>
              </a:lnSpc>
              <a:spcBef>
                <a:spcPts val="0"/>
              </a:spcBef>
              <a:spcAft>
                <a:spcPts val="0"/>
              </a:spcAft>
              <a:buSzPts val="1400"/>
              <a:buNone/>
              <a:defRPr b="1" sz="2600">
                <a:solidFill>
                  <a:srgbClr val="0FAFFF"/>
                </a:solidFill>
                <a:latin typeface="Arial"/>
                <a:ea typeface="Arial"/>
                <a:cs typeface="Arial"/>
                <a:sym typeface="Arial"/>
              </a:defRPr>
            </a:lvl2pPr>
            <a:lvl3pPr lvl="2" algn="ctr">
              <a:lnSpc>
                <a:spcPct val="100000"/>
              </a:lnSpc>
              <a:spcBef>
                <a:spcPts val="0"/>
              </a:spcBef>
              <a:spcAft>
                <a:spcPts val="0"/>
              </a:spcAft>
              <a:buSzPts val="1400"/>
              <a:buNone/>
              <a:defRPr b="1" sz="2600">
                <a:solidFill>
                  <a:srgbClr val="0FAFFF"/>
                </a:solidFill>
                <a:latin typeface="Arial"/>
                <a:ea typeface="Arial"/>
                <a:cs typeface="Arial"/>
                <a:sym typeface="Arial"/>
              </a:defRPr>
            </a:lvl3pPr>
            <a:lvl4pPr lvl="3" algn="ctr">
              <a:lnSpc>
                <a:spcPct val="100000"/>
              </a:lnSpc>
              <a:spcBef>
                <a:spcPts val="0"/>
              </a:spcBef>
              <a:spcAft>
                <a:spcPts val="0"/>
              </a:spcAft>
              <a:buSzPts val="1400"/>
              <a:buNone/>
              <a:defRPr b="1" sz="2600">
                <a:solidFill>
                  <a:srgbClr val="0FAFFF"/>
                </a:solidFill>
                <a:latin typeface="Arial"/>
                <a:ea typeface="Arial"/>
                <a:cs typeface="Arial"/>
                <a:sym typeface="Arial"/>
              </a:defRPr>
            </a:lvl4pPr>
            <a:lvl5pPr lvl="4" algn="ctr">
              <a:lnSpc>
                <a:spcPct val="100000"/>
              </a:lnSpc>
              <a:spcBef>
                <a:spcPts val="0"/>
              </a:spcBef>
              <a:spcAft>
                <a:spcPts val="0"/>
              </a:spcAft>
              <a:buSzPts val="1400"/>
              <a:buNone/>
              <a:defRPr b="1" sz="2600">
                <a:solidFill>
                  <a:srgbClr val="0FAFFF"/>
                </a:solidFill>
                <a:latin typeface="Arial"/>
                <a:ea typeface="Arial"/>
                <a:cs typeface="Arial"/>
                <a:sym typeface="Arial"/>
              </a:defRPr>
            </a:lvl5pPr>
            <a:lvl6pPr lvl="5" algn="ctr">
              <a:lnSpc>
                <a:spcPct val="100000"/>
              </a:lnSpc>
              <a:spcBef>
                <a:spcPts val="0"/>
              </a:spcBef>
              <a:spcAft>
                <a:spcPts val="0"/>
              </a:spcAft>
              <a:buSzPts val="1400"/>
              <a:buNone/>
              <a:defRPr b="1" sz="2600">
                <a:solidFill>
                  <a:srgbClr val="0FAFFF"/>
                </a:solidFill>
                <a:latin typeface="Arial"/>
                <a:ea typeface="Arial"/>
                <a:cs typeface="Arial"/>
                <a:sym typeface="Arial"/>
              </a:defRPr>
            </a:lvl6pPr>
            <a:lvl7pPr lvl="6" algn="ctr">
              <a:lnSpc>
                <a:spcPct val="100000"/>
              </a:lnSpc>
              <a:spcBef>
                <a:spcPts val="0"/>
              </a:spcBef>
              <a:spcAft>
                <a:spcPts val="0"/>
              </a:spcAft>
              <a:buSzPts val="1400"/>
              <a:buNone/>
              <a:defRPr b="1" sz="2600">
                <a:solidFill>
                  <a:srgbClr val="0FAFFF"/>
                </a:solidFill>
                <a:latin typeface="Arial"/>
                <a:ea typeface="Arial"/>
                <a:cs typeface="Arial"/>
                <a:sym typeface="Arial"/>
              </a:defRPr>
            </a:lvl7pPr>
            <a:lvl8pPr lvl="7" algn="ctr">
              <a:lnSpc>
                <a:spcPct val="100000"/>
              </a:lnSpc>
              <a:spcBef>
                <a:spcPts val="0"/>
              </a:spcBef>
              <a:spcAft>
                <a:spcPts val="0"/>
              </a:spcAft>
              <a:buSzPts val="1400"/>
              <a:buNone/>
              <a:defRPr b="1" sz="2600">
                <a:solidFill>
                  <a:srgbClr val="0FAFFF"/>
                </a:solidFill>
                <a:latin typeface="Arial"/>
                <a:ea typeface="Arial"/>
                <a:cs typeface="Arial"/>
                <a:sym typeface="Arial"/>
              </a:defRPr>
            </a:lvl8pPr>
            <a:lvl9pPr lvl="8" algn="ctr">
              <a:lnSpc>
                <a:spcPct val="100000"/>
              </a:lnSpc>
              <a:spcBef>
                <a:spcPts val="0"/>
              </a:spcBef>
              <a:spcAft>
                <a:spcPts val="0"/>
              </a:spcAft>
              <a:buSzPts val="1400"/>
              <a:buNone/>
              <a:defRPr b="1" sz="2600">
                <a:solidFill>
                  <a:srgbClr val="0FAFFF"/>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LIGHT ON DARK 1">
  <p:cSld name="BLANK_2_1_1_2_1">
    <p:spTree>
      <p:nvGrpSpPr>
        <p:cNvPr id="522" name="Shape 522"/>
        <p:cNvGrpSpPr/>
        <p:nvPr/>
      </p:nvGrpSpPr>
      <p:grpSpPr>
        <a:xfrm>
          <a:off x="0" y="0"/>
          <a:ext cx="0" cy="0"/>
          <a:chOff x="0" y="0"/>
          <a:chExt cx="0" cy="0"/>
        </a:xfrm>
      </p:grpSpPr>
      <p:sp>
        <p:nvSpPr>
          <p:cNvPr id="523" name="Google Shape;523;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24" name="Google Shape;524;p65"/>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cxnSp>
        <p:nvCxnSpPr>
          <p:cNvPr id="525" name="Google Shape;525;p65"/>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526" name="Google Shape;526;p65"/>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p:cSld name="BLANK_2_1_1_1_1">
    <p:spTree>
      <p:nvGrpSpPr>
        <p:cNvPr id="527" name="Shape 527"/>
        <p:cNvGrpSpPr/>
        <p:nvPr/>
      </p:nvGrpSpPr>
      <p:grpSpPr>
        <a:xfrm>
          <a:off x="0" y="0"/>
          <a:ext cx="0" cy="0"/>
          <a:chOff x="0" y="0"/>
          <a:chExt cx="0" cy="0"/>
        </a:xfrm>
      </p:grpSpPr>
      <p:sp>
        <p:nvSpPr>
          <p:cNvPr id="528" name="Google Shape;528;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29" name="Google Shape;529;p66"/>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530" name="Google Shape;530;p66"/>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531" name="Google Shape;531;p66"/>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532" name="Google Shape;532;p66"/>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spTree>
      <p:nvGrpSpPr>
        <p:cNvPr id="533" name="Shape 533"/>
        <p:cNvGrpSpPr/>
        <p:nvPr/>
      </p:nvGrpSpPr>
      <p:grpSpPr>
        <a:xfrm>
          <a:off x="0" y="0"/>
          <a:ext cx="0" cy="0"/>
          <a:chOff x="0" y="0"/>
          <a:chExt cx="0" cy="0"/>
        </a:xfrm>
      </p:grpSpPr>
      <p:sp>
        <p:nvSpPr>
          <p:cNvPr id="534" name="Google Shape;534;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DECK">
  <p:cSld name="BLANK_1_1">
    <p:spTree>
      <p:nvGrpSpPr>
        <p:cNvPr id="535" name="Shape 535"/>
        <p:cNvGrpSpPr/>
        <p:nvPr/>
      </p:nvGrpSpPr>
      <p:grpSpPr>
        <a:xfrm>
          <a:off x="0" y="0"/>
          <a:ext cx="0" cy="0"/>
          <a:chOff x="0" y="0"/>
          <a:chExt cx="0" cy="0"/>
        </a:xfrm>
      </p:grpSpPr>
      <p:sp>
        <p:nvSpPr>
          <p:cNvPr id="536" name="Google Shape;536;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37" name="Google Shape;537;p68" title="Blue GSA Starmark Logo"/>
          <p:cNvPicPr preferRelativeResize="0"/>
          <p:nvPr/>
        </p:nvPicPr>
        <p:blipFill rotWithShape="1">
          <a:blip r:embed="rId2">
            <a:alphaModFix/>
          </a:blip>
          <a:srcRect b="0" l="0" r="0" t="0"/>
          <a:stretch/>
        </p:blipFill>
        <p:spPr>
          <a:xfrm>
            <a:off x="3499713" y="1711387"/>
            <a:ext cx="1201951" cy="108500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538" name="Shape 538"/>
        <p:cNvGrpSpPr/>
        <p:nvPr/>
      </p:nvGrpSpPr>
      <p:grpSpPr>
        <a:xfrm>
          <a:off x="0" y="0"/>
          <a:ext cx="0" cy="0"/>
          <a:chOff x="0" y="0"/>
          <a:chExt cx="0" cy="0"/>
        </a:xfrm>
      </p:grpSpPr>
      <p:sp>
        <p:nvSpPr>
          <p:cNvPr id="539" name="Google Shape;539;p69"/>
          <p:cNvSpPr txBox="1"/>
          <p:nvPr>
            <p:ph type="ctrTitle"/>
          </p:nvPr>
        </p:nvSpPr>
        <p:spPr>
          <a:xfrm>
            <a:off x="1546025" y="1526194"/>
            <a:ext cx="58326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b="1" sz="4800"/>
            </a:lvl1pPr>
            <a:lvl2pPr lvl="1" algn="l">
              <a:lnSpc>
                <a:spcPct val="100000"/>
              </a:lnSpc>
              <a:spcBef>
                <a:spcPts val="0"/>
              </a:spcBef>
              <a:spcAft>
                <a:spcPts val="0"/>
              </a:spcAft>
              <a:buSzPts val="4800"/>
              <a:buNone/>
              <a:defRPr b="1" sz="4800"/>
            </a:lvl2pPr>
            <a:lvl3pPr lvl="2" algn="l">
              <a:lnSpc>
                <a:spcPct val="100000"/>
              </a:lnSpc>
              <a:spcBef>
                <a:spcPts val="0"/>
              </a:spcBef>
              <a:spcAft>
                <a:spcPts val="0"/>
              </a:spcAft>
              <a:buSzPts val="4800"/>
              <a:buNone/>
              <a:defRPr b="1" sz="4800"/>
            </a:lvl3pPr>
            <a:lvl4pPr lvl="3" algn="l">
              <a:lnSpc>
                <a:spcPct val="100000"/>
              </a:lnSpc>
              <a:spcBef>
                <a:spcPts val="0"/>
              </a:spcBef>
              <a:spcAft>
                <a:spcPts val="0"/>
              </a:spcAft>
              <a:buSzPts val="4800"/>
              <a:buNone/>
              <a:defRPr b="1" sz="4800"/>
            </a:lvl4pPr>
            <a:lvl5pPr lvl="4" algn="l">
              <a:lnSpc>
                <a:spcPct val="100000"/>
              </a:lnSpc>
              <a:spcBef>
                <a:spcPts val="0"/>
              </a:spcBef>
              <a:spcAft>
                <a:spcPts val="0"/>
              </a:spcAft>
              <a:buSzPts val="4800"/>
              <a:buNone/>
              <a:defRPr b="1" sz="4800"/>
            </a:lvl5pPr>
            <a:lvl6pPr lvl="5" algn="l">
              <a:lnSpc>
                <a:spcPct val="100000"/>
              </a:lnSpc>
              <a:spcBef>
                <a:spcPts val="0"/>
              </a:spcBef>
              <a:spcAft>
                <a:spcPts val="0"/>
              </a:spcAft>
              <a:buSzPts val="4800"/>
              <a:buNone/>
              <a:defRPr b="1" sz="4800"/>
            </a:lvl6pPr>
            <a:lvl7pPr lvl="6" algn="l">
              <a:lnSpc>
                <a:spcPct val="100000"/>
              </a:lnSpc>
              <a:spcBef>
                <a:spcPts val="0"/>
              </a:spcBef>
              <a:spcAft>
                <a:spcPts val="0"/>
              </a:spcAft>
              <a:buSzPts val="4800"/>
              <a:buNone/>
              <a:defRPr b="1" sz="4800"/>
            </a:lvl7pPr>
            <a:lvl8pPr lvl="7" algn="l">
              <a:lnSpc>
                <a:spcPct val="100000"/>
              </a:lnSpc>
              <a:spcBef>
                <a:spcPts val="0"/>
              </a:spcBef>
              <a:spcAft>
                <a:spcPts val="0"/>
              </a:spcAft>
              <a:buSzPts val="4800"/>
              <a:buNone/>
              <a:defRPr b="1" sz="4800"/>
            </a:lvl8pPr>
            <a:lvl9pPr lvl="8" algn="l">
              <a:lnSpc>
                <a:spcPct val="100000"/>
              </a:lnSpc>
              <a:spcBef>
                <a:spcPts val="0"/>
              </a:spcBef>
              <a:spcAft>
                <a:spcPts val="0"/>
              </a:spcAft>
              <a:buSzPts val="4800"/>
              <a:buNone/>
              <a:defRPr b="1" sz="4800"/>
            </a:lvl9pPr>
          </a:lstStyle>
          <a:p/>
        </p:txBody>
      </p:sp>
      <p:sp>
        <p:nvSpPr>
          <p:cNvPr id="540" name="Google Shape;540;p69"/>
          <p:cNvSpPr txBox="1"/>
          <p:nvPr>
            <p:ph idx="1" type="subTitle"/>
          </p:nvPr>
        </p:nvSpPr>
        <p:spPr>
          <a:xfrm>
            <a:off x="1546025" y="2782911"/>
            <a:ext cx="5832600" cy="784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607D8B"/>
              </a:buClr>
              <a:buSzPts val="1800"/>
              <a:buNone/>
              <a:defRPr>
                <a:solidFill>
                  <a:srgbClr val="607D8B"/>
                </a:solidFill>
              </a:defRPr>
            </a:lvl1pPr>
            <a:lvl2pPr lvl="1" algn="l">
              <a:lnSpc>
                <a:spcPct val="115000"/>
              </a:lnSpc>
              <a:spcBef>
                <a:spcPts val="1600"/>
              </a:spcBef>
              <a:spcAft>
                <a:spcPts val="0"/>
              </a:spcAft>
              <a:buClr>
                <a:srgbClr val="607D8B"/>
              </a:buClr>
              <a:buSzPts val="3000"/>
              <a:buNone/>
              <a:defRPr sz="3000">
                <a:solidFill>
                  <a:srgbClr val="607D8B"/>
                </a:solidFill>
              </a:defRPr>
            </a:lvl2pPr>
            <a:lvl3pPr lvl="2" algn="l">
              <a:lnSpc>
                <a:spcPct val="115000"/>
              </a:lnSpc>
              <a:spcBef>
                <a:spcPts val="1600"/>
              </a:spcBef>
              <a:spcAft>
                <a:spcPts val="0"/>
              </a:spcAft>
              <a:buClr>
                <a:srgbClr val="607D8B"/>
              </a:buClr>
              <a:buSzPts val="3000"/>
              <a:buNone/>
              <a:defRPr sz="3000">
                <a:solidFill>
                  <a:srgbClr val="607D8B"/>
                </a:solidFill>
              </a:defRPr>
            </a:lvl3pPr>
            <a:lvl4pPr lvl="3" algn="l">
              <a:lnSpc>
                <a:spcPct val="115000"/>
              </a:lnSpc>
              <a:spcBef>
                <a:spcPts val="1600"/>
              </a:spcBef>
              <a:spcAft>
                <a:spcPts val="0"/>
              </a:spcAft>
              <a:buClr>
                <a:srgbClr val="607D8B"/>
              </a:buClr>
              <a:buSzPts val="3000"/>
              <a:buNone/>
              <a:defRPr sz="3000">
                <a:solidFill>
                  <a:srgbClr val="607D8B"/>
                </a:solidFill>
              </a:defRPr>
            </a:lvl4pPr>
            <a:lvl5pPr lvl="4" algn="l">
              <a:lnSpc>
                <a:spcPct val="115000"/>
              </a:lnSpc>
              <a:spcBef>
                <a:spcPts val="1600"/>
              </a:spcBef>
              <a:spcAft>
                <a:spcPts val="0"/>
              </a:spcAft>
              <a:buClr>
                <a:srgbClr val="607D8B"/>
              </a:buClr>
              <a:buSzPts val="3000"/>
              <a:buNone/>
              <a:defRPr sz="3000">
                <a:solidFill>
                  <a:srgbClr val="607D8B"/>
                </a:solidFill>
              </a:defRPr>
            </a:lvl5pPr>
            <a:lvl6pPr lvl="5" algn="l">
              <a:lnSpc>
                <a:spcPct val="115000"/>
              </a:lnSpc>
              <a:spcBef>
                <a:spcPts val="1600"/>
              </a:spcBef>
              <a:spcAft>
                <a:spcPts val="0"/>
              </a:spcAft>
              <a:buClr>
                <a:srgbClr val="607D8B"/>
              </a:buClr>
              <a:buSzPts val="3000"/>
              <a:buNone/>
              <a:defRPr sz="3000">
                <a:solidFill>
                  <a:srgbClr val="607D8B"/>
                </a:solidFill>
              </a:defRPr>
            </a:lvl6pPr>
            <a:lvl7pPr lvl="6" algn="l">
              <a:lnSpc>
                <a:spcPct val="115000"/>
              </a:lnSpc>
              <a:spcBef>
                <a:spcPts val="1600"/>
              </a:spcBef>
              <a:spcAft>
                <a:spcPts val="0"/>
              </a:spcAft>
              <a:buClr>
                <a:srgbClr val="607D8B"/>
              </a:buClr>
              <a:buSzPts val="3000"/>
              <a:buNone/>
              <a:defRPr sz="3000">
                <a:solidFill>
                  <a:srgbClr val="607D8B"/>
                </a:solidFill>
              </a:defRPr>
            </a:lvl7pPr>
            <a:lvl8pPr lvl="7" algn="l">
              <a:lnSpc>
                <a:spcPct val="115000"/>
              </a:lnSpc>
              <a:spcBef>
                <a:spcPts val="1600"/>
              </a:spcBef>
              <a:spcAft>
                <a:spcPts val="0"/>
              </a:spcAft>
              <a:buClr>
                <a:srgbClr val="607D8B"/>
              </a:buClr>
              <a:buSzPts val="3000"/>
              <a:buNone/>
              <a:defRPr sz="3000">
                <a:solidFill>
                  <a:srgbClr val="607D8B"/>
                </a:solidFill>
              </a:defRPr>
            </a:lvl8pPr>
            <a:lvl9pPr lvl="8" algn="l">
              <a:lnSpc>
                <a:spcPct val="115000"/>
              </a:lnSpc>
              <a:spcBef>
                <a:spcPts val="1600"/>
              </a:spcBef>
              <a:spcAft>
                <a:spcPts val="1600"/>
              </a:spcAft>
              <a:buClr>
                <a:srgbClr val="607D8B"/>
              </a:buClr>
              <a:buSzPts val="3000"/>
              <a:buNone/>
              <a:defRPr sz="3000">
                <a:solidFill>
                  <a:srgbClr val="607D8B"/>
                </a:solidFill>
              </a:defRPr>
            </a:lvl9pPr>
          </a:lstStyle>
          <a:p/>
        </p:txBody>
      </p:sp>
      <p:sp>
        <p:nvSpPr>
          <p:cNvPr id="541" name="Google Shape;541;p6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42" name="Shape 542"/>
        <p:cNvGrpSpPr/>
        <p:nvPr/>
      </p:nvGrpSpPr>
      <p:grpSpPr>
        <a:xfrm>
          <a:off x="0" y="0"/>
          <a:ext cx="0" cy="0"/>
          <a:chOff x="0" y="0"/>
          <a:chExt cx="0" cy="0"/>
        </a:xfrm>
      </p:grpSpPr>
      <p:pic>
        <p:nvPicPr>
          <p:cNvPr id="543" name="Google Shape;543;p70"/>
          <p:cNvPicPr preferRelativeResize="0"/>
          <p:nvPr/>
        </p:nvPicPr>
        <p:blipFill rotWithShape="1">
          <a:blip r:embed="rId2">
            <a:alphaModFix/>
          </a:blip>
          <a:srcRect b="0" l="0" r="4742" t="0"/>
          <a:stretch/>
        </p:blipFill>
        <p:spPr>
          <a:xfrm>
            <a:off x="-8900" y="4465613"/>
            <a:ext cx="9144000" cy="677888"/>
          </a:xfrm>
          <a:prstGeom prst="rect">
            <a:avLst/>
          </a:prstGeom>
          <a:noFill/>
          <a:ln>
            <a:noFill/>
          </a:ln>
        </p:spPr>
      </p:pic>
      <p:sp>
        <p:nvSpPr>
          <p:cNvPr id="544" name="Google Shape;544;p70"/>
          <p:cNvSpPr txBox="1"/>
          <p:nvPr>
            <p:ph type="title"/>
          </p:nvPr>
        </p:nvSpPr>
        <p:spPr>
          <a:xfrm>
            <a:off x="304800" y="120863"/>
            <a:ext cx="7467600" cy="480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b="1" sz="3600"/>
            </a:lvl1pPr>
            <a:lvl2pPr lvl="1" algn="l">
              <a:lnSpc>
                <a:spcPct val="100000"/>
              </a:lnSpc>
              <a:spcBef>
                <a:spcPts val="0"/>
              </a:spcBef>
              <a:spcAft>
                <a:spcPts val="0"/>
              </a:spcAft>
              <a:buSzPts val="3600"/>
              <a:buNone/>
              <a:defRPr b="1" sz="3600"/>
            </a:lvl2pPr>
            <a:lvl3pPr lvl="2" algn="l">
              <a:lnSpc>
                <a:spcPct val="100000"/>
              </a:lnSpc>
              <a:spcBef>
                <a:spcPts val="0"/>
              </a:spcBef>
              <a:spcAft>
                <a:spcPts val="0"/>
              </a:spcAft>
              <a:buSzPts val="3600"/>
              <a:buNone/>
              <a:defRPr b="1" sz="3600"/>
            </a:lvl3pPr>
            <a:lvl4pPr lvl="3" algn="l">
              <a:lnSpc>
                <a:spcPct val="100000"/>
              </a:lnSpc>
              <a:spcBef>
                <a:spcPts val="0"/>
              </a:spcBef>
              <a:spcAft>
                <a:spcPts val="0"/>
              </a:spcAft>
              <a:buSzPts val="3600"/>
              <a:buNone/>
              <a:defRPr b="1" sz="3600"/>
            </a:lvl4pPr>
            <a:lvl5pPr lvl="4" algn="l">
              <a:lnSpc>
                <a:spcPct val="100000"/>
              </a:lnSpc>
              <a:spcBef>
                <a:spcPts val="0"/>
              </a:spcBef>
              <a:spcAft>
                <a:spcPts val="0"/>
              </a:spcAft>
              <a:buSzPts val="3600"/>
              <a:buNone/>
              <a:defRPr b="1" sz="3600"/>
            </a:lvl5pPr>
            <a:lvl6pPr lvl="5" algn="l">
              <a:lnSpc>
                <a:spcPct val="100000"/>
              </a:lnSpc>
              <a:spcBef>
                <a:spcPts val="0"/>
              </a:spcBef>
              <a:spcAft>
                <a:spcPts val="0"/>
              </a:spcAft>
              <a:buSzPts val="3600"/>
              <a:buNone/>
              <a:defRPr b="1" sz="3600"/>
            </a:lvl6pPr>
            <a:lvl7pPr lvl="6" algn="l">
              <a:lnSpc>
                <a:spcPct val="100000"/>
              </a:lnSpc>
              <a:spcBef>
                <a:spcPts val="0"/>
              </a:spcBef>
              <a:spcAft>
                <a:spcPts val="0"/>
              </a:spcAft>
              <a:buSzPts val="3600"/>
              <a:buNone/>
              <a:defRPr b="1" sz="3600"/>
            </a:lvl7pPr>
            <a:lvl8pPr lvl="7" algn="l">
              <a:lnSpc>
                <a:spcPct val="100000"/>
              </a:lnSpc>
              <a:spcBef>
                <a:spcPts val="0"/>
              </a:spcBef>
              <a:spcAft>
                <a:spcPts val="0"/>
              </a:spcAft>
              <a:buSzPts val="3600"/>
              <a:buNone/>
              <a:defRPr b="1" sz="3600"/>
            </a:lvl8pPr>
            <a:lvl9pPr lvl="8" algn="l">
              <a:lnSpc>
                <a:spcPct val="100000"/>
              </a:lnSpc>
              <a:spcBef>
                <a:spcPts val="0"/>
              </a:spcBef>
              <a:spcAft>
                <a:spcPts val="0"/>
              </a:spcAft>
              <a:buSzPts val="3600"/>
              <a:buNone/>
              <a:defRPr b="1" sz="3600"/>
            </a:lvl9pPr>
          </a:lstStyle>
          <a:p/>
        </p:txBody>
      </p:sp>
      <p:sp>
        <p:nvSpPr>
          <p:cNvPr id="545" name="Google Shape;545;p70"/>
          <p:cNvSpPr txBox="1"/>
          <p:nvPr>
            <p:ph idx="1" type="body"/>
          </p:nvPr>
        </p:nvSpPr>
        <p:spPr>
          <a:xfrm>
            <a:off x="304800" y="870159"/>
            <a:ext cx="8534400" cy="322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rgbClr val="000000"/>
              </a:buClr>
              <a:buSzPts val="1800"/>
              <a:buChar char="●"/>
              <a:defRPr>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pic>
        <p:nvPicPr>
          <p:cNvPr id="546" name="Google Shape;546;p70"/>
          <p:cNvPicPr preferRelativeResize="0"/>
          <p:nvPr/>
        </p:nvPicPr>
        <p:blipFill rotWithShape="1">
          <a:blip r:embed="rId3">
            <a:alphaModFix/>
          </a:blip>
          <a:srcRect b="0" l="0" r="0" t="0"/>
          <a:stretch/>
        </p:blipFill>
        <p:spPr>
          <a:xfrm>
            <a:off x="-8900" y="736988"/>
            <a:ext cx="6172202" cy="67517"/>
          </a:xfrm>
          <a:prstGeom prst="rect">
            <a:avLst/>
          </a:prstGeom>
          <a:noFill/>
          <a:ln>
            <a:noFill/>
          </a:ln>
        </p:spPr>
      </p:pic>
      <p:sp>
        <p:nvSpPr>
          <p:cNvPr id="547" name="Google Shape;547;p70"/>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ustom Layout_1">
    <p:spTree>
      <p:nvGrpSpPr>
        <p:cNvPr id="548" name="Shape 548"/>
        <p:cNvGrpSpPr/>
        <p:nvPr/>
      </p:nvGrpSpPr>
      <p:grpSpPr>
        <a:xfrm>
          <a:off x="0" y="0"/>
          <a:ext cx="0" cy="0"/>
          <a:chOff x="0" y="0"/>
          <a:chExt cx="0" cy="0"/>
        </a:xfrm>
      </p:grpSpPr>
      <p:sp>
        <p:nvSpPr>
          <p:cNvPr id="549" name="Google Shape;549;p71"/>
          <p:cNvSpPr txBox="1"/>
          <p:nvPr>
            <p:ph idx="1" type="body"/>
          </p:nvPr>
        </p:nvSpPr>
        <p:spPr>
          <a:xfrm>
            <a:off x="628650" y="1610898"/>
            <a:ext cx="7886700" cy="3052500"/>
          </a:xfrm>
          <a:prstGeom prst="rect">
            <a:avLst/>
          </a:prstGeom>
          <a:noFill/>
          <a:ln>
            <a:noFill/>
          </a:ln>
        </p:spPr>
        <p:txBody>
          <a:bodyPr anchorCtr="0" anchor="t" bIns="91425" lIns="91425" spcFirstLastPara="1" rIns="91425" wrap="square" tIns="91425">
            <a:noAutofit/>
          </a:bodyPr>
          <a:lstStyle>
            <a:lvl1pPr indent="-406400" lvl="0" marL="457200" marR="0" algn="l">
              <a:lnSpc>
                <a:spcPct val="90000"/>
              </a:lnSpc>
              <a:spcBef>
                <a:spcPts val="8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1pPr>
            <a:lvl2pPr indent="-406400" lvl="1" marL="9144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2pPr>
            <a:lvl3pPr indent="-406400" lvl="2" marL="1371600" marR="0" algn="l">
              <a:lnSpc>
                <a:spcPct val="90000"/>
              </a:lnSpc>
              <a:spcBef>
                <a:spcPts val="400"/>
              </a:spcBef>
              <a:spcAft>
                <a:spcPts val="0"/>
              </a:spcAft>
              <a:buClr>
                <a:srgbClr val="073763"/>
              </a:buClr>
              <a:buSzPts val="2800"/>
              <a:buFont typeface="Arial"/>
              <a:buChar char="•"/>
              <a:defRPr b="0" i="0" sz="2800" u="none" cap="none" strike="noStrike">
                <a:solidFill>
                  <a:srgbClr val="073763"/>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50" name="Google Shape;550;p71"/>
          <p:cNvSpPr txBox="1"/>
          <p:nvPr>
            <p:ph type="title"/>
          </p:nvPr>
        </p:nvSpPr>
        <p:spPr>
          <a:xfrm>
            <a:off x="628650" y="1013306"/>
            <a:ext cx="7886700" cy="4671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rgbClr val="073763"/>
              </a:buClr>
              <a:buSzPts val="1400"/>
              <a:buFont typeface="Arial"/>
              <a:buNone/>
              <a:defRPr b="1" i="0" sz="3000" u="none" cap="none" strike="noStrike">
                <a:solidFill>
                  <a:srgbClr val="073763"/>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1" name="Google Shape;551;p71"/>
          <p:cNvSpPr/>
          <p:nvPr/>
        </p:nvSpPr>
        <p:spPr>
          <a:xfrm>
            <a:off x="0" y="4869219"/>
            <a:ext cx="9144000" cy="278100"/>
          </a:xfrm>
          <a:prstGeom prst="rect">
            <a:avLst/>
          </a:prstGeom>
          <a:gradFill>
            <a:gsLst>
              <a:gs pos="0">
                <a:srgbClr val="1077D2"/>
              </a:gs>
              <a:gs pos="100000">
                <a:srgbClr val="093153"/>
              </a:gs>
            </a:gsLst>
            <a:path path="circle">
              <a:fillToRect b="50%" l="50%" r="50%" t="50%"/>
            </a:path>
            <a:tileRect/>
          </a:gradFill>
          <a:ln cap="flat" cmpd="sng" w="12700">
            <a:solidFill>
              <a:srgbClr val="31538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sng" cap="none" strike="noStrike">
                <a:solidFill>
                  <a:srgbClr val="FFFFFF"/>
                </a:solidFill>
                <a:latin typeface="Arial"/>
                <a:ea typeface="Arial"/>
                <a:cs typeface="Arial"/>
                <a:sym typeface="Arial"/>
              </a:rPr>
              <a:t>www.gsa.gov/itc</a:t>
            </a:r>
            <a:endParaRPr b="1" i="0" sz="1400" u="sng" cap="none" strike="noStrike">
              <a:solidFill>
                <a:srgbClr val="FFFFFF"/>
              </a:solidFill>
              <a:latin typeface="Arial"/>
              <a:ea typeface="Arial"/>
              <a:cs typeface="Arial"/>
              <a:sym typeface="Arial"/>
            </a:endParaRPr>
          </a:p>
        </p:txBody>
      </p:sp>
      <p:sp>
        <p:nvSpPr>
          <p:cNvPr id="552" name="Google Shape;552;p71"/>
          <p:cNvSpPr txBox="1"/>
          <p:nvPr/>
        </p:nvSpPr>
        <p:spPr>
          <a:xfrm>
            <a:off x="6457950" y="486921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1" i="0" lang="en" sz="1300" u="none" cap="none" strike="noStrike">
                <a:solidFill>
                  <a:srgbClr val="FFFFFF"/>
                </a:solidFill>
                <a:latin typeface="Arial"/>
                <a:ea typeface="Arial"/>
                <a:cs typeface="Arial"/>
                <a:sym typeface="Arial"/>
              </a:rPr>
              <a:t>‹#›</a:t>
            </a:fld>
            <a:endParaRPr b="1" i="0" sz="1300" u="none" cap="none" strike="noStrike">
              <a:solidFill>
                <a:srgbClr val="FFFFFF"/>
              </a:solidFill>
              <a:latin typeface="Arial"/>
              <a:ea typeface="Arial"/>
              <a:cs typeface="Arial"/>
              <a:sym typeface="Arial"/>
            </a:endParaRPr>
          </a:p>
        </p:txBody>
      </p:sp>
      <p:sp>
        <p:nvSpPr>
          <p:cNvPr id="553" name="Google Shape;553;p71"/>
          <p:cNvSpPr txBox="1"/>
          <p:nvPr/>
        </p:nvSpPr>
        <p:spPr>
          <a:xfrm>
            <a:off x="1274800" y="341534"/>
            <a:ext cx="7835100" cy="394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1" i="0" lang="en" sz="1800" u="none" cap="none" strike="noStrike">
                <a:solidFill>
                  <a:srgbClr val="003C71"/>
                </a:solidFill>
                <a:latin typeface="Proxima Nova"/>
                <a:ea typeface="Proxima Nova"/>
                <a:cs typeface="Proxima Nova"/>
                <a:sym typeface="Proxima Nova"/>
              </a:rPr>
              <a:t>OFFICE OF INFORMATION TECHNOLOGY CATEGORY</a:t>
            </a:r>
            <a:endParaRPr b="1" i="0" sz="1800" u="none" cap="none" strike="noStrike">
              <a:solidFill>
                <a:srgbClr val="003C71"/>
              </a:solidFill>
              <a:latin typeface="Proxima Nova"/>
              <a:ea typeface="Proxima Nova"/>
              <a:cs typeface="Proxima Nova"/>
              <a:sym typeface="Proxima Nova"/>
            </a:endParaRPr>
          </a:p>
        </p:txBody>
      </p:sp>
      <p:sp>
        <p:nvSpPr>
          <p:cNvPr id="554" name="Google Shape;554;p71"/>
          <p:cNvSpPr txBox="1"/>
          <p:nvPr>
            <p:ph idx="2" type="title"/>
          </p:nvPr>
        </p:nvSpPr>
        <p:spPr>
          <a:xfrm>
            <a:off x="4275100" y="76950"/>
            <a:ext cx="4834800" cy="4374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rgbClr val="000000"/>
              </a:buClr>
              <a:buSzPts val="2000"/>
              <a:buFont typeface="Arial"/>
              <a:buNone/>
              <a:defRPr b="1" i="0" sz="2000" u="none" cap="none" strike="noStrike">
                <a:solidFill>
                  <a:srgbClr val="003C71"/>
                </a:solidFill>
                <a:latin typeface="Proxima Nova"/>
                <a:ea typeface="Proxima Nova"/>
                <a:cs typeface="Proxima Nova"/>
                <a:sym typeface="Proxima Nova"/>
              </a:defRPr>
            </a:lvl1pPr>
            <a:lvl2pPr lvl="1"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555" name="Google Shape;555;p71"/>
          <p:cNvCxnSpPr/>
          <p:nvPr/>
        </p:nvCxnSpPr>
        <p:spPr>
          <a:xfrm flipH="1" rot="10800000">
            <a:off x="0" y="731229"/>
            <a:ext cx="9144000" cy="9900"/>
          </a:xfrm>
          <a:prstGeom prst="straightConnector1">
            <a:avLst/>
          </a:prstGeom>
          <a:noFill/>
          <a:ln cap="flat" cmpd="sng" w="25400">
            <a:solidFill>
              <a:srgbClr val="EF5F69"/>
            </a:solidFill>
            <a:prstDash val="solid"/>
            <a:miter lim="8000"/>
            <a:headEnd len="sm" w="sm" type="none"/>
            <a:tailEnd len="sm" w="sm" type="none"/>
          </a:ln>
        </p:spPr>
      </p:cxnSp>
      <p:pic>
        <p:nvPicPr>
          <p:cNvPr id="556" name="Google Shape;556;p71"/>
          <p:cNvPicPr preferRelativeResize="0"/>
          <p:nvPr/>
        </p:nvPicPr>
        <p:blipFill rotWithShape="1">
          <a:blip r:embed="rId2">
            <a:alphaModFix/>
          </a:blip>
          <a:srcRect b="0" l="0" r="0" t="0"/>
          <a:stretch/>
        </p:blipFill>
        <p:spPr>
          <a:xfrm>
            <a:off x="207498" y="103593"/>
            <a:ext cx="382155" cy="344993"/>
          </a:xfrm>
          <a:prstGeom prst="rect">
            <a:avLst/>
          </a:prstGeom>
          <a:noFill/>
          <a:ln>
            <a:noFill/>
          </a:ln>
        </p:spPr>
      </p:pic>
      <p:sp>
        <p:nvSpPr>
          <p:cNvPr id="557" name="Google Shape;557;p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0737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5 2">
  <p:cSld name="BLANK_2_1_1_1_6_4">
    <p:spTree>
      <p:nvGrpSpPr>
        <p:cNvPr id="558" name="Shape 558"/>
        <p:cNvGrpSpPr/>
        <p:nvPr/>
      </p:nvGrpSpPr>
      <p:grpSpPr>
        <a:xfrm>
          <a:off x="0" y="0"/>
          <a:ext cx="0" cy="0"/>
          <a:chOff x="0" y="0"/>
          <a:chExt cx="0" cy="0"/>
        </a:xfrm>
      </p:grpSpPr>
      <p:sp>
        <p:nvSpPr>
          <p:cNvPr id="559" name="Google Shape;559;p72"/>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32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32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32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32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32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32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32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3200"/>
              <a:buNone/>
              <a:defRPr b="1" sz="3000">
                <a:solidFill>
                  <a:srgbClr val="003C71"/>
                </a:solidFill>
                <a:latin typeface="Arial"/>
                <a:ea typeface="Arial"/>
                <a:cs typeface="Arial"/>
                <a:sym typeface="Arial"/>
              </a:defRPr>
            </a:lvl9pPr>
          </a:lstStyle>
          <a:p/>
        </p:txBody>
      </p:sp>
      <p:cxnSp>
        <p:nvCxnSpPr>
          <p:cNvPr id="560" name="Google Shape;560;p72"/>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561" name="Google Shape;561;p72"/>
          <p:cNvSpPr txBox="1"/>
          <p:nvPr>
            <p:ph idx="1" type="subTitle"/>
          </p:nvPr>
        </p:nvSpPr>
        <p:spPr>
          <a:xfrm>
            <a:off x="707100" y="1053383"/>
            <a:ext cx="80229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0"/>
              </a:spcBef>
              <a:spcAft>
                <a:spcPts val="0"/>
              </a:spcAft>
              <a:buSzPts val="1400"/>
              <a:buNone/>
              <a:defRPr b="1" sz="2400">
                <a:solidFill>
                  <a:srgbClr val="0579BD"/>
                </a:solidFill>
                <a:latin typeface="Arial"/>
                <a:ea typeface="Arial"/>
                <a:cs typeface="Arial"/>
                <a:sym typeface="Arial"/>
              </a:defRPr>
            </a:lvl9pPr>
          </a:lstStyle>
          <a:p/>
        </p:txBody>
      </p:sp>
      <p:sp>
        <p:nvSpPr>
          <p:cNvPr id="562" name="Google Shape;562;p72"/>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63" name="Google Shape;563;p72"/>
          <p:cNvPicPr preferRelativeResize="0"/>
          <p:nvPr/>
        </p:nvPicPr>
        <p:blipFill rotWithShape="1">
          <a:blip r:embed="rId2">
            <a:alphaModFix/>
          </a:blip>
          <a:srcRect b="0" l="0" r="0" t="0"/>
          <a:stretch/>
        </p:blipFill>
        <p:spPr>
          <a:xfrm>
            <a:off x="65927" y="50265"/>
            <a:ext cx="386370" cy="348756"/>
          </a:xfrm>
          <a:prstGeom prst="rect">
            <a:avLst/>
          </a:prstGeom>
          <a:noFill/>
          <a:ln>
            <a:noFill/>
          </a:ln>
        </p:spPr>
      </p:pic>
    </p:spTree>
  </p:cSld>
  <p:clrMapOvr>
    <a:masterClrMapping/>
  </p:clrMapOvr>
  <p:extLst>
    <p:ext uri="{DCECCB84-F9BA-43D5-87BE-67443E8EF086}">
      <p15:sldGuideLst>
        <p15:guide id="1" orient="horz" pos="911">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64" name="Shape 564"/>
        <p:cNvGrpSpPr/>
        <p:nvPr/>
      </p:nvGrpSpPr>
      <p:grpSpPr>
        <a:xfrm>
          <a:off x="0" y="0"/>
          <a:ext cx="0" cy="0"/>
          <a:chOff x="0" y="0"/>
          <a:chExt cx="0" cy="0"/>
        </a:xfrm>
      </p:grpSpPr>
      <p:sp>
        <p:nvSpPr>
          <p:cNvPr id="565" name="Google Shape;565;p7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3">
    <p:spTree>
      <p:nvGrpSpPr>
        <p:cNvPr id="566" name="Shape 566"/>
        <p:cNvGrpSpPr/>
        <p:nvPr/>
      </p:nvGrpSpPr>
      <p:grpSpPr>
        <a:xfrm>
          <a:off x="0" y="0"/>
          <a:ext cx="0" cy="0"/>
          <a:chOff x="0" y="0"/>
          <a:chExt cx="0" cy="0"/>
        </a:xfrm>
      </p:grpSpPr>
      <p:sp>
        <p:nvSpPr>
          <p:cNvPr id="567" name="Google Shape;567;p74"/>
          <p:cNvSpPr/>
          <p:nvPr/>
        </p:nvSpPr>
        <p:spPr>
          <a:xfrm>
            <a:off x="-11075" y="883025"/>
            <a:ext cx="9160500" cy="4260600"/>
          </a:xfrm>
          <a:prstGeom prst="rect">
            <a:avLst/>
          </a:prstGeom>
          <a:solidFill>
            <a:srgbClr val="003C7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8" name="Google Shape;568;p74"/>
          <p:cNvGrpSpPr/>
          <p:nvPr/>
        </p:nvGrpSpPr>
        <p:grpSpPr>
          <a:xfrm>
            <a:off x="-16450" y="-24701"/>
            <a:ext cx="2499743" cy="5180598"/>
            <a:chOff x="-92652" y="-16478"/>
            <a:chExt cx="2421528" cy="6907464"/>
          </a:xfrm>
        </p:grpSpPr>
        <p:sp>
          <p:nvSpPr>
            <p:cNvPr descr="White and blue curved shape containing the GSA logo in the bottom left corner. " id="569" name="Google Shape;569;p74"/>
            <p:cNvSpPr/>
            <p:nvPr/>
          </p:nvSpPr>
          <p:spPr>
            <a:xfrm rot="-5400000">
              <a:off x="-2280159" y="2257390"/>
              <a:ext cx="6874470" cy="23436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0" name="Google Shape;570;p74"/>
            <p:cNvSpPr/>
            <p:nvPr/>
          </p:nvSpPr>
          <p:spPr>
            <a:xfrm rot="-5400000">
              <a:off x="-2407281" y="2298151"/>
              <a:ext cx="6907464" cy="2278206"/>
            </a:xfrm>
            <a:prstGeom prst="flowChartDocument">
              <a:avLst/>
            </a:prstGeom>
            <a:solidFill>
              <a:srgbClr val="0070C0"/>
            </a:solidFill>
            <a:ln cap="flat" cmpd="sng" w="9525">
              <a:solidFill>
                <a:srgbClr val="0FA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71" name="Google Shape;571;p74"/>
          <p:cNvSpPr txBox="1"/>
          <p:nvPr>
            <p:ph idx="1" type="subTitle"/>
          </p:nvPr>
        </p:nvSpPr>
        <p:spPr>
          <a:xfrm>
            <a:off x="3594342" y="4532625"/>
            <a:ext cx="5097000" cy="443700"/>
          </a:xfrm>
          <a:prstGeom prst="rect">
            <a:avLst/>
          </a:prstGeom>
          <a:noFill/>
          <a:ln>
            <a:noFill/>
          </a:ln>
        </p:spPr>
        <p:txBody>
          <a:bodyPr anchorCtr="0" anchor="b" bIns="68575" lIns="68575" spcFirstLastPara="1" rIns="68575" wrap="square" tIns="68575">
            <a:noAutofit/>
          </a:bodyPr>
          <a:lstStyle>
            <a:lvl1pPr lvl="0" algn="r">
              <a:lnSpc>
                <a:spcPct val="100000"/>
              </a:lnSpc>
              <a:spcBef>
                <a:spcPts val="0"/>
              </a:spcBef>
              <a:spcAft>
                <a:spcPts val="0"/>
              </a:spcAft>
              <a:buSzPts val="1400"/>
              <a:buNone/>
              <a:defRPr sz="1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1400">
                <a:solidFill>
                  <a:srgbClr val="FFFFFF"/>
                </a:solidFill>
                <a:latin typeface="Arial"/>
                <a:ea typeface="Arial"/>
                <a:cs typeface="Arial"/>
                <a:sym typeface="Arial"/>
              </a:defRPr>
            </a:lvl2pPr>
            <a:lvl3pPr lvl="2" algn="l">
              <a:lnSpc>
                <a:spcPct val="100000"/>
              </a:lnSpc>
              <a:spcBef>
                <a:spcPts val="0"/>
              </a:spcBef>
              <a:spcAft>
                <a:spcPts val="0"/>
              </a:spcAft>
              <a:buSzPts val="1100"/>
              <a:buNone/>
              <a:defRPr sz="1400">
                <a:solidFill>
                  <a:srgbClr val="FFFFFF"/>
                </a:solidFill>
                <a:latin typeface="Arial"/>
                <a:ea typeface="Arial"/>
                <a:cs typeface="Arial"/>
                <a:sym typeface="Arial"/>
              </a:defRPr>
            </a:lvl3pPr>
            <a:lvl4pPr lvl="3" algn="l">
              <a:lnSpc>
                <a:spcPct val="100000"/>
              </a:lnSpc>
              <a:spcBef>
                <a:spcPts val="0"/>
              </a:spcBef>
              <a:spcAft>
                <a:spcPts val="0"/>
              </a:spcAft>
              <a:buSzPts val="1100"/>
              <a:buNone/>
              <a:defRPr sz="1400">
                <a:solidFill>
                  <a:srgbClr val="FFFFFF"/>
                </a:solidFill>
                <a:latin typeface="Arial"/>
                <a:ea typeface="Arial"/>
                <a:cs typeface="Arial"/>
                <a:sym typeface="Arial"/>
              </a:defRPr>
            </a:lvl4pPr>
            <a:lvl5pPr lvl="4" algn="l">
              <a:lnSpc>
                <a:spcPct val="100000"/>
              </a:lnSpc>
              <a:spcBef>
                <a:spcPts val="0"/>
              </a:spcBef>
              <a:spcAft>
                <a:spcPts val="0"/>
              </a:spcAft>
              <a:buSzPts val="1100"/>
              <a:buNone/>
              <a:defRPr sz="1400">
                <a:solidFill>
                  <a:srgbClr val="FFFFFF"/>
                </a:solidFill>
                <a:latin typeface="Arial"/>
                <a:ea typeface="Arial"/>
                <a:cs typeface="Arial"/>
                <a:sym typeface="Arial"/>
              </a:defRPr>
            </a:lvl5pPr>
            <a:lvl6pPr lvl="5" algn="l">
              <a:lnSpc>
                <a:spcPct val="100000"/>
              </a:lnSpc>
              <a:spcBef>
                <a:spcPts val="0"/>
              </a:spcBef>
              <a:spcAft>
                <a:spcPts val="0"/>
              </a:spcAft>
              <a:buSzPts val="1100"/>
              <a:buNone/>
              <a:defRPr sz="1400">
                <a:solidFill>
                  <a:srgbClr val="FFFFFF"/>
                </a:solidFill>
                <a:latin typeface="Arial"/>
                <a:ea typeface="Arial"/>
                <a:cs typeface="Arial"/>
                <a:sym typeface="Arial"/>
              </a:defRPr>
            </a:lvl6pPr>
            <a:lvl7pPr lvl="6" algn="l">
              <a:lnSpc>
                <a:spcPct val="100000"/>
              </a:lnSpc>
              <a:spcBef>
                <a:spcPts val="0"/>
              </a:spcBef>
              <a:spcAft>
                <a:spcPts val="0"/>
              </a:spcAft>
              <a:buSzPts val="1100"/>
              <a:buNone/>
              <a:defRPr sz="1400">
                <a:solidFill>
                  <a:srgbClr val="FFFFFF"/>
                </a:solidFill>
                <a:latin typeface="Arial"/>
                <a:ea typeface="Arial"/>
                <a:cs typeface="Arial"/>
                <a:sym typeface="Arial"/>
              </a:defRPr>
            </a:lvl7pPr>
            <a:lvl8pPr lvl="7" algn="l">
              <a:lnSpc>
                <a:spcPct val="100000"/>
              </a:lnSpc>
              <a:spcBef>
                <a:spcPts val="0"/>
              </a:spcBef>
              <a:spcAft>
                <a:spcPts val="0"/>
              </a:spcAft>
              <a:buSzPts val="1100"/>
              <a:buNone/>
              <a:defRPr sz="1400">
                <a:solidFill>
                  <a:srgbClr val="FFFFFF"/>
                </a:solidFill>
                <a:latin typeface="Arial"/>
                <a:ea typeface="Arial"/>
                <a:cs typeface="Arial"/>
                <a:sym typeface="Arial"/>
              </a:defRPr>
            </a:lvl8pPr>
            <a:lvl9pPr lvl="8" algn="l">
              <a:lnSpc>
                <a:spcPct val="100000"/>
              </a:lnSpc>
              <a:spcBef>
                <a:spcPts val="0"/>
              </a:spcBef>
              <a:spcAft>
                <a:spcPts val="0"/>
              </a:spcAft>
              <a:buSzPts val="1100"/>
              <a:buNone/>
              <a:defRPr sz="1400">
                <a:solidFill>
                  <a:srgbClr val="FFFFFF"/>
                </a:solidFill>
                <a:latin typeface="Arial"/>
                <a:ea typeface="Arial"/>
                <a:cs typeface="Arial"/>
                <a:sym typeface="Arial"/>
              </a:defRPr>
            </a:lvl9pPr>
          </a:lstStyle>
          <a:p/>
        </p:txBody>
      </p:sp>
      <p:sp>
        <p:nvSpPr>
          <p:cNvPr id="572" name="Google Shape;572;p74"/>
          <p:cNvSpPr txBox="1"/>
          <p:nvPr>
            <p:ph type="title"/>
          </p:nvPr>
        </p:nvSpPr>
        <p:spPr>
          <a:xfrm>
            <a:off x="3594342" y="2170146"/>
            <a:ext cx="5097000" cy="8610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SzPts val="2400"/>
              <a:buNone/>
              <a:defRPr b="1">
                <a:solidFill>
                  <a:schemeClr val="lt1"/>
                </a:solidFill>
                <a:latin typeface="Arial"/>
                <a:ea typeface="Arial"/>
                <a:cs typeface="Arial"/>
                <a:sym typeface="Arial"/>
              </a:defRPr>
            </a:lvl1pPr>
            <a:lvl2pPr lvl="1" algn="l">
              <a:lnSpc>
                <a:spcPct val="100000"/>
              </a:lnSpc>
              <a:spcBef>
                <a:spcPts val="0"/>
              </a:spcBef>
              <a:spcAft>
                <a:spcPts val="0"/>
              </a:spcAft>
              <a:buSzPts val="2400"/>
              <a:buNone/>
              <a:defRPr b="1">
                <a:latin typeface="Arial"/>
                <a:ea typeface="Arial"/>
                <a:cs typeface="Arial"/>
                <a:sym typeface="Arial"/>
              </a:defRPr>
            </a:lvl2pPr>
            <a:lvl3pPr lvl="2" algn="l">
              <a:lnSpc>
                <a:spcPct val="100000"/>
              </a:lnSpc>
              <a:spcBef>
                <a:spcPts val="0"/>
              </a:spcBef>
              <a:spcAft>
                <a:spcPts val="0"/>
              </a:spcAft>
              <a:buSzPts val="2400"/>
              <a:buNone/>
              <a:defRPr b="1">
                <a:latin typeface="Arial"/>
                <a:ea typeface="Arial"/>
                <a:cs typeface="Arial"/>
                <a:sym typeface="Arial"/>
              </a:defRPr>
            </a:lvl3pPr>
            <a:lvl4pPr lvl="3" algn="l">
              <a:lnSpc>
                <a:spcPct val="100000"/>
              </a:lnSpc>
              <a:spcBef>
                <a:spcPts val="0"/>
              </a:spcBef>
              <a:spcAft>
                <a:spcPts val="0"/>
              </a:spcAft>
              <a:buSzPts val="2400"/>
              <a:buNone/>
              <a:defRPr b="1">
                <a:latin typeface="Arial"/>
                <a:ea typeface="Arial"/>
                <a:cs typeface="Arial"/>
                <a:sym typeface="Arial"/>
              </a:defRPr>
            </a:lvl4pPr>
            <a:lvl5pPr lvl="4" algn="l">
              <a:lnSpc>
                <a:spcPct val="100000"/>
              </a:lnSpc>
              <a:spcBef>
                <a:spcPts val="0"/>
              </a:spcBef>
              <a:spcAft>
                <a:spcPts val="0"/>
              </a:spcAft>
              <a:buSzPts val="2400"/>
              <a:buNone/>
              <a:defRPr b="1">
                <a:latin typeface="Arial"/>
                <a:ea typeface="Arial"/>
                <a:cs typeface="Arial"/>
                <a:sym typeface="Arial"/>
              </a:defRPr>
            </a:lvl5pPr>
            <a:lvl6pPr lvl="5" algn="l">
              <a:lnSpc>
                <a:spcPct val="100000"/>
              </a:lnSpc>
              <a:spcBef>
                <a:spcPts val="0"/>
              </a:spcBef>
              <a:spcAft>
                <a:spcPts val="0"/>
              </a:spcAft>
              <a:buSzPts val="2400"/>
              <a:buNone/>
              <a:defRPr b="1">
                <a:latin typeface="Arial"/>
                <a:ea typeface="Arial"/>
                <a:cs typeface="Arial"/>
                <a:sym typeface="Arial"/>
              </a:defRPr>
            </a:lvl6pPr>
            <a:lvl7pPr lvl="6" algn="l">
              <a:lnSpc>
                <a:spcPct val="100000"/>
              </a:lnSpc>
              <a:spcBef>
                <a:spcPts val="0"/>
              </a:spcBef>
              <a:spcAft>
                <a:spcPts val="0"/>
              </a:spcAft>
              <a:buSzPts val="2400"/>
              <a:buNone/>
              <a:defRPr b="1">
                <a:latin typeface="Arial"/>
                <a:ea typeface="Arial"/>
                <a:cs typeface="Arial"/>
                <a:sym typeface="Arial"/>
              </a:defRPr>
            </a:lvl7pPr>
            <a:lvl8pPr lvl="7" algn="l">
              <a:lnSpc>
                <a:spcPct val="100000"/>
              </a:lnSpc>
              <a:spcBef>
                <a:spcPts val="0"/>
              </a:spcBef>
              <a:spcAft>
                <a:spcPts val="0"/>
              </a:spcAft>
              <a:buSzPts val="2400"/>
              <a:buNone/>
              <a:defRPr b="1">
                <a:latin typeface="Arial"/>
                <a:ea typeface="Arial"/>
                <a:cs typeface="Arial"/>
                <a:sym typeface="Arial"/>
              </a:defRPr>
            </a:lvl8pPr>
            <a:lvl9pPr lvl="8" algn="l">
              <a:lnSpc>
                <a:spcPct val="100000"/>
              </a:lnSpc>
              <a:spcBef>
                <a:spcPts val="0"/>
              </a:spcBef>
              <a:spcAft>
                <a:spcPts val="0"/>
              </a:spcAft>
              <a:buSzPts val="2400"/>
              <a:buNone/>
              <a:defRPr b="1">
                <a:latin typeface="Arial"/>
                <a:ea typeface="Arial"/>
                <a:cs typeface="Arial"/>
                <a:sym typeface="Arial"/>
              </a:defRPr>
            </a:lvl9pPr>
          </a:lstStyle>
          <a:p/>
        </p:txBody>
      </p:sp>
      <p:sp>
        <p:nvSpPr>
          <p:cNvPr id="573" name="Google Shape;573;p74"/>
          <p:cNvSpPr/>
          <p:nvPr/>
        </p:nvSpPr>
        <p:spPr>
          <a:xfrm>
            <a:off x="-20129" y="-53569"/>
            <a:ext cx="9160500" cy="936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4" name="Google Shape;574;p74"/>
          <p:cNvSpPr/>
          <p:nvPr/>
        </p:nvSpPr>
        <p:spPr>
          <a:xfrm flipH="1" rot="10800000">
            <a:off x="3523376" y="3105354"/>
            <a:ext cx="5236200" cy="342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75" name="Google Shape;575;p74"/>
          <p:cNvPicPr preferRelativeResize="0"/>
          <p:nvPr/>
        </p:nvPicPr>
        <p:blipFill rotWithShape="1">
          <a:blip r:embed="rId2">
            <a:alphaModFix/>
          </a:blip>
          <a:srcRect b="0" l="0" r="0" t="0"/>
          <a:stretch/>
        </p:blipFill>
        <p:spPr>
          <a:xfrm>
            <a:off x="458851" y="57359"/>
            <a:ext cx="670295" cy="652384"/>
          </a:xfrm>
          <a:prstGeom prst="rect">
            <a:avLst/>
          </a:prstGeom>
          <a:noFill/>
          <a:ln>
            <a:noFill/>
          </a:ln>
        </p:spPr>
      </p:pic>
      <p:sp>
        <p:nvSpPr>
          <p:cNvPr id="576" name="Google Shape;576;p74"/>
          <p:cNvSpPr txBox="1"/>
          <p:nvPr/>
        </p:nvSpPr>
        <p:spPr>
          <a:xfrm>
            <a:off x="3408342" y="383550"/>
            <a:ext cx="5283000" cy="393600"/>
          </a:xfrm>
          <a:prstGeom prst="rect">
            <a:avLst/>
          </a:prstGeom>
          <a:noFill/>
          <a:ln>
            <a:noFill/>
          </a:ln>
        </p:spPr>
        <p:txBody>
          <a:bodyPr anchorCtr="0" anchor="b" bIns="68575" lIns="68575" spcFirstLastPara="1" rIns="68575" wrap="square" tIns="68575">
            <a:noAutofit/>
          </a:bodyPr>
          <a:lstStyle/>
          <a:p>
            <a:pPr indent="0" lvl="0" marL="0" marR="0" rtl="0" algn="r">
              <a:lnSpc>
                <a:spcPct val="100000"/>
              </a:lnSpc>
              <a:spcBef>
                <a:spcPts val="0"/>
              </a:spcBef>
              <a:spcAft>
                <a:spcPts val="0"/>
              </a:spcAft>
              <a:buClr>
                <a:srgbClr val="000000"/>
              </a:buClr>
              <a:buSzPts val="900"/>
              <a:buFont typeface="Arial"/>
              <a:buNone/>
            </a:pPr>
            <a:r>
              <a:rPr b="1" i="0" lang="en" sz="900" u="none" cap="none" strike="noStrike">
                <a:solidFill>
                  <a:srgbClr val="003C71"/>
                </a:solidFill>
                <a:latin typeface="Arial"/>
                <a:ea typeface="Arial"/>
                <a:cs typeface="Arial"/>
                <a:sym typeface="Arial"/>
              </a:rPr>
              <a:t>Office of Professional Services &amp; Human Capital</a:t>
            </a:r>
            <a:endParaRPr b="1" i="0" sz="900" u="none" cap="none" strike="noStrike">
              <a:solidFill>
                <a:srgbClr val="003C71"/>
              </a:solidFill>
              <a:latin typeface="Arial"/>
              <a:ea typeface="Arial"/>
              <a:cs typeface="Arial"/>
              <a:sym typeface="Arial"/>
            </a:endParaRPr>
          </a:p>
        </p:txBody>
      </p:sp>
      <p:sp>
        <p:nvSpPr>
          <p:cNvPr id="577" name="Google Shape;577;p7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578" name="Shape 578"/>
        <p:cNvGrpSpPr/>
        <p:nvPr/>
      </p:nvGrpSpPr>
      <p:grpSpPr>
        <a:xfrm>
          <a:off x="0" y="0"/>
          <a:ext cx="0" cy="0"/>
          <a:chOff x="0" y="0"/>
          <a:chExt cx="0" cy="0"/>
        </a:xfrm>
      </p:grpSpPr>
      <p:sp>
        <p:nvSpPr>
          <p:cNvPr id="579" name="Google Shape;579;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0" name="Google Shape;580;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81" name="Google Shape;581;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1 1">
  <p:cSld name="BLANK_2_1_1_1_3">
    <p:spTree>
      <p:nvGrpSpPr>
        <p:cNvPr id="586" name="Shape 586"/>
        <p:cNvGrpSpPr/>
        <p:nvPr/>
      </p:nvGrpSpPr>
      <p:grpSpPr>
        <a:xfrm>
          <a:off x="0" y="0"/>
          <a:ext cx="0" cy="0"/>
          <a:chOff x="0" y="0"/>
          <a:chExt cx="0" cy="0"/>
        </a:xfrm>
      </p:grpSpPr>
      <p:sp>
        <p:nvSpPr>
          <p:cNvPr id="587" name="Google Shape;587;p77"/>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0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0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0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0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0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0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0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0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000">
                <a:solidFill>
                  <a:srgbClr val="003C71"/>
                </a:solidFill>
                <a:latin typeface="Arial"/>
                <a:ea typeface="Arial"/>
                <a:cs typeface="Arial"/>
                <a:sym typeface="Arial"/>
              </a:defRPr>
            </a:lvl9pPr>
          </a:lstStyle>
          <a:p/>
        </p:txBody>
      </p:sp>
      <p:cxnSp>
        <p:nvCxnSpPr>
          <p:cNvPr id="588" name="Google Shape;588;p77"/>
          <p:cNvCxnSpPr/>
          <p:nvPr/>
        </p:nvCxnSpPr>
        <p:spPr>
          <a:xfrm flipH="1" rot="10800000">
            <a:off x="707100" y="1026619"/>
            <a:ext cx="7750800" cy="8100"/>
          </a:xfrm>
          <a:prstGeom prst="straightConnector1">
            <a:avLst/>
          </a:prstGeom>
          <a:noFill/>
          <a:ln cap="flat" cmpd="sng" w="19050">
            <a:solidFill>
              <a:srgbClr val="003C71"/>
            </a:solidFill>
            <a:prstDash val="solid"/>
            <a:round/>
            <a:headEnd len="sm" w="sm" type="none"/>
            <a:tailEnd len="sm" w="sm" type="none"/>
          </a:ln>
        </p:spPr>
      </p:cxnSp>
      <p:sp>
        <p:nvSpPr>
          <p:cNvPr id="589" name="Google Shape;589;p77"/>
          <p:cNvSpPr txBox="1"/>
          <p:nvPr>
            <p:ph idx="1" type="body"/>
          </p:nvPr>
        </p:nvSpPr>
        <p:spPr>
          <a:xfrm>
            <a:off x="591750" y="1092308"/>
            <a:ext cx="7866300" cy="37425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
        <p:nvSpPr>
          <p:cNvPr id="590" name="Google Shape;590;p77"/>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900"/>
              <a:buFont typeface="Arial"/>
              <a:buNone/>
              <a:defRPr b="0" i="0" sz="9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591" name="Google Shape;591;p77"/>
          <p:cNvPicPr preferRelativeResize="0"/>
          <p:nvPr/>
        </p:nvPicPr>
        <p:blipFill rotWithShape="1">
          <a:blip r:embed="rId2">
            <a:alphaModFix/>
          </a:blip>
          <a:srcRect b="0" l="0" r="0" t="0"/>
          <a:stretch/>
        </p:blipFill>
        <p:spPr>
          <a:xfrm>
            <a:off x="65927" y="50265"/>
            <a:ext cx="463643" cy="418508"/>
          </a:xfrm>
          <a:prstGeom prst="rect">
            <a:avLst/>
          </a:prstGeom>
          <a:noFill/>
          <a:ln>
            <a:noFill/>
          </a:ln>
        </p:spPr>
      </p:pic>
    </p:spTree>
  </p:cSld>
  <p:clrMapOvr>
    <a:masterClrMapping/>
  </p:clrMapOvr>
  <p:extLst>
    <p:ext uri="{DCECCB84-F9BA-43D5-87BE-67443E8EF086}">
      <p15:sldGuideLst>
        <p15:guide id="1" orient="horz" pos="912">
          <p15:clr>
            <a:srgbClr val="FA7B17"/>
          </p15:clr>
        </p15:guide>
        <p15:guide id="2" orient="horz" pos="688">
          <p15:clr>
            <a:srgbClr val="FA7B17"/>
          </p15:clr>
        </p15:guide>
        <p15:guide id="3" pos="5328">
          <p15:clr>
            <a:srgbClr val="FA7B17"/>
          </p15:clr>
        </p15:guide>
        <p15:guide id="4" pos="445">
          <p15:clr>
            <a:srgbClr val="FA7B17"/>
          </p15:clr>
        </p15:guide>
        <p15:guide id="5" orient="horz" pos="3046">
          <p15:clr>
            <a:srgbClr val="FA7B17"/>
          </p15:clr>
        </p15:guide>
        <p15:guide id="6" pos="373">
          <p15:clr>
            <a:srgbClr val="FA7B17"/>
          </p15:clr>
        </p15:guide>
        <p15:guide id="7"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ON LIGHT">
  <p:cSld name="BLANK_2_1_1_1">
    <p:spTree>
      <p:nvGrpSpPr>
        <p:cNvPr id="592" name="Shape 592"/>
        <p:cNvGrpSpPr/>
        <p:nvPr/>
      </p:nvGrpSpPr>
      <p:grpSpPr>
        <a:xfrm>
          <a:off x="0" y="0"/>
          <a:ext cx="0" cy="0"/>
          <a:chOff x="0" y="0"/>
          <a:chExt cx="0" cy="0"/>
        </a:xfrm>
      </p:grpSpPr>
      <p:sp>
        <p:nvSpPr>
          <p:cNvPr id="593" name="Google Shape;593;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8"/>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595" name="Google Shape;595;p78"/>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596" name="Google Shape;596;p78"/>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2400">
                <a:solidFill>
                  <a:srgbClr val="0579BD"/>
                </a:solidFill>
                <a:latin typeface="Arial"/>
                <a:ea typeface="Arial"/>
                <a:cs typeface="Arial"/>
                <a:sym typeface="Arial"/>
              </a:defRPr>
            </a:lvl9pPr>
          </a:lstStyle>
          <a:p/>
        </p:txBody>
      </p:sp>
      <p:sp>
        <p:nvSpPr>
          <p:cNvPr id="597" name="Google Shape;597;p78"/>
          <p:cNvSpPr txBox="1"/>
          <p:nvPr>
            <p:ph idx="2" type="body"/>
          </p:nvPr>
        </p:nvSpPr>
        <p:spPr>
          <a:xfrm>
            <a:off x="711575" y="1492781"/>
            <a:ext cx="7602300" cy="3418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rgbClr val="000000"/>
              </a:buClr>
              <a:buSzPts val="1800"/>
              <a:buFont typeface="Arial"/>
              <a:buChar char="●"/>
              <a:defRPr b="1">
                <a:solidFill>
                  <a:srgbClr val="000000"/>
                </a:solidFill>
                <a:latin typeface="Arial"/>
                <a:ea typeface="Arial"/>
                <a:cs typeface="Arial"/>
                <a:sym typeface="Arial"/>
              </a:defRPr>
            </a:lvl1pPr>
            <a:lvl2pPr indent="-317500" lvl="1" marL="914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2pPr>
            <a:lvl3pPr indent="-317500" lvl="2" marL="1371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3pPr>
            <a:lvl4pPr indent="-317500" lvl="3" marL="1828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4pPr>
            <a:lvl5pPr indent="-317500" lvl="4" marL="22860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5pPr>
            <a:lvl6pPr indent="-317500" lvl="5" marL="27432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6pPr>
            <a:lvl7pPr indent="-317500" lvl="6" marL="32004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7pPr>
            <a:lvl8pPr indent="-317500" lvl="7" marL="36576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8pPr>
            <a:lvl9pPr indent="-317500" lvl="8" marL="4114800" algn="l">
              <a:lnSpc>
                <a:spcPct val="100000"/>
              </a:lnSpc>
              <a:spcBef>
                <a:spcPts val="0"/>
              </a:spcBef>
              <a:spcAft>
                <a:spcPts val="0"/>
              </a:spcAft>
              <a:buClr>
                <a:srgbClr val="000000"/>
              </a:buClr>
              <a:buSzPts val="1400"/>
              <a:buFont typeface="Arial"/>
              <a:buChar char="■"/>
              <a:defRPr>
                <a:solidFill>
                  <a:srgbClr val="000000"/>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1">
  <p:cSld name="BIG_NUMBER_1">
    <p:spTree>
      <p:nvGrpSpPr>
        <p:cNvPr id="598" name="Shape 598"/>
        <p:cNvGrpSpPr/>
        <p:nvPr/>
      </p:nvGrpSpPr>
      <p:grpSpPr>
        <a:xfrm>
          <a:off x="0" y="0"/>
          <a:ext cx="0" cy="0"/>
          <a:chOff x="0" y="0"/>
          <a:chExt cx="0" cy="0"/>
        </a:xfrm>
      </p:grpSpPr>
      <p:sp>
        <p:nvSpPr>
          <p:cNvPr id="599" name="Google Shape;599;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600" name="Google Shape;600;p79"/>
          <p:cNvGrpSpPr/>
          <p:nvPr/>
        </p:nvGrpSpPr>
        <p:grpSpPr>
          <a:xfrm>
            <a:off x="0" y="1751569"/>
            <a:ext cx="7893802" cy="1379641"/>
            <a:chOff x="0" y="2348379"/>
            <a:chExt cx="6961639" cy="1839521"/>
          </a:xfrm>
        </p:grpSpPr>
        <p:sp>
          <p:nvSpPr>
            <p:cNvPr id="601" name="Google Shape;601;p79"/>
            <p:cNvSpPr txBox="1"/>
            <p:nvPr/>
          </p:nvSpPr>
          <p:spPr>
            <a:xfrm>
              <a:off x="0" y="2466800"/>
              <a:ext cx="6948600" cy="1721100"/>
            </a:xfrm>
            <a:prstGeom prst="rect">
              <a:avLst/>
            </a:prstGeom>
            <a:solidFill>
              <a:srgbClr val="0579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9"/>
            <p:cNvSpPr/>
            <p:nvPr/>
          </p:nvSpPr>
          <p:spPr>
            <a:xfrm>
              <a:off x="6353490" y="2466796"/>
              <a:ext cx="608100" cy="6210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9"/>
            <p:cNvSpPr/>
            <p:nvPr/>
          </p:nvSpPr>
          <p:spPr>
            <a:xfrm rot="10800000">
              <a:off x="6262639" y="2348379"/>
              <a:ext cx="699000" cy="724500"/>
            </a:xfrm>
            <a:prstGeom prst="rtTriangle">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4" name="Google Shape;604;p79"/>
          <p:cNvSpPr txBox="1"/>
          <p:nvPr>
            <p:ph type="title"/>
          </p:nvPr>
        </p:nvSpPr>
        <p:spPr>
          <a:xfrm>
            <a:off x="228600" y="2017025"/>
            <a:ext cx="6018900" cy="959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b="1" sz="3600">
                <a:latin typeface="Arial"/>
                <a:ea typeface="Arial"/>
                <a:cs typeface="Arial"/>
                <a:sym typeface="Arial"/>
              </a:defRPr>
            </a:lvl1pPr>
            <a:lvl2pPr lvl="1" algn="l">
              <a:lnSpc>
                <a:spcPct val="100000"/>
              </a:lnSpc>
              <a:spcBef>
                <a:spcPts val="0"/>
              </a:spcBef>
              <a:spcAft>
                <a:spcPts val="0"/>
              </a:spcAft>
              <a:buSzPts val="2800"/>
              <a:buNone/>
              <a:defRPr b="1" sz="3600">
                <a:latin typeface="Arial"/>
                <a:ea typeface="Arial"/>
                <a:cs typeface="Arial"/>
                <a:sym typeface="Arial"/>
              </a:defRPr>
            </a:lvl2pPr>
            <a:lvl3pPr lvl="2" algn="l">
              <a:lnSpc>
                <a:spcPct val="100000"/>
              </a:lnSpc>
              <a:spcBef>
                <a:spcPts val="0"/>
              </a:spcBef>
              <a:spcAft>
                <a:spcPts val="0"/>
              </a:spcAft>
              <a:buSzPts val="2800"/>
              <a:buNone/>
              <a:defRPr b="1" sz="3600">
                <a:latin typeface="Arial"/>
                <a:ea typeface="Arial"/>
                <a:cs typeface="Arial"/>
                <a:sym typeface="Arial"/>
              </a:defRPr>
            </a:lvl3pPr>
            <a:lvl4pPr lvl="3" algn="l">
              <a:lnSpc>
                <a:spcPct val="100000"/>
              </a:lnSpc>
              <a:spcBef>
                <a:spcPts val="0"/>
              </a:spcBef>
              <a:spcAft>
                <a:spcPts val="0"/>
              </a:spcAft>
              <a:buSzPts val="2800"/>
              <a:buNone/>
              <a:defRPr b="1" sz="3600">
                <a:latin typeface="Arial"/>
                <a:ea typeface="Arial"/>
                <a:cs typeface="Arial"/>
                <a:sym typeface="Arial"/>
              </a:defRPr>
            </a:lvl4pPr>
            <a:lvl5pPr lvl="4" algn="l">
              <a:lnSpc>
                <a:spcPct val="100000"/>
              </a:lnSpc>
              <a:spcBef>
                <a:spcPts val="0"/>
              </a:spcBef>
              <a:spcAft>
                <a:spcPts val="0"/>
              </a:spcAft>
              <a:buSzPts val="2800"/>
              <a:buNone/>
              <a:defRPr b="1" sz="3600">
                <a:latin typeface="Arial"/>
                <a:ea typeface="Arial"/>
                <a:cs typeface="Arial"/>
                <a:sym typeface="Arial"/>
              </a:defRPr>
            </a:lvl5pPr>
            <a:lvl6pPr lvl="5" algn="l">
              <a:lnSpc>
                <a:spcPct val="100000"/>
              </a:lnSpc>
              <a:spcBef>
                <a:spcPts val="0"/>
              </a:spcBef>
              <a:spcAft>
                <a:spcPts val="0"/>
              </a:spcAft>
              <a:buSzPts val="2800"/>
              <a:buNone/>
              <a:defRPr b="1" sz="3600">
                <a:latin typeface="Arial"/>
                <a:ea typeface="Arial"/>
                <a:cs typeface="Arial"/>
                <a:sym typeface="Arial"/>
              </a:defRPr>
            </a:lvl6pPr>
            <a:lvl7pPr lvl="6" algn="l">
              <a:lnSpc>
                <a:spcPct val="100000"/>
              </a:lnSpc>
              <a:spcBef>
                <a:spcPts val="0"/>
              </a:spcBef>
              <a:spcAft>
                <a:spcPts val="0"/>
              </a:spcAft>
              <a:buSzPts val="2800"/>
              <a:buNone/>
              <a:defRPr b="1" sz="3600">
                <a:latin typeface="Arial"/>
                <a:ea typeface="Arial"/>
                <a:cs typeface="Arial"/>
                <a:sym typeface="Arial"/>
              </a:defRPr>
            </a:lvl7pPr>
            <a:lvl8pPr lvl="7" algn="l">
              <a:lnSpc>
                <a:spcPct val="100000"/>
              </a:lnSpc>
              <a:spcBef>
                <a:spcPts val="0"/>
              </a:spcBef>
              <a:spcAft>
                <a:spcPts val="0"/>
              </a:spcAft>
              <a:buSzPts val="2800"/>
              <a:buNone/>
              <a:defRPr b="1" sz="3600">
                <a:latin typeface="Arial"/>
                <a:ea typeface="Arial"/>
                <a:cs typeface="Arial"/>
                <a:sym typeface="Arial"/>
              </a:defRPr>
            </a:lvl8pPr>
            <a:lvl9pPr lvl="8" algn="l">
              <a:lnSpc>
                <a:spcPct val="100000"/>
              </a:lnSpc>
              <a:spcBef>
                <a:spcPts val="0"/>
              </a:spcBef>
              <a:spcAft>
                <a:spcPts val="0"/>
              </a:spcAft>
              <a:buSzPts val="2800"/>
              <a:buNone/>
              <a:defRPr b="1" sz="3600">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05" name="Shape 605"/>
        <p:cNvGrpSpPr/>
        <p:nvPr/>
      </p:nvGrpSpPr>
      <p:grpSpPr>
        <a:xfrm>
          <a:off x="0" y="0"/>
          <a:ext cx="0" cy="0"/>
          <a:chOff x="0" y="0"/>
          <a:chExt cx="0" cy="0"/>
        </a:xfrm>
      </p:grpSpPr>
      <p:grpSp>
        <p:nvGrpSpPr>
          <p:cNvPr id="606" name="Google Shape;606;p80"/>
          <p:cNvGrpSpPr/>
          <p:nvPr/>
        </p:nvGrpSpPr>
        <p:grpSpPr>
          <a:xfrm>
            <a:off x="415650" y="3261775"/>
            <a:ext cx="1599000" cy="793200"/>
            <a:chOff x="415650" y="3261775"/>
            <a:chExt cx="1599000" cy="793200"/>
          </a:xfrm>
        </p:grpSpPr>
        <p:sp>
          <p:nvSpPr>
            <p:cNvPr id="607" name="Google Shape;607;p80"/>
            <p:cNvSpPr/>
            <p:nvPr/>
          </p:nvSpPr>
          <p:spPr>
            <a:xfrm>
              <a:off x="487100" y="3267475"/>
              <a:ext cx="1478700" cy="787500"/>
            </a:xfrm>
            <a:prstGeom prst="roundRect">
              <a:avLst>
                <a:gd fmla="val 16667" name="adj"/>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80"/>
            <p:cNvSpPr txBox="1"/>
            <p:nvPr/>
          </p:nvSpPr>
          <p:spPr>
            <a:xfrm>
              <a:off x="415650" y="32617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grpSp>
      <p:pic>
        <p:nvPicPr>
          <p:cNvPr id="609" name="Google Shape;609;p80"/>
          <p:cNvPicPr preferRelativeResize="0"/>
          <p:nvPr/>
        </p:nvPicPr>
        <p:blipFill rotWithShape="1">
          <a:blip r:embed="rId2">
            <a:alphaModFix/>
          </a:blip>
          <a:srcRect b="0" l="0" r="0" t="43088"/>
          <a:stretch/>
        </p:blipFill>
        <p:spPr>
          <a:xfrm>
            <a:off x="0" y="1454250"/>
            <a:ext cx="9144000" cy="2927251"/>
          </a:xfrm>
          <a:prstGeom prst="rect">
            <a:avLst/>
          </a:prstGeom>
          <a:noFill/>
          <a:ln>
            <a:noFill/>
          </a:ln>
        </p:spPr>
      </p:pic>
      <p:pic>
        <p:nvPicPr>
          <p:cNvPr id="610" name="Google Shape;610;p80"/>
          <p:cNvPicPr preferRelativeResize="0"/>
          <p:nvPr/>
        </p:nvPicPr>
        <p:blipFill rotWithShape="1">
          <a:blip r:embed="rId2">
            <a:alphaModFix/>
          </a:blip>
          <a:srcRect b="74378" l="0" r="0" t="0"/>
          <a:stretch/>
        </p:blipFill>
        <p:spPr>
          <a:xfrm>
            <a:off x="0" y="-20600"/>
            <a:ext cx="9144000" cy="1317776"/>
          </a:xfrm>
          <a:prstGeom prst="rect">
            <a:avLst/>
          </a:prstGeom>
          <a:noFill/>
          <a:ln>
            <a:noFill/>
          </a:ln>
        </p:spPr>
      </p:pic>
      <p:sp>
        <p:nvSpPr>
          <p:cNvPr id="611" name="Google Shape;611;p80"/>
          <p:cNvSpPr/>
          <p:nvPr/>
        </p:nvSpPr>
        <p:spPr>
          <a:xfrm>
            <a:off x="562950" y="2459200"/>
            <a:ext cx="1390200" cy="793200"/>
          </a:xfrm>
          <a:prstGeom prst="rect">
            <a:avLst/>
          </a:prstGeom>
          <a:solidFill>
            <a:srgbClr val="0152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80"/>
          <p:cNvSpPr txBox="1"/>
          <p:nvPr/>
        </p:nvSpPr>
        <p:spPr>
          <a:xfrm>
            <a:off x="415650" y="2575975"/>
            <a:ext cx="1599000" cy="646500"/>
          </a:xfrm>
          <a:prstGeom prst="rect">
            <a:avLst/>
          </a:prstGeom>
          <a:solidFill>
            <a:srgbClr val="01528E"/>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Arial"/>
                <a:ea typeface="Arial"/>
                <a:cs typeface="Arial"/>
                <a:sym typeface="Arial"/>
              </a:rPr>
              <a:t>OASIS+</a:t>
            </a:r>
            <a:endParaRPr b="1" i="0" sz="3000" u="none" cap="none" strike="noStrike">
              <a:solidFill>
                <a:srgbClr val="FFFFFF"/>
              </a:solidFill>
              <a:latin typeface="Arial"/>
              <a:ea typeface="Arial"/>
              <a:cs typeface="Arial"/>
              <a:sym typeface="Arial"/>
            </a:endParaRPr>
          </a:p>
        </p:txBody>
      </p:sp>
      <p:sp>
        <p:nvSpPr>
          <p:cNvPr id="613" name="Google Shape;613;p8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4" name="Shape 614"/>
        <p:cNvGrpSpPr/>
        <p:nvPr/>
      </p:nvGrpSpPr>
      <p:grpSpPr>
        <a:xfrm>
          <a:off x="0" y="0"/>
          <a:ext cx="0" cy="0"/>
          <a:chOff x="0" y="0"/>
          <a:chExt cx="0" cy="0"/>
        </a:xfrm>
      </p:grpSpPr>
      <p:sp>
        <p:nvSpPr>
          <p:cNvPr id="615" name="Google Shape;615;p81"/>
          <p:cNvSpPr txBox="1"/>
          <p:nvPr>
            <p:ph type="title"/>
          </p:nvPr>
        </p:nvSpPr>
        <p:spPr>
          <a:xfrm>
            <a:off x="990600" y="114300"/>
            <a:ext cx="7924800" cy="6285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6" name="Google Shape;616;p81"/>
          <p:cNvSpPr txBox="1"/>
          <p:nvPr>
            <p:ph idx="1" type="body"/>
          </p:nvPr>
        </p:nvSpPr>
        <p:spPr>
          <a:xfrm>
            <a:off x="105600" y="742950"/>
            <a:ext cx="8932800" cy="428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atin typeface="Arial Narrow"/>
                <a:ea typeface="Arial Narrow"/>
                <a:cs typeface="Arial Narrow"/>
                <a:sym typeface="Arial Narrow"/>
              </a:defRPr>
            </a:lvl1pPr>
            <a:lvl2pPr indent="-317500" lvl="1" marL="914400" algn="l">
              <a:lnSpc>
                <a:spcPct val="115000"/>
              </a:lnSpc>
              <a:spcBef>
                <a:spcPts val="1600"/>
              </a:spcBef>
              <a:spcAft>
                <a:spcPts val="0"/>
              </a:spcAft>
              <a:buSzPts val="1400"/>
              <a:buChar char="○"/>
              <a:defRPr>
                <a:latin typeface="Arial Narrow"/>
                <a:ea typeface="Arial Narrow"/>
                <a:cs typeface="Arial Narrow"/>
                <a:sym typeface="Arial Narrow"/>
              </a:defRPr>
            </a:lvl2pPr>
            <a:lvl3pPr indent="-317500" lvl="2" marL="1371600" algn="l">
              <a:lnSpc>
                <a:spcPct val="115000"/>
              </a:lnSpc>
              <a:spcBef>
                <a:spcPts val="1600"/>
              </a:spcBef>
              <a:spcAft>
                <a:spcPts val="0"/>
              </a:spcAft>
              <a:buSzPts val="1400"/>
              <a:buChar char="■"/>
              <a:defRPr>
                <a:latin typeface="Arial Narrow"/>
                <a:ea typeface="Arial Narrow"/>
                <a:cs typeface="Arial Narrow"/>
                <a:sym typeface="Arial Narrow"/>
              </a:defRPr>
            </a:lvl3pPr>
            <a:lvl4pPr indent="-317500" lvl="3" marL="1828800" algn="l">
              <a:lnSpc>
                <a:spcPct val="115000"/>
              </a:lnSpc>
              <a:spcBef>
                <a:spcPts val="1600"/>
              </a:spcBef>
              <a:spcAft>
                <a:spcPts val="0"/>
              </a:spcAft>
              <a:buSzPts val="1400"/>
              <a:buChar char="●"/>
              <a:defRPr>
                <a:latin typeface="Arial Narrow"/>
                <a:ea typeface="Arial Narrow"/>
                <a:cs typeface="Arial Narrow"/>
                <a:sym typeface="Arial Narrow"/>
              </a:defRPr>
            </a:lvl4pPr>
            <a:lvl5pPr indent="-317500" lvl="4" marL="2286000" algn="l">
              <a:lnSpc>
                <a:spcPct val="115000"/>
              </a:lnSpc>
              <a:spcBef>
                <a:spcPts val="1600"/>
              </a:spcBef>
              <a:spcAft>
                <a:spcPts val="0"/>
              </a:spcAft>
              <a:buSzPts val="1400"/>
              <a:buChar char="○"/>
              <a:defRPr>
                <a:latin typeface="Arial Narrow"/>
                <a:ea typeface="Arial Narrow"/>
                <a:cs typeface="Arial Narrow"/>
                <a:sym typeface="Arial Narrow"/>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17" name="Google Shape;617;p81"/>
          <p:cNvSpPr txBox="1"/>
          <p:nvPr>
            <p:ph idx="10" type="dt"/>
          </p:nvPr>
        </p:nvSpPr>
        <p:spPr>
          <a:xfrm>
            <a:off x="228600" y="4767263"/>
            <a:ext cx="1371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618" name="Google Shape;618;p81"/>
          <p:cNvSpPr txBox="1"/>
          <p:nvPr>
            <p:ph idx="11" type="ftr"/>
          </p:nvPr>
        </p:nvSpPr>
        <p:spPr>
          <a:xfrm>
            <a:off x="2286000" y="4767263"/>
            <a:ext cx="45720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200" u="none" cap="none" strike="noStrike">
                <a:solidFill>
                  <a:srgbClr val="888888"/>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619" name="Google Shape;619;p81"/>
          <p:cNvSpPr txBox="1"/>
          <p:nvPr>
            <p:ph idx="12" type="sldNum"/>
          </p:nvPr>
        </p:nvSpPr>
        <p:spPr>
          <a:xfrm>
            <a:off x="7543800" y="4767263"/>
            <a:ext cx="1371600" cy="273900"/>
          </a:xfrm>
          <a:prstGeom prst="rect">
            <a:avLst/>
          </a:prstGeom>
          <a:noFill/>
          <a:ln>
            <a:noFill/>
          </a:ln>
        </p:spPr>
        <p:txBody>
          <a:bodyPr anchorCtr="0" anchor="ctr" bIns="91425" lIns="91425" spcFirstLastPara="1" rIns="91425" wrap="square" tIns="91425">
            <a:noAutofit/>
          </a:bodyPr>
          <a:lstStyle>
            <a:lvl1pPr indent="0" lvl="0"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1pPr>
            <a:lvl2pPr indent="0" lvl="1"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2pPr>
            <a:lvl3pPr indent="0" lvl="2"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3pPr>
            <a:lvl4pPr indent="0" lvl="3"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4pPr>
            <a:lvl5pPr indent="0" lvl="4"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5pPr>
            <a:lvl6pPr indent="0" lvl="5"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6pPr>
            <a:lvl7pPr indent="0" lvl="6"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7pPr>
            <a:lvl8pPr indent="0" lvl="7"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8pPr>
            <a:lvl9pPr indent="0" lvl="8" marL="3657600" marR="0" algn="r">
              <a:lnSpc>
                <a:spcPct val="100000"/>
              </a:lnSpc>
              <a:spcBef>
                <a:spcPts val="0"/>
              </a:spcBef>
              <a:spcAft>
                <a:spcPts val="0"/>
              </a:spcAft>
              <a:buClr>
                <a:srgbClr val="000000"/>
              </a:buClr>
              <a:buSzPts val="1000"/>
              <a:buFont typeface="Arial"/>
              <a:buNone/>
              <a:defRPr b="0" i="0" sz="1300" u="none" cap="none" strike="noStrike">
                <a:solidFill>
                  <a:srgbClr val="888888"/>
                </a:solidFill>
                <a:latin typeface="Tahoma"/>
                <a:ea typeface="Tahoma"/>
                <a:cs typeface="Tahoma"/>
                <a:sym typeface="Tahoma"/>
              </a:defRPr>
            </a:lvl9pPr>
          </a:lstStyle>
          <a:p>
            <a:pPr indent="0" lvl="0" marL="3657600" rtl="0" algn="r">
              <a:spcBef>
                <a:spcPts val="0"/>
              </a:spcBef>
              <a:spcAft>
                <a:spcPts val="0"/>
              </a:spcAft>
              <a:buNone/>
            </a:pPr>
            <a:fld id="{00000000-1234-1234-1234-123412341234}" type="slidenum">
              <a:rPr lang="en"/>
              <a:t>‹#›</a:t>
            </a:fld>
            <a:endParaRPr/>
          </a:p>
        </p:txBody>
      </p:sp>
      <p:pic>
        <p:nvPicPr>
          <p:cNvPr id="620" name="Google Shape;620;p81"/>
          <p:cNvPicPr preferRelativeResize="0"/>
          <p:nvPr/>
        </p:nvPicPr>
        <p:blipFill rotWithShape="1">
          <a:blip r:embed="rId2">
            <a:alphaModFix/>
          </a:blip>
          <a:srcRect b="0" l="0" r="0" t="0"/>
          <a:stretch/>
        </p:blipFill>
        <p:spPr>
          <a:xfrm>
            <a:off x="0" y="-64200"/>
            <a:ext cx="9144001" cy="52077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IMAGE 1 MAIN POINT" type="secHead">
  <p:cSld name="SECTION_HEADER">
    <p:spTree>
      <p:nvGrpSpPr>
        <p:cNvPr id="621" name="Shape 621"/>
        <p:cNvGrpSpPr/>
        <p:nvPr/>
      </p:nvGrpSpPr>
      <p:grpSpPr>
        <a:xfrm>
          <a:off x="0" y="0"/>
          <a:ext cx="0" cy="0"/>
          <a:chOff x="0" y="0"/>
          <a:chExt cx="0" cy="0"/>
        </a:xfrm>
      </p:grpSpPr>
      <p:sp>
        <p:nvSpPr>
          <p:cNvPr id="622" name="Google Shape;622;p82"/>
          <p:cNvSpPr txBox="1"/>
          <p:nvPr>
            <p:ph type="title"/>
          </p:nvPr>
        </p:nvSpPr>
        <p:spPr>
          <a:xfrm>
            <a:off x="311700" y="2493750"/>
            <a:ext cx="4444500" cy="144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4300"/>
              <a:buFont typeface="Arial"/>
              <a:buNone/>
              <a:defRPr b="1" sz="4300">
                <a:solidFill>
                  <a:srgbClr val="003C71"/>
                </a:solidFill>
                <a:latin typeface="Arial"/>
                <a:ea typeface="Arial"/>
                <a:cs typeface="Arial"/>
                <a:sym typeface="Arial"/>
              </a:defRPr>
            </a:lvl1pPr>
            <a:lvl2pPr lvl="1"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ctr">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sp>
        <p:nvSpPr>
          <p:cNvPr id="623" name="Google Shape;623;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 name="Shape 35"/>
        <p:cNvGrpSpPr/>
        <p:nvPr/>
      </p:nvGrpSpPr>
      <p:grpSpPr>
        <a:xfrm>
          <a:off x="0" y="0"/>
          <a:ext cx="0" cy="0"/>
          <a:chOff x="0" y="0"/>
          <a:chExt cx="0" cy="0"/>
        </a:xfrm>
      </p:grpSpPr>
      <p:sp>
        <p:nvSpPr>
          <p:cNvPr id="36" name="Google Shape;3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8" name="Google Shape;3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 2 COLUMNS" type="tx">
  <p:cSld name="TITLE_AND_BODY">
    <p:spTree>
      <p:nvGrpSpPr>
        <p:cNvPr id="624" name="Shape 624"/>
        <p:cNvGrpSpPr/>
        <p:nvPr/>
      </p:nvGrpSpPr>
      <p:grpSpPr>
        <a:xfrm>
          <a:off x="0" y="0"/>
          <a:ext cx="0" cy="0"/>
          <a:chOff x="0" y="0"/>
          <a:chExt cx="0" cy="0"/>
        </a:xfrm>
      </p:grpSpPr>
      <p:sp>
        <p:nvSpPr>
          <p:cNvPr id="625" name="Google Shape;625;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6" name="Google Shape;626;p83"/>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7" name="Google Shape;627;p83"/>
          <p:cNvGrpSpPr/>
          <p:nvPr/>
        </p:nvGrpSpPr>
        <p:grpSpPr>
          <a:xfrm>
            <a:off x="8458939" y="0"/>
            <a:ext cx="92686" cy="5131125"/>
            <a:chOff x="8458939" y="0"/>
            <a:chExt cx="92686" cy="6841500"/>
          </a:xfrm>
        </p:grpSpPr>
        <p:cxnSp>
          <p:nvCxnSpPr>
            <p:cNvPr id="628" name="Google Shape;628;p83"/>
            <p:cNvCxnSpPr/>
            <p:nvPr/>
          </p:nvCxnSpPr>
          <p:spPr>
            <a:xfrm>
              <a:off x="8551625" y="0"/>
              <a:ext cx="0" cy="6841500"/>
            </a:xfrm>
            <a:prstGeom prst="straightConnector1">
              <a:avLst/>
            </a:prstGeom>
            <a:noFill/>
            <a:ln cap="flat" cmpd="sng" w="76200">
              <a:solidFill>
                <a:srgbClr val="0FAFFF"/>
              </a:solidFill>
              <a:prstDash val="solid"/>
              <a:round/>
              <a:headEnd len="sm" w="sm" type="none"/>
              <a:tailEnd len="sm" w="sm" type="none"/>
            </a:ln>
          </p:spPr>
        </p:cxnSp>
        <p:cxnSp>
          <p:nvCxnSpPr>
            <p:cNvPr id="629" name="Google Shape;629;p83"/>
            <p:cNvCxnSpPr/>
            <p:nvPr/>
          </p:nvCxnSpPr>
          <p:spPr>
            <a:xfrm>
              <a:off x="8458939" y="0"/>
              <a:ext cx="0" cy="6841500"/>
            </a:xfrm>
            <a:prstGeom prst="straightConnector1">
              <a:avLst/>
            </a:prstGeom>
            <a:noFill/>
            <a:ln cap="flat" cmpd="sng" w="28575">
              <a:solidFill>
                <a:srgbClr val="0FAFFF"/>
              </a:solidFill>
              <a:prstDash val="solid"/>
              <a:round/>
              <a:headEnd len="sm" w="sm" type="none"/>
              <a:tailEnd len="sm" w="sm" type="none"/>
            </a:ln>
          </p:spPr>
        </p:cxnSp>
      </p:grpSp>
      <p:sp>
        <p:nvSpPr>
          <p:cNvPr id="630" name="Google Shape;630;p83"/>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631" name="Google Shape;631;p83"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632" name="Google Shape;632;p83"/>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633" name="Google Shape;633;p83"/>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634" name="Google Shape;634;p83"/>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
        <p:nvSpPr>
          <p:cNvPr id="635" name="Google Shape;635;p83"/>
          <p:cNvSpPr txBox="1"/>
          <p:nvPr>
            <p:ph idx="2" type="body"/>
          </p:nvPr>
        </p:nvSpPr>
        <p:spPr>
          <a:xfrm>
            <a:off x="5102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
        <p:nvSpPr>
          <p:cNvPr id="636" name="Google Shape;636;p83"/>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0FAFFF"/>
              </a:buClr>
              <a:buSzPts val="2400"/>
              <a:buFont typeface="Arial"/>
              <a:buChar char="■"/>
              <a:defRPr b="1" sz="2400">
                <a:solidFill>
                  <a:srgbClr val="FFFFFF"/>
                </a:solidFill>
                <a:latin typeface="Arial"/>
                <a:ea typeface="Arial"/>
                <a:cs typeface="Arial"/>
                <a:sym typeface="Aria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LIGHT ON DARK">
  <p:cSld name="TITLE_AND_BODY_2">
    <p:spTree>
      <p:nvGrpSpPr>
        <p:cNvPr id="637" name="Shape 637"/>
        <p:cNvGrpSpPr/>
        <p:nvPr/>
      </p:nvGrpSpPr>
      <p:grpSpPr>
        <a:xfrm>
          <a:off x="0" y="0"/>
          <a:ext cx="0" cy="0"/>
          <a:chOff x="0" y="0"/>
          <a:chExt cx="0" cy="0"/>
        </a:xfrm>
      </p:grpSpPr>
      <p:sp>
        <p:nvSpPr>
          <p:cNvPr id="638" name="Google Shape;638;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39" name="Google Shape;639;p84"/>
          <p:cNvSpPr/>
          <p:nvPr/>
        </p:nvSpPr>
        <p:spPr>
          <a:xfrm>
            <a:off x="8684125" y="0"/>
            <a:ext cx="476100" cy="5143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0" name="Google Shape;640;p84"/>
          <p:cNvCxnSpPr/>
          <p:nvPr/>
        </p:nvCxnSpPr>
        <p:spPr>
          <a:xfrm>
            <a:off x="8551625" y="0"/>
            <a:ext cx="0" cy="5131200"/>
          </a:xfrm>
          <a:prstGeom prst="straightConnector1">
            <a:avLst/>
          </a:prstGeom>
          <a:noFill/>
          <a:ln cap="flat" cmpd="sng" w="76200">
            <a:solidFill>
              <a:srgbClr val="0FAFFF"/>
            </a:solidFill>
            <a:prstDash val="solid"/>
            <a:round/>
            <a:headEnd len="sm" w="sm" type="none"/>
            <a:tailEnd len="sm" w="sm" type="none"/>
          </a:ln>
        </p:spPr>
      </p:cxnSp>
      <p:cxnSp>
        <p:nvCxnSpPr>
          <p:cNvPr id="641" name="Google Shape;641;p84"/>
          <p:cNvCxnSpPr/>
          <p:nvPr/>
        </p:nvCxnSpPr>
        <p:spPr>
          <a:xfrm>
            <a:off x="8458939" y="0"/>
            <a:ext cx="0" cy="5131200"/>
          </a:xfrm>
          <a:prstGeom prst="straightConnector1">
            <a:avLst/>
          </a:prstGeom>
          <a:noFill/>
          <a:ln cap="flat" cmpd="sng" w="28575">
            <a:solidFill>
              <a:srgbClr val="0FAFFF"/>
            </a:solidFill>
            <a:prstDash val="solid"/>
            <a:round/>
            <a:headEnd len="sm" w="sm" type="none"/>
            <a:tailEnd len="sm" w="sm" type="none"/>
          </a:ln>
        </p:spPr>
      </p:cxnSp>
      <p:sp>
        <p:nvSpPr>
          <p:cNvPr id="642" name="Google Shape;642;p84"/>
          <p:cNvSpPr txBox="1"/>
          <p:nvPr/>
        </p:nvSpPr>
        <p:spPr>
          <a:xfrm rot="5400000">
            <a:off x="6344860" y="2284200"/>
            <a:ext cx="5132100" cy="56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3C71"/>
              </a:solidFill>
              <a:latin typeface="Open Sans"/>
              <a:ea typeface="Open Sans"/>
              <a:cs typeface="Open Sans"/>
              <a:sym typeface="Open Sans"/>
            </a:endParaRPr>
          </a:p>
        </p:txBody>
      </p:sp>
      <p:sp>
        <p:nvSpPr>
          <p:cNvPr descr="Banner along right of screen with the label OGP Office of Government-wide Policy." id="643" name="Google Shape;643;p84" title="Vertical white banner with GSA OGP title"/>
          <p:cNvSpPr txBox="1"/>
          <p:nvPr/>
        </p:nvSpPr>
        <p:spPr>
          <a:xfrm rot="5400000">
            <a:off x="6345760" y="2277113"/>
            <a:ext cx="5143500" cy="57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3C71"/>
                </a:solidFill>
                <a:latin typeface="Arial"/>
                <a:ea typeface="Arial"/>
                <a:cs typeface="Arial"/>
                <a:sym typeface="Arial"/>
              </a:rPr>
              <a:t>G S A     O F F I C E    O F    G O V E R N M E N T - W I D E     P O L I C Y </a:t>
            </a:r>
            <a:endParaRPr b="1" i="0" sz="1500" u="none" cap="none" strike="noStrike">
              <a:solidFill>
                <a:srgbClr val="003C71"/>
              </a:solidFill>
              <a:latin typeface="Arial"/>
              <a:ea typeface="Arial"/>
              <a:cs typeface="Arial"/>
              <a:sym typeface="Arial"/>
            </a:endParaRPr>
          </a:p>
        </p:txBody>
      </p:sp>
      <p:sp>
        <p:nvSpPr>
          <p:cNvPr id="644" name="Google Shape;644;p84"/>
          <p:cNvSpPr txBox="1"/>
          <p:nvPr>
            <p:ph idx="1" type="body"/>
          </p:nvPr>
        </p:nvSpPr>
        <p:spPr>
          <a:xfrm>
            <a:off x="510200" y="1744106"/>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FAFFF"/>
              </a:buClr>
              <a:buSzPts val="2400"/>
              <a:buFont typeface="Arial"/>
              <a:buChar char="●"/>
              <a:defRPr b="1" sz="2400">
                <a:solidFill>
                  <a:srgbClr val="FFFFFF"/>
                </a:solidFill>
                <a:latin typeface="Arial"/>
                <a:ea typeface="Arial"/>
                <a:cs typeface="Arial"/>
                <a:sym typeface="Arial"/>
              </a:defRPr>
            </a:lvl1pPr>
            <a:lvl2pPr indent="-381000" lvl="1" marL="914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2pPr>
            <a:lvl3pPr indent="-381000" lvl="2" marL="1371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3pPr>
            <a:lvl4pPr indent="-381000" lvl="3" marL="18288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4pPr>
            <a:lvl5pPr indent="-381000" lvl="4" marL="22860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5pPr>
            <a:lvl6pPr indent="-381000" lvl="5" marL="27432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6pPr>
            <a:lvl7pPr indent="-381000" lvl="6" marL="32004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7pPr>
            <a:lvl8pPr indent="-381000" lvl="7" marL="3657600" algn="l">
              <a:lnSpc>
                <a:spcPct val="100000"/>
              </a:lnSpc>
              <a:spcBef>
                <a:spcPts val="800"/>
              </a:spcBef>
              <a:spcAft>
                <a:spcPts val="0"/>
              </a:spcAft>
              <a:buClr>
                <a:srgbClr val="0FAFFF"/>
              </a:buClr>
              <a:buSzPts val="2400"/>
              <a:buFont typeface="Arial"/>
              <a:buChar char="○"/>
              <a:defRPr b="1" sz="2400">
                <a:solidFill>
                  <a:srgbClr val="FFFFFF"/>
                </a:solidFill>
                <a:latin typeface="Arial"/>
                <a:ea typeface="Arial"/>
                <a:cs typeface="Arial"/>
                <a:sym typeface="Arial"/>
              </a:defRPr>
            </a:lvl8pPr>
            <a:lvl9pPr indent="-381000" lvl="8" marL="4114800" algn="l">
              <a:lnSpc>
                <a:spcPct val="100000"/>
              </a:lnSpc>
              <a:spcBef>
                <a:spcPts val="800"/>
              </a:spcBef>
              <a:spcAft>
                <a:spcPts val="800"/>
              </a:spcAft>
              <a:buClr>
                <a:srgbClr val="FFFFFF"/>
              </a:buClr>
              <a:buSzPts val="2400"/>
              <a:buFont typeface="Arial"/>
              <a:buChar char="■"/>
              <a:defRPr b="1" sz="2400">
                <a:solidFill>
                  <a:srgbClr val="FFFFFF"/>
                </a:solidFill>
                <a:latin typeface="Arial"/>
                <a:ea typeface="Arial"/>
                <a:cs typeface="Arial"/>
                <a:sym typeface="Arial"/>
              </a:defRPr>
            </a:lvl9pPr>
          </a:lstStyle>
          <a:p/>
        </p:txBody>
      </p:sp>
      <p:sp>
        <p:nvSpPr>
          <p:cNvPr id="645" name="Google Shape;645;p84"/>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
        <p:nvSpPr>
          <p:cNvPr id="646" name="Google Shape;646;p84"/>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FAFFF"/>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FAFFF"/>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FAFFF"/>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FAFFF"/>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FAFFF"/>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FAFFF"/>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FAFFF"/>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FAFFF"/>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FAFFF"/>
                </a:solidFill>
                <a:latin typeface="Arial"/>
                <a:ea typeface="Arial"/>
                <a:cs typeface="Arial"/>
                <a:sym typeface="Arial"/>
              </a:defRPr>
            </a:lvl9pPr>
          </a:lstStyle>
          <a:p/>
        </p:txBody>
      </p:sp>
      <p:cxnSp>
        <p:nvCxnSpPr>
          <p:cNvPr id="647" name="Google Shape;647;p84"/>
          <p:cNvCxnSpPr/>
          <p:nvPr/>
        </p:nvCxnSpPr>
        <p:spPr>
          <a:xfrm>
            <a:off x="707100" y="1034719"/>
            <a:ext cx="72300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p:cSld name="TITLE_AND_BODY_1">
    <p:spTree>
      <p:nvGrpSpPr>
        <p:cNvPr id="648" name="Shape 648"/>
        <p:cNvGrpSpPr/>
        <p:nvPr/>
      </p:nvGrpSpPr>
      <p:grpSpPr>
        <a:xfrm>
          <a:off x="0" y="0"/>
          <a:ext cx="0" cy="0"/>
          <a:chOff x="0" y="0"/>
          <a:chExt cx="0" cy="0"/>
        </a:xfrm>
      </p:grpSpPr>
      <p:sp>
        <p:nvSpPr>
          <p:cNvPr id="649" name="Google Shape;649;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50" name="Google Shape;650;p85"/>
          <p:cNvSpPr txBox="1"/>
          <p:nvPr>
            <p:ph idx="1" type="body"/>
          </p:nvPr>
        </p:nvSpPr>
        <p:spPr>
          <a:xfrm>
            <a:off x="510200" y="1756441"/>
            <a:ext cx="73023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651" name="Google Shape;651;p85"/>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652" name="Google Shape;652;p85"/>
          <p:cNvSpPr txBox="1"/>
          <p:nvPr>
            <p:ph idx="2"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653" name="Google Shape;653;p85"/>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DARK ON LIGHT - 2 COLUMNS">
  <p:cSld name="TITLE_AND_BODY_1_1">
    <p:spTree>
      <p:nvGrpSpPr>
        <p:cNvPr id="654" name="Shape 654"/>
        <p:cNvGrpSpPr/>
        <p:nvPr/>
      </p:nvGrpSpPr>
      <p:grpSpPr>
        <a:xfrm>
          <a:off x="0" y="0"/>
          <a:ext cx="0" cy="0"/>
          <a:chOff x="0" y="0"/>
          <a:chExt cx="0" cy="0"/>
        </a:xfrm>
      </p:grpSpPr>
      <p:sp>
        <p:nvSpPr>
          <p:cNvPr id="655" name="Google Shape;655;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56" name="Google Shape;656;p86"/>
          <p:cNvSpPr txBox="1"/>
          <p:nvPr>
            <p:ph type="title"/>
          </p:nvPr>
        </p:nvSpPr>
        <p:spPr>
          <a:xfrm>
            <a:off x="591750" y="187256"/>
            <a:ext cx="73455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657" name="Google Shape;657;p86"/>
          <p:cNvSpPr txBox="1"/>
          <p:nvPr>
            <p:ph idx="1"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cxnSp>
        <p:nvCxnSpPr>
          <p:cNvPr id="658" name="Google Shape;658;p86"/>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659" name="Google Shape;659;p86"/>
          <p:cNvSpPr txBox="1"/>
          <p:nvPr>
            <p:ph idx="2" type="body"/>
          </p:nvPr>
        </p:nvSpPr>
        <p:spPr>
          <a:xfrm>
            <a:off x="510200" y="175359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3C71"/>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
        <p:nvSpPr>
          <p:cNvPr id="660" name="Google Shape;660;p86"/>
          <p:cNvSpPr txBox="1"/>
          <p:nvPr>
            <p:ph idx="3" type="body"/>
          </p:nvPr>
        </p:nvSpPr>
        <p:spPr>
          <a:xfrm>
            <a:off x="4396400" y="1744106"/>
            <a:ext cx="3677400" cy="1707900"/>
          </a:xfrm>
          <a:prstGeom prst="rect">
            <a:avLst/>
          </a:prstGeom>
          <a:noFill/>
          <a:ln>
            <a:noFill/>
          </a:ln>
        </p:spPr>
        <p:txBody>
          <a:bodyPr anchorCtr="0" anchor="t" bIns="91425" lIns="91425" spcFirstLastPara="1" rIns="91425" wrap="square" tIns="91425">
            <a:noAutofit/>
          </a:bodyPr>
          <a:lstStyle>
            <a:lvl1pPr indent="-381000" lvl="0" marL="457200" algn="l">
              <a:lnSpc>
                <a:spcPct val="100000"/>
              </a:lnSpc>
              <a:spcBef>
                <a:spcPts val="0"/>
              </a:spcBef>
              <a:spcAft>
                <a:spcPts val="0"/>
              </a:spcAft>
              <a:buClr>
                <a:srgbClr val="0579BD"/>
              </a:buClr>
              <a:buSzPts val="2400"/>
              <a:buFont typeface="Arial"/>
              <a:buChar char="●"/>
              <a:defRPr b="1" sz="2400">
                <a:solidFill>
                  <a:srgbClr val="003C71"/>
                </a:solidFill>
                <a:latin typeface="Arial"/>
                <a:ea typeface="Arial"/>
                <a:cs typeface="Arial"/>
                <a:sym typeface="Arial"/>
              </a:defRPr>
            </a:lvl1pPr>
            <a:lvl2pPr indent="-381000" lvl="1" marL="9144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2pPr>
            <a:lvl3pPr indent="-381000" lvl="2" marL="13716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3pPr>
            <a:lvl4pPr indent="-381000" lvl="3" marL="18288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4pPr>
            <a:lvl5pPr indent="-381000" lvl="4" marL="22860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5pPr>
            <a:lvl6pPr indent="-381000" lvl="5" marL="27432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6pPr>
            <a:lvl7pPr indent="-381000" lvl="6" marL="3200400" algn="l">
              <a:lnSpc>
                <a:spcPct val="100000"/>
              </a:lnSpc>
              <a:spcBef>
                <a:spcPts val="800"/>
              </a:spcBef>
              <a:spcAft>
                <a:spcPts val="0"/>
              </a:spcAft>
              <a:buClr>
                <a:srgbClr val="0579BD"/>
              </a:buClr>
              <a:buSzPts val="2400"/>
              <a:buFont typeface="Arial"/>
              <a:buChar char="●"/>
              <a:defRPr b="1" sz="2400">
                <a:solidFill>
                  <a:srgbClr val="003C71"/>
                </a:solidFill>
                <a:latin typeface="Arial"/>
                <a:ea typeface="Arial"/>
                <a:cs typeface="Arial"/>
                <a:sym typeface="Arial"/>
              </a:defRPr>
            </a:lvl7pPr>
            <a:lvl8pPr indent="-381000" lvl="7" marL="3657600" algn="l">
              <a:lnSpc>
                <a:spcPct val="100000"/>
              </a:lnSpc>
              <a:spcBef>
                <a:spcPts val="800"/>
              </a:spcBef>
              <a:spcAft>
                <a:spcPts val="0"/>
              </a:spcAft>
              <a:buClr>
                <a:srgbClr val="00A6FB"/>
              </a:buClr>
              <a:buSzPts val="2400"/>
              <a:buFont typeface="Arial"/>
              <a:buChar char="○"/>
              <a:defRPr b="1" sz="2400">
                <a:solidFill>
                  <a:srgbClr val="003C71"/>
                </a:solidFill>
                <a:latin typeface="Arial"/>
                <a:ea typeface="Arial"/>
                <a:cs typeface="Arial"/>
                <a:sym typeface="Arial"/>
              </a:defRPr>
            </a:lvl8pPr>
            <a:lvl9pPr indent="-381000" lvl="8" marL="4114800" algn="l">
              <a:lnSpc>
                <a:spcPct val="100000"/>
              </a:lnSpc>
              <a:spcBef>
                <a:spcPts val="800"/>
              </a:spcBef>
              <a:spcAft>
                <a:spcPts val="800"/>
              </a:spcAft>
              <a:buClr>
                <a:srgbClr val="0579BD"/>
              </a:buClr>
              <a:buSzPts val="2400"/>
              <a:buFont typeface="Arial"/>
              <a:buChar char="■"/>
              <a:defRPr b="1" sz="2400">
                <a:solidFill>
                  <a:srgbClr val="003C71"/>
                </a:solidFill>
                <a:latin typeface="Arial"/>
                <a:ea typeface="Arial"/>
                <a:cs typeface="Arial"/>
                <a:sym typeface="Aria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BOTTOM">
  <p:cSld name="MAIN_POINT">
    <p:spTree>
      <p:nvGrpSpPr>
        <p:cNvPr id="661" name="Shape 661"/>
        <p:cNvGrpSpPr/>
        <p:nvPr/>
      </p:nvGrpSpPr>
      <p:grpSpPr>
        <a:xfrm>
          <a:off x="0" y="0"/>
          <a:ext cx="0" cy="0"/>
          <a:chOff x="0" y="0"/>
          <a:chExt cx="0" cy="0"/>
        </a:xfrm>
      </p:grpSpPr>
      <p:sp>
        <p:nvSpPr>
          <p:cNvPr id="662" name="Google Shape;662;p87"/>
          <p:cNvSpPr txBox="1"/>
          <p:nvPr>
            <p:ph type="title"/>
          </p:nvPr>
        </p:nvSpPr>
        <p:spPr>
          <a:xfrm>
            <a:off x="490250" y="450150"/>
            <a:ext cx="6367800" cy="4090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663" name="Google Shape;663;p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EFT TOP">
  <p:cSld name="MAIN_POINT_2">
    <p:spTree>
      <p:nvGrpSpPr>
        <p:cNvPr id="664" name="Shape 664"/>
        <p:cNvGrpSpPr/>
        <p:nvPr/>
      </p:nvGrpSpPr>
      <p:grpSpPr>
        <a:xfrm>
          <a:off x="0" y="0"/>
          <a:ext cx="0" cy="0"/>
          <a:chOff x="0" y="0"/>
          <a:chExt cx="0" cy="0"/>
        </a:xfrm>
      </p:grpSpPr>
      <p:sp>
        <p:nvSpPr>
          <p:cNvPr id="665" name="Google Shape;665;p88"/>
          <p:cNvSpPr txBox="1"/>
          <p:nvPr>
            <p:ph type="title"/>
          </p:nvPr>
        </p:nvSpPr>
        <p:spPr>
          <a:xfrm>
            <a:off x="490250" y="450150"/>
            <a:ext cx="6367800" cy="409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6000"/>
              <a:buFont typeface="Arial"/>
              <a:buNone/>
              <a:defRPr sz="6000">
                <a:latin typeface="Arial"/>
                <a:ea typeface="Arial"/>
                <a:cs typeface="Arial"/>
                <a:sym typeface="Arial"/>
              </a:defRPr>
            </a:lvl1pPr>
            <a:lvl2pPr lvl="1" algn="l">
              <a:lnSpc>
                <a:spcPct val="100000"/>
              </a:lnSpc>
              <a:spcBef>
                <a:spcPts val="0"/>
              </a:spcBef>
              <a:spcAft>
                <a:spcPts val="0"/>
              </a:spcAft>
              <a:buSzPts val="6000"/>
              <a:buFont typeface="Arial"/>
              <a:buNone/>
              <a:defRPr sz="6000">
                <a:latin typeface="Arial"/>
                <a:ea typeface="Arial"/>
                <a:cs typeface="Arial"/>
                <a:sym typeface="Arial"/>
              </a:defRPr>
            </a:lvl2pPr>
            <a:lvl3pPr lvl="2" algn="l">
              <a:lnSpc>
                <a:spcPct val="100000"/>
              </a:lnSpc>
              <a:spcBef>
                <a:spcPts val="0"/>
              </a:spcBef>
              <a:spcAft>
                <a:spcPts val="0"/>
              </a:spcAft>
              <a:buSzPts val="6000"/>
              <a:buFont typeface="Arial"/>
              <a:buNone/>
              <a:defRPr sz="6000">
                <a:latin typeface="Arial"/>
                <a:ea typeface="Arial"/>
                <a:cs typeface="Arial"/>
                <a:sym typeface="Arial"/>
              </a:defRPr>
            </a:lvl3pPr>
            <a:lvl4pPr lvl="3" algn="l">
              <a:lnSpc>
                <a:spcPct val="100000"/>
              </a:lnSpc>
              <a:spcBef>
                <a:spcPts val="0"/>
              </a:spcBef>
              <a:spcAft>
                <a:spcPts val="0"/>
              </a:spcAft>
              <a:buSzPts val="6000"/>
              <a:buFont typeface="Arial"/>
              <a:buNone/>
              <a:defRPr sz="6000">
                <a:latin typeface="Arial"/>
                <a:ea typeface="Arial"/>
                <a:cs typeface="Arial"/>
                <a:sym typeface="Arial"/>
              </a:defRPr>
            </a:lvl4pPr>
            <a:lvl5pPr lvl="4" algn="l">
              <a:lnSpc>
                <a:spcPct val="100000"/>
              </a:lnSpc>
              <a:spcBef>
                <a:spcPts val="0"/>
              </a:spcBef>
              <a:spcAft>
                <a:spcPts val="0"/>
              </a:spcAft>
              <a:buSzPts val="6000"/>
              <a:buFont typeface="Arial"/>
              <a:buNone/>
              <a:defRPr sz="6000">
                <a:latin typeface="Arial"/>
                <a:ea typeface="Arial"/>
                <a:cs typeface="Arial"/>
                <a:sym typeface="Arial"/>
              </a:defRPr>
            </a:lvl5pPr>
            <a:lvl6pPr lvl="5" algn="l">
              <a:lnSpc>
                <a:spcPct val="100000"/>
              </a:lnSpc>
              <a:spcBef>
                <a:spcPts val="0"/>
              </a:spcBef>
              <a:spcAft>
                <a:spcPts val="0"/>
              </a:spcAft>
              <a:buSzPts val="6000"/>
              <a:buFont typeface="Arial"/>
              <a:buNone/>
              <a:defRPr sz="6000">
                <a:latin typeface="Arial"/>
                <a:ea typeface="Arial"/>
                <a:cs typeface="Arial"/>
                <a:sym typeface="Arial"/>
              </a:defRPr>
            </a:lvl6pPr>
            <a:lvl7pPr lvl="6" algn="l">
              <a:lnSpc>
                <a:spcPct val="100000"/>
              </a:lnSpc>
              <a:spcBef>
                <a:spcPts val="0"/>
              </a:spcBef>
              <a:spcAft>
                <a:spcPts val="0"/>
              </a:spcAft>
              <a:buSzPts val="6000"/>
              <a:buFont typeface="Arial"/>
              <a:buNone/>
              <a:defRPr sz="6000">
                <a:latin typeface="Arial"/>
                <a:ea typeface="Arial"/>
                <a:cs typeface="Arial"/>
                <a:sym typeface="Arial"/>
              </a:defRPr>
            </a:lvl7pPr>
            <a:lvl8pPr lvl="7" algn="l">
              <a:lnSpc>
                <a:spcPct val="100000"/>
              </a:lnSpc>
              <a:spcBef>
                <a:spcPts val="0"/>
              </a:spcBef>
              <a:spcAft>
                <a:spcPts val="0"/>
              </a:spcAft>
              <a:buSzPts val="6000"/>
              <a:buFont typeface="Arial"/>
              <a:buNone/>
              <a:defRPr sz="6000">
                <a:latin typeface="Arial"/>
                <a:ea typeface="Arial"/>
                <a:cs typeface="Arial"/>
                <a:sym typeface="Arial"/>
              </a:defRPr>
            </a:lvl8pPr>
            <a:lvl9pPr lvl="8" algn="l">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666" name="Google Shape;666;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TOP">
  <p:cSld name="MAIN_POINT_1">
    <p:spTree>
      <p:nvGrpSpPr>
        <p:cNvPr id="667" name="Shape 667"/>
        <p:cNvGrpSpPr/>
        <p:nvPr/>
      </p:nvGrpSpPr>
      <p:grpSpPr>
        <a:xfrm>
          <a:off x="0" y="0"/>
          <a:ext cx="0" cy="0"/>
          <a:chOff x="0" y="0"/>
          <a:chExt cx="0" cy="0"/>
        </a:xfrm>
      </p:grpSpPr>
      <p:sp>
        <p:nvSpPr>
          <p:cNvPr id="668" name="Google Shape;668;p89"/>
          <p:cNvSpPr txBox="1"/>
          <p:nvPr>
            <p:ph type="title"/>
          </p:nvPr>
        </p:nvSpPr>
        <p:spPr>
          <a:xfrm>
            <a:off x="2363825" y="450150"/>
            <a:ext cx="6216000" cy="4090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669" name="Google Shape;669;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RIGHT BOTTOM">
  <p:cSld name="MAIN_POINT_1_1">
    <p:spTree>
      <p:nvGrpSpPr>
        <p:cNvPr id="670" name="Shape 670"/>
        <p:cNvGrpSpPr/>
        <p:nvPr/>
      </p:nvGrpSpPr>
      <p:grpSpPr>
        <a:xfrm>
          <a:off x="0" y="0"/>
          <a:ext cx="0" cy="0"/>
          <a:chOff x="0" y="0"/>
          <a:chExt cx="0" cy="0"/>
        </a:xfrm>
      </p:grpSpPr>
      <p:sp>
        <p:nvSpPr>
          <p:cNvPr id="671" name="Google Shape;671;p90"/>
          <p:cNvSpPr txBox="1"/>
          <p:nvPr>
            <p:ph type="title"/>
          </p:nvPr>
        </p:nvSpPr>
        <p:spPr>
          <a:xfrm>
            <a:off x="2363825" y="450150"/>
            <a:ext cx="6216000" cy="40908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6000"/>
              <a:buFont typeface="Arial"/>
              <a:buNone/>
              <a:defRPr sz="6000">
                <a:latin typeface="Arial"/>
                <a:ea typeface="Arial"/>
                <a:cs typeface="Arial"/>
                <a:sym typeface="Arial"/>
              </a:defRPr>
            </a:lvl1pPr>
            <a:lvl2pPr lvl="1" algn="r">
              <a:lnSpc>
                <a:spcPct val="100000"/>
              </a:lnSpc>
              <a:spcBef>
                <a:spcPts val="0"/>
              </a:spcBef>
              <a:spcAft>
                <a:spcPts val="0"/>
              </a:spcAft>
              <a:buSzPts val="6000"/>
              <a:buFont typeface="Arial"/>
              <a:buNone/>
              <a:defRPr sz="6000">
                <a:latin typeface="Arial"/>
                <a:ea typeface="Arial"/>
                <a:cs typeface="Arial"/>
                <a:sym typeface="Arial"/>
              </a:defRPr>
            </a:lvl2pPr>
            <a:lvl3pPr lvl="2" algn="r">
              <a:lnSpc>
                <a:spcPct val="100000"/>
              </a:lnSpc>
              <a:spcBef>
                <a:spcPts val="0"/>
              </a:spcBef>
              <a:spcAft>
                <a:spcPts val="0"/>
              </a:spcAft>
              <a:buSzPts val="6000"/>
              <a:buFont typeface="Arial"/>
              <a:buNone/>
              <a:defRPr sz="6000">
                <a:latin typeface="Arial"/>
                <a:ea typeface="Arial"/>
                <a:cs typeface="Arial"/>
                <a:sym typeface="Arial"/>
              </a:defRPr>
            </a:lvl3pPr>
            <a:lvl4pPr lvl="3" algn="r">
              <a:lnSpc>
                <a:spcPct val="100000"/>
              </a:lnSpc>
              <a:spcBef>
                <a:spcPts val="0"/>
              </a:spcBef>
              <a:spcAft>
                <a:spcPts val="0"/>
              </a:spcAft>
              <a:buSzPts val="6000"/>
              <a:buFont typeface="Arial"/>
              <a:buNone/>
              <a:defRPr sz="6000">
                <a:latin typeface="Arial"/>
                <a:ea typeface="Arial"/>
                <a:cs typeface="Arial"/>
                <a:sym typeface="Arial"/>
              </a:defRPr>
            </a:lvl4pPr>
            <a:lvl5pPr lvl="4" algn="r">
              <a:lnSpc>
                <a:spcPct val="100000"/>
              </a:lnSpc>
              <a:spcBef>
                <a:spcPts val="0"/>
              </a:spcBef>
              <a:spcAft>
                <a:spcPts val="0"/>
              </a:spcAft>
              <a:buSzPts val="6000"/>
              <a:buFont typeface="Arial"/>
              <a:buNone/>
              <a:defRPr sz="6000">
                <a:latin typeface="Arial"/>
                <a:ea typeface="Arial"/>
                <a:cs typeface="Arial"/>
                <a:sym typeface="Arial"/>
              </a:defRPr>
            </a:lvl5pPr>
            <a:lvl6pPr lvl="5" algn="r">
              <a:lnSpc>
                <a:spcPct val="100000"/>
              </a:lnSpc>
              <a:spcBef>
                <a:spcPts val="0"/>
              </a:spcBef>
              <a:spcAft>
                <a:spcPts val="0"/>
              </a:spcAft>
              <a:buSzPts val="6000"/>
              <a:buFont typeface="Arial"/>
              <a:buNone/>
              <a:defRPr sz="6000">
                <a:latin typeface="Arial"/>
                <a:ea typeface="Arial"/>
                <a:cs typeface="Arial"/>
                <a:sym typeface="Arial"/>
              </a:defRPr>
            </a:lvl6pPr>
            <a:lvl7pPr lvl="6" algn="r">
              <a:lnSpc>
                <a:spcPct val="100000"/>
              </a:lnSpc>
              <a:spcBef>
                <a:spcPts val="0"/>
              </a:spcBef>
              <a:spcAft>
                <a:spcPts val="0"/>
              </a:spcAft>
              <a:buSzPts val="6000"/>
              <a:buFont typeface="Arial"/>
              <a:buNone/>
              <a:defRPr sz="6000">
                <a:latin typeface="Arial"/>
                <a:ea typeface="Arial"/>
                <a:cs typeface="Arial"/>
                <a:sym typeface="Arial"/>
              </a:defRPr>
            </a:lvl7pPr>
            <a:lvl8pPr lvl="7" algn="r">
              <a:lnSpc>
                <a:spcPct val="100000"/>
              </a:lnSpc>
              <a:spcBef>
                <a:spcPts val="0"/>
              </a:spcBef>
              <a:spcAft>
                <a:spcPts val="0"/>
              </a:spcAft>
              <a:buSzPts val="6000"/>
              <a:buFont typeface="Arial"/>
              <a:buNone/>
              <a:defRPr sz="6000">
                <a:latin typeface="Arial"/>
                <a:ea typeface="Arial"/>
                <a:cs typeface="Arial"/>
                <a:sym typeface="Arial"/>
              </a:defRPr>
            </a:lvl8pPr>
            <a:lvl9pPr lvl="8" algn="r">
              <a:lnSpc>
                <a:spcPct val="100000"/>
              </a:lnSpc>
              <a:spcBef>
                <a:spcPts val="0"/>
              </a:spcBef>
              <a:spcAft>
                <a:spcPts val="0"/>
              </a:spcAft>
              <a:buSzPts val="6000"/>
              <a:buFont typeface="Arial"/>
              <a:buNone/>
              <a:defRPr sz="6000">
                <a:latin typeface="Arial"/>
                <a:ea typeface="Arial"/>
                <a:cs typeface="Arial"/>
                <a:sym typeface="Arial"/>
              </a:defRPr>
            </a:lvl9pPr>
          </a:lstStyle>
          <a:p/>
        </p:txBody>
      </p:sp>
      <p:sp>
        <p:nvSpPr>
          <p:cNvPr id="672" name="Google Shape;672;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 Bold Graphics - OPTION 1">
  <p:cSld name="SECTION_TITLE_AND_DESCRIPTION">
    <p:spTree>
      <p:nvGrpSpPr>
        <p:cNvPr id="673" name="Shape 673"/>
        <p:cNvGrpSpPr/>
        <p:nvPr/>
      </p:nvGrpSpPr>
      <p:grpSpPr>
        <a:xfrm>
          <a:off x="0" y="0"/>
          <a:ext cx="0" cy="0"/>
          <a:chOff x="0" y="0"/>
          <a:chExt cx="0" cy="0"/>
        </a:xfrm>
      </p:grpSpPr>
      <p:sp>
        <p:nvSpPr>
          <p:cNvPr id="674" name="Google Shape;674;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75" name="Google Shape;675;p91"/>
          <p:cNvSpPr txBox="1"/>
          <p:nvPr>
            <p:ph type="title"/>
          </p:nvPr>
        </p:nvSpPr>
        <p:spPr>
          <a:xfrm>
            <a:off x="490250" y="875494"/>
            <a:ext cx="3522300" cy="366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1pPr>
            <a:lvl2pPr lvl="1"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2pPr>
            <a:lvl3pPr lvl="2"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3pPr>
            <a:lvl4pPr lvl="3"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4pPr>
            <a:lvl5pPr lvl="4"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5pPr>
            <a:lvl6pPr lvl="5"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6pPr>
            <a:lvl7pPr lvl="6"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7pPr>
            <a:lvl8pPr lvl="7"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8pPr>
            <a:lvl9pPr lvl="8" algn="l">
              <a:lnSpc>
                <a:spcPct val="100000"/>
              </a:lnSpc>
              <a:spcBef>
                <a:spcPts val="0"/>
              </a:spcBef>
              <a:spcAft>
                <a:spcPts val="0"/>
              </a:spcAft>
              <a:buClr>
                <a:srgbClr val="003C71"/>
              </a:buClr>
              <a:buSzPts val="6000"/>
              <a:buFont typeface="Arial"/>
              <a:buNone/>
              <a:defRPr b="1" sz="6000">
                <a:solidFill>
                  <a:srgbClr val="003C71"/>
                </a:solidFill>
                <a:latin typeface="Arial"/>
                <a:ea typeface="Arial"/>
                <a:cs typeface="Arial"/>
                <a:sym typeface="Arial"/>
              </a:defRPr>
            </a:lvl9pPr>
          </a:lstStyle>
          <a:p/>
        </p:txBody>
      </p:sp>
      <p:pic>
        <p:nvPicPr>
          <p:cNvPr id="676" name="Google Shape;676;p91"/>
          <p:cNvPicPr preferRelativeResize="0"/>
          <p:nvPr/>
        </p:nvPicPr>
        <p:blipFill rotWithShape="1">
          <a:blip r:embed="rId2">
            <a:alphaModFix/>
          </a:blip>
          <a:srcRect b="-360" l="3232" r="51981" t="359"/>
          <a:stretch/>
        </p:blipFill>
        <p:spPr>
          <a:xfrm>
            <a:off x="4497625" y="-43837"/>
            <a:ext cx="4670952" cy="5214992"/>
          </a:xfrm>
          <a:prstGeom prst="rect">
            <a:avLst/>
          </a:prstGeom>
          <a:noFill/>
          <a:ln>
            <a:noFill/>
          </a:ln>
        </p:spPr>
      </p:pic>
      <p:sp>
        <p:nvSpPr>
          <p:cNvPr id="677" name="Google Shape;677;p91"/>
          <p:cNvSpPr/>
          <p:nvPr/>
        </p:nvSpPr>
        <p:spPr>
          <a:xfrm rot="1239341">
            <a:off x="5650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p:cSld name="CAPTION_ONLY">
    <p:spTree>
      <p:nvGrpSpPr>
        <p:cNvPr id="678" name="Shape 678"/>
        <p:cNvGrpSpPr/>
        <p:nvPr/>
      </p:nvGrpSpPr>
      <p:grpSpPr>
        <a:xfrm>
          <a:off x="0" y="0"/>
          <a:ext cx="0" cy="0"/>
          <a:chOff x="0" y="0"/>
          <a:chExt cx="0" cy="0"/>
        </a:xfrm>
      </p:grpSpPr>
      <p:sp>
        <p:nvSpPr>
          <p:cNvPr id="679" name="Google Shape;679;p92"/>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sp>
        <p:nvSpPr>
          <p:cNvPr id="680" name="Google Shape;680;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681" name="Google Shape;681;p92"/>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grpSp>
        <p:nvGrpSpPr>
          <p:cNvPr id="682" name="Google Shape;682;p92"/>
          <p:cNvGrpSpPr/>
          <p:nvPr/>
        </p:nvGrpSpPr>
        <p:grpSpPr>
          <a:xfrm>
            <a:off x="461550" y="3756113"/>
            <a:ext cx="8373900" cy="835875"/>
            <a:chOff x="461550" y="5465350"/>
            <a:chExt cx="8373900" cy="1114500"/>
          </a:xfrm>
        </p:grpSpPr>
        <p:sp>
          <p:nvSpPr>
            <p:cNvPr id="683" name="Google Shape;683;p92"/>
            <p:cNvSpPr/>
            <p:nvPr/>
          </p:nvSpPr>
          <p:spPr>
            <a:xfrm>
              <a:off x="461550" y="54653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92"/>
            <p:cNvSpPr txBox="1"/>
            <p:nvPr/>
          </p:nvSpPr>
          <p:spPr>
            <a:xfrm>
              <a:off x="659125" y="56159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grpSp>
      <p:grpSp>
        <p:nvGrpSpPr>
          <p:cNvPr id="685" name="Google Shape;685;p92"/>
          <p:cNvGrpSpPr/>
          <p:nvPr/>
        </p:nvGrpSpPr>
        <p:grpSpPr>
          <a:xfrm>
            <a:off x="461550" y="2791941"/>
            <a:ext cx="8373900" cy="835875"/>
            <a:chOff x="461550" y="5541550"/>
            <a:chExt cx="8373900" cy="1114500"/>
          </a:xfrm>
        </p:grpSpPr>
        <p:sp>
          <p:nvSpPr>
            <p:cNvPr id="686" name="Google Shape;686;p92"/>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92"/>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grpSp>
      <p:grpSp>
        <p:nvGrpSpPr>
          <p:cNvPr id="688" name="Google Shape;688;p92"/>
          <p:cNvGrpSpPr/>
          <p:nvPr/>
        </p:nvGrpSpPr>
        <p:grpSpPr>
          <a:xfrm>
            <a:off x="461550" y="1827769"/>
            <a:ext cx="8373900" cy="835875"/>
            <a:chOff x="461550" y="5541550"/>
            <a:chExt cx="8373900" cy="1114500"/>
          </a:xfrm>
        </p:grpSpPr>
        <p:sp>
          <p:nvSpPr>
            <p:cNvPr id="689" name="Google Shape;689;p92"/>
            <p:cNvSpPr/>
            <p:nvPr/>
          </p:nvSpPr>
          <p:spPr>
            <a:xfrm>
              <a:off x="461550" y="5541550"/>
              <a:ext cx="8373900" cy="11145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92"/>
            <p:cNvSpPr txBox="1"/>
            <p:nvPr/>
          </p:nvSpPr>
          <p:spPr>
            <a:xfrm>
              <a:off x="659125" y="5692150"/>
              <a:ext cx="654000" cy="813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grpSp>
      <p:sp>
        <p:nvSpPr>
          <p:cNvPr id="691" name="Google Shape;691;p92"/>
          <p:cNvSpPr txBox="1"/>
          <p:nvPr>
            <p:ph idx="1" type="body"/>
          </p:nvPr>
        </p:nvSpPr>
        <p:spPr>
          <a:xfrm>
            <a:off x="1284050" y="18920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692" name="Google Shape;692;p92"/>
          <p:cNvSpPr txBox="1"/>
          <p:nvPr>
            <p:ph idx="2" type="body"/>
          </p:nvPr>
        </p:nvSpPr>
        <p:spPr>
          <a:xfrm>
            <a:off x="1284050" y="383512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693" name="Google Shape;693;p92"/>
          <p:cNvSpPr txBox="1"/>
          <p:nvPr>
            <p:ph idx="3" type="body"/>
          </p:nvPr>
        </p:nvSpPr>
        <p:spPr>
          <a:xfrm>
            <a:off x="1284050" y="2863575"/>
            <a:ext cx="74124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p:txBody>
      </p:sp>
      <p:sp>
        <p:nvSpPr>
          <p:cNvPr id="694" name="Google Shape;694;p92"/>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 name="Shape 39"/>
        <p:cNvGrpSpPr/>
        <p:nvPr/>
      </p:nvGrpSpPr>
      <p:grpSpPr>
        <a:xfrm>
          <a:off x="0" y="0"/>
          <a:ext cx="0" cy="0"/>
          <a:chOff x="0" y="0"/>
          <a:chExt cx="0" cy="0"/>
        </a:xfrm>
      </p:grpSpPr>
      <p:sp>
        <p:nvSpPr>
          <p:cNvPr id="40" name="Google Shape;4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1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2" name="Google Shape;42;p1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PILLARS">
  <p:cSld name="CAPTION_ONLY_2">
    <p:spTree>
      <p:nvGrpSpPr>
        <p:cNvPr id="695" name="Shape 695"/>
        <p:cNvGrpSpPr/>
        <p:nvPr/>
      </p:nvGrpSpPr>
      <p:grpSpPr>
        <a:xfrm>
          <a:off x="0" y="0"/>
          <a:ext cx="0" cy="0"/>
          <a:chOff x="0" y="0"/>
          <a:chExt cx="0" cy="0"/>
        </a:xfrm>
      </p:grpSpPr>
      <p:sp>
        <p:nvSpPr>
          <p:cNvPr id="696" name="Google Shape;696;p93"/>
          <p:cNvSpPr txBox="1"/>
          <p:nvPr>
            <p:ph idx="12" type="sldNum"/>
          </p:nvPr>
        </p:nvSpPr>
        <p:spPr>
          <a:xfrm>
            <a:off x="8524008" y="46778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697" name="Google Shape;697;p93"/>
          <p:cNvGrpSpPr/>
          <p:nvPr/>
        </p:nvGrpSpPr>
        <p:grpSpPr>
          <a:xfrm>
            <a:off x="6205000" y="1448925"/>
            <a:ext cx="2596800" cy="2757825"/>
            <a:chOff x="6265963" y="3087650"/>
            <a:chExt cx="2596800" cy="3677100"/>
          </a:xfrm>
        </p:grpSpPr>
        <p:sp>
          <p:nvSpPr>
            <p:cNvPr id="698" name="Google Shape;698;p93"/>
            <p:cNvSpPr/>
            <p:nvPr/>
          </p:nvSpPr>
          <p:spPr>
            <a:xfrm>
              <a:off x="6276313" y="308765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93"/>
            <p:cNvSpPr/>
            <p:nvPr/>
          </p:nvSpPr>
          <p:spPr>
            <a:xfrm>
              <a:off x="6276313" y="308765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0" name="Google Shape;700;p93"/>
            <p:cNvCxnSpPr/>
            <p:nvPr/>
          </p:nvCxnSpPr>
          <p:spPr>
            <a:xfrm>
              <a:off x="6265963" y="3708901"/>
              <a:ext cx="2596800" cy="0"/>
            </a:xfrm>
            <a:prstGeom prst="straightConnector1">
              <a:avLst/>
            </a:prstGeom>
            <a:noFill/>
            <a:ln cap="flat" cmpd="sng" w="76200">
              <a:solidFill>
                <a:srgbClr val="FFFFFF"/>
              </a:solidFill>
              <a:prstDash val="solid"/>
              <a:round/>
              <a:headEnd len="sm" w="sm" type="none"/>
              <a:tailEnd len="sm" w="sm" type="none"/>
            </a:ln>
          </p:spPr>
        </p:cxnSp>
      </p:grpSp>
      <p:grpSp>
        <p:nvGrpSpPr>
          <p:cNvPr id="701" name="Google Shape;701;p93"/>
          <p:cNvGrpSpPr/>
          <p:nvPr/>
        </p:nvGrpSpPr>
        <p:grpSpPr>
          <a:xfrm>
            <a:off x="3274050" y="1448925"/>
            <a:ext cx="2624100" cy="2757825"/>
            <a:chOff x="3293788" y="2998700"/>
            <a:chExt cx="2624100" cy="3677100"/>
          </a:xfrm>
        </p:grpSpPr>
        <p:sp>
          <p:nvSpPr>
            <p:cNvPr id="702" name="Google Shape;702;p93"/>
            <p:cNvSpPr/>
            <p:nvPr/>
          </p:nvSpPr>
          <p:spPr>
            <a:xfrm>
              <a:off x="3304138"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93"/>
            <p:cNvSpPr/>
            <p:nvPr/>
          </p:nvSpPr>
          <p:spPr>
            <a:xfrm>
              <a:off x="3304138"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4" name="Google Shape;704;p93"/>
            <p:cNvCxnSpPr/>
            <p:nvPr/>
          </p:nvCxnSpPr>
          <p:spPr>
            <a:xfrm>
              <a:off x="3293788" y="3619951"/>
              <a:ext cx="2624100" cy="0"/>
            </a:xfrm>
            <a:prstGeom prst="straightConnector1">
              <a:avLst/>
            </a:prstGeom>
            <a:noFill/>
            <a:ln cap="flat" cmpd="sng" w="76200">
              <a:solidFill>
                <a:srgbClr val="FFFFFF"/>
              </a:solidFill>
              <a:prstDash val="solid"/>
              <a:round/>
              <a:headEnd len="sm" w="sm" type="none"/>
              <a:tailEnd len="sm" w="sm" type="none"/>
            </a:ln>
          </p:spPr>
        </p:cxnSp>
      </p:grpSp>
      <p:grpSp>
        <p:nvGrpSpPr>
          <p:cNvPr id="705" name="Google Shape;705;p93"/>
          <p:cNvGrpSpPr/>
          <p:nvPr/>
        </p:nvGrpSpPr>
        <p:grpSpPr>
          <a:xfrm>
            <a:off x="342200" y="1448925"/>
            <a:ext cx="2625000" cy="2757825"/>
            <a:chOff x="430813" y="2998700"/>
            <a:chExt cx="2625000" cy="3677100"/>
          </a:xfrm>
        </p:grpSpPr>
        <p:sp>
          <p:nvSpPr>
            <p:cNvPr id="706" name="Google Shape;706;p93"/>
            <p:cNvSpPr/>
            <p:nvPr/>
          </p:nvSpPr>
          <p:spPr>
            <a:xfrm>
              <a:off x="441163" y="2998700"/>
              <a:ext cx="2567700" cy="654000"/>
            </a:xfrm>
            <a:prstGeom prst="roundRect">
              <a:avLst>
                <a:gd fmla="val 16667" name="adj"/>
              </a:avLst>
            </a:prstGeom>
            <a:solidFill>
              <a:srgbClr val="003C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93"/>
            <p:cNvSpPr/>
            <p:nvPr/>
          </p:nvSpPr>
          <p:spPr>
            <a:xfrm>
              <a:off x="441163" y="2998700"/>
              <a:ext cx="2567700" cy="36771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8" name="Google Shape;708;p93"/>
            <p:cNvCxnSpPr/>
            <p:nvPr/>
          </p:nvCxnSpPr>
          <p:spPr>
            <a:xfrm>
              <a:off x="430813" y="3619951"/>
              <a:ext cx="2625000" cy="0"/>
            </a:xfrm>
            <a:prstGeom prst="straightConnector1">
              <a:avLst/>
            </a:prstGeom>
            <a:noFill/>
            <a:ln cap="flat" cmpd="sng" w="76200">
              <a:solidFill>
                <a:srgbClr val="FFFFFF"/>
              </a:solidFill>
              <a:prstDash val="solid"/>
              <a:round/>
              <a:headEnd len="sm" w="sm" type="none"/>
              <a:tailEnd len="sm" w="sm" type="none"/>
            </a:ln>
          </p:spPr>
        </p:cxnSp>
      </p:grpSp>
      <p:sp>
        <p:nvSpPr>
          <p:cNvPr id="709" name="Google Shape;709;p93"/>
          <p:cNvSpPr txBox="1"/>
          <p:nvPr>
            <p:ph idx="1" type="subTitle"/>
          </p:nvPr>
        </p:nvSpPr>
        <p:spPr>
          <a:xfrm>
            <a:off x="5021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710" name="Google Shape;710;p93"/>
          <p:cNvSpPr txBox="1"/>
          <p:nvPr>
            <p:ph idx="2" type="subTitle"/>
          </p:nvPr>
        </p:nvSpPr>
        <p:spPr>
          <a:xfrm>
            <a:off x="34335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711" name="Google Shape;711;p93"/>
          <p:cNvSpPr txBox="1"/>
          <p:nvPr>
            <p:ph idx="3" type="subTitle"/>
          </p:nvPr>
        </p:nvSpPr>
        <p:spPr>
          <a:xfrm>
            <a:off x="6350800" y="1494431"/>
            <a:ext cx="2305200" cy="39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2100">
                <a:solidFill>
                  <a:srgbClr val="FFFFFF"/>
                </a:solidFill>
                <a:latin typeface="Arial"/>
                <a:ea typeface="Arial"/>
                <a:cs typeface="Arial"/>
                <a:sym typeface="Arial"/>
              </a:defRPr>
            </a:lvl1pPr>
            <a:lvl2pPr lvl="1" algn="ctr">
              <a:lnSpc>
                <a:spcPct val="100000"/>
              </a:lnSpc>
              <a:spcBef>
                <a:spcPts val="0"/>
              </a:spcBef>
              <a:spcAft>
                <a:spcPts val="0"/>
              </a:spcAft>
              <a:buSzPts val="1400"/>
              <a:buNone/>
              <a:defRPr b="1" sz="2100">
                <a:solidFill>
                  <a:srgbClr val="FFFFFF"/>
                </a:solidFill>
                <a:latin typeface="Arial"/>
                <a:ea typeface="Arial"/>
                <a:cs typeface="Arial"/>
                <a:sym typeface="Arial"/>
              </a:defRPr>
            </a:lvl2pPr>
            <a:lvl3pPr lvl="2" algn="ctr">
              <a:lnSpc>
                <a:spcPct val="100000"/>
              </a:lnSpc>
              <a:spcBef>
                <a:spcPts val="0"/>
              </a:spcBef>
              <a:spcAft>
                <a:spcPts val="0"/>
              </a:spcAft>
              <a:buSzPts val="1400"/>
              <a:buNone/>
              <a:defRPr b="1" sz="2100">
                <a:solidFill>
                  <a:srgbClr val="FFFFFF"/>
                </a:solidFill>
                <a:latin typeface="Arial"/>
                <a:ea typeface="Arial"/>
                <a:cs typeface="Arial"/>
                <a:sym typeface="Arial"/>
              </a:defRPr>
            </a:lvl3pPr>
            <a:lvl4pPr lvl="3" algn="ctr">
              <a:lnSpc>
                <a:spcPct val="100000"/>
              </a:lnSpc>
              <a:spcBef>
                <a:spcPts val="0"/>
              </a:spcBef>
              <a:spcAft>
                <a:spcPts val="0"/>
              </a:spcAft>
              <a:buSzPts val="1400"/>
              <a:buNone/>
              <a:defRPr b="1" sz="2100">
                <a:solidFill>
                  <a:srgbClr val="FFFFFF"/>
                </a:solidFill>
                <a:latin typeface="Arial"/>
                <a:ea typeface="Arial"/>
                <a:cs typeface="Arial"/>
                <a:sym typeface="Arial"/>
              </a:defRPr>
            </a:lvl4pPr>
            <a:lvl5pPr lvl="4" algn="ctr">
              <a:lnSpc>
                <a:spcPct val="100000"/>
              </a:lnSpc>
              <a:spcBef>
                <a:spcPts val="0"/>
              </a:spcBef>
              <a:spcAft>
                <a:spcPts val="0"/>
              </a:spcAft>
              <a:buSzPts val="1400"/>
              <a:buNone/>
              <a:defRPr b="1" sz="2100">
                <a:solidFill>
                  <a:srgbClr val="FFFFFF"/>
                </a:solidFill>
                <a:latin typeface="Arial"/>
                <a:ea typeface="Arial"/>
                <a:cs typeface="Arial"/>
                <a:sym typeface="Arial"/>
              </a:defRPr>
            </a:lvl5pPr>
            <a:lvl6pPr lvl="5" algn="ctr">
              <a:lnSpc>
                <a:spcPct val="100000"/>
              </a:lnSpc>
              <a:spcBef>
                <a:spcPts val="0"/>
              </a:spcBef>
              <a:spcAft>
                <a:spcPts val="0"/>
              </a:spcAft>
              <a:buSzPts val="1400"/>
              <a:buNone/>
              <a:defRPr b="1" sz="2100">
                <a:solidFill>
                  <a:srgbClr val="FFFFFF"/>
                </a:solidFill>
                <a:latin typeface="Arial"/>
                <a:ea typeface="Arial"/>
                <a:cs typeface="Arial"/>
                <a:sym typeface="Arial"/>
              </a:defRPr>
            </a:lvl6pPr>
            <a:lvl7pPr lvl="6" algn="ctr">
              <a:lnSpc>
                <a:spcPct val="100000"/>
              </a:lnSpc>
              <a:spcBef>
                <a:spcPts val="0"/>
              </a:spcBef>
              <a:spcAft>
                <a:spcPts val="0"/>
              </a:spcAft>
              <a:buSzPts val="1400"/>
              <a:buNone/>
              <a:defRPr b="1" sz="2100">
                <a:solidFill>
                  <a:srgbClr val="FFFFFF"/>
                </a:solidFill>
                <a:latin typeface="Arial"/>
                <a:ea typeface="Arial"/>
                <a:cs typeface="Arial"/>
                <a:sym typeface="Arial"/>
              </a:defRPr>
            </a:lvl7pPr>
            <a:lvl8pPr lvl="7" algn="ctr">
              <a:lnSpc>
                <a:spcPct val="100000"/>
              </a:lnSpc>
              <a:spcBef>
                <a:spcPts val="0"/>
              </a:spcBef>
              <a:spcAft>
                <a:spcPts val="0"/>
              </a:spcAft>
              <a:buSzPts val="1400"/>
              <a:buNone/>
              <a:defRPr b="1" sz="2100">
                <a:solidFill>
                  <a:srgbClr val="FFFFFF"/>
                </a:solidFill>
                <a:latin typeface="Arial"/>
                <a:ea typeface="Arial"/>
                <a:cs typeface="Arial"/>
                <a:sym typeface="Arial"/>
              </a:defRPr>
            </a:lvl8pPr>
            <a:lvl9pPr lvl="8" algn="ctr">
              <a:lnSpc>
                <a:spcPct val="100000"/>
              </a:lnSpc>
              <a:spcBef>
                <a:spcPts val="0"/>
              </a:spcBef>
              <a:spcAft>
                <a:spcPts val="0"/>
              </a:spcAft>
              <a:buSzPts val="1400"/>
              <a:buNone/>
              <a:defRPr b="1" sz="2100">
                <a:solidFill>
                  <a:srgbClr val="FFFFFF"/>
                </a:solidFill>
                <a:latin typeface="Arial"/>
                <a:ea typeface="Arial"/>
                <a:cs typeface="Arial"/>
                <a:sym typeface="Arial"/>
              </a:defRPr>
            </a:lvl9pPr>
          </a:lstStyle>
          <a:p/>
        </p:txBody>
      </p:sp>
      <p:sp>
        <p:nvSpPr>
          <p:cNvPr id="712" name="Google Shape;712;p93"/>
          <p:cNvSpPr txBox="1"/>
          <p:nvPr>
            <p:ph idx="4" type="subTitle"/>
          </p:nvPr>
        </p:nvSpPr>
        <p:spPr>
          <a:xfrm>
            <a:off x="4583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713" name="Google Shape;713;p93"/>
          <p:cNvSpPr txBox="1"/>
          <p:nvPr>
            <p:ph idx="5" type="subTitle"/>
          </p:nvPr>
        </p:nvSpPr>
        <p:spPr>
          <a:xfrm>
            <a:off x="33897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1900">
                <a:solidFill>
                  <a:srgbClr val="000000"/>
                </a:solidFill>
                <a:latin typeface="Arial"/>
                <a:ea typeface="Arial"/>
                <a:cs typeface="Arial"/>
                <a:sym typeface="Arial"/>
              </a:defRPr>
            </a:lvl9pPr>
          </a:lstStyle>
          <a:p/>
        </p:txBody>
      </p:sp>
      <p:sp>
        <p:nvSpPr>
          <p:cNvPr id="714" name="Google Shape;714;p93"/>
          <p:cNvSpPr txBox="1"/>
          <p:nvPr>
            <p:ph idx="6" type="subTitle"/>
          </p:nvPr>
        </p:nvSpPr>
        <p:spPr>
          <a:xfrm>
            <a:off x="6307000" y="1894481"/>
            <a:ext cx="2392800" cy="39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a:lnSpc>
                <a:spcPct val="100000"/>
              </a:lnSpc>
              <a:spcBef>
                <a:spcPts val="0"/>
              </a:spcBef>
              <a:spcAft>
                <a:spcPts val="0"/>
              </a:spcAft>
              <a:buSzPts val="1400"/>
              <a:buNone/>
              <a:defRPr sz="2000">
                <a:solidFill>
                  <a:srgbClr val="000000"/>
                </a:solidFill>
                <a:latin typeface="Arial"/>
                <a:ea typeface="Arial"/>
                <a:cs typeface="Arial"/>
                <a:sym typeface="Arial"/>
              </a:defRPr>
            </a:lvl9pPr>
          </a:lstStyle>
          <a:p/>
        </p:txBody>
      </p:sp>
      <p:sp>
        <p:nvSpPr>
          <p:cNvPr id="715" name="Google Shape;715;p93"/>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716" name="Google Shape;716;p93"/>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717" name="Google Shape;717;p93"/>
          <p:cNvSpPr txBox="1"/>
          <p:nvPr>
            <p:ph idx="7"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p:cSld name="CAPTION_ONLY_1">
    <p:spTree>
      <p:nvGrpSpPr>
        <p:cNvPr id="718" name="Shape 718"/>
        <p:cNvGrpSpPr/>
        <p:nvPr/>
      </p:nvGrpSpPr>
      <p:grpSpPr>
        <a:xfrm>
          <a:off x="0" y="0"/>
          <a:ext cx="0" cy="0"/>
          <a:chOff x="0" y="0"/>
          <a:chExt cx="0" cy="0"/>
        </a:xfrm>
      </p:grpSpPr>
      <p:sp>
        <p:nvSpPr>
          <p:cNvPr id="719" name="Google Shape;719;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20" name="Google Shape;720;p94"/>
          <p:cNvSpPr/>
          <p:nvPr/>
        </p:nvSpPr>
        <p:spPr>
          <a:xfrm>
            <a:off x="461550" y="3756113"/>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94"/>
          <p:cNvSpPr/>
          <p:nvPr/>
        </p:nvSpPr>
        <p:spPr>
          <a:xfrm>
            <a:off x="461550" y="2791941"/>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94"/>
          <p:cNvSpPr/>
          <p:nvPr/>
        </p:nvSpPr>
        <p:spPr>
          <a:xfrm>
            <a:off x="461550" y="1827769"/>
            <a:ext cx="8373900" cy="8358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94"/>
          <p:cNvSpPr txBox="1"/>
          <p:nvPr>
            <p:ph idx="1" type="body"/>
          </p:nvPr>
        </p:nvSpPr>
        <p:spPr>
          <a:xfrm>
            <a:off x="859500" y="18920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24" name="Google Shape;724;p94"/>
          <p:cNvSpPr txBox="1"/>
          <p:nvPr>
            <p:ph idx="2" type="body"/>
          </p:nvPr>
        </p:nvSpPr>
        <p:spPr>
          <a:xfrm>
            <a:off x="859500" y="383512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25" name="Google Shape;725;p94"/>
          <p:cNvSpPr txBox="1"/>
          <p:nvPr>
            <p:ph idx="3" type="body"/>
          </p:nvPr>
        </p:nvSpPr>
        <p:spPr>
          <a:xfrm>
            <a:off x="859500" y="2863575"/>
            <a:ext cx="7602300" cy="7053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26" name="Google Shape;726;p94"/>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727" name="Google Shape;727;p94"/>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728" name="Google Shape;728;p94"/>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UMBERED - More Slots">
  <p:cSld name="CAPTION_ONLY_1_1">
    <p:spTree>
      <p:nvGrpSpPr>
        <p:cNvPr id="729" name="Shape 729"/>
        <p:cNvGrpSpPr/>
        <p:nvPr/>
      </p:nvGrpSpPr>
      <p:grpSpPr>
        <a:xfrm>
          <a:off x="0" y="0"/>
          <a:ext cx="0" cy="0"/>
          <a:chOff x="0" y="0"/>
          <a:chExt cx="0" cy="0"/>
        </a:xfrm>
      </p:grpSpPr>
      <p:sp>
        <p:nvSpPr>
          <p:cNvPr id="730" name="Google Shape;730;p95"/>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32" name="Google Shape;732;p95"/>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95"/>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95"/>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95"/>
          <p:cNvSpPr txBox="1"/>
          <p:nvPr>
            <p:ph idx="1" type="body"/>
          </p:nvPr>
        </p:nvSpPr>
        <p:spPr>
          <a:xfrm>
            <a:off x="1164300" y="183487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36" name="Google Shape;736;p95"/>
          <p:cNvSpPr txBox="1"/>
          <p:nvPr>
            <p:ph idx="2" type="body"/>
          </p:nvPr>
        </p:nvSpPr>
        <p:spPr>
          <a:xfrm>
            <a:off x="1164300" y="4017619"/>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37" name="Google Shape;737;p95"/>
          <p:cNvSpPr txBox="1"/>
          <p:nvPr>
            <p:ph idx="3" type="body"/>
          </p:nvPr>
        </p:nvSpPr>
        <p:spPr>
          <a:xfrm>
            <a:off x="1164300" y="2577825"/>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38" name="Google Shape;738;p95"/>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739" name="Google Shape;739;p95"/>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740" name="Google Shape;740;p95"/>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741" name="Google Shape;741;p95"/>
          <p:cNvSpPr txBox="1"/>
          <p:nvPr>
            <p:ph idx="5" type="body"/>
          </p:nvPr>
        </p:nvSpPr>
        <p:spPr>
          <a:xfrm>
            <a:off x="1164300" y="3296738"/>
            <a:ext cx="73455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42" name="Google Shape;742;p95"/>
          <p:cNvSpPr txBox="1"/>
          <p:nvPr/>
        </p:nvSpPr>
        <p:spPr>
          <a:xfrm>
            <a:off x="588158" y="18560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1</a:t>
            </a:r>
            <a:endParaRPr b="1" i="0" sz="4600" u="none" cap="none" strike="noStrike">
              <a:solidFill>
                <a:srgbClr val="003C71"/>
              </a:solidFill>
              <a:latin typeface="Arial"/>
              <a:ea typeface="Arial"/>
              <a:cs typeface="Arial"/>
              <a:sym typeface="Arial"/>
            </a:endParaRPr>
          </a:p>
        </p:txBody>
      </p:sp>
      <p:sp>
        <p:nvSpPr>
          <p:cNvPr id="743" name="Google Shape;743;p95"/>
          <p:cNvSpPr txBox="1"/>
          <p:nvPr/>
        </p:nvSpPr>
        <p:spPr>
          <a:xfrm>
            <a:off x="588158" y="2588003"/>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2</a:t>
            </a:r>
            <a:endParaRPr b="1" i="0" sz="4600" u="none" cap="none" strike="noStrike">
              <a:solidFill>
                <a:srgbClr val="003C71"/>
              </a:solidFill>
              <a:latin typeface="Arial"/>
              <a:ea typeface="Arial"/>
              <a:cs typeface="Arial"/>
              <a:sym typeface="Arial"/>
            </a:endParaRPr>
          </a:p>
        </p:txBody>
      </p:sp>
      <p:sp>
        <p:nvSpPr>
          <p:cNvPr id="744" name="Google Shape;744;p95"/>
          <p:cNvSpPr txBox="1"/>
          <p:nvPr/>
        </p:nvSpPr>
        <p:spPr>
          <a:xfrm>
            <a:off x="588158" y="3306916"/>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3</a:t>
            </a:r>
            <a:endParaRPr b="1" i="0" sz="4600" u="none" cap="none" strike="noStrike">
              <a:solidFill>
                <a:srgbClr val="003C71"/>
              </a:solidFill>
              <a:latin typeface="Arial"/>
              <a:ea typeface="Arial"/>
              <a:cs typeface="Arial"/>
              <a:sym typeface="Arial"/>
            </a:endParaRPr>
          </a:p>
        </p:txBody>
      </p:sp>
      <p:sp>
        <p:nvSpPr>
          <p:cNvPr id="745" name="Google Shape;745;p95"/>
          <p:cNvSpPr txBox="1"/>
          <p:nvPr/>
        </p:nvSpPr>
        <p:spPr>
          <a:xfrm>
            <a:off x="588158" y="4027791"/>
            <a:ext cx="654000" cy="609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1" i="0" lang="en" sz="4600" u="none" cap="none" strike="noStrike">
                <a:solidFill>
                  <a:srgbClr val="003C71"/>
                </a:solidFill>
                <a:latin typeface="Arial"/>
                <a:ea typeface="Arial"/>
                <a:cs typeface="Arial"/>
                <a:sym typeface="Arial"/>
              </a:rPr>
              <a:t>4</a:t>
            </a:r>
            <a:endParaRPr b="1" i="0" sz="4600" u="none" cap="none" strike="noStrike">
              <a:solidFill>
                <a:srgbClr val="003C7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Items - Same Slide - NOT NUMBERED - More Slots 1">
  <p:cSld name="CAPTION_ONLY_1_1_1">
    <p:spTree>
      <p:nvGrpSpPr>
        <p:cNvPr id="746" name="Shape 746"/>
        <p:cNvGrpSpPr/>
        <p:nvPr/>
      </p:nvGrpSpPr>
      <p:grpSpPr>
        <a:xfrm>
          <a:off x="0" y="0"/>
          <a:ext cx="0" cy="0"/>
          <a:chOff x="0" y="0"/>
          <a:chExt cx="0" cy="0"/>
        </a:xfrm>
      </p:grpSpPr>
      <p:sp>
        <p:nvSpPr>
          <p:cNvPr id="747" name="Google Shape;747;p96"/>
          <p:cNvSpPr/>
          <p:nvPr/>
        </p:nvSpPr>
        <p:spPr>
          <a:xfrm>
            <a:off x="461550" y="400368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49" name="Google Shape;749;p96"/>
          <p:cNvSpPr/>
          <p:nvPr/>
        </p:nvSpPr>
        <p:spPr>
          <a:xfrm>
            <a:off x="461550" y="327837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96"/>
          <p:cNvSpPr/>
          <p:nvPr/>
        </p:nvSpPr>
        <p:spPr>
          <a:xfrm>
            <a:off x="461550" y="2553074"/>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96"/>
          <p:cNvSpPr/>
          <p:nvPr/>
        </p:nvSpPr>
        <p:spPr>
          <a:xfrm>
            <a:off x="461550" y="1827769"/>
            <a:ext cx="8373900" cy="661200"/>
          </a:xfrm>
          <a:prstGeom prst="roundRect">
            <a:avLst>
              <a:gd fmla="val 16667" name="adj"/>
            </a:avLst>
          </a:prstGeom>
          <a:solidFill>
            <a:srgbClr val="003C71">
              <a:alpha val="2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96"/>
          <p:cNvSpPr txBox="1"/>
          <p:nvPr>
            <p:ph idx="1" type="body"/>
          </p:nvPr>
        </p:nvSpPr>
        <p:spPr>
          <a:xfrm>
            <a:off x="859500" y="183487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53" name="Google Shape;753;p96"/>
          <p:cNvSpPr txBox="1"/>
          <p:nvPr>
            <p:ph idx="2" type="body"/>
          </p:nvPr>
        </p:nvSpPr>
        <p:spPr>
          <a:xfrm>
            <a:off x="859500" y="401761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54" name="Google Shape;754;p96"/>
          <p:cNvSpPr txBox="1"/>
          <p:nvPr>
            <p:ph idx="3" type="body"/>
          </p:nvPr>
        </p:nvSpPr>
        <p:spPr>
          <a:xfrm>
            <a:off x="859500" y="2577825"/>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
        <p:nvSpPr>
          <p:cNvPr id="755" name="Google Shape;755;p96"/>
          <p:cNvSpPr txBox="1"/>
          <p:nvPr>
            <p:ph type="title"/>
          </p:nvPr>
        </p:nvSpPr>
        <p:spPr>
          <a:xfrm>
            <a:off x="591758" y="187256"/>
            <a:ext cx="7602300" cy="880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003C71"/>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003C71"/>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003C71"/>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003C71"/>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003C71"/>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003C71"/>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003C71"/>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003C71"/>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003C71"/>
                </a:solidFill>
                <a:latin typeface="Arial"/>
                <a:ea typeface="Arial"/>
                <a:cs typeface="Arial"/>
                <a:sym typeface="Arial"/>
              </a:defRPr>
            </a:lvl9pPr>
          </a:lstStyle>
          <a:p/>
        </p:txBody>
      </p:sp>
      <p:cxnSp>
        <p:nvCxnSpPr>
          <p:cNvPr id="756" name="Google Shape;756;p96"/>
          <p:cNvCxnSpPr/>
          <p:nvPr/>
        </p:nvCxnSpPr>
        <p:spPr>
          <a:xfrm>
            <a:off x="707100" y="1034719"/>
            <a:ext cx="7230000" cy="0"/>
          </a:xfrm>
          <a:prstGeom prst="straightConnector1">
            <a:avLst/>
          </a:prstGeom>
          <a:noFill/>
          <a:ln cap="flat" cmpd="sng" w="19050">
            <a:solidFill>
              <a:srgbClr val="000000"/>
            </a:solidFill>
            <a:prstDash val="solid"/>
            <a:round/>
            <a:headEnd len="sm" w="sm" type="none"/>
            <a:tailEnd len="sm" w="sm" type="none"/>
          </a:ln>
        </p:spPr>
      </p:cxnSp>
      <p:sp>
        <p:nvSpPr>
          <p:cNvPr id="757" name="Google Shape;757;p96"/>
          <p:cNvSpPr txBox="1"/>
          <p:nvPr>
            <p:ph idx="4" type="subTitle"/>
          </p:nvPr>
        </p:nvSpPr>
        <p:spPr>
          <a:xfrm>
            <a:off x="591750" y="1051800"/>
            <a:ext cx="73455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i="1" sz="24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i="1" sz="24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i="1" sz="24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i="1" sz="24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i="1" sz="24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i="1" sz="24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i="1" sz="24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i="1" sz="24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i="1" sz="2400">
                <a:solidFill>
                  <a:srgbClr val="0579BD"/>
                </a:solidFill>
                <a:latin typeface="Arial"/>
                <a:ea typeface="Arial"/>
                <a:cs typeface="Arial"/>
                <a:sym typeface="Arial"/>
              </a:defRPr>
            </a:lvl9pPr>
          </a:lstStyle>
          <a:p/>
        </p:txBody>
      </p:sp>
      <p:sp>
        <p:nvSpPr>
          <p:cNvPr id="758" name="Google Shape;758;p96"/>
          <p:cNvSpPr txBox="1"/>
          <p:nvPr>
            <p:ph idx="5" type="body"/>
          </p:nvPr>
        </p:nvSpPr>
        <p:spPr>
          <a:xfrm>
            <a:off x="859500" y="3296738"/>
            <a:ext cx="7602300" cy="636600"/>
          </a:xfrm>
          <a:prstGeom prst="rect">
            <a:avLst/>
          </a:prstGeom>
          <a:noFill/>
          <a:ln>
            <a:noFill/>
          </a:ln>
        </p:spPr>
        <p:txBody>
          <a:bodyPr anchorCtr="0" anchor="ctr" bIns="91425" lIns="91425" spcFirstLastPara="1" rIns="91425" wrap="square" tIns="91425">
            <a:noAutofit/>
          </a:bodyPr>
          <a:lstStyle>
            <a:lvl1pPr indent="-368300" lvl="0" marL="457200" algn="l">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indent="-317500" lvl="1" marL="914400" algn="l">
              <a:lnSpc>
                <a:spcPct val="100000"/>
              </a:lnSpc>
              <a:spcBef>
                <a:spcPts val="600"/>
              </a:spcBef>
              <a:spcAft>
                <a:spcPts val="0"/>
              </a:spcAft>
              <a:buSzPts val="1400"/>
              <a:buFont typeface="Arial"/>
              <a:buChar char="○"/>
              <a:defRPr>
                <a:latin typeface="Arial"/>
                <a:ea typeface="Arial"/>
                <a:cs typeface="Arial"/>
                <a:sym typeface="Arial"/>
              </a:defRPr>
            </a:lvl2pPr>
            <a:lvl3pPr indent="-317500" lvl="2" marL="1371600" algn="l">
              <a:lnSpc>
                <a:spcPct val="100000"/>
              </a:lnSpc>
              <a:spcBef>
                <a:spcPts val="600"/>
              </a:spcBef>
              <a:spcAft>
                <a:spcPts val="0"/>
              </a:spcAft>
              <a:buSzPts val="1400"/>
              <a:buFont typeface="Arial"/>
              <a:buChar char="■"/>
              <a:defRPr>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latin typeface="Arial"/>
                <a:ea typeface="Arial"/>
                <a:cs typeface="Arial"/>
                <a:sym typeface="Arial"/>
              </a:defRPr>
            </a:lvl4pPr>
            <a:lvl5pPr indent="-317500" lvl="4" marL="2286000" algn="l">
              <a:lnSpc>
                <a:spcPct val="100000"/>
              </a:lnSpc>
              <a:spcBef>
                <a:spcPts val="600"/>
              </a:spcBef>
              <a:spcAft>
                <a:spcPts val="0"/>
              </a:spcAft>
              <a:buSzPts val="1400"/>
              <a:buFont typeface="Arial"/>
              <a:buChar char="○"/>
              <a:defRPr>
                <a:latin typeface="Arial"/>
                <a:ea typeface="Arial"/>
                <a:cs typeface="Arial"/>
                <a:sym typeface="Arial"/>
              </a:defRPr>
            </a:lvl5pPr>
            <a:lvl6pPr indent="-317500" lvl="5" marL="2743200" algn="l">
              <a:lnSpc>
                <a:spcPct val="100000"/>
              </a:lnSpc>
              <a:spcBef>
                <a:spcPts val="600"/>
              </a:spcBef>
              <a:spcAft>
                <a:spcPts val="0"/>
              </a:spcAft>
              <a:buSzPts val="1400"/>
              <a:buFont typeface="Arial"/>
              <a:buChar char="■"/>
              <a:defRPr>
                <a:latin typeface="Arial"/>
                <a:ea typeface="Arial"/>
                <a:cs typeface="Arial"/>
                <a:sym typeface="Arial"/>
              </a:defRPr>
            </a:lvl6pPr>
            <a:lvl7pPr indent="-317500" lvl="6" marL="3200400" algn="l">
              <a:lnSpc>
                <a:spcPct val="100000"/>
              </a:lnSpc>
              <a:spcBef>
                <a:spcPts val="600"/>
              </a:spcBef>
              <a:spcAft>
                <a:spcPts val="0"/>
              </a:spcAft>
              <a:buSzPts val="1400"/>
              <a:buFont typeface="Arial"/>
              <a:buChar char="●"/>
              <a:defRPr>
                <a:latin typeface="Arial"/>
                <a:ea typeface="Arial"/>
                <a:cs typeface="Arial"/>
                <a:sym typeface="Arial"/>
              </a:defRPr>
            </a:lvl7pPr>
            <a:lvl8pPr indent="-317500" lvl="7" marL="3657600" algn="l">
              <a:lnSpc>
                <a:spcPct val="100000"/>
              </a:lnSpc>
              <a:spcBef>
                <a:spcPts val="600"/>
              </a:spcBef>
              <a:spcAft>
                <a:spcPts val="0"/>
              </a:spcAft>
              <a:buSzPts val="1400"/>
              <a:buFont typeface="Arial"/>
              <a:buChar char="○"/>
              <a:defRPr>
                <a:latin typeface="Arial"/>
                <a:ea typeface="Arial"/>
                <a:cs typeface="Arial"/>
                <a:sym typeface="Arial"/>
              </a:defRPr>
            </a:lvl8pPr>
            <a:lvl9pPr indent="-317500" lvl="8" marL="4114800" algn="l">
              <a:lnSpc>
                <a:spcPct val="100000"/>
              </a:lnSpc>
              <a:spcBef>
                <a:spcPts val="600"/>
              </a:spcBef>
              <a:spcAft>
                <a:spcPts val="600"/>
              </a:spcAft>
              <a:buSzPts val="1400"/>
              <a:buFont typeface="Arial"/>
              <a:buChar char="■"/>
              <a:defRPr>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PTION 1">
  <p:cSld name="BIG_NUMBER">
    <p:spTree>
      <p:nvGrpSpPr>
        <p:cNvPr id="759" name="Shape 759"/>
        <p:cNvGrpSpPr/>
        <p:nvPr/>
      </p:nvGrpSpPr>
      <p:grpSpPr>
        <a:xfrm>
          <a:off x="0" y="0"/>
          <a:ext cx="0" cy="0"/>
          <a:chOff x="0" y="0"/>
          <a:chExt cx="0" cy="0"/>
        </a:xfrm>
      </p:grpSpPr>
      <p:sp>
        <p:nvSpPr>
          <p:cNvPr id="760" name="Google Shape;760;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61" name="Google Shape;761;p97"/>
          <p:cNvPicPr preferRelativeResize="0"/>
          <p:nvPr/>
        </p:nvPicPr>
        <p:blipFill rotWithShape="1">
          <a:blip r:embed="rId2">
            <a:alphaModFix amt="76000"/>
          </a:blip>
          <a:srcRect b="0" l="17970" r="17963" t="0"/>
          <a:stretch/>
        </p:blipFill>
        <p:spPr>
          <a:xfrm>
            <a:off x="1208225" y="0"/>
            <a:ext cx="2929027" cy="5143494"/>
          </a:xfrm>
          <a:prstGeom prst="rect">
            <a:avLst/>
          </a:prstGeom>
          <a:noFill/>
          <a:ln>
            <a:noFill/>
          </a:ln>
        </p:spPr>
      </p:pic>
      <p:cxnSp>
        <p:nvCxnSpPr>
          <p:cNvPr id="762" name="Google Shape;762;p97"/>
          <p:cNvCxnSpPr/>
          <p:nvPr/>
        </p:nvCxnSpPr>
        <p:spPr>
          <a:xfrm>
            <a:off x="4934261" y="2211573"/>
            <a:ext cx="3361800" cy="0"/>
          </a:xfrm>
          <a:prstGeom prst="straightConnector1">
            <a:avLst/>
          </a:prstGeom>
          <a:noFill/>
          <a:ln cap="flat" cmpd="sng" w="9525">
            <a:solidFill>
              <a:srgbClr val="F3F3F3"/>
            </a:solidFill>
            <a:prstDash val="solid"/>
            <a:round/>
            <a:headEnd len="sm" w="sm" type="none"/>
            <a:tailEnd len="sm" w="sm" type="none"/>
          </a:ln>
        </p:spPr>
      </p:cxnSp>
      <p:sp>
        <p:nvSpPr>
          <p:cNvPr id="763" name="Google Shape;763;p97"/>
          <p:cNvSpPr txBox="1"/>
          <p:nvPr>
            <p:ph type="title"/>
          </p:nvPr>
        </p:nvSpPr>
        <p:spPr>
          <a:xfrm>
            <a:off x="4844375" y="1192856"/>
            <a:ext cx="3866700" cy="959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4800">
                <a:latin typeface="Arial"/>
                <a:ea typeface="Arial"/>
                <a:cs typeface="Arial"/>
                <a:sym typeface="Arial"/>
              </a:defRPr>
            </a:lvl1pPr>
            <a:lvl2pPr lvl="1" algn="l">
              <a:lnSpc>
                <a:spcPct val="100000"/>
              </a:lnSpc>
              <a:spcBef>
                <a:spcPts val="0"/>
              </a:spcBef>
              <a:spcAft>
                <a:spcPts val="0"/>
              </a:spcAft>
              <a:buSzPts val="2800"/>
              <a:buNone/>
              <a:defRPr b="1" sz="4800">
                <a:latin typeface="Arial"/>
                <a:ea typeface="Arial"/>
                <a:cs typeface="Arial"/>
                <a:sym typeface="Arial"/>
              </a:defRPr>
            </a:lvl2pPr>
            <a:lvl3pPr lvl="2" algn="l">
              <a:lnSpc>
                <a:spcPct val="100000"/>
              </a:lnSpc>
              <a:spcBef>
                <a:spcPts val="0"/>
              </a:spcBef>
              <a:spcAft>
                <a:spcPts val="0"/>
              </a:spcAft>
              <a:buSzPts val="2800"/>
              <a:buNone/>
              <a:defRPr b="1" sz="4800">
                <a:latin typeface="Arial"/>
                <a:ea typeface="Arial"/>
                <a:cs typeface="Arial"/>
                <a:sym typeface="Arial"/>
              </a:defRPr>
            </a:lvl3pPr>
            <a:lvl4pPr lvl="3" algn="l">
              <a:lnSpc>
                <a:spcPct val="100000"/>
              </a:lnSpc>
              <a:spcBef>
                <a:spcPts val="0"/>
              </a:spcBef>
              <a:spcAft>
                <a:spcPts val="0"/>
              </a:spcAft>
              <a:buSzPts val="2800"/>
              <a:buNone/>
              <a:defRPr b="1" sz="4800">
                <a:latin typeface="Arial"/>
                <a:ea typeface="Arial"/>
                <a:cs typeface="Arial"/>
                <a:sym typeface="Arial"/>
              </a:defRPr>
            </a:lvl4pPr>
            <a:lvl5pPr lvl="4" algn="l">
              <a:lnSpc>
                <a:spcPct val="100000"/>
              </a:lnSpc>
              <a:spcBef>
                <a:spcPts val="0"/>
              </a:spcBef>
              <a:spcAft>
                <a:spcPts val="0"/>
              </a:spcAft>
              <a:buSzPts val="2800"/>
              <a:buNone/>
              <a:defRPr b="1" sz="4800">
                <a:latin typeface="Arial"/>
                <a:ea typeface="Arial"/>
                <a:cs typeface="Arial"/>
                <a:sym typeface="Arial"/>
              </a:defRPr>
            </a:lvl5pPr>
            <a:lvl6pPr lvl="5" algn="l">
              <a:lnSpc>
                <a:spcPct val="100000"/>
              </a:lnSpc>
              <a:spcBef>
                <a:spcPts val="0"/>
              </a:spcBef>
              <a:spcAft>
                <a:spcPts val="0"/>
              </a:spcAft>
              <a:buSzPts val="2800"/>
              <a:buNone/>
              <a:defRPr b="1" sz="4800">
                <a:latin typeface="Arial"/>
                <a:ea typeface="Arial"/>
                <a:cs typeface="Arial"/>
                <a:sym typeface="Arial"/>
              </a:defRPr>
            </a:lvl6pPr>
            <a:lvl7pPr lvl="6" algn="l">
              <a:lnSpc>
                <a:spcPct val="100000"/>
              </a:lnSpc>
              <a:spcBef>
                <a:spcPts val="0"/>
              </a:spcBef>
              <a:spcAft>
                <a:spcPts val="0"/>
              </a:spcAft>
              <a:buSzPts val="2800"/>
              <a:buNone/>
              <a:defRPr b="1" sz="4800">
                <a:latin typeface="Arial"/>
                <a:ea typeface="Arial"/>
                <a:cs typeface="Arial"/>
                <a:sym typeface="Arial"/>
              </a:defRPr>
            </a:lvl7pPr>
            <a:lvl8pPr lvl="7" algn="l">
              <a:lnSpc>
                <a:spcPct val="100000"/>
              </a:lnSpc>
              <a:spcBef>
                <a:spcPts val="0"/>
              </a:spcBef>
              <a:spcAft>
                <a:spcPts val="0"/>
              </a:spcAft>
              <a:buSzPts val="2800"/>
              <a:buNone/>
              <a:defRPr b="1" sz="4800">
                <a:latin typeface="Arial"/>
                <a:ea typeface="Arial"/>
                <a:cs typeface="Arial"/>
                <a:sym typeface="Arial"/>
              </a:defRPr>
            </a:lvl8pPr>
            <a:lvl9pPr lvl="8" algn="l">
              <a:lnSpc>
                <a:spcPct val="100000"/>
              </a:lnSpc>
              <a:spcBef>
                <a:spcPts val="0"/>
              </a:spcBef>
              <a:spcAft>
                <a:spcPts val="0"/>
              </a:spcAft>
              <a:buSzPts val="2800"/>
              <a:buNone/>
              <a:defRPr b="1" sz="4800">
                <a:latin typeface="Arial"/>
                <a:ea typeface="Arial"/>
                <a:cs typeface="Arial"/>
                <a:sym typeface="Arial"/>
              </a:defRPr>
            </a:lvl9pPr>
          </a:lstStyle>
          <a:p/>
        </p:txBody>
      </p:sp>
      <p:sp>
        <p:nvSpPr>
          <p:cNvPr id="764" name="Google Shape;764;p97"/>
          <p:cNvSpPr txBox="1"/>
          <p:nvPr>
            <p:ph idx="1" type="subTitle"/>
          </p:nvPr>
        </p:nvSpPr>
        <p:spPr>
          <a:xfrm>
            <a:off x="4844375" y="2262900"/>
            <a:ext cx="4019100" cy="128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36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sz="3600">
                <a:solidFill>
                  <a:srgbClr val="FFFFFF"/>
                </a:solidFill>
                <a:latin typeface="Arial"/>
                <a:ea typeface="Arial"/>
                <a:cs typeface="Arial"/>
                <a:sym typeface="Arial"/>
              </a:defRPr>
            </a:lvl2pPr>
            <a:lvl3pPr lvl="2" algn="l">
              <a:lnSpc>
                <a:spcPct val="100000"/>
              </a:lnSpc>
              <a:spcBef>
                <a:spcPts val="0"/>
              </a:spcBef>
              <a:spcAft>
                <a:spcPts val="0"/>
              </a:spcAft>
              <a:buSzPts val="1400"/>
              <a:buNone/>
              <a:defRPr sz="3600">
                <a:solidFill>
                  <a:srgbClr val="FFFFFF"/>
                </a:solidFill>
                <a:latin typeface="Arial"/>
                <a:ea typeface="Arial"/>
                <a:cs typeface="Arial"/>
                <a:sym typeface="Arial"/>
              </a:defRPr>
            </a:lvl3pPr>
            <a:lvl4pPr lvl="3" algn="l">
              <a:lnSpc>
                <a:spcPct val="100000"/>
              </a:lnSpc>
              <a:spcBef>
                <a:spcPts val="0"/>
              </a:spcBef>
              <a:spcAft>
                <a:spcPts val="0"/>
              </a:spcAft>
              <a:buSzPts val="1400"/>
              <a:buNone/>
              <a:defRPr sz="3600">
                <a:solidFill>
                  <a:srgbClr val="FFFFFF"/>
                </a:solidFill>
                <a:latin typeface="Arial"/>
                <a:ea typeface="Arial"/>
                <a:cs typeface="Arial"/>
                <a:sym typeface="Arial"/>
              </a:defRPr>
            </a:lvl4pPr>
            <a:lvl5pPr lvl="4" algn="l">
              <a:lnSpc>
                <a:spcPct val="100000"/>
              </a:lnSpc>
              <a:spcBef>
                <a:spcPts val="0"/>
              </a:spcBef>
              <a:spcAft>
                <a:spcPts val="0"/>
              </a:spcAft>
              <a:buSzPts val="1400"/>
              <a:buNone/>
              <a:defRPr sz="3600">
                <a:solidFill>
                  <a:srgbClr val="FFFFFF"/>
                </a:solidFill>
                <a:latin typeface="Arial"/>
                <a:ea typeface="Arial"/>
                <a:cs typeface="Arial"/>
                <a:sym typeface="Arial"/>
              </a:defRPr>
            </a:lvl5pPr>
            <a:lvl6pPr lvl="5" algn="l">
              <a:lnSpc>
                <a:spcPct val="100000"/>
              </a:lnSpc>
              <a:spcBef>
                <a:spcPts val="0"/>
              </a:spcBef>
              <a:spcAft>
                <a:spcPts val="0"/>
              </a:spcAft>
              <a:buSzPts val="1400"/>
              <a:buNone/>
              <a:defRPr sz="3600">
                <a:solidFill>
                  <a:srgbClr val="FFFFFF"/>
                </a:solidFill>
                <a:latin typeface="Arial"/>
                <a:ea typeface="Arial"/>
                <a:cs typeface="Arial"/>
                <a:sym typeface="Arial"/>
              </a:defRPr>
            </a:lvl6pPr>
            <a:lvl7pPr lvl="6" algn="l">
              <a:lnSpc>
                <a:spcPct val="100000"/>
              </a:lnSpc>
              <a:spcBef>
                <a:spcPts val="0"/>
              </a:spcBef>
              <a:spcAft>
                <a:spcPts val="0"/>
              </a:spcAft>
              <a:buSzPts val="1400"/>
              <a:buNone/>
              <a:defRPr sz="3600">
                <a:solidFill>
                  <a:srgbClr val="FFFFFF"/>
                </a:solidFill>
                <a:latin typeface="Arial"/>
                <a:ea typeface="Arial"/>
                <a:cs typeface="Arial"/>
                <a:sym typeface="Arial"/>
              </a:defRPr>
            </a:lvl7pPr>
            <a:lvl8pPr lvl="7" algn="l">
              <a:lnSpc>
                <a:spcPct val="100000"/>
              </a:lnSpc>
              <a:spcBef>
                <a:spcPts val="0"/>
              </a:spcBef>
              <a:spcAft>
                <a:spcPts val="0"/>
              </a:spcAft>
              <a:buSzPts val="1400"/>
              <a:buNone/>
              <a:defRPr sz="3600">
                <a:solidFill>
                  <a:srgbClr val="FFFFFF"/>
                </a:solidFill>
                <a:latin typeface="Arial"/>
                <a:ea typeface="Arial"/>
                <a:cs typeface="Arial"/>
                <a:sym typeface="Arial"/>
              </a:defRPr>
            </a:lvl8pPr>
            <a:lvl9pPr lvl="8" algn="l">
              <a:lnSpc>
                <a:spcPct val="100000"/>
              </a:lnSpc>
              <a:spcBef>
                <a:spcPts val="0"/>
              </a:spcBef>
              <a:spcAft>
                <a:spcPts val="0"/>
              </a:spcAft>
              <a:buSzPts val="1400"/>
              <a:buNone/>
              <a:defRPr sz="3600">
                <a:solidFill>
                  <a:srgbClr val="FFFFFF"/>
                </a:solidFill>
                <a:latin typeface="Arial"/>
                <a:ea typeface="Arial"/>
                <a:cs typeface="Arial"/>
                <a:sym typeface="Arial"/>
              </a:defRPr>
            </a:lvl9pPr>
          </a:lstStyle>
          <a:p/>
        </p:txBody>
      </p:sp>
      <p:sp>
        <p:nvSpPr>
          <p:cNvPr id="765" name="Google Shape;765;p97"/>
          <p:cNvSpPr/>
          <p:nvPr/>
        </p:nvSpPr>
        <p:spPr>
          <a:xfrm rot="1239341">
            <a:off x="1459530" y="2224815"/>
            <a:ext cx="2418643" cy="373586"/>
          </a:xfrm>
          <a:prstGeom prst="rect">
            <a:avLst/>
          </a:prstGeom>
        </p:spPr>
        <p:txBody>
          <a:bodyPr>
            <a:prstTxWarp prst="textPlain"/>
          </a:bodyPr>
          <a:lstStyle/>
          <a:p>
            <a:pPr lvl="0" algn="ctr"/>
            <a:r>
              <a:rPr b="0" i="0">
                <a:ln cap="flat" cmpd="sng" w="9525">
                  <a:solidFill>
                    <a:srgbClr val="CC0000"/>
                  </a:solidFill>
                  <a:prstDash val="solid"/>
                  <a:round/>
                  <a:headEnd len="sm" w="sm" type="none"/>
                  <a:tailEnd len="sm" w="sm" type="none"/>
                </a:ln>
                <a:solidFill>
                  <a:srgbClr val="CC0000"/>
                </a:solidFill>
                <a:latin typeface="Arial"/>
              </a:rPr>
              <a:t>Sample Only</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Dark" type="blank">
  <p:cSld name="BLANK">
    <p:spTree>
      <p:nvGrpSpPr>
        <p:cNvPr id="766" name="Shape 766"/>
        <p:cNvGrpSpPr/>
        <p:nvPr/>
      </p:nvGrpSpPr>
      <p:grpSpPr>
        <a:xfrm>
          <a:off x="0" y="0"/>
          <a:ext cx="0" cy="0"/>
          <a:chOff x="0" y="0"/>
          <a:chExt cx="0" cy="0"/>
        </a:xfrm>
      </p:grpSpPr>
      <p:sp>
        <p:nvSpPr>
          <p:cNvPr id="767" name="Google Shape;767;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2">
    <p:spTree>
      <p:nvGrpSpPr>
        <p:cNvPr id="768" name="Shape 768"/>
        <p:cNvGrpSpPr/>
        <p:nvPr/>
      </p:nvGrpSpPr>
      <p:grpSpPr>
        <a:xfrm>
          <a:off x="0" y="0"/>
          <a:ext cx="0" cy="0"/>
          <a:chOff x="0" y="0"/>
          <a:chExt cx="0" cy="0"/>
        </a:xfrm>
      </p:grpSpPr>
      <p:sp>
        <p:nvSpPr>
          <p:cNvPr id="769" name="Google Shape;769;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70" name="Google Shape;770;p99"/>
          <p:cNvSpPr txBox="1"/>
          <p:nvPr>
            <p:ph idx="1" type="subTitle"/>
          </p:nvPr>
        </p:nvSpPr>
        <p:spPr>
          <a:xfrm>
            <a:off x="663100" y="13227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1" name="Google Shape;771;p99"/>
          <p:cNvSpPr txBox="1"/>
          <p:nvPr>
            <p:ph idx="2" type="subTitle"/>
          </p:nvPr>
        </p:nvSpPr>
        <p:spPr>
          <a:xfrm>
            <a:off x="663100" y="186375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2" name="Google Shape;772;p99"/>
          <p:cNvSpPr txBox="1"/>
          <p:nvPr>
            <p:ph idx="3" type="subTitle"/>
          </p:nvPr>
        </p:nvSpPr>
        <p:spPr>
          <a:xfrm>
            <a:off x="663100" y="240477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3" name="Google Shape;773;p99"/>
          <p:cNvSpPr txBox="1"/>
          <p:nvPr>
            <p:ph idx="4" type="subTitle"/>
          </p:nvPr>
        </p:nvSpPr>
        <p:spPr>
          <a:xfrm>
            <a:off x="663100" y="348681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4" name="Google Shape;774;p99"/>
          <p:cNvSpPr txBox="1"/>
          <p:nvPr>
            <p:ph idx="5" type="subTitle"/>
          </p:nvPr>
        </p:nvSpPr>
        <p:spPr>
          <a:xfrm>
            <a:off x="4466625" y="13227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5" name="Google Shape;775;p99"/>
          <p:cNvSpPr txBox="1"/>
          <p:nvPr>
            <p:ph idx="6" type="subTitle"/>
          </p:nvPr>
        </p:nvSpPr>
        <p:spPr>
          <a:xfrm>
            <a:off x="4466625" y="186375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6" name="Google Shape;776;p99"/>
          <p:cNvSpPr txBox="1"/>
          <p:nvPr>
            <p:ph idx="7" type="subTitle"/>
          </p:nvPr>
        </p:nvSpPr>
        <p:spPr>
          <a:xfrm>
            <a:off x="4466625" y="240477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7" name="Google Shape;777;p99"/>
          <p:cNvSpPr txBox="1"/>
          <p:nvPr>
            <p:ph idx="8" type="subTitle"/>
          </p:nvPr>
        </p:nvSpPr>
        <p:spPr>
          <a:xfrm>
            <a:off x="4466625" y="294579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8" name="Google Shape;778;p99"/>
          <p:cNvSpPr txBox="1"/>
          <p:nvPr>
            <p:ph idx="9" type="subTitle"/>
          </p:nvPr>
        </p:nvSpPr>
        <p:spPr>
          <a:xfrm>
            <a:off x="4466625" y="348681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79" name="Google Shape;779;p99"/>
          <p:cNvSpPr txBox="1"/>
          <p:nvPr>
            <p:ph idx="13" type="subTitle"/>
          </p:nvPr>
        </p:nvSpPr>
        <p:spPr>
          <a:xfrm>
            <a:off x="663100" y="294579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80" name="Google Shape;780;p99"/>
          <p:cNvSpPr txBox="1"/>
          <p:nvPr>
            <p:ph idx="14" type="subTitle"/>
          </p:nvPr>
        </p:nvSpPr>
        <p:spPr>
          <a:xfrm>
            <a:off x="4466625" y="4027834"/>
            <a:ext cx="4236600" cy="459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r">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r">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r">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r">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r">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r">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r">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r">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sp>
        <p:nvSpPr>
          <p:cNvPr id="781" name="Google Shape;781;p99"/>
          <p:cNvSpPr txBox="1"/>
          <p:nvPr>
            <p:ph idx="15" type="subTitle"/>
          </p:nvPr>
        </p:nvSpPr>
        <p:spPr>
          <a:xfrm>
            <a:off x="663100" y="4027834"/>
            <a:ext cx="4611000" cy="45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600">
                <a:solidFill>
                  <a:srgbClr val="CDE3DC"/>
                </a:solidFill>
                <a:latin typeface="Arial"/>
                <a:ea typeface="Arial"/>
                <a:cs typeface="Arial"/>
                <a:sym typeface="Arial"/>
              </a:defRPr>
            </a:lvl1pPr>
            <a:lvl2pPr lvl="1" algn="l">
              <a:lnSpc>
                <a:spcPct val="115000"/>
              </a:lnSpc>
              <a:spcBef>
                <a:spcPts val="1600"/>
              </a:spcBef>
              <a:spcAft>
                <a:spcPts val="0"/>
              </a:spcAft>
              <a:buSzPts val="1400"/>
              <a:buNone/>
              <a:defRPr b="1" sz="2600">
                <a:solidFill>
                  <a:srgbClr val="CDE3DC"/>
                </a:solidFill>
                <a:latin typeface="Arial"/>
                <a:ea typeface="Arial"/>
                <a:cs typeface="Arial"/>
                <a:sym typeface="Arial"/>
              </a:defRPr>
            </a:lvl2pPr>
            <a:lvl3pPr lvl="2" algn="l">
              <a:lnSpc>
                <a:spcPct val="115000"/>
              </a:lnSpc>
              <a:spcBef>
                <a:spcPts val="1600"/>
              </a:spcBef>
              <a:spcAft>
                <a:spcPts val="0"/>
              </a:spcAft>
              <a:buSzPts val="1400"/>
              <a:buNone/>
              <a:defRPr b="1" sz="2600">
                <a:solidFill>
                  <a:srgbClr val="CDE3DC"/>
                </a:solidFill>
                <a:latin typeface="Arial"/>
                <a:ea typeface="Arial"/>
                <a:cs typeface="Arial"/>
                <a:sym typeface="Arial"/>
              </a:defRPr>
            </a:lvl3pPr>
            <a:lvl4pPr lvl="3" algn="l">
              <a:lnSpc>
                <a:spcPct val="115000"/>
              </a:lnSpc>
              <a:spcBef>
                <a:spcPts val="1600"/>
              </a:spcBef>
              <a:spcAft>
                <a:spcPts val="0"/>
              </a:spcAft>
              <a:buSzPts val="1400"/>
              <a:buNone/>
              <a:defRPr b="1" sz="2600">
                <a:solidFill>
                  <a:srgbClr val="CDE3DC"/>
                </a:solidFill>
                <a:latin typeface="Arial"/>
                <a:ea typeface="Arial"/>
                <a:cs typeface="Arial"/>
                <a:sym typeface="Arial"/>
              </a:defRPr>
            </a:lvl4pPr>
            <a:lvl5pPr lvl="4" algn="l">
              <a:lnSpc>
                <a:spcPct val="115000"/>
              </a:lnSpc>
              <a:spcBef>
                <a:spcPts val="1600"/>
              </a:spcBef>
              <a:spcAft>
                <a:spcPts val="0"/>
              </a:spcAft>
              <a:buSzPts val="1400"/>
              <a:buNone/>
              <a:defRPr b="1" sz="2600">
                <a:solidFill>
                  <a:srgbClr val="CDE3DC"/>
                </a:solidFill>
                <a:latin typeface="Arial"/>
                <a:ea typeface="Arial"/>
                <a:cs typeface="Arial"/>
                <a:sym typeface="Arial"/>
              </a:defRPr>
            </a:lvl5pPr>
            <a:lvl6pPr lvl="5" algn="l">
              <a:lnSpc>
                <a:spcPct val="115000"/>
              </a:lnSpc>
              <a:spcBef>
                <a:spcPts val="1600"/>
              </a:spcBef>
              <a:spcAft>
                <a:spcPts val="0"/>
              </a:spcAft>
              <a:buSzPts val="1400"/>
              <a:buNone/>
              <a:defRPr b="1" sz="2600">
                <a:solidFill>
                  <a:srgbClr val="CDE3DC"/>
                </a:solidFill>
                <a:latin typeface="Arial"/>
                <a:ea typeface="Arial"/>
                <a:cs typeface="Arial"/>
                <a:sym typeface="Arial"/>
              </a:defRPr>
            </a:lvl6pPr>
            <a:lvl7pPr lvl="6" algn="l">
              <a:lnSpc>
                <a:spcPct val="115000"/>
              </a:lnSpc>
              <a:spcBef>
                <a:spcPts val="1600"/>
              </a:spcBef>
              <a:spcAft>
                <a:spcPts val="0"/>
              </a:spcAft>
              <a:buSzPts val="1400"/>
              <a:buNone/>
              <a:defRPr b="1" sz="2600">
                <a:solidFill>
                  <a:srgbClr val="CDE3DC"/>
                </a:solidFill>
                <a:latin typeface="Arial"/>
                <a:ea typeface="Arial"/>
                <a:cs typeface="Arial"/>
                <a:sym typeface="Arial"/>
              </a:defRPr>
            </a:lvl7pPr>
            <a:lvl8pPr lvl="7" algn="l">
              <a:lnSpc>
                <a:spcPct val="115000"/>
              </a:lnSpc>
              <a:spcBef>
                <a:spcPts val="1600"/>
              </a:spcBef>
              <a:spcAft>
                <a:spcPts val="0"/>
              </a:spcAft>
              <a:buSzPts val="1400"/>
              <a:buNone/>
              <a:defRPr b="1" sz="2600">
                <a:solidFill>
                  <a:srgbClr val="CDE3DC"/>
                </a:solidFill>
                <a:latin typeface="Arial"/>
                <a:ea typeface="Arial"/>
                <a:cs typeface="Arial"/>
                <a:sym typeface="Arial"/>
              </a:defRPr>
            </a:lvl8pPr>
            <a:lvl9pPr lvl="8" algn="l">
              <a:lnSpc>
                <a:spcPct val="115000"/>
              </a:lnSpc>
              <a:spcBef>
                <a:spcPts val="1600"/>
              </a:spcBef>
              <a:spcAft>
                <a:spcPts val="1600"/>
              </a:spcAft>
              <a:buSzPts val="1400"/>
              <a:buNone/>
              <a:defRPr b="1" sz="2600">
                <a:solidFill>
                  <a:srgbClr val="CDE3DC"/>
                </a:solidFill>
                <a:latin typeface="Arial"/>
                <a:ea typeface="Arial"/>
                <a:cs typeface="Arial"/>
                <a:sym typeface="Arial"/>
              </a:defRPr>
            </a:lvl9pPr>
          </a:lstStyle>
          <a:p/>
        </p:txBody>
      </p:sp>
      <p:grpSp>
        <p:nvGrpSpPr>
          <p:cNvPr id="782" name="Google Shape;782;p99"/>
          <p:cNvGrpSpPr/>
          <p:nvPr/>
        </p:nvGrpSpPr>
        <p:grpSpPr>
          <a:xfrm>
            <a:off x="-14600" y="1088690"/>
            <a:ext cx="9221700" cy="125325"/>
            <a:chOff x="-14600" y="912702"/>
            <a:chExt cx="9221700" cy="167100"/>
          </a:xfrm>
        </p:grpSpPr>
        <p:cxnSp>
          <p:nvCxnSpPr>
            <p:cNvPr id="783" name="Google Shape;783;p99"/>
            <p:cNvCxnSpPr/>
            <p:nvPr/>
          </p:nvCxnSpPr>
          <p:spPr>
            <a:xfrm flipH="1" rot="10800000">
              <a:off x="-14600" y="1065102"/>
              <a:ext cx="9221700" cy="14700"/>
            </a:xfrm>
            <a:prstGeom prst="straightConnector1">
              <a:avLst/>
            </a:prstGeom>
            <a:noFill/>
            <a:ln cap="flat" cmpd="sng" w="114300">
              <a:solidFill>
                <a:srgbClr val="FFFFFF"/>
              </a:solidFill>
              <a:prstDash val="solid"/>
              <a:round/>
              <a:headEnd len="sm" w="sm" type="none"/>
              <a:tailEnd len="sm" w="sm" type="none"/>
            </a:ln>
          </p:spPr>
        </p:cxnSp>
        <p:cxnSp>
          <p:nvCxnSpPr>
            <p:cNvPr id="784" name="Google Shape;784;p99"/>
            <p:cNvCxnSpPr/>
            <p:nvPr/>
          </p:nvCxnSpPr>
          <p:spPr>
            <a:xfrm flipH="1" rot="10800000">
              <a:off x="-14600" y="912702"/>
              <a:ext cx="9221700" cy="14700"/>
            </a:xfrm>
            <a:prstGeom prst="straightConnector1">
              <a:avLst/>
            </a:prstGeom>
            <a:noFill/>
            <a:ln cap="flat" cmpd="sng" w="38100">
              <a:solidFill>
                <a:srgbClr val="0FAFFF"/>
              </a:solidFill>
              <a:prstDash val="solid"/>
              <a:round/>
              <a:headEnd len="sm" w="sm" type="none"/>
              <a:tailEnd len="sm" w="sm" type="none"/>
            </a:ln>
          </p:spPr>
        </p:cxnSp>
      </p:grpSp>
      <p:grpSp>
        <p:nvGrpSpPr>
          <p:cNvPr id="785" name="Google Shape;785;p99"/>
          <p:cNvGrpSpPr/>
          <p:nvPr/>
        </p:nvGrpSpPr>
        <p:grpSpPr>
          <a:xfrm>
            <a:off x="-14600" y="4605956"/>
            <a:ext cx="9221700" cy="125325"/>
            <a:chOff x="-14600" y="6141275"/>
            <a:chExt cx="9221700" cy="167100"/>
          </a:xfrm>
        </p:grpSpPr>
        <p:cxnSp>
          <p:nvCxnSpPr>
            <p:cNvPr id="786" name="Google Shape;786;p99"/>
            <p:cNvCxnSpPr/>
            <p:nvPr/>
          </p:nvCxnSpPr>
          <p:spPr>
            <a:xfrm flipH="1" rot="10800000">
              <a:off x="-14600" y="6293675"/>
              <a:ext cx="9221700" cy="14700"/>
            </a:xfrm>
            <a:prstGeom prst="straightConnector1">
              <a:avLst/>
            </a:prstGeom>
            <a:noFill/>
            <a:ln cap="flat" cmpd="sng" w="38100">
              <a:solidFill>
                <a:srgbClr val="0FAFFF"/>
              </a:solidFill>
              <a:prstDash val="solid"/>
              <a:round/>
              <a:headEnd len="sm" w="sm" type="none"/>
              <a:tailEnd len="sm" w="sm" type="none"/>
            </a:ln>
          </p:spPr>
        </p:cxnSp>
        <p:cxnSp>
          <p:nvCxnSpPr>
            <p:cNvPr id="787" name="Google Shape;787;p99"/>
            <p:cNvCxnSpPr/>
            <p:nvPr/>
          </p:nvCxnSpPr>
          <p:spPr>
            <a:xfrm flipH="1" rot="10800000">
              <a:off x="-14600" y="6141275"/>
              <a:ext cx="9221700" cy="14700"/>
            </a:xfrm>
            <a:prstGeom prst="straightConnector1">
              <a:avLst/>
            </a:prstGeom>
            <a:noFill/>
            <a:ln cap="flat" cmpd="sng" w="114300">
              <a:solidFill>
                <a:srgbClr val="FFFFFF"/>
              </a:solidFill>
              <a:prstDash val="solid"/>
              <a:round/>
              <a:headEnd len="sm" w="sm" type="none"/>
              <a:tailEnd len="sm" w="sm" type="none"/>
            </a:ln>
          </p:spPr>
        </p:cxnSp>
      </p:grpSp>
      <p:sp>
        <p:nvSpPr>
          <p:cNvPr id="788" name="Google Shape;788;p99"/>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BLANK_2_1">
    <p:spTree>
      <p:nvGrpSpPr>
        <p:cNvPr id="789" name="Shape 789"/>
        <p:cNvGrpSpPr/>
        <p:nvPr/>
      </p:nvGrpSpPr>
      <p:grpSpPr>
        <a:xfrm>
          <a:off x="0" y="0"/>
          <a:ext cx="0" cy="0"/>
          <a:chOff x="0" y="0"/>
          <a:chExt cx="0" cy="0"/>
        </a:xfrm>
      </p:grpSpPr>
      <p:sp>
        <p:nvSpPr>
          <p:cNvPr id="790" name="Google Shape;790;p100"/>
          <p:cNvSpPr txBox="1"/>
          <p:nvPr>
            <p:ph idx="12" type="sldNum"/>
          </p:nvPr>
        </p:nvSpPr>
        <p:spPr>
          <a:xfrm>
            <a:off x="8472458" y="48152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791" name="Google Shape;791;p100"/>
          <p:cNvGrpSpPr/>
          <p:nvPr/>
        </p:nvGrpSpPr>
        <p:grpSpPr>
          <a:xfrm>
            <a:off x="-14600" y="708548"/>
            <a:ext cx="8142175" cy="646425"/>
            <a:chOff x="-14600" y="1630530"/>
            <a:chExt cx="8142175" cy="861900"/>
          </a:xfrm>
        </p:grpSpPr>
        <p:sp>
          <p:nvSpPr>
            <p:cNvPr id="792" name="Google Shape;792;p100"/>
            <p:cNvSpPr/>
            <p:nvPr/>
          </p:nvSpPr>
          <p:spPr>
            <a:xfrm>
              <a:off x="-14600" y="171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00"/>
            <p:cNvSpPr/>
            <p:nvPr/>
          </p:nvSpPr>
          <p:spPr>
            <a:xfrm>
              <a:off x="7266575" y="1630530"/>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4" name="Google Shape;794;p100"/>
          <p:cNvGrpSpPr/>
          <p:nvPr/>
        </p:nvGrpSpPr>
        <p:grpSpPr>
          <a:xfrm>
            <a:off x="-14600" y="1425658"/>
            <a:ext cx="8142175" cy="646425"/>
            <a:chOff x="-14600" y="2586678"/>
            <a:chExt cx="8142175" cy="861900"/>
          </a:xfrm>
        </p:grpSpPr>
        <p:sp>
          <p:nvSpPr>
            <p:cNvPr id="795" name="Google Shape;795;p100"/>
            <p:cNvSpPr/>
            <p:nvPr/>
          </p:nvSpPr>
          <p:spPr>
            <a:xfrm>
              <a:off x="-14600" y="2662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00"/>
            <p:cNvSpPr/>
            <p:nvPr/>
          </p:nvSpPr>
          <p:spPr>
            <a:xfrm>
              <a:off x="7266575" y="2586678"/>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7" name="Google Shape;797;p100"/>
          <p:cNvGrpSpPr/>
          <p:nvPr/>
        </p:nvGrpSpPr>
        <p:grpSpPr>
          <a:xfrm>
            <a:off x="-14600" y="2142769"/>
            <a:ext cx="8142175" cy="646425"/>
            <a:chOff x="-14600" y="3542826"/>
            <a:chExt cx="8142175" cy="861900"/>
          </a:xfrm>
        </p:grpSpPr>
        <p:sp>
          <p:nvSpPr>
            <p:cNvPr id="798" name="Google Shape;798;p100"/>
            <p:cNvSpPr/>
            <p:nvPr/>
          </p:nvSpPr>
          <p:spPr>
            <a:xfrm>
              <a:off x="-14600" y="3615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00"/>
            <p:cNvSpPr/>
            <p:nvPr/>
          </p:nvSpPr>
          <p:spPr>
            <a:xfrm>
              <a:off x="7266575" y="3542826"/>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0" name="Google Shape;800;p100"/>
          <p:cNvGrpSpPr/>
          <p:nvPr/>
        </p:nvGrpSpPr>
        <p:grpSpPr>
          <a:xfrm>
            <a:off x="-14600" y="2859880"/>
            <a:ext cx="8142175" cy="646425"/>
            <a:chOff x="-14600" y="4498974"/>
            <a:chExt cx="8142175" cy="861900"/>
          </a:xfrm>
        </p:grpSpPr>
        <p:sp>
          <p:nvSpPr>
            <p:cNvPr id="801" name="Google Shape;801;p100"/>
            <p:cNvSpPr/>
            <p:nvPr/>
          </p:nvSpPr>
          <p:spPr>
            <a:xfrm>
              <a:off x="-14600" y="45679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00"/>
            <p:cNvSpPr/>
            <p:nvPr/>
          </p:nvSpPr>
          <p:spPr>
            <a:xfrm>
              <a:off x="7266575" y="4498974"/>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3" name="Google Shape;803;p100"/>
          <p:cNvSpPr txBox="1"/>
          <p:nvPr>
            <p:ph idx="1" type="subTitle"/>
          </p:nvPr>
        </p:nvSpPr>
        <p:spPr>
          <a:xfrm>
            <a:off x="607966" y="8536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04" name="Google Shape;804;p100"/>
          <p:cNvSpPr txBox="1"/>
          <p:nvPr>
            <p:ph idx="2" type="subTitle"/>
          </p:nvPr>
        </p:nvSpPr>
        <p:spPr>
          <a:xfrm>
            <a:off x="607966" y="227991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05" name="Google Shape;805;p100"/>
          <p:cNvSpPr txBox="1"/>
          <p:nvPr>
            <p:ph idx="3" type="subTitle"/>
          </p:nvPr>
        </p:nvSpPr>
        <p:spPr>
          <a:xfrm>
            <a:off x="607966" y="157223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06" name="Google Shape;806;p100"/>
          <p:cNvSpPr txBox="1"/>
          <p:nvPr>
            <p:ph idx="4" type="subTitle"/>
          </p:nvPr>
        </p:nvSpPr>
        <p:spPr>
          <a:xfrm>
            <a:off x="607966" y="3000982"/>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07" name="Google Shape;807;p100"/>
          <p:cNvSpPr txBox="1"/>
          <p:nvPr>
            <p:ph idx="5" type="subTitle"/>
          </p:nvPr>
        </p:nvSpPr>
        <p:spPr>
          <a:xfrm>
            <a:off x="7489133" y="77816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08" name="Google Shape;808;p100"/>
          <p:cNvSpPr txBox="1"/>
          <p:nvPr>
            <p:ph idx="6" type="subTitle"/>
          </p:nvPr>
        </p:nvSpPr>
        <p:spPr>
          <a:xfrm>
            <a:off x="7489133" y="1499226"/>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09" name="Google Shape;809;p100"/>
          <p:cNvSpPr txBox="1"/>
          <p:nvPr>
            <p:ph idx="7" type="subTitle"/>
          </p:nvPr>
        </p:nvSpPr>
        <p:spPr>
          <a:xfrm>
            <a:off x="7489133" y="2206914"/>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10" name="Google Shape;810;p100"/>
          <p:cNvSpPr txBox="1"/>
          <p:nvPr>
            <p:ph idx="8" type="subTitle"/>
          </p:nvPr>
        </p:nvSpPr>
        <p:spPr>
          <a:xfrm>
            <a:off x="7489133" y="2921897"/>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11" name="Google Shape;811;p100"/>
          <p:cNvGrpSpPr/>
          <p:nvPr/>
        </p:nvGrpSpPr>
        <p:grpSpPr>
          <a:xfrm>
            <a:off x="-14600" y="3576991"/>
            <a:ext cx="8142175" cy="646425"/>
            <a:chOff x="-14600" y="5455122"/>
            <a:chExt cx="8142175" cy="861900"/>
          </a:xfrm>
        </p:grpSpPr>
        <p:sp>
          <p:nvSpPr>
            <p:cNvPr id="812" name="Google Shape;812;p100"/>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00"/>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4" name="Google Shape;814;p100"/>
          <p:cNvSpPr txBox="1"/>
          <p:nvPr>
            <p:ph idx="9" type="subTitle"/>
          </p:nvPr>
        </p:nvSpPr>
        <p:spPr>
          <a:xfrm>
            <a:off x="607966" y="37220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15" name="Google Shape;815;p100"/>
          <p:cNvSpPr txBox="1"/>
          <p:nvPr>
            <p:ph idx="13" type="subTitle"/>
          </p:nvPr>
        </p:nvSpPr>
        <p:spPr>
          <a:xfrm>
            <a:off x="7489133" y="365147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16" name="Google Shape;816;p100"/>
          <p:cNvSpPr txBox="1"/>
          <p:nvPr>
            <p:ph type="title"/>
          </p:nvPr>
        </p:nvSpPr>
        <p:spPr>
          <a:xfrm>
            <a:off x="600380" y="3341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817" name="Google Shape;817;p100"/>
          <p:cNvGrpSpPr/>
          <p:nvPr/>
        </p:nvGrpSpPr>
        <p:grpSpPr>
          <a:xfrm>
            <a:off x="-14600" y="4319941"/>
            <a:ext cx="8142175" cy="646425"/>
            <a:chOff x="-14600" y="5455122"/>
            <a:chExt cx="8142175" cy="861900"/>
          </a:xfrm>
        </p:grpSpPr>
        <p:sp>
          <p:nvSpPr>
            <p:cNvPr id="818" name="Google Shape;818;p100"/>
            <p:cNvSpPr/>
            <p:nvPr/>
          </p:nvSpPr>
          <p:spPr>
            <a:xfrm>
              <a:off x="-14600" y="5520435"/>
              <a:ext cx="7602300" cy="74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00"/>
            <p:cNvSpPr/>
            <p:nvPr/>
          </p:nvSpPr>
          <p:spPr>
            <a:xfrm>
              <a:off x="7266575" y="5455122"/>
              <a:ext cx="861000" cy="8619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0" name="Google Shape;820;p100"/>
          <p:cNvSpPr txBox="1"/>
          <p:nvPr>
            <p:ph idx="14" type="subTitle"/>
          </p:nvPr>
        </p:nvSpPr>
        <p:spPr>
          <a:xfrm>
            <a:off x="607966" y="446499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21" name="Google Shape;821;p100"/>
          <p:cNvSpPr txBox="1"/>
          <p:nvPr>
            <p:ph idx="15" type="subTitle"/>
          </p:nvPr>
        </p:nvSpPr>
        <p:spPr>
          <a:xfrm>
            <a:off x="7489133" y="4394421"/>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Three Slots">
  <p:cSld name="BLANK_2_1_2">
    <p:spTree>
      <p:nvGrpSpPr>
        <p:cNvPr id="822" name="Shape 822"/>
        <p:cNvGrpSpPr/>
        <p:nvPr/>
      </p:nvGrpSpPr>
      <p:grpSpPr>
        <a:xfrm>
          <a:off x="0" y="0"/>
          <a:ext cx="0" cy="0"/>
          <a:chOff x="0" y="0"/>
          <a:chExt cx="0" cy="0"/>
        </a:xfrm>
      </p:grpSpPr>
      <p:sp>
        <p:nvSpPr>
          <p:cNvPr id="823" name="Google Shape;823;p101"/>
          <p:cNvSpPr txBox="1"/>
          <p:nvPr>
            <p:ph idx="12" type="sldNum"/>
          </p:nvPr>
        </p:nvSpPr>
        <p:spPr>
          <a:xfrm>
            <a:off x="8472458" y="458661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824" name="Google Shape;824;p101"/>
          <p:cNvGrpSpPr/>
          <p:nvPr/>
        </p:nvGrpSpPr>
        <p:grpSpPr>
          <a:xfrm>
            <a:off x="-14600" y="1287583"/>
            <a:ext cx="8410975" cy="895298"/>
            <a:chOff x="-14600" y="1630542"/>
            <a:chExt cx="8410975" cy="991800"/>
          </a:xfrm>
        </p:grpSpPr>
        <p:sp>
          <p:nvSpPr>
            <p:cNvPr id="825" name="Google Shape;825;p101"/>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01"/>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7" name="Google Shape;827;p101"/>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28" name="Google Shape;828;p101"/>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29" name="Google Shape;829;p101"/>
          <p:cNvGrpSpPr/>
          <p:nvPr/>
        </p:nvGrpSpPr>
        <p:grpSpPr>
          <a:xfrm>
            <a:off x="-14600" y="2373433"/>
            <a:ext cx="8410975" cy="895298"/>
            <a:chOff x="-14600" y="1630542"/>
            <a:chExt cx="8410975" cy="991800"/>
          </a:xfrm>
        </p:grpSpPr>
        <p:sp>
          <p:nvSpPr>
            <p:cNvPr id="830" name="Google Shape;830;p101"/>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01"/>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2" name="Google Shape;832;p101"/>
          <p:cNvSpPr txBox="1"/>
          <p:nvPr>
            <p:ph idx="3" type="subTitle"/>
          </p:nvPr>
        </p:nvSpPr>
        <p:spPr>
          <a:xfrm>
            <a:off x="607966" y="26252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33" name="Google Shape;833;p101"/>
          <p:cNvSpPr txBox="1"/>
          <p:nvPr>
            <p:ph idx="4" type="subTitle"/>
          </p:nvPr>
        </p:nvSpPr>
        <p:spPr>
          <a:xfrm>
            <a:off x="7559572" y="25746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34" name="Google Shape;834;p101"/>
          <p:cNvGrpSpPr/>
          <p:nvPr/>
        </p:nvGrpSpPr>
        <p:grpSpPr>
          <a:xfrm>
            <a:off x="-14600" y="3459283"/>
            <a:ext cx="8410975" cy="895298"/>
            <a:chOff x="-14600" y="1630542"/>
            <a:chExt cx="8410975" cy="991800"/>
          </a:xfrm>
        </p:grpSpPr>
        <p:sp>
          <p:nvSpPr>
            <p:cNvPr id="835" name="Google Shape;835;p101"/>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101"/>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7" name="Google Shape;837;p101"/>
          <p:cNvSpPr txBox="1"/>
          <p:nvPr>
            <p:ph idx="5" type="subTitle"/>
          </p:nvPr>
        </p:nvSpPr>
        <p:spPr>
          <a:xfrm>
            <a:off x="607966" y="37111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38" name="Google Shape;838;p101"/>
          <p:cNvSpPr txBox="1"/>
          <p:nvPr>
            <p:ph idx="6" type="subTitle"/>
          </p:nvPr>
        </p:nvSpPr>
        <p:spPr>
          <a:xfrm>
            <a:off x="7559572" y="36605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39" name="Google Shape;839;p101"/>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 Four Slots">
  <p:cSld name="BLANK_2_1_2_1">
    <p:spTree>
      <p:nvGrpSpPr>
        <p:cNvPr id="840" name="Shape 840"/>
        <p:cNvGrpSpPr/>
        <p:nvPr/>
      </p:nvGrpSpPr>
      <p:grpSpPr>
        <a:xfrm>
          <a:off x="0" y="0"/>
          <a:ext cx="0" cy="0"/>
          <a:chOff x="0" y="0"/>
          <a:chExt cx="0" cy="0"/>
        </a:xfrm>
      </p:grpSpPr>
      <p:sp>
        <p:nvSpPr>
          <p:cNvPr id="841" name="Google Shape;841;p102"/>
          <p:cNvSpPr txBox="1"/>
          <p:nvPr>
            <p:ph type="title"/>
          </p:nvPr>
        </p:nvSpPr>
        <p:spPr>
          <a:xfrm>
            <a:off x="600380" y="677091"/>
            <a:ext cx="7721100" cy="39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b="1" sz="3600">
                <a:solidFill>
                  <a:srgbClr val="FFFFFF"/>
                </a:solidFill>
                <a:latin typeface="Arial"/>
                <a:ea typeface="Arial"/>
                <a:cs typeface="Arial"/>
                <a:sym typeface="Arial"/>
              </a:defRPr>
            </a:lvl1pPr>
            <a:lvl2pPr lvl="1" algn="l">
              <a:lnSpc>
                <a:spcPct val="100000"/>
              </a:lnSpc>
              <a:spcBef>
                <a:spcPts val="0"/>
              </a:spcBef>
              <a:spcAft>
                <a:spcPts val="0"/>
              </a:spcAft>
              <a:buSzPts val="2800"/>
              <a:buNone/>
              <a:defRPr b="1" sz="3600">
                <a:solidFill>
                  <a:srgbClr val="FFFFFF"/>
                </a:solidFill>
                <a:latin typeface="Arial"/>
                <a:ea typeface="Arial"/>
                <a:cs typeface="Arial"/>
                <a:sym typeface="Arial"/>
              </a:defRPr>
            </a:lvl2pPr>
            <a:lvl3pPr lvl="2" algn="l">
              <a:lnSpc>
                <a:spcPct val="100000"/>
              </a:lnSpc>
              <a:spcBef>
                <a:spcPts val="0"/>
              </a:spcBef>
              <a:spcAft>
                <a:spcPts val="0"/>
              </a:spcAft>
              <a:buSzPts val="2800"/>
              <a:buNone/>
              <a:defRPr b="1" sz="3600">
                <a:solidFill>
                  <a:srgbClr val="FFFFFF"/>
                </a:solidFill>
                <a:latin typeface="Arial"/>
                <a:ea typeface="Arial"/>
                <a:cs typeface="Arial"/>
                <a:sym typeface="Arial"/>
              </a:defRPr>
            </a:lvl3pPr>
            <a:lvl4pPr lvl="3" algn="l">
              <a:lnSpc>
                <a:spcPct val="100000"/>
              </a:lnSpc>
              <a:spcBef>
                <a:spcPts val="0"/>
              </a:spcBef>
              <a:spcAft>
                <a:spcPts val="0"/>
              </a:spcAft>
              <a:buSzPts val="2800"/>
              <a:buNone/>
              <a:defRPr b="1" sz="3600">
                <a:solidFill>
                  <a:srgbClr val="FFFFFF"/>
                </a:solidFill>
                <a:latin typeface="Arial"/>
                <a:ea typeface="Arial"/>
                <a:cs typeface="Arial"/>
                <a:sym typeface="Arial"/>
              </a:defRPr>
            </a:lvl4pPr>
            <a:lvl5pPr lvl="4" algn="l">
              <a:lnSpc>
                <a:spcPct val="100000"/>
              </a:lnSpc>
              <a:spcBef>
                <a:spcPts val="0"/>
              </a:spcBef>
              <a:spcAft>
                <a:spcPts val="0"/>
              </a:spcAft>
              <a:buSzPts val="2800"/>
              <a:buNone/>
              <a:defRPr b="1" sz="3600">
                <a:solidFill>
                  <a:srgbClr val="FFFFFF"/>
                </a:solidFill>
                <a:latin typeface="Arial"/>
                <a:ea typeface="Arial"/>
                <a:cs typeface="Arial"/>
                <a:sym typeface="Arial"/>
              </a:defRPr>
            </a:lvl5pPr>
            <a:lvl6pPr lvl="5" algn="l">
              <a:lnSpc>
                <a:spcPct val="100000"/>
              </a:lnSpc>
              <a:spcBef>
                <a:spcPts val="0"/>
              </a:spcBef>
              <a:spcAft>
                <a:spcPts val="0"/>
              </a:spcAft>
              <a:buSzPts val="2800"/>
              <a:buNone/>
              <a:defRPr b="1" sz="3600">
                <a:solidFill>
                  <a:srgbClr val="FFFFFF"/>
                </a:solidFill>
                <a:latin typeface="Arial"/>
                <a:ea typeface="Arial"/>
                <a:cs typeface="Arial"/>
                <a:sym typeface="Arial"/>
              </a:defRPr>
            </a:lvl6pPr>
            <a:lvl7pPr lvl="6" algn="l">
              <a:lnSpc>
                <a:spcPct val="100000"/>
              </a:lnSpc>
              <a:spcBef>
                <a:spcPts val="0"/>
              </a:spcBef>
              <a:spcAft>
                <a:spcPts val="0"/>
              </a:spcAft>
              <a:buSzPts val="2800"/>
              <a:buNone/>
              <a:defRPr b="1" sz="3600">
                <a:solidFill>
                  <a:srgbClr val="FFFFFF"/>
                </a:solidFill>
                <a:latin typeface="Arial"/>
                <a:ea typeface="Arial"/>
                <a:cs typeface="Arial"/>
                <a:sym typeface="Arial"/>
              </a:defRPr>
            </a:lvl7pPr>
            <a:lvl8pPr lvl="7" algn="l">
              <a:lnSpc>
                <a:spcPct val="100000"/>
              </a:lnSpc>
              <a:spcBef>
                <a:spcPts val="0"/>
              </a:spcBef>
              <a:spcAft>
                <a:spcPts val="0"/>
              </a:spcAft>
              <a:buSzPts val="2800"/>
              <a:buNone/>
              <a:defRPr b="1" sz="3600">
                <a:solidFill>
                  <a:srgbClr val="FFFFFF"/>
                </a:solidFill>
                <a:latin typeface="Arial"/>
                <a:ea typeface="Arial"/>
                <a:cs typeface="Arial"/>
                <a:sym typeface="Arial"/>
              </a:defRPr>
            </a:lvl8pPr>
            <a:lvl9pPr lvl="8" algn="l">
              <a:lnSpc>
                <a:spcPct val="100000"/>
              </a:lnSpc>
              <a:spcBef>
                <a:spcPts val="0"/>
              </a:spcBef>
              <a:spcAft>
                <a:spcPts val="0"/>
              </a:spcAft>
              <a:buSzPts val="2800"/>
              <a:buNone/>
              <a:defRPr b="1" sz="3600">
                <a:solidFill>
                  <a:srgbClr val="FFFFFF"/>
                </a:solidFill>
                <a:latin typeface="Arial"/>
                <a:ea typeface="Arial"/>
                <a:cs typeface="Arial"/>
                <a:sym typeface="Arial"/>
              </a:defRPr>
            </a:lvl9pPr>
          </a:lstStyle>
          <a:p/>
        </p:txBody>
      </p:sp>
      <p:grpSp>
        <p:nvGrpSpPr>
          <p:cNvPr id="842" name="Google Shape;842;p102"/>
          <p:cNvGrpSpPr/>
          <p:nvPr/>
        </p:nvGrpSpPr>
        <p:grpSpPr>
          <a:xfrm>
            <a:off x="-14600" y="1287494"/>
            <a:ext cx="8410975" cy="863659"/>
            <a:chOff x="-14600" y="1630542"/>
            <a:chExt cx="8410975" cy="991800"/>
          </a:xfrm>
        </p:grpSpPr>
        <p:sp>
          <p:nvSpPr>
            <p:cNvPr id="843" name="Google Shape;843;p10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0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5" name="Google Shape;845;p102"/>
          <p:cNvSpPr txBox="1"/>
          <p:nvPr>
            <p:ph idx="1" type="subTitle"/>
          </p:nvPr>
        </p:nvSpPr>
        <p:spPr>
          <a:xfrm>
            <a:off x="607966" y="153940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46" name="Google Shape;846;p102"/>
          <p:cNvSpPr txBox="1"/>
          <p:nvPr>
            <p:ph idx="2" type="subTitle"/>
          </p:nvPr>
        </p:nvSpPr>
        <p:spPr>
          <a:xfrm>
            <a:off x="7559572" y="148881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47" name="Google Shape;847;p102"/>
          <p:cNvGrpSpPr/>
          <p:nvPr/>
        </p:nvGrpSpPr>
        <p:grpSpPr>
          <a:xfrm>
            <a:off x="4313" y="2172506"/>
            <a:ext cx="8410975" cy="863659"/>
            <a:chOff x="-14600" y="1630542"/>
            <a:chExt cx="8410975" cy="991800"/>
          </a:xfrm>
        </p:grpSpPr>
        <p:sp>
          <p:nvSpPr>
            <p:cNvPr id="848" name="Google Shape;848;p10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0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0" name="Google Shape;850;p102"/>
          <p:cNvSpPr txBox="1"/>
          <p:nvPr>
            <p:ph idx="3" type="subTitle"/>
          </p:nvPr>
        </p:nvSpPr>
        <p:spPr>
          <a:xfrm>
            <a:off x="626879" y="2433445"/>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51" name="Google Shape;851;p102"/>
          <p:cNvSpPr txBox="1"/>
          <p:nvPr>
            <p:ph idx="4" type="subTitle"/>
          </p:nvPr>
        </p:nvSpPr>
        <p:spPr>
          <a:xfrm>
            <a:off x="7578485" y="2371818"/>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52" name="Google Shape;852;p102"/>
          <p:cNvGrpSpPr/>
          <p:nvPr/>
        </p:nvGrpSpPr>
        <p:grpSpPr>
          <a:xfrm>
            <a:off x="4313" y="3057519"/>
            <a:ext cx="8410975" cy="863659"/>
            <a:chOff x="-14600" y="1630542"/>
            <a:chExt cx="8410975" cy="991800"/>
          </a:xfrm>
        </p:grpSpPr>
        <p:sp>
          <p:nvSpPr>
            <p:cNvPr id="853" name="Google Shape;853;p10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10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5" name="Google Shape;855;p102"/>
          <p:cNvSpPr txBox="1"/>
          <p:nvPr>
            <p:ph idx="5" type="subTitle"/>
          </p:nvPr>
        </p:nvSpPr>
        <p:spPr>
          <a:xfrm>
            <a:off x="626879" y="3313151"/>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56" name="Google Shape;856;p102"/>
          <p:cNvSpPr txBox="1"/>
          <p:nvPr>
            <p:ph idx="6" type="subTitle"/>
          </p:nvPr>
        </p:nvSpPr>
        <p:spPr>
          <a:xfrm>
            <a:off x="7578485" y="3262562"/>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grpSp>
        <p:nvGrpSpPr>
          <p:cNvPr id="857" name="Google Shape;857;p102"/>
          <p:cNvGrpSpPr/>
          <p:nvPr/>
        </p:nvGrpSpPr>
        <p:grpSpPr>
          <a:xfrm>
            <a:off x="4313" y="3942531"/>
            <a:ext cx="8410975" cy="863659"/>
            <a:chOff x="-14600" y="1630542"/>
            <a:chExt cx="8410975" cy="991800"/>
          </a:xfrm>
        </p:grpSpPr>
        <p:sp>
          <p:nvSpPr>
            <p:cNvPr id="858" name="Google Shape;858;p102"/>
            <p:cNvSpPr/>
            <p:nvPr/>
          </p:nvSpPr>
          <p:spPr>
            <a:xfrm>
              <a:off x="-14600" y="1710438"/>
              <a:ext cx="7602300" cy="86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02"/>
            <p:cNvSpPr/>
            <p:nvPr/>
          </p:nvSpPr>
          <p:spPr>
            <a:xfrm>
              <a:off x="7190375" y="1630542"/>
              <a:ext cx="1206000" cy="991800"/>
            </a:xfrm>
            <a:prstGeom prst="ellipse">
              <a:avLst/>
            </a:prstGeom>
            <a:solidFill>
              <a:srgbClr val="FFFFFF"/>
            </a:solidFill>
            <a:ln cap="flat" cmpd="sng" w="381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0" name="Google Shape;860;p102"/>
          <p:cNvSpPr txBox="1"/>
          <p:nvPr>
            <p:ph idx="7" type="subTitle"/>
          </p:nvPr>
        </p:nvSpPr>
        <p:spPr>
          <a:xfrm>
            <a:off x="626879" y="4194439"/>
            <a:ext cx="67851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2200">
                <a:solidFill>
                  <a:srgbClr val="000000"/>
                </a:solidFill>
                <a:latin typeface="Arial"/>
                <a:ea typeface="Arial"/>
                <a:cs typeface="Arial"/>
                <a:sym typeface="Arial"/>
              </a:defRPr>
            </a:lvl1pPr>
            <a:lvl2pPr lvl="1" algn="l">
              <a:lnSpc>
                <a:spcPct val="115000"/>
              </a:lnSpc>
              <a:spcBef>
                <a:spcPts val="1600"/>
              </a:spcBef>
              <a:spcAft>
                <a:spcPts val="0"/>
              </a:spcAft>
              <a:buSzPts val="1400"/>
              <a:buNone/>
              <a:defRPr b="1" sz="2200">
                <a:solidFill>
                  <a:srgbClr val="000000"/>
                </a:solidFill>
                <a:latin typeface="Arial"/>
                <a:ea typeface="Arial"/>
                <a:cs typeface="Arial"/>
                <a:sym typeface="Arial"/>
              </a:defRPr>
            </a:lvl2pPr>
            <a:lvl3pPr lvl="2" algn="l">
              <a:lnSpc>
                <a:spcPct val="115000"/>
              </a:lnSpc>
              <a:spcBef>
                <a:spcPts val="1600"/>
              </a:spcBef>
              <a:spcAft>
                <a:spcPts val="0"/>
              </a:spcAft>
              <a:buSzPts val="1400"/>
              <a:buNone/>
              <a:defRPr b="1" sz="2200">
                <a:solidFill>
                  <a:srgbClr val="000000"/>
                </a:solidFill>
                <a:latin typeface="Arial"/>
                <a:ea typeface="Arial"/>
                <a:cs typeface="Arial"/>
                <a:sym typeface="Arial"/>
              </a:defRPr>
            </a:lvl3pPr>
            <a:lvl4pPr lvl="3" algn="l">
              <a:lnSpc>
                <a:spcPct val="115000"/>
              </a:lnSpc>
              <a:spcBef>
                <a:spcPts val="1600"/>
              </a:spcBef>
              <a:spcAft>
                <a:spcPts val="0"/>
              </a:spcAft>
              <a:buSzPts val="1400"/>
              <a:buNone/>
              <a:defRPr b="1" sz="2200">
                <a:solidFill>
                  <a:srgbClr val="000000"/>
                </a:solidFill>
                <a:latin typeface="Arial"/>
                <a:ea typeface="Arial"/>
                <a:cs typeface="Arial"/>
                <a:sym typeface="Arial"/>
              </a:defRPr>
            </a:lvl4pPr>
            <a:lvl5pPr lvl="4" algn="l">
              <a:lnSpc>
                <a:spcPct val="115000"/>
              </a:lnSpc>
              <a:spcBef>
                <a:spcPts val="1600"/>
              </a:spcBef>
              <a:spcAft>
                <a:spcPts val="0"/>
              </a:spcAft>
              <a:buSzPts val="1400"/>
              <a:buNone/>
              <a:defRPr b="1" sz="2200">
                <a:solidFill>
                  <a:srgbClr val="000000"/>
                </a:solidFill>
                <a:latin typeface="Arial"/>
                <a:ea typeface="Arial"/>
                <a:cs typeface="Arial"/>
                <a:sym typeface="Arial"/>
              </a:defRPr>
            </a:lvl5pPr>
            <a:lvl6pPr lvl="5" algn="l">
              <a:lnSpc>
                <a:spcPct val="115000"/>
              </a:lnSpc>
              <a:spcBef>
                <a:spcPts val="1600"/>
              </a:spcBef>
              <a:spcAft>
                <a:spcPts val="0"/>
              </a:spcAft>
              <a:buSzPts val="1400"/>
              <a:buNone/>
              <a:defRPr b="1" sz="2200">
                <a:solidFill>
                  <a:srgbClr val="000000"/>
                </a:solidFill>
                <a:latin typeface="Arial"/>
                <a:ea typeface="Arial"/>
                <a:cs typeface="Arial"/>
                <a:sym typeface="Arial"/>
              </a:defRPr>
            </a:lvl6pPr>
            <a:lvl7pPr lvl="6" algn="l">
              <a:lnSpc>
                <a:spcPct val="115000"/>
              </a:lnSpc>
              <a:spcBef>
                <a:spcPts val="1600"/>
              </a:spcBef>
              <a:spcAft>
                <a:spcPts val="0"/>
              </a:spcAft>
              <a:buSzPts val="1400"/>
              <a:buNone/>
              <a:defRPr b="1" sz="2200">
                <a:solidFill>
                  <a:srgbClr val="000000"/>
                </a:solidFill>
                <a:latin typeface="Arial"/>
                <a:ea typeface="Arial"/>
                <a:cs typeface="Arial"/>
                <a:sym typeface="Arial"/>
              </a:defRPr>
            </a:lvl7pPr>
            <a:lvl8pPr lvl="7" algn="l">
              <a:lnSpc>
                <a:spcPct val="115000"/>
              </a:lnSpc>
              <a:spcBef>
                <a:spcPts val="1600"/>
              </a:spcBef>
              <a:spcAft>
                <a:spcPts val="0"/>
              </a:spcAft>
              <a:buSzPts val="1400"/>
              <a:buNone/>
              <a:defRPr b="1" sz="2200">
                <a:solidFill>
                  <a:srgbClr val="000000"/>
                </a:solidFill>
                <a:latin typeface="Arial"/>
                <a:ea typeface="Arial"/>
                <a:cs typeface="Arial"/>
                <a:sym typeface="Arial"/>
              </a:defRPr>
            </a:lvl8pPr>
            <a:lvl9pPr lvl="8" algn="l">
              <a:lnSpc>
                <a:spcPct val="115000"/>
              </a:lnSpc>
              <a:spcBef>
                <a:spcPts val="1600"/>
              </a:spcBef>
              <a:spcAft>
                <a:spcPts val="1600"/>
              </a:spcAft>
              <a:buSzPts val="1400"/>
              <a:buNone/>
              <a:defRPr b="1" sz="2200">
                <a:solidFill>
                  <a:srgbClr val="000000"/>
                </a:solidFill>
                <a:latin typeface="Arial"/>
                <a:ea typeface="Arial"/>
                <a:cs typeface="Arial"/>
                <a:sym typeface="Arial"/>
              </a:defRPr>
            </a:lvl9pPr>
          </a:lstStyle>
          <a:p/>
        </p:txBody>
      </p:sp>
      <p:sp>
        <p:nvSpPr>
          <p:cNvPr id="861" name="Google Shape;861;p102"/>
          <p:cNvSpPr txBox="1"/>
          <p:nvPr>
            <p:ph idx="8" type="subTitle"/>
          </p:nvPr>
        </p:nvSpPr>
        <p:spPr>
          <a:xfrm>
            <a:off x="7578485" y="4143849"/>
            <a:ext cx="1561200" cy="4377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b="1" sz="3200">
                <a:solidFill>
                  <a:srgbClr val="0579BD"/>
                </a:solidFill>
                <a:latin typeface="Arial"/>
                <a:ea typeface="Arial"/>
                <a:cs typeface="Arial"/>
                <a:sym typeface="Arial"/>
              </a:defRPr>
            </a:lvl1pPr>
            <a:lvl2pPr lvl="1" algn="l">
              <a:lnSpc>
                <a:spcPct val="115000"/>
              </a:lnSpc>
              <a:spcBef>
                <a:spcPts val="1600"/>
              </a:spcBef>
              <a:spcAft>
                <a:spcPts val="0"/>
              </a:spcAft>
              <a:buSzPts val="1400"/>
              <a:buNone/>
              <a:defRPr b="1" sz="3200">
                <a:solidFill>
                  <a:srgbClr val="0579BD"/>
                </a:solidFill>
                <a:latin typeface="Arial"/>
                <a:ea typeface="Arial"/>
                <a:cs typeface="Arial"/>
                <a:sym typeface="Arial"/>
              </a:defRPr>
            </a:lvl2pPr>
            <a:lvl3pPr lvl="2" algn="l">
              <a:lnSpc>
                <a:spcPct val="115000"/>
              </a:lnSpc>
              <a:spcBef>
                <a:spcPts val="1600"/>
              </a:spcBef>
              <a:spcAft>
                <a:spcPts val="0"/>
              </a:spcAft>
              <a:buSzPts val="1400"/>
              <a:buNone/>
              <a:defRPr b="1" sz="3200">
                <a:solidFill>
                  <a:srgbClr val="0579BD"/>
                </a:solidFill>
                <a:latin typeface="Arial"/>
                <a:ea typeface="Arial"/>
                <a:cs typeface="Arial"/>
                <a:sym typeface="Arial"/>
              </a:defRPr>
            </a:lvl3pPr>
            <a:lvl4pPr lvl="3" algn="l">
              <a:lnSpc>
                <a:spcPct val="115000"/>
              </a:lnSpc>
              <a:spcBef>
                <a:spcPts val="1600"/>
              </a:spcBef>
              <a:spcAft>
                <a:spcPts val="0"/>
              </a:spcAft>
              <a:buSzPts val="1400"/>
              <a:buNone/>
              <a:defRPr b="1" sz="3200">
                <a:solidFill>
                  <a:srgbClr val="0579BD"/>
                </a:solidFill>
                <a:latin typeface="Arial"/>
                <a:ea typeface="Arial"/>
                <a:cs typeface="Arial"/>
                <a:sym typeface="Arial"/>
              </a:defRPr>
            </a:lvl4pPr>
            <a:lvl5pPr lvl="4" algn="l">
              <a:lnSpc>
                <a:spcPct val="115000"/>
              </a:lnSpc>
              <a:spcBef>
                <a:spcPts val="1600"/>
              </a:spcBef>
              <a:spcAft>
                <a:spcPts val="0"/>
              </a:spcAft>
              <a:buSzPts val="1400"/>
              <a:buNone/>
              <a:defRPr b="1" sz="3200">
                <a:solidFill>
                  <a:srgbClr val="0579BD"/>
                </a:solidFill>
                <a:latin typeface="Arial"/>
                <a:ea typeface="Arial"/>
                <a:cs typeface="Arial"/>
                <a:sym typeface="Arial"/>
              </a:defRPr>
            </a:lvl5pPr>
            <a:lvl6pPr lvl="5" algn="l">
              <a:lnSpc>
                <a:spcPct val="115000"/>
              </a:lnSpc>
              <a:spcBef>
                <a:spcPts val="1600"/>
              </a:spcBef>
              <a:spcAft>
                <a:spcPts val="0"/>
              </a:spcAft>
              <a:buSzPts val="1400"/>
              <a:buNone/>
              <a:defRPr b="1" sz="3200">
                <a:solidFill>
                  <a:srgbClr val="0579BD"/>
                </a:solidFill>
                <a:latin typeface="Arial"/>
                <a:ea typeface="Arial"/>
                <a:cs typeface="Arial"/>
                <a:sym typeface="Arial"/>
              </a:defRPr>
            </a:lvl6pPr>
            <a:lvl7pPr lvl="6" algn="l">
              <a:lnSpc>
                <a:spcPct val="115000"/>
              </a:lnSpc>
              <a:spcBef>
                <a:spcPts val="1600"/>
              </a:spcBef>
              <a:spcAft>
                <a:spcPts val="0"/>
              </a:spcAft>
              <a:buSzPts val="1400"/>
              <a:buNone/>
              <a:defRPr b="1" sz="3200">
                <a:solidFill>
                  <a:srgbClr val="0579BD"/>
                </a:solidFill>
                <a:latin typeface="Arial"/>
                <a:ea typeface="Arial"/>
                <a:cs typeface="Arial"/>
                <a:sym typeface="Arial"/>
              </a:defRPr>
            </a:lvl7pPr>
            <a:lvl8pPr lvl="7" algn="l">
              <a:lnSpc>
                <a:spcPct val="115000"/>
              </a:lnSpc>
              <a:spcBef>
                <a:spcPts val="1600"/>
              </a:spcBef>
              <a:spcAft>
                <a:spcPts val="0"/>
              </a:spcAft>
              <a:buSzPts val="1400"/>
              <a:buNone/>
              <a:defRPr b="1" sz="3200">
                <a:solidFill>
                  <a:srgbClr val="0579BD"/>
                </a:solidFill>
                <a:latin typeface="Arial"/>
                <a:ea typeface="Arial"/>
                <a:cs typeface="Arial"/>
                <a:sym typeface="Arial"/>
              </a:defRPr>
            </a:lvl8pPr>
            <a:lvl9pPr lvl="8" algn="l">
              <a:lnSpc>
                <a:spcPct val="115000"/>
              </a:lnSpc>
              <a:spcBef>
                <a:spcPts val="1600"/>
              </a:spcBef>
              <a:spcAft>
                <a:spcPts val="1600"/>
              </a:spcAft>
              <a:buSzPts val="1400"/>
              <a:buNone/>
              <a:defRPr b="1" sz="3200">
                <a:solidFill>
                  <a:srgbClr val="0579BD"/>
                </a:solidFill>
                <a:latin typeface="Arial"/>
                <a:ea typeface="Arial"/>
                <a:cs typeface="Arial"/>
                <a:sym typeface="Arial"/>
              </a:defRPr>
            </a:lvl9pPr>
          </a:lstStyle>
          <a:p/>
        </p:txBody>
      </p:sp>
      <p:sp>
        <p:nvSpPr>
          <p:cNvPr id="862" name="Google Shape;862;p10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4" Type="http://schemas.openxmlformats.org/officeDocument/2006/relationships/slideLayout" Target="../slideLayouts/slideLayout59.xml"/><Relationship Id="rId23" Type="http://schemas.openxmlformats.org/officeDocument/2006/relationships/slideLayout" Target="../slideLayouts/slideLayout58.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11" Type="http://schemas.openxmlformats.org/officeDocument/2006/relationships/slideLayout" Target="../slideLayouts/slideLayout46.xml"/><Relationship Id="rId33" Type="http://schemas.openxmlformats.org/officeDocument/2006/relationships/slideLayout" Target="../slideLayouts/slideLayout68.xml"/><Relationship Id="rId10" Type="http://schemas.openxmlformats.org/officeDocument/2006/relationships/slideLayout" Target="../slideLayouts/slideLayout45.xml"/><Relationship Id="rId32" Type="http://schemas.openxmlformats.org/officeDocument/2006/relationships/slideLayout" Target="../slideLayouts/slideLayout67.xml"/><Relationship Id="rId13" Type="http://schemas.openxmlformats.org/officeDocument/2006/relationships/slideLayout" Target="../slideLayouts/slideLayout48.xml"/><Relationship Id="rId35" Type="http://schemas.openxmlformats.org/officeDocument/2006/relationships/slideLayout" Target="../slideLayouts/slideLayout70.xml"/><Relationship Id="rId12" Type="http://schemas.openxmlformats.org/officeDocument/2006/relationships/slideLayout" Target="../slideLayouts/slideLayout47.xml"/><Relationship Id="rId34" Type="http://schemas.openxmlformats.org/officeDocument/2006/relationships/slideLayout" Target="../slideLayouts/slideLayout69.xml"/><Relationship Id="rId15" Type="http://schemas.openxmlformats.org/officeDocument/2006/relationships/slideLayout" Target="../slideLayouts/slideLayout50.xml"/><Relationship Id="rId37" Type="http://schemas.openxmlformats.org/officeDocument/2006/relationships/slideLayout" Target="../slideLayouts/slideLayout72.xml"/><Relationship Id="rId14" Type="http://schemas.openxmlformats.org/officeDocument/2006/relationships/slideLayout" Target="../slideLayouts/slideLayout49.xml"/><Relationship Id="rId36" Type="http://schemas.openxmlformats.org/officeDocument/2006/relationships/slideLayout" Target="../slideLayouts/slideLayout71.xml"/><Relationship Id="rId17" Type="http://schemas.openxmlformats.org/officeDocument/2006/relationships/slideLayout" Target="../slideLayouts/slideLayout52.xml"/><Relationship Id="rId39" Type="http://schemas.openxmlformats.org/officeDocument/2006/relationships/theme" Target="../theme/theme4.xml"/><Relationship Id="rId16" Type="http://schemas.openxmlformats.org/officeDocument/2006/relationships/slideLayout" Target="../slideLayouts/slideLayout51.xml"/><Relationship Id="rId38" Type="http://schemas.openxmlformats.org/officeDocument/2006/relationships/slideLayout" Target="../slideLayouts/slideLayout73.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93.xml"/><Relationship Id="rId22" Type="http://schemas.openxmlformats.org/officeDocument/2006/relationships/slideLayout" Target="../slideLayouts/slideLayout95.xml"/><Relationship Id="rId21" Type="http://schemas.openxmlformats.org/officeDocument/2006/relationships/slideLayout" Target="../slideLayouts/slideLayout94.xml"/><Relationship Id="rId24" Type="http://schemas.openxmlformats.org/officeDocument/2006/relationships/slideLayout" Target="../slideLayouts/slideLayout97.xml"/><Relationship Id="rId23" Type="http://schemas.openxmlformats.org/officeDocument/2006/relationships/slideLayout" Target="../slideLayouts/slideLayout96.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26" Type="http://schemas.openxmlformats.org/officeDocument/2006/relationships/slideLayout" Target="../slideLayouts/slideLayout99.xml"/><Relationship Id="rId25" Type="http://schemas.openxmlformats.org/officeDocument/2006/relationships/slideLayout" Target="../slideLayouts/slideLayout98.xml"/><Relationship Id="rId28" Type="http://schemas.openxmlformats.org/officeDocument/2006/relationships/slideLayout" Target="../slideLayouts/slideLayout101.xml"/><Relationship Id="rId27" Type="http://schemas.openxmlformats.org/officeDocument/2006/relationships/slideLayout" Target="../slideLayouts/slideLayout100.xml"/><Relationship Id="rId5" Type="http://schemas.openxmlformats.org/officeDocument/2006/relationships/slideLayout" Target="../slideLayouts/slideLayout78.xml"/><Relationship Id="rId6" Type="http://schemas.openxmlformats.org/officeDocument/2006/relationships/slideLayout" Target="../slideLayouts/slideLayout79.xml"/><Relationship Id="rId29" Type="http://schemas.openxmlformats.org/officeDocument/2006/relationships/slideLayout" Target="../slideLayouts/slideLayout102.xml"/><Relationship Id="rId7" Type="http://schemas.openxmlformats.org/officeDocument/2006/relationships/slideLayout" Target="../slideLayouts/slideLayout80.xml"/><Relationship Id="rId8" Type="http://schemas.openxmlformats.org/officeDocument/2006/relationships/slideLayout" Target="../slideLayouts/slideLayout81.xml"/><Relationship Id="rId31" Type="http://schemas.openxmlformats.org/officeDocument/2006/relationships/slideLayout" Target="../slideLayouts/slideLayout104.xml"/><Relationship Id="rId30" Type="http://schemas.openxmlformats.org/officeDocument/2006/relationships/slideLayout" Target="../slideLayouts/slideLayout103.xml"/><Relationship Id="rId11" Type="http://schemas.openxmlformats.org/officeDocument/2006/relationships/slideLayout" Target="../slideLayouts/slideLayout84.xml"/><Relationship Id="rId33" Type="http://schemas.openxmlformats.org/officeDocument/2006/relationships/slideLayout" Target="../slideLayouts/slideLayout106.xml"/><Relationship Id="rId10" Type="http://schemas.openxmlformats.org/officeDocument/2006/relationships/slideLayout" Target="../slideLayouts/slideLayout83.xml"/><Relationship Id="rId32" Type="http://schemas.openxmlformats.org/officeDocument/2006/relationships/slideLayout" Target="../slideLayouts/slideLayout105.xml"/><Relationship Id="rId13" Type="http://schemas.openxmlformats.org/officeDocument/2006/relationships/slideLayout" Target="../slideLayouts/slideLayout86.xml"/><Relationship Id="rId35" Type="http://schemas.openxmlformats.org/officeDocument/2006/relationships/slideLayout" Target="../slideLayouts/slideLayout108.xml"/><Relationship Id="rId12" Type="http://schemas.openxmlformats.org/officeDocument/2006/relationships/slideLayout" Target="../slideLayouts/slideLayout85.xml"/><Relationship Id="rId34" Type="http://schemas.openxmlformats.org/officeDocument/2006/relationships/slideLayout" Target="../slideLayouts/slideLayout107.xml"/><Relationship Id="rId15" Type="http://schemas.openxmlformats.org/officeDocument/2006/relationships/slideLayout" Target="../slideLayouts/slideLayout88.xml"/><Relationship Id="rId37" Type="http://schemas.openxmlformats.org/officeDocument/2006/relationships/slideLayout" Target="../slideLayouts/slideLayout110.xml"/><Relationship Id="rId14" Type="http://schemas.openxmlformats.org/officeDocument/2006/relationships/slideLayout" Target="../slideLayouts/slideLayout87.xml"/><Relationship Id="rId36" Type="http://schemas.openxmlformats.org/officeDocument/2006/relationships/slideLayout" Target="../slideLayouts/slideLayout109.xml"/><Relationship Id="rId17" Type="http://schemas.openxmlformats.org/officeDocument/2006/relationships/slideLayout" Target="../slideLayouts/slideLayout90.xml"/><Relationship Id="rId39" Type="http://schemas.openxmlformats.org/officeDocument/2006/relationships/theme" Target="../theme/theme8.xml"/><Relationship Id="rId16" Type="http://schemas.openxmlformats.org/officeDocument/2006/relationships/slideLayout" Target="../slideLayouts/slideLayout89.xml"/><Relationship Id="rId38" Type="http://schemas.openxmlformats.org/officeDocument/2006/relationships/slideLayout" Target="../slideLayouts/slideLayout111.xml"/><Relationship Id="rId19" Type="http://schemas.openxmlformats.org/officeDocument/2006/relationships/slideLayout" Target="../slideLayouts/slideLayout92.xml"/><Relationship Id="rId1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31.xml"/><Relationship Id="rId22" Type="http://schemas.openxmlformats.org/officeDocument/2006/relationships/slideLayout" Target="../slideLayouts/slideLayout133.xml"/><Relationship Id="rId21" Type="http://schemas.openxmlformats.org/officeDocument/2006/relationships/slideLayout" Target="../slideLayouts/slideLayout132.xml"/><Relationship Id="rId24" Type="http://schemas.openxmlformats.org/officeDocument/2006/relationships/slideLayout" Target="../slideLayouts/slideLayout135.xml"/><Relationship Id="rId23" Type="http://schemas.openxmlformats.org/officeDocument/2006/relationships/slideLayout" Target="../slideLayouts/slideLayout134.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26" Type="http://schemas.openxmlformats.org/officeDocument/2006/relationships/slideLayout" Target="../slideLayouts/slideLayout137.xml"/><Relationship Id="rId25" Type="http://schemas.openxmlformats.org/officeDocument/2006/relationships/slideLayout" Target="../slideLayouts/slideLayout136.xml"/><Relationship Id="rId27" Type="http://schemas.openxmlformats.org/officeDocument/2006/relationships/theme" Target="../theme/theme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3" Type="http://schemas.openxmlformats.org/officeDocument/2006/relationships/slideLayout" Target="../slideLayouts/slideLayout124.xml"/><Relationship Id="rId12" Type="http://schemas.openxmlformats.org/officeDocument/2006/relationships/slideLayout" Target="../slideLayouts/slideLayout123.xml"/><Relationship Id="rId15" Type="http://schemas.openxmlformats.org/officeDocument/2006/relationships/slideLayout" Target="../slideLayouts/slideLayout126.xml"/><Relationship Id="rId14" Type="http://schemas.openxmlformats.org/officeDocument/2006/relationships/slideLayout" Target="../slideLayouts/slideLayout125.xml"/><Relationship Id="rId17" Type="http://schemas.openxmlformats.org/officeDocument/2006/relationships/slideLayout" Target="../slideLayouts/slideLayout128.xml"/><Relationship Id="rId16" Type="http://schemas.openxmlformats.org/officeDocument/2006/relationships/slideLayout" Target="../slideLayouts/slideLayout127.xml"/><Relationship Id="rId19" Type="http://schemas.openxmlformats.org/officeDocument/2006/relationships/slideLayout" Target="../slideLayouts/slideLayout130.xml"/><Relationship Id="rId18"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57.xml"/><Relationship Id="rId22" Type="http://schemas.openxmlformats.org/officeDocument/2006/relationships/slideLayout" Target="../slideLayouts/slideLayout159.xml"/><Relationship Id="rId21" Type="http://schemas.openxmlformats.org/officeDocument/2006/relationships/slideLayout" Target="../slideLayouts/slideLayout158.xml"/><Relationship Id="rId24" Type="http://schemas.openxmlformats.org/officeDocument/2006/relationships/slideLayout" Target="../slideLayouts/slideLayout161.xml"/><Relationship Id="rId23" Type="http://schemas.openxmlformats.org/officeDocument/2006/relationships/slideLayout" Target="../slideLayouts/slideLayout160.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26" Type="http://schemas.openxmlformats.org/officeDocument/2006/relationships/slideLayout" Target="../slideLayouts/slideLayout163.xml"/><Relationship Id="rId25" Type="http://schemas.openxmlformats.org/officeDocument/2006/relationships/slideLayout" Target="../slideLayouts/slideLayout162.xml"/><Relationship Id="rId28" Type="http://schemas.openxmlformats.org/officeDocument/2006/relationships/slideLayout" Target="../slideLayouts/slideLayout165.xml"/><Relationship Id="rId27" Type="http://schemas.openxmlformats.org/officeDocument/2006/relationships/slideLayout" Target="../slideLayouts/slideLayout164.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29" Type="http://schemas.openxmlformats.org/officeDocument/2006/relationships/slideLayout" Target="../slideLayouts/slideLayout166.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31" Type="http://schemas.openxmlformats.org/officeDocument/2006/relationships/slideLayout" Target="../slideLayouts/slideLayout168.xml"/><Relationship Id="rId30" Type="http://schemas.openxmlformats.org/officeDocument/2006/relationships/slideLayout" Target="../slideLayouts/slideLayout167.xml"/><Relationship Id="rId11" Type="http://schemas.openxmlformats.org/officeDocument/2006/relationships/slideLayout" Target="../slideLayouts/slideLayout148.xml"/><Relationship Id="rId33" Type="http://schemas.openxmlformats.org/officeDocument/2006/relationships/slideLayout" Target="../slideLayouts/slideLayout170.xml"/><Relationship Id="rId10" Type="http://schemas.openxmlformats.org/officeDocument/2006/relationships/slideLayout" Target="../slideLayouts/slideLayout147.xml"/><Relationship Id="rId32" Type="http://schemas.openxmlformats.org/officeDocument/2006/relationships/slideLayout" Target="../slideLayouts/slideLayout169.xml"/><Relationship Id="rId13" Type="http://schemas.openxmlformats.org/officeDocument/2006/relationships/slideLayout" Target="../slideLayouts/slideLayout150.xml"/><Relationship Id="rId35" Type="http://schemas.openxmlformats.org/officeDocument/2006/relationships/slideLayout" Target="../slideLayouts/slideLayout172.xml"/><Relationship Id="rId12" Type="http://schemas.openxmlformats.org/officeDocument/2006/relationships/slideLayout" Target="../slideLayouts/slideLayout149.xml"/><Relationship Id="rId34" Type="http://schemas.openxmlformats.org/officeDocument/2006/relationships/slideLayout" Target="../slideLayouts/slideLayout171.xml"/><Relationship Id="rId15" Type="http://schemas.openxmlformats.org/officeDocument/2006/relationships/slideLayout" Target="../slideLayouts/slideLayout152.xml"/><Relationship Id="rId37" Type="http://schemas.openxmlformats.org/officeDocument/2006/relationships/slideLayout" Target="../slideLayouts/slideLayout174.xml"/><Relationship Id="rId14" Type="http://schemas.openxmlformats.org/officeDocument/2006/relationships/slideLayout" Target="../slideLayouts/slideLayout151.xml"/><Relationship Id="rId36" Type="http://schemas.openxmlformats.org/officeDocument/2006/relationships/slideLayout" Target="../slideLayouts/slideLayout173.xml"/><Relationship Id="rId17" Type="http://schemas.openxmlformats.org/officeDocument/2006/relationships/slideLayout" Target="../slideLayouts/slideLayout154.xml"/><Relationship Id="rId39" Type="http://schemas.openxmlformats.org/officeDocument/2006/relationships/theme" Target="../theme/theme2.xml"/><Relationship Id="rId16" Type="http://schemas.openxmlformats.org/officeDocument/2006/relationships/slideLayout" Target="../slideLayouts/slideLayout153.xml"/><Relationship Id="rId38" Type="http://schemas.openxmlformats.org/officeDocument/2006/relationships/slideLayout" Target="../slideLayouts/slideLayout175.xml"/><Relationship Id="rId19" Type="http://schemas.openxmlformats.org/officeDocument/2006/relationships/slideLayout" Target="../slideLayouts/slideLayout156.xml"/><Relationship Id="rId18" Type="http://schemas.openxmlformats.org/officeDocument/2006/relationships/slideLayout" Target="../slideLayouts/slideLayout15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95.xml"/><Relationship Id="rId22" Type="http://schemas.openxmlformats.org/officeDocument/2006/relationships/slideLayout" Target="../slideLayouts/slideLayout197.xml"/><Relationship Id="rId21" Type="http://schemas.openxmlformats.org/officeDocument/2006/relationships/slideLayout" Target="../slideLayouts/slideLayout196.xml"/><Relationship Id="rId24" Type="http://schemas.openxmlformats.org/officeDocument/2006/relationships/slideLayout" Target="../slideLayouts/slideLayout199.xml"/><Relationship Id="rId23" Type="http://schemas.openxmlformats.org/officeDocument/2006/relationships/slideLayout" Target="../slideLayouts/slideLayout198.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26" Type="http://schemas.openxmlformats.org/officeDocument/2006/relationships/slideLayout" Target="../slideLayouts/slideLayout201.xml"/><Relationship Id="rId25" Type="http://schemas.openxmlformats.org/officeDocument/2006/relationships/slideLayout" Target="../slideLayouts/slideLayout200.xml"/><Relationship Id="rId28" Type="http://schemas.openxmlformats.org/officeDocument/2006/relationships/slideLayout" Target="../slideLayouts/slideLayout203.xml"/><Relationship Id="rId27" Type="http://schemas.openxmlformats.org/officeDocument/2006/relationships/slideLayout" Target="../slideLayouts/slideLayout202.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29" Type="http://schemas.openxmlformats.org/officeDocument/2006/relationships/slideLayout" Target="../slideLayouts/slideLayout204.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31" Type="http://schemas.openxmlformats.org/officeDocument/2006/relationships/slideLayout" Target="../slideLayouts/slideLayout206.xml"/><Relationship Id="rId30" Type="http://schemas.openxmlformats.org/officeDocument/2006/relationships/slideLayout" Target="../slideLayouts/slideLayout205.xml"/><Relationship Id="rId11" Type="http://schemas.openxmlformats.org/officeDocument/2006/relationships/slideLayout" Target="../slideLayouts/slideLayout186.xml"/><Relationship Id="rId33" Type="http://schemas.openxmlformats.org/officeDocument/2006/relationships/slideLayout" Target="../slideLayouts/slideLayout208.xml"/><Relationship Id="rId10" Type="http://schemas.openxmlformats.org/officeDocument/2006/relationships/slideLayout" Target="../slideLayouts/slideLayout185.xml"/><Relationship Id="rId32" Type="http://schemas.openxmlformats.org/officeDocument/2006/relationships/slideLayout" Target="../slideLayouts/slideLayout207.xml"/><Relationship Id="rId13" Type="http://schemas.openxmlformats.org/officeDocument/2006/relationships/slideLayout" Target="../slideLayouts/slideLayout188.xml"/><Relationship Id="rId35" Type="http://schemas.openxmlformats.org/officeDocument/2006/relationships/slideLayout" Target="../slideLayouts/slideLayout210.xml"/><Relationship Id="rId12" Type="http://schemas.openxmlformats.org/officeDocument/2006/relationships/slideLayout" Target="../slideLayouts/slideLayout187.xml"/><Relationship Id="rId34" Type="http://schemas.openxmlformats.org/officeDocument/2006/relationships/slideLayout" Target="../slideLayouts/slideLayout209.xml"/><Relationship Id="rId15" Type="http://schemas.openxmlformats.org/officeDocument/2006/relationships/slideLayout" Target="../slideLayouts/slideLayout190.xml"/><Relationship Id="rId37" Type="http://schemas.openxmlformats.org/officeDocument/2006/relationships/slideLayout" Target="../slideLayouts/slideLayout212.xml"/><Relationship Id="rId14" Type="http://schemas.openxmlformats.org/officeDocument/2006/relationships/slideLayout" Target="../slideLayouts/slideLayout189.xml"/><Relationship Id="rId36" Type="http://schemas.openxmlformats.org/officeDocument/2006/relationships/slideLayout" Target="../slideLayouts/slideLayout211.xml"/><Relationship Id="rId17" Type="http://schemas.openxmlformats.org/officeDocument/2006/relationships/slideLayout" Target="../slideLayouts/slideLayout192.xml"/><Relationship Id="rId39" Type="http://schemas.openxmlformats.org/officeDocument/2006/relationships/theme" Target="../theme/theme7.xml"/><Relationship Id="rId16" Type="http://schemas.openxmlformats.org/officeDocument/2006/relationships/slideLayout" Target="../slideLayouts/slideLayout191.xml"/><Relationship Id="rId38" Type="http://schemas.openxmlformats.org/officeDocument/2006/relationships/slideLayout" Target="../slideLayouts/slideLayout213.xml"/><Relationship Id="rId19" Type="http://schemas.openxmlformats.org/officeDocument/2006/relationships/slideLayout" Target="../slideLayouts/slideLayout194.xml"/><Relationship Id="rId18" Type="http://schemas.openxmlformats.org/officeDocument/2006/relationships/slideLayout" Target="../slideLayouts/slideLayout193.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11" Type="http://schemas.openxmlformats.org/officeDocument/2006/relationships/slideLayout" Target="../slideLayouts/slideLayout224.xml"/><Relationship Id="rId10" Type="http://schemas.openxmlformats.org/officeDocument/2006/relationships/slideLayout" Target="../slideLayouts/slideLayout223.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0" name="Shape 230"/>
        <p:cNvGrpSpPr/>
        <p:nvPr/>
      </p:nvGrpSpPr>
      <p:grpSpPr>
        <a:xfrm>
          <a:off x="0" y="0"/>
          <a:ext cx="0" cy="0"/>
          <a:chOff x="0" y="0"/>
          <a:chExt cx="0" cy="0"/>
        </a:xfrm>
      </p:grpSpPr>
      <p:sp>
        <p:nvSpPr>
          <p:cNvPr id="231" name="Google Shape;23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32" name="Google Shape;232;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33" name="Google Shape;23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82" name="Shape 582"/>
        <p:cNvGrpSpPr/>
        <p:nvPr/>
      </p:nvGrpSpPr>
      <p:grpSpPr>
        <a:xfrm>
          <a:off x="0" y="0"/>
          <a:ext cx="0" cy="0"/>
          <a:chOff x="0" y="0"/>
          <a:chExt cx="0" cy="0"/>
        </a:xfrm>
      </p:grpSpPr>
      <p:sp>
        <p:nvSpPr>
          <p:cNvPr id="583" name="Google Shape;583;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84" name="Google Shape;584;p7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85" name="Google Shape;585;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34" name="Shape 934"/>
        <p:cNvGrpSpPr/>
        <p:nvPr/>
      </p:nvGrpSpPr>
      <p:grpSpPr>
        <a:xfrm>
          <a:off x="0" y="0"/>
          <a:ext cx="0" cy="0"/>
          <a:chOff x="0" y="0"/>
          <a:chExt cx="0" cy="0"/>
        </a:xfrm>
      </p:grpSpPr>
      <p:sp>
        <p:nvSpPr>
          <p:cNvPr id="935" name="Google Shape;935;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24" name="Shape 1124"/>
        <p:cNvGrpSpPr/>
        <p:nvPr/>
      </p:nvGrpSpPr>
      <p:grpSpPr>
        <a:xfrm>
          <a:off x="0" y="0"/>
          <a:ext cx="0" cy="0"/>
          <a:chOff x="0" y="0"/>
          <a:chExt cx="0" cy="0"/>
        </a:xfrm>
      </p:grpSpPr>
      <p:sp>
        <p:nvSpPr>
          <p:cNvPr id="1125" name="Google Shape;1125;p1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26" name="Google Shape;1126;p1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27" name="Google Shape;1127;p1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4" r:id="rId30"/>
    <p:sldLayoutId id="2147483815" r:id="rId31"/>
    <p:sldLayoutId id="2147483816" r:id="rId32"/>
    <p:sldLayoutId id="2147483817" r:id="rId33"/>
    <p:sldLayoutId id="2147483818" r:id="rId34"/>
    <p:sldLayoutId id="2147483819" r:id="rId35"/>
    <p:sldLayoutId id="2147483820" r:id="rId36"/>
    <p:sldLayoutId id="2147483821" r:id="rId37"/>
    <p:sldLayoutId id="2147483822"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76" name="Shape 1476"/>
        <p:cNvGrpSpPr/>
        <p:nvPr/>
      </p:nvGrpSpPr>
      <p:grpSpPr>
        <a:xfrm>
          <a:off x="0" y="0"/>
          <a:ext cx="0" cy="0"/>
          <a:chOff x="0" y="0"/>
          <a:chExt cx="0" cy="0"/>
        </a:xfrm>
      </p:grpSpPr>
      <p:sp>
        <p:nvSpPr>
          <p:cNvPr id="1477" name="Google Shape;1477;p18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478" name="Google Shape;1478;p18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479" name="Google Shape;1479;p1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60"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28" name="Shape 1828"/>
        <p:cNvGrpSpPr/>
        <p:nvPr/>
      </p:nvGrpSpPr>
      <p:grpSpPr>
        <a:xfrm>
          <a:off x="0" y="0"/>
          <a:ext cx="0" cy="0"/>
          <a:chOff x="0" y="0"/>
          <a:chExt cx="0" cy="0"/>
        </a:xfrm>
      </p:grpSpPr>
      <p:sp>
        <p:nvSpPr>
          <p:cNvPr id="1829" name="Google Shape;1829;p2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830" name="Google Shape;1830;p2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sz="1400">
                <a:solidFill>
                  <a:schemeClr val="dk2"/>
                </a:solidFill>
              </a:defRPr>
            </a:lvl2pPr>
            <a:lvl3pPr indent="-317500" lvl="2" marL="1371600">
              <a:lnSpc>
                <a:spcPct val="115000"/>
              </a:lnSpc>
              <a:spcBef>
                <a:spcPts val="0"/>
              </a:spcBef>
              <a:spcAft>
                <a:spcPts val="0"/>
              </a:spcAft>
              <a:buClr>
                <a:schemeClr val="dk2"/>
              </a:buClr>
              <a:buSzPts val="1400"/>
              <a:buChar char="■"/>
              <a:defRPr sz="1400">
                <a:solidFill>
                  <a:schemeClr val="dk2"/>
                </a:solidFill>
              </a:defRPr>
            </a:lvl3pPr>
            <a:lvl4pPr indent="-317500" lvl="3" marL="1828800">
              <a:lnSpc>
                <a:spcPct val="115000"/>
              </a:lnSpc>
              <a:spcBef>
                <a:spcPts val="0"/>
              </a:spcBef>
              <a:spcAft>
                <a:spcPts val="0"/>
              </a:spcAft>
              <a:buClr>
                <a:schemeClr val="dk2"/>
              </a:buClr>
              <a:buSzPts val="1400"/>
              <a:buChar char="●"/>
              <a:defRPr sz="1400">
                <a:solidFill>
                  <a:schemeClr val="dk2"/>
                </a:solidFill>
              </a:defRPr>
            </a:lvl4pPr>
            <a:lvl5pPr indent="-317500" lvl="4" marL="2286000">
              <a:lnSpc>
                <a:spcPct val="115000"/>
              </a:lnSpc>
              <a:spcBef>
                <a:spcPts val="0"/>
              </a:spcBef>
              <a:spcAft>
                <a:spcPts val="0"/>
              </a:spcAft>
              <a:buClr>
                <a:schemeClr val="dk2"/>
              </a:buClr>
              <a:buSzPts val="1400"/>
              <a:buChar char="○"/>
              <a:defRPr sz="1400">
                <a:solidFill>
                  <a:schemeClr val="dk2"/>
                </a:solidFill>
              </a:defRPr>
            </a:lvl5pPr>
            <a:lvl6pPr indent="-317500" lvl="5" marL="2743200">
              <a:lnSpc>
                <a:spcPct val="115000"/>
              </a:lnSpc>
              <a:spcBef>
                <a:spcPts val="0"/>
              </a:spcBef>
              <a:spcAft>
                <a:spcPts val="0"/>
              </a:spcAft>
              <a:buClr>
                <a:schemeClr val="dk2"/>
              </a:buClr>
              <a:buSzPts val="1400"/>
              <a:buChar char="■"/>
              <a:defRPr sz="1400">
                <a:solidFill>
                  <a:schemeClr val="dk2"/>
                </a:solidFill>
              </a:defRPr>
            </a:lvl6pPr>
            <a:lvl7pPr indent="-317500" lvl="6" marL="3200400">
              <a:lnSpc>
                <a:spcPct val="115000"/>
              </a:lnSpc>
              <a:spcBef>
                <a:spcPts val="0"/>
              </a:spcBef>
              <a:spcAft>
                <a:spcPts val="0"/>
              </a:spcAft>
              <a:buClr>
                <a:schemeClr val="dk2"/>
              </a:buClr>
              <a:buSzPts val="1400"/>
              <a:buChar char="●"/>
              <a:defRPr sz="1400">
                <a:solidFill>
                  <a:schemeClr val="dk2"/>
                </a:solidFill>
              </a:defRPr>
            </a:lvl7pPr>
            <a:lvl8pPr indent="-317500" lvl="7" marL="3657600">
              <a:lnSpc>
                <a:spcPct val="115000"/>
              </a:lnSpc>
              <a:spcBef>
                <a:spcPts val="0"/>
              </a:spcBef>
              <a:spcAft>
                <a:spcPts val="0"/>
              </a:spcAft>
              <a:buClr>
                <a:schemeClr val="dk2"/>
              </a:buClr>
              <a:buSzPts val="1400"/>
              <a:buChar char="○"/>
              <a:defRPr sz="1400">
                <a:solidFill>
                  <a:schemeClr val="dk2"/>
                </a:solidFill>
              </a:defRPr>
            </a:lvl8pPr>
            <a:lvl9pPr indent="-317500" lvl="8" marL="4114800">
              <a:lnSpc>
                <a:spcPct val="115000"/>
              </a:lnSpc>
              <a:spcBef>
                <a:spcPts val="0"/>
              </a:spcBef>
              <a:spcAft>
                <a:spcPts val="0"/>
              </a:spcAft>
              <a:buClr>
                <a:schemeClr val="dk2"/>
              </a:buClr>
              <a:buSzPts val="1400"/>
              <a:buChar char="■"/>
              <a:defRPr sz="1400">
                <a:solidFill>
                  <a:schemeClr val="dk2"/>
                </a:solidFill>
              </a:defRPr>
            </a:lvl9pPr>
          </a:lstStyle>
          <a:p/>
        </p:txBody>
      </p:sp>
      <p:sp>
        <p:nvSpPr>
          <p:cNvPr id="1831" name="Google Shape;1831;p2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1.xml"/><Relationship Id="rId3" Type="http://schemas.openxmlformats.org/officeDocument/2006/relationships/image" Target="../media/image67.jp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11.xml"/><Relationship Id="rId3" Type="http://schemas.openxmlformats.org/officeDocument/2006/relationships/image" Target="../media/image45.png"/><Relationship Id="rId4" Type="http://schemas.openxmlformats.org/officeDocument/2006/relationships/image" Target="../media/image57.png"/><Relationship Id="rId9" Type="http://schemas.openxmlformats.org/officeDocument/2006/relationships/image" Target="../media/image56.png"/><Relationship Id="rId5" Type="http://schemas.openxmlformats.org/officeDocument/2006/relationships/image" Target="../media/image54.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51.png"/><Relationship Id="rId11" Type="http://schemas.openxmlformats.org/officeDocument/2006/relationships/image" Target="../media/image26.jpg"/><Relationship Id="rId10" Type="http://schemas.openxmlformats.org/officeDocument/2006/relationships/image" Target="../media/image52.png"/><Relationship Id="rId13" Type="http://schemas.openxmlformats.org/officeDocument/2006/relationships/image" Target="../media/image64.png"/><Relationship Id="rId12" Type="http://schemas.openxmlformats.org/officeDocument/2006/relationships/image" Target="../media/image38.png"/><Relationship Id="rId15" Type="http://schemas.openxmlformats.org/officeDocument/2006/relationships/image" Target="../media/image55.png"/><Relationship Id="rId14" Type="http://schemas.openxmlformats.org/officeDocument/2006/relationships/image" Target="../media/image61.png"/><Relationship Id="rId17" Type="http://schemas.openxmlformats.org/officeDocument/2006/relationships/image" Target="../media/image58.png"/><Relationship Id="rId16"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65.png"/><Relationship Id="rId9" Type="http://schemas.openxmlformats.org/officeDocument/2006/relationships/image" Target="../media/image62.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82.png"/><Relationship Id="rId8"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gsa.gov/oasis-plus/" TargetMode="External"/><Relationship Id="rId4" Type="http://schemas.openxmlformats.org/officeDocument/2006/relationships/hyperlink" Target="https://buy.gsa.gov/interact/community/196/activity-feed" TargetMode="External"/><Relationship Id="rId9" Type="http://schemas.openxmlformats.org/officeDocument/2006/relationships/hyperlink" Target="https://www.gsa.gov/about-us/organization/federal-acquisition-service/customer-and-stakeholder-engagement/market-research-as-a-service?gsaredirect=mras" TargetMode="External"/><Relationship Id="rId5" Type="http://schemas.openxmlformats.org/officeDocument/2006/relationships/hyperlink" Target="https://www.gsa.gov/oasis-plus/files/OASIS%2B%20Fact%20Sheet.pdf" TargetMode="External"/><Relationship Id="rId6" Type="http://schemas.openxmlformats.org/officeDocument/2006/relationships/hyperlink" Target="https://www.gsa.gov/oasis-plus/events-training/" TargetMode="External"/><Relationship Id="rId7" Type="http://schemas.openxmlformats.org/officeDocument/2006/relationships/hyperlink" Target="https://feedback.gsa.gov/jfe/form/SV_6s3udkBbX9z1zee" TargetMode="External"/><Relationship Id="rId8" Type="http://schemas.openxmlformats.org/officeDocument/2006/relationships/hyperlink" Target="https://feedback.gsa.gov/jfe/form/SV_6s3udkBbX9z1zee" TargetMode="External"/><Relationship Id="rId11" Type="http://schemas.openxmlformats.org/officeDocument/2006/relationships/hyperlink" Target="https://feedback.gsa.gov/jfe/form/SV_6s3udkBbX9z1zee" TargetMode="External"/><Relationship Id="rId10" Type="http://schemas.openxmlformats.org/officeDocument/2006/relationships/hyperlink" Target="https://buy.gsa.gov/pricing/" TargetMode="External"/><Relationship Id="rId13" Type="http://schemas.openxmlformats.org/officeDocument/2006/relationships/hyperlink" Target="https://www.gsa.gov/oasis-plus/buyers-guide/" TargetMode="External"/><Relationship Id="rId12" Type="http://schemas.openxmlformats.org/officeDocument/2006/relationships/hyperlink" Target="https://www.gsa.gov/oasis-plus/buyers-guide/obtain-dpa/" TargetMode="External"/><Relationship Id="rId15" Type="http://schemas.openxmlformats.org/officeDocument/2006/relationships/image" Target="../media/image76.png"/><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9.jpg"/><Relationship Id="rId4" Type="http://schemas.openxmlformats.org/officeDocument/2006/relationships/image" Target="../media/image71.png"/><Relationship Id="rId9" Type="http://schemas.openxmlformats.org/officeDocument/2006/relationships/image" Target="../media/image79.png"/><Relationship Id="rId5" Type="http://schemas.openxmlformats.org/officeDocument/2006/relationships/image" Target="../media/image77.png"/><Relationship Id="rId6" Type="http://schemas.openxmlformats.org/officeDocument/2006/relationships/image" Target="../media/image94.png"/><Relationship Id="rId7" Type="http://schemas.openxmlformats.org/officeDocument/2006/relationships/image" Target="../media/image78.png"/><Relationship Id="rId8" Type="http://schemas.openxmlformats.org/officeDocument/2006/relationships/image" Target="../media/image33.png"/><Relationship Id="rId11" Type="http://schemas.openxmlformats.org/officeDocument/2006/relationships/image" Target="../media/image75.png"/><Relationship Id="rId10" Type="http://schemas.openxmlformats.org/officeDocument/2006/relationships/image" Target="../media/image74.png"/><Relationship Id="rId13" Type="http://schemas.openxmlformats.org/officeDocument/2006/relationships/image" Target="../media/image85.png"/><Relationship Id="rId12" Type="http://schemas.openxmlformats.org/officeDocument/2006/relationships/image" Target="../media/image95.png"/><Relationship Id="rId15" Type="http://schemas.openxmlformats.org/officeDocument/2006/relationships/image" Target="../media/image81.png"/><Relationship Id="rId14" Type="http://schemas.openxmlformats.org/officeDocument/2006/relationships/image" Target="../media/image80.png"/><Relationship Id="rId17" Type="http://schemas.openxmlformats.org/officeDocument/2006/relationships/image" Target="../media/image86.png"/><Relationship Id="rId16" Type="http://schemas.openxmlformats.org/officeDocument/2006/relationships/image" Target="../media/image8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9.jpg"/><Relationship Id="rId4" Type="http://schemas.openxmlformats.org/officeDocument/2006/relationships/image" Target="../media/image91.png"/><Relationship Id="rId9" Type="http://schemas.openxmlformats.org/officeDocument/2006/relationships/hyperlink" Target="https://www.linkedin.com/company/gsa-professional-services/?utm_medium=email&amp;utm_source=govDelivery" TargetMode="External"/><Relationship Id="rId5" Type="http://schemas.openxmlformats.org/officeDocument/2006/relationships/image" Target="../media/image87.png"/><Relationship Id="rId6" Type="http://schemas.openxmlformats.org/officeDocument/2006/relationships/image" Target="../media/image90.png"/><Relationship Id="rId7" Type="http://schemas.openxmlformats.org/officeDocument/2006/relationships/hyperlink" Target="https://buy.gsa.gov/interact/community/196/activity-feed" TargetMode="External"/><Relationship Id="rId8" Type="http://schemas.openxmlformats.org/officeDocument/2006/relationships/image" Target="../media/image9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8.png"/><Relationship Id="rId4" Type="http://schemas.openxmlformats.org/officeDocument/2006/relationships/image" Target="../media/image92.png"/><Relationship Id="rId5" Type="http://schemas.openxmlformats.org/officeDocument/2006/relationships/image" Target="../media/image111.png"/><Relationship Id="rId6" Type="http://schemas.openxmlformats.org/officeDocument/2006/relationships/image" Target="../media/image97.png"/><Relationship Id="rId7"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36.png"/><Relationship Id="rId5"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83.png"/><Relationship Id="rId4" Type="http://schemas.openxmlformats.org/officeDocument/2006/relationships/image" Target="../media/image11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1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9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10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10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10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9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1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1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10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 Id="rId3"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10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hyperlink" Target="https://www.whitehouse.gov/wp-content/uploads/2019/03/M-19-13.pdf" TargetMode="External"/><Relationship Id="rId5" Type="http://schemas.openxmlformats.org/officeDocument/2006/relationships/image" Target="../media/image26.jpg"/><Relationship Id="rId6" Type="http://schemas.openxmlformats.org/officeDocument/2006/relationships/image" Target="../media/image34.png"/><Relationship Id="rId7" Type="http://schemas.openxmlformats.org/officeDocument/2006/relationships/image" Target="../media/image29.png"/><Relationship Id="rId8"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10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10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1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10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9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18.png"/><Relationship Id="rId4" Type="http://schemas.openxmlformats.org/officeDocument/2006/relationships/image" Target="../media/image120.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48.xml"/><Relationship Id="rId3" Type="http://schemas.openxmlformats.org/officeDocument/2006/relationships/image" Target="../media/image27.jpg"/><Relationship Id="rId4" Type="http://schemas.openxmlformats.org/officeDocument/2006/relationships/image" Target="../media/image67.jpg"/><Relationship Id="rId5"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47.png"/><Relationship Id="rId7" Type="http://schemas.openxmlformats.org/officeDocument/2006/relationships/image" Target="../media/image26.jp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2.png"/><Relationship Id="rId7" Type="http://schemas.openxmlformats.org/officeDocument/2006/relationships/image" Target="../media/image26.jp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pic>
        <p:nvPicPr>
          <p:cNvPr id="1879" name="Google Shape;1879;p232"/>
          <p:cNvPicPr preferRelativeResize="0"/>
          <p:nvPr/>
        </p:nvPicPr>
        <p:blipFill rotWithShape="1">
          <a:blip r:embed="rId3">
            <a:alphaModFix/>
          </a:blip>
          <a:srcRect b="21563" l="0" r="0" t="21557"/>
          <a:stretch/>
        </p:blipFill>
        <p:spPr>
          <a:xfrm>
            <a:off x="0" y="1017150"/>
            <a:ext cx="9144003" cy="3466612"/>
          </a:xfrm>
          <a:prstGeom prst="rect">
            <a:avLst/>
          </a:prstGeom>
          <a:noFill/>
          <a:ln>
            <a:noFill/>
          </a:ln>
        </p:spPr>
      </p:pic>
      <p:sp>
        <p:nvSpPr>
          <p:cNvPr id="1880" name="Google Shape;1880;p232"/>
          <p:cNvSpPr txBox="1"/>
          <p:nvPr>
            <p:ph type="ctrTitle"/>
          </p:nvPr>
        </p:nvSpPr>
        <p:spPr>
          <a:xfrm>
            <a:off x="0" y="2175506"/>
            <a:ext cx="9144000" cy="13272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700"/>
              <a:buFont typeface="Impact"/>
              <a:buNone/>
            </a:pPr>
            <a:r>
              <a:rPr b="1" lang="en" sz="2700">
                <a:solidFill>
                  <a:srgbClr val="5B0F00"/>
                </a:solidFill>
                <a:latin typeface="Helvetica Neue"/>
                <a:ea typeface="Helvetica Neue"/>
                <a:cs typeface="Helvetica Neue"/>
                <a:sym typeface="Helvetica Neue"/>
              </a:rPr>
              <a:t>Fall Into Success:</a:t>
            </a:r>
            <a:r>
              <a:rPr lang="en" sz="2700">
                <a:solidFill>
                  <a:srgbClr val="5B0F00"/>
                </a:solidFill>
                <a:latin typeface="Helvetica Neue"/>
                <a:ea typeface="Helvetica Neue"/>
                <a:cs typeface="Helvetica Neue"/>
                <a:sym typeface="Helvetica Neue"/>
              </a:rPr>
              <a:t> </a:t>
            </a:r>
            <a:endParaRPr sz="2700">
              <a:solidFill>
                <a:srgbClr val="5B0F00"/>
              </a:solidFill>
              <a:latin typeface="Helvetica Neue"/>
              <a:ea typeface="Helvetica Neue"/>
              <a:cs typeface="Helvetica Neue"/>
              <a:sym typeface="Helvetica Neue"/>
            </a:endParaRPr>
          </a:p>
          <a:p>
            <a:pPr indent="0" lvl="0" marL="0" rtl="0" algn="l">
              <a:lnSpc>
                <a:spcPct val="90000"/>
              </a:lnSpc>
              <a:spcBef>
                <a:spcPts val="0"/>
              </a:spcBef>
              <a:spcAft>
                <a:spcPts val="0"/>
              </a:spcAft>
              <a:buClr>
                <a:schemeClr val="dk1"/>
              </a:buClr>
              <a:buSzPts val="1100"/>
              <a:buFont typeface="Arial"/>
              <a:buNone/>
            </a:pPr>
            <a:r>
              <a:rPr lang="en" sz="2500">
                <a:solidFill>
                  <a:srgbClr val="5B0F00"/>
                </a:solidFill>
                <a:latin typeface="Helvetica Neue"/>
                <a:ea typeface="Helvetica Neue"/>
                <a:cs typeface="Helvetica Neue"/>
                <a:sym typeface="Helvetica Neue"/>
              </a:rPr>
              <a:t>Discover the New OASIS+ and Acquisition Solutions Navigator</a:t>
            </a:r>
            <a:endParaRPr sz="2500">
              <a:solidFill>
                <a:srgbClr val="5B0F00"/>
              </a:solidFill>
              <a:latin typeface="Helvetica Neue"/>
              <a:ea typeface="Helvetica Neue"/>
              <a:cs typeface="Helvetica Neue"/>
              <a:sym typeface="Helvetica Neue"/>
            </a:endParaRPr>
          </a:p>
          <a:p>
            <a:pPr indent="0" lvl="0" marL="0" rtl="0" algn="l">
              <a:lnSpc>
                <a:spcPct val="90000"/>
              </a:lnSpc>
              <a:spcBef>
                <a:spcPts val="0"/>
              </a:spcBef>
              <a:spcAft>
                <a:spcPts val="0"/>
              </a:spcAft>
              <a:buSzPts val="700"/>
              <a:buFont typeface="Impact"/>
              <a:buNone/>
            </a:pPr>
            <a:r>
              <a:t/>
            </a:r>
            <a:endParaRPr sz="2700">
              <a:solidFill>
                <a:srgbClr val="5B0F00"/>
              </a:solidFill>
              <a:latin typeface="Helvetica Neue"/>
              <a:ea typeface="Helvetica Neue"/>
              <a:cs typeface="Helvetica Neue"/>
              <a:sym typeface="Helvetica Neue"/>
            </a:endParaRPr>
          </a:p>
        </p:txBody>
      </p:sp>
      <p:pic>
        <p:nvPicPr>
          <p:cNvPr descr="acquisition training for the real world logo" id="1881" name="Google Shape;1881;p232" title="ATRW logo"/>
          <p:cNvPicPr preferRelativeResize="0"/>
          <p:nvPr/>
        </p:nvPicPr>
        <p:blipFill rotWithShape="1">
          <a:blip r:embed="rId4">
            <a:alphaModFix amt="72000"/>
          </a:blip>
          <a:srcRect b="0" l="0" r="0" t="0"/>
          <a:stretch/>
        </p:blipFill>
        <p:spPr>
          <a:xfrm>
            <a:off x="0" y="4569894"/>
            <a:ext cx="1273892" cy="573599"/>
          </a:xfrm>
          <a:prstGeom prst="rect">
            <a:avLst/>
          </a:prstGeom>
          <a:noFill/>
          <a:ln>
            <a:noFill/>
          </a:ln>
        </p:spPr>
      </p:pic>
      <p:sp>
        <p:nvSpPr>
          <p:cNvPr id="1882" name="Google Shape;1882;p232"/>
          <p:cNvSpPr txBox="1"/>
          <p:nvPr/>
        </p:nvSpPr>
        <p:spPr>
          <a:xfrm>
            <a:off x="5310225" y="4483763"/>
            <a:ext cx="2086500" cy="2619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1200"/>
              </a:spcAft>
              <a:buNone/>
            </a:pPr>
            <a:r>
              <a:rPr b="1" lang="en" sz="800" u="none" cap="none" strike="noStrike">
                <a:solidFill>
                  <a:srgbClr val="5B0F00"/>
                </a:solidFill>
                <a:latin typeface="Helvetica Neue"/>
                <a:ea typeface="Helvetica Neue"/>
                <a:cs typeface="Helvetica Neue"/>
                <a:sym typeface="Helvetica Neue"/>
              </a:rPr>
              <a:t>Office of Integrated Marketing</a:t>
            </a:r>
            <a:endParaRPr b="1" sz="800" u="none" cap="none" strike="noStrike">
              <a:solidFill>
                <a:srgbClr val="5B0F00"/>
              </a:solidFill>
              <a:latin typeface="Helvetica Neue"/>
              <a:ea typeface="Helvetica Neue"/>
              <a:cs typeface="Helvetica Neue"/>
              <a:sym typeface="Helvetica Neue"/>
            </a:endParaRPr>
          </a:p>
        </p:txBody>
      </p:sp>
      <p:sp>
        <p:nvSpPr>
          <p:cNvPr id="1883" name="Google Shape;1883;p232"/>
          <p:cNvSpPr txBox="1"/>
          <p:nvPr/>
        </p:nvSpPr>
        <p:spPr>
          <a:xfrm>
            <a:off x="5310232" y="4745669"/>
            <a:ext cx="3833700" cy="335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 sz="1600" u="none" cap="none" strike="noStrike">
                <a:solidFill>
                  <a:srgbClr val="5B0F00"/>
                </a:solidFill>
                <a:latin typeface="Helvetica Neue"/>
                <a:ea typeface="Helvetica Neue"/>
                <a:cs typeface="Helvetica Neue"/>
                <a:sym typeface="Helvetica Neue"/>
              </a:rPr>
              <a:t>Continuing your Acquisition Journey</a:t>
            </a:r>
            <a:endParaRPr sz="1600">
              <a:solidFill>
                <a:srgbClr val="5B0F00"/>
              </a:solidFill>
              <a:latin typeface="Helvetica Neue"/>
              <a:ea typeface="Helvetica Neue"/>
              <a:cs typeface="Helvetica Neue"/>
              <a:sym typeface="Helvetica Neue"/>
            </a:endParaRPr>
          </a:p>
        </p:txBody>
      </p:sp>
      <p:sp>
        <p:nvSpPr>
          <p:cNvPr id="1884" name="Google Shape;1884;p232"/>
          <p:cNvSpPr txBox="1"/>
          <p:nvPr>
            <p:ph idx="1" type="subTitle"/>
          </p:nvPr>
        </p:nvSpPr>
        <p:spPr>
          <a:xfrm>
            <a:off x="0" y="3230944"/>
            <a:ext cx="2207400" cy="3354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SzPct val="100000"/>
              <a:buNone/>
            </a:pPr>
            <a:r>
              <a:rPr lang="en" sz="1500">
                <a:solidFill>
                  <a:srgbClr val="5B0F00"/>
                </a:solidFill>
                <a:latin typeface="Helvetica Neue"/>
                <a:ea typeface="Helvetica Neue"/>
                <a:cs typeface="Helvetica Neue"/>
                <a:sym typeface="Helvetica Neue"/>
              </a:rPr>
              <a:t>November 19, 2024</a:t>
            </a:r>
            <a:endParaRPr sz="1500">
              <a:solidFill>
                <a:srgbClr val="5B0F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241"/>
          <p:cNvSpPr txBox="1"/>
          <p:nvPr>
            <p:ph idx="4294967295" type="title"/>
          </p:nvPr>
        </p:nvSpPr>
        <p:spPr>
          <a:xfrm>
            <a:off x="592138" y="2028825"/>
            <a:ext cx="7866062" cy="125253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1800"/>
              <a:buFont typeface="Arial"/>
              <a:buNone/>
            </a:pPr>
            <a:r>
              <a:rPr b="1" i="0" lang="en" sz="3600" u="none" cap="none" strike="noStrike">
                <a:solidFill>
                  <a:schemeClr val="dk1"/>
                </a:solidFill>
                <a:latin typeface="Arial"/>
                <a:ea typeface="Arial"/>
                <a:cs typeface="Arial"/>
                <a:sym typeface="Arial"/>
              </a:rPr>
              <a:t>So, let’s pull this all together...</a:t>
            </a:r>
            <a:endParaRPr b="1" i="0" sz="3600" u="none" cap="none" strike="noStrik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p242"/>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 </a:t>
            </a:r>
            <a:r>
              <a:rPr lang="en">
                <a:solidFill>
                  <a:srgbClr val="0579BD"/>
                </a:solidFill>
              </a:rPr>
              <a:t>OASIS+ </a:t>
            </a:r>
            <a:r>
              <a:rPr lang="en"/>
              <a:t>Contract Framework</a:t>
            </a:r>
            <a:endParaRPr/>
          </a:p>
        </p:txBody>
      </p:sp>
      <p:grpSp>
        <p:nvGrpSpPr>
          <p:cNvPr descr="OASIS+ IDIQ Contract (6) and a chart for the OASIS+ eight Phase #1 Domains" id="1990" name="Google Shape;1990;p242"/>
          <p:cNvGrpSpPr/>
          <p:nvPr/>
        </p:nvGrpSpPr>
        <p:grpSpPr>
          <a:xfrm>
            <a:off x="404649" y="1135536"/>
            <a:ext cx="5868586" cy="3671307"/>
            <a:chOff x="785649" y="1287936"/>
            <a:chExt cx="5868586" cy="3671307"/>
          </a:xfrm>
        </p:grpSpPr>
        <p:sp>
          <p:nvSpPr>
            <p:cNvPr id="1991" name="Google Shape;1991;p242"/>
            <p:cNvSpPr/>
            <p:nvPr/>
          </p:nvSpPr>
          <p:spPr>
            <a:xfrm>
              <a:off x="3552835" y="1287936"/>
              <a:ext cx="3101400" cy="3367200"/>
            </a:xfrm>
            <a:prstGeom prst="rect">
              <a:avLst/>
            </a:prstGeom>
            <a:noFill/>
            <a:ln cap="flat" cmpd="sng" w="9525">
              <a:solidFill>
                <a:srgbClr val="4EA72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992" name="Google Shape;1992;p242"/>
            <p:cNvSpPr/>
            <p:nvPr/>
          </p:nvSpPr>
          <p:spPr>
            <a:xfrm>
              <a:off x="1096175" y="4139600"/>
              <a:ext cx="5526900" cy="259800"/>
            </a:xfrm>
            <a:prstGeom prst="rect">
              <a:avLst/>
            </a:prstGeom>
            <a:solidFill>
              <a:srgbClr val="7F7F7F"/>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Proxima Nova"/>
                  <a:ea typeface="Proxima Nova"/>
                  <a:cs typeface="Proxima Nova"/>
                  <a:sym typeface="Proxima Nova"/>
                </a:rPr>
                <a:t>6. OASIS+ Unrestricted</a:t>
              </a:r>
              <a:endParaRPr b="1" i="0" sz="1100" u="none" cap="none" strike="noStrike">
                <a:solidFill>
                  <a:srgbClr val="000000"/>
                </a:solidFill>
                <a:latin typeface="Arial"/>
                <a:ea typeface="Arial"/>
                <a:cs typeface="Arial"/>
                <a:sym typeface="Arial"/>
              </a:endParaRPr>
            </a:p>
          </p:txBody>
        </p:sp>
        <p:sp>
          <p:nvSpPr>
            <p:cNvPr id="1993" name="Google Shape;1993;p242"/>
            <p:cNvSpPr/>
            <p:nvPr/>
          </p:nvSpPr>
          <p:spPr>
            <a:xfrm>
              <a:off x="1096175" y="3778800"/>
              <a:ext cx="50922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156082"/>
                  </a:solidFill>
                  <a:latin typeface="Proxima Nova"/>
                  <a:ea typeface="Proxima Nova"/>
                  <a:cs typeface="Proxima Nova"/>
                  <a:sym typeface="Proxima Nova"/>
                </a:rPr>
                <a:t>5. OASIS+ 8(a) </a:t>
              </a:r>
              <a:endParaRPr b="1" i="0" sz="1100" u="none" cap="none" strike="noStrike">
                <a:solidFill>
                  <a:srgbClr val="000000"/>
                </a:solidFill>
                <a:latin typeface="Arial"/>
                <a:ea typeface="Arial"/>
                <a:cs typeface="Arial"/>
                <a:sym typeface="Arial"/>
              </a:endParaRPr>
            </a:p>
          </p:txBody>
        </p:sp>
        <p:sp>
          <p:nvSpPr>
            <p:cNvPr id="1994" name="Google Shape;1994;p242"/>
            <p:cNvSpPr/>
            <p:nvPr/>
          </p:nvSpPr>
          <p:spPr>
            <a:xfrm>
              <a:off x="1096175" y="3397025"/>
              <a:ext cx="50922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156082"/>
                  </a:solidFill>
                  <a:latin typeface="Proxima Nova"/>
                  <a:ea typeface="Proxima Nova"/>
                  <a:cs typeface="Proxima Nova"/>
                  <a:sym typeface="Proxima Nova"/>
                </a:rPr>
                <a:t>4. OASIS+ WOSB </a:t>
              </a:r>
              <a:endParaRPr b="1" i="0" sz="1100" u="none" cap="none" strike="noStrike">
                <a:solidFill>
                  <a:srgbClr val="000000"/>
                </a:solidFill>
                <a:latin typeface="Arial"/>
                <a:ea typeface="Arial"/>
                <a:cs typeface="Arial"/>
                <a:sym typeface="Arial"/>
              </a:endParaRPr>
            </a:p>
          </p:txBody>
        </p:sp>
        <p:sp>
          <p:nvSpPr>
            <p:cNvPr id="1995" name="Google Shape;1995;p242"/>
            <p:cNvSpPr/>
            <p:nvPr/>
          </p:nvSpPr>
          <p:spPr>
            <a:xfrm>
              <a:off x="1087150" y="2996675"/>
              <a:ext cx="50922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156082"/>
                  </a:solidFill>
                  <a:latin typeface="Proxima Nova"/>
                  <a:ea typeface="Proxima Nova"/>
                  <a:cs typeface="Proxima Nova"/>
                  <a:sym typeface="Proxima Nova"/>
                </a:rPr>
                <a:t>3. OASIS+ SDVOSB</a:t>
              </a:r>
              <a:endParaRPr b="1" i="0" sz="1100" u="none" cap="none" strike="noStrike">
                <a:solidFill>
                  <a:srgbClr val="000000"/>
                </a:solidFill>
                <a:latin typeface="Arial"/>
                <a:ea typeface="Arial"/>
                <a:cs typeface="Arial"/>
                <a:sym typeface="Arial"/>
              </a:endParaRPr>
            </a:p>
          </p:txBody>
        </p:sp>
        <p:sp>
          <p:nvSpPr>
            <p:cNvPr id="1996" name="Google Shape;1996;p242"/>
            <p:cNvSpPr/>
            <p:nvPr/>
          </p:nvSpPr>
          <p:spPr>
            <a:xfrm>
              <a:off x="1085650" y="2612425"/>
              <a:ext cx="50922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156082"/>
                  </a:solidFill>
                  <a:latin typeface="Proxima Nova"/>
                  <a:ea typeface="Proxima Nova"/>
                  <a:cs typeface="Proxima Nova"/>
                  <a:sym typeface="Proxima Nova"/>
                </a:rPr>
                <a:t>2. OASIS+ HUBZone </a:t>
              </a:r>
              <a:endParaRPr b="1" i="0" sz="1100" u="none" cap="none" strike="noStrike">
                <a:solidFill>
                  <a:srgbClr val="000000"/>
                </a:solidFill>
                <a:latin typeface="Arial"/>
                <a:ea typeface="Arial"/>
                <a:cs typeface="Arial"/>
                <a:sym typeface="Arial"/>
              </a:endParaRPr>
            </a:p>
          </p:txBody>
        </p:sp>
        <p:sp>
          <p:nvSpPr>
            <p:cNvPr id="1997" name="Google Shape;1997;p242"/>
            <p:cNvSpPr/>
            <p:nvPr/>
          </p:nvSpPr>
          <p:spPr>
            <a:xfrm>
              <a:off x="1087450" y="2262475"/>
              <a:ext cx="50922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133350" lvl="0" marL="171450" marR="0" rtl="0" algn="l">
                <a:lnSpc>
                  <a:spcPct val="100000"/>
                </a:lnSpc>
                <a:spcBef>
                  <a:spcPts val="0"/>
                </a:spcBef>
                <a:spcAft>
                  <a:spcPts val="0"/>
                </a:spcAft>
                <a:buClr>
                  <a:srgbClr val="156082"/>
                </a:buClr>
                <a:buSzPts val="1200"/>
                <a:buFont typeface="Proxima Nova"/>
                <a:buAutoNum type="arabicPeriod"/>
              </a:pPr>
              <a:r>
                <a:rPr b="1" i="0" lang="en" sz="1200" u="none" cap="none" strike="noStrike">
                  <a:solidFill>
                    <a:srgbClr val="156082"/>
                  </a:solidFill>
                  <a:latin typeface="Proxima Nova"/>
                  <a:ea typeface="Proxima Nova"/>
                  <a:cs typeface="Proxima Nova"/>
                  <a:sym typeface="Proxima Nova"/>
                </a:rPr>
                <a:t>OASIS+ Total Small Business</a:t>
              </a:r>
              <a:endParaRPr b="1" i="0" sz="1100" u="none" cap="none" strike="noStrike">
                <a:solidFill>
                  <a:srgbClr val="000000"/>
                </a:solidFill>
                <a:latin typeface="Arial"/>
                <a:ea typeface="Arial"/>
                <a:cs typeface="Arial"/>
                <a:sym typeface="Arial"/>
              </a:endParaRPr>
            </a:p>
          </p:txBody>
        </p:sp>
        <p:sp>
          <p:nvSpPr>
            <p:cNvPr id="1998" name="Google Shape;1998;p242"/>
            <p:cNvSpPr txBox="1"/>
            <p:nvPr/>
          </p:nvSpPr>
          <p:spPr>
            <a:xfrm rot="5400000">
              <a:off x="2512651" y="3205706"/>
              <a:ext cx="2476200" cy="261300"/>
            </a:xfrm>
            <a:prstGeom prst="rect">
              <a:avLst/>
            </a:prstGeom>
            <a:solidFill>
              <a:srgbClr val="1F5C9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Management &amp; Advisory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1999" name="Google Shape;1999;p242"/>
            <p:cNvSpPr txBox="1"/>
            <p:nvPr/>
          </p:nvSpPr>
          <p:spPr>
            <a:xfrm rot="5400000">
              <a:off x="2901394" y="3206906"/>
              <a:ext cx="2476200" cy="269700"/>
            </a:xfrm>
            <a:prstGeom prst="rect">
              <a:avLst/>
            </a:prstGeom>
            <a:solidFill>
              <a:srgbClr val="1F5C9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Research &amp; Development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0" name="Google Shape;2000;p242"/>
            <p:cNvSpPr txBox="1"/>
            <p:nvPr/>
          </p:nvSpPr>
          <p:spPr>
            <a:xfrm rot="5400000">
              <a:off x="4390238" y="3205256"/>
              <a:ext cx="2476200" cy="273000"/>
            </a:xfrm>
            <a:prstGeom prst="rect">
              <a:avLst/>
            </a:prstGeom>
            <a:solidFill>
              <a:srgbClr val="E9713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Intelligence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1" name="Google Shape;2001;p242"/>
            <p:cNvSpPr txBox="1"/>
            <p:nvPr/>
          </p:nvSpPr>
          <p:spPr>
            <a:xfrm rot="5400000">
              <a:off x="3285535" y="3203315"/>
              <a:ext cx="2476200" cy="276900"/>
            </a:xfrm>
            <a:prstGeom prst="rect">
              <a:avLst/>
            </a:prstGeom>
            <a:solidFill>
              <a:srgbClr val="1F5C9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Technical &amp; Engineering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2" name="Google Shape;2002;p242"/>
            <p:cNvSpPr txBox="1"/>
            <p:nvPr/>
          </p:nvSpPr>
          <p:spPr>
            <a:xfrm rot="5400000">
              <a:off x="3668044" y="3201806"/>
              <a:ext cx="2476200" cy="279900"/>
            </a:xfrm>
            <a:prstGeom prst="rect">
              <a:avLst/>
            </a:prstGeom>
            <a:solidFill>
              <a:srgbClr val="1F5C9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Logistics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3" name="Google Shape;2003;p242"/>
            <p:cNvSpPr txBox="1"/>
            <p:nvPr/>
          </p:nvSpPr>
          <p:spPr>
            <a:xfrm rot="5400000">
              <a:off x="4046662" y="3215006"/>
              <a:ext cx="2476200" cy="253500"/>
            </a:xfrm>
            <a:prstGeom prst="rect">
              <a:avLst/>
            </a:prstGeom>
            <a:solidFill>
              <a:srgbClr val="78ADE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Facilities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4" name="Google Shape;2004;p242"/>
            <p:cNvSpPr txBox="1"/>
            <p:nvPr/>
          </p:nvSpPr>
          <p:spPr>
            <a:xfrm rot="5400000">
              <a:off x="4772736" y="3222806"/>
              <a:ext cx="2476200" cy="254700"/>
            </a:xfrm>
            <a:prstGeom prst="rect">
              <a:avLst/>
            </a:prstGeom>
            <a:solidFill>
              <a:srgbClr val="E9713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Environmental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05" name="Google Shape;2005;p242"/>
            <p:cNvSpPr txBox="1"/>
            <p:nvPr/>
          </p:nvSpPr>
          <p:spPr>
            <a:xfrm rot="5400000">
              <a:off x="5164256" y="3229969"/>
              <a:ext cx="2476200" cy="239700"/>
            </a:xfrm>
            <a:prstGeom prst="rect">
              <a:avLst/>
            </a:prstGeom>
            <a:solidFill>
              <a:srgbClr val="E97132"/>
            </a:solidFill>
            <a:ln cap="flat" cmpd="sng" w="9525">
              <a:solidFill>
                <a:srgbClr val="7F7F7F"/>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Enterprise Solutions</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id="2006" name="Google Shape;2006;p242"/>
            <p:cNvPicPr preferRelativeResize="0"/>
            <p:nvPr/>
          </p:nvPicPr>
          <p:blipFill rotWithShape="1">
            <a:blip r:embed="rId3">
              <a:alphaModFix/>
            </a:blip>
            <a:srcRect b="0" l="0" r="0" t="0"/>
            <a:stretch/>
          </p:blipFill>
          <p:spPr>
            <a:xfrm>
              <a:off x="3581905" y="1704878"/>
              <a:ext cx="318958" cy="338372"/>
            </a:xfrm>
            <a:prstGeom prst="rect">
              <a:avLst/>
            </a:prstGeom>
            <a:noFill/>
            <a:ln>
              <a:noFill/>
            </a:ln>
          </p:spPr>
        </p:pic>
        <p:pic>
          <p:nvPicPr>
            <p:cNvPr id="2007" name="Google Shape;2007;p242"/>
            <p:cNvPicPr preferRelativeResize="0"/>
            <p:nvPr/>
          </p:nvPicPr>
          <p:blipFill rotWithShape="1">
            <a:blip r:embed="rId4">
              <a:alphaModFix/>
            </a:blip>
            <a:srcRect b="0" l="0" r="0" t="0"/>
            <a:stretch/>
          </p:blipFill>
          <p:spPr>
            <a:xfrm>
              <a:off x="3978368" y="1721450"/>
              <a:ext cx="309498" cy="317333"/>
            </a:xfrm>
            <a:prstGeom prst="rect">
              <a:avLst/>
            </a:prstGeom>
            <a:noFill/>
            <a:ln>
              <a:noFill/>
            </a:ln>
          </p:spPr>
        </p:pic>
        <p:pic>
          <p:nvPicPr>
            <p:cNvPr id="2008" name="Google Shape;2008;p242"/>
            <p:cNvPicPr preferRelativeResize="0"/>
            <p:nvPr/>
          </p:nvPicPr>
          <p:blipFill rotWithShape="1">
            <a:blip r:embed="rId5">
              <a:alphaModFix/>
            </a:blip>
            <a:srcRect b="0" l="0" r="0" t="0"/>
            <a:stretch/>
          </p:blipFill>
          <p:spPr>
            <a:xfrm>
              <a:off x="4385087" y="1742189"/>
              <a:ext cx="300000" cy="317334"/>
            </a:xfrm>
            <a:prstGeom prst="rect">
              <a:avLst/>
            </a:prstGeom>
            <a:noFill/>
            <a:ln>
              <a:noFill/>
            </a:ln>
          </p:spPr>
        </p:pic>
        <p:pic>
          <p:nvPicPr>
            <p:cNvPr id="2009" name="Google Shape;2009;p242"/>
            <p:cNvPicPr preferRelativeResize="0"/>
            <p:nvPr/>
          </p:nvPicPr>
          <p:blipFill rotWithShape="1">
            <a:blip r:embed="rId6">
              <a:alphaModFix/>
            </a:blip>
            <a:srcRect b="0" l="0" r="0" t="0"/>
            <a:stretch/>
          </p:blipFill>
          <p:spPr>
            <a:xfrm>
              <a:off x="4756967" y="1729825"/>
              <a:ext cx="299403" cy="339323"/>
            </a:xfrm>
            <a:prstGeom prst="rect">
              <a:avLst/>
            </a:prstGeom>
            <a:noFill/>
            <a:ln>
              <a:noFill/>
            </a:ln>
          </p:spPr>
        </p:pic>
        <p:pic>
          <p:nvPicPr>
            <p:cNvPr id="2010" name="Google Shape;2010;p242"/>
            <p:cNvPicPr preferRelativeResize="0"/>
            <p:nvPr/>
          </p:nvPicPr>
          <p:blipFill rotWithShape="1">
            <a:blip r:embed="rId7">
              <a:alphaModFix/>
            </a:blip>
            <a:srcRect b="0" l="0" r="0" t="0"/>
            <a:stretch/>
          </p:blipFill>
          <p:spPr>
            <a:xfrm>
              <a:off x="5128502" y="1734596"/>
              <a:ext cx="285734" cy="331343"/>
            </a:xfrm>
            <a:prstGeom prst="rect">
              <a:avLst/>
            </a:prstGeom>
            <a:noFill/>
            <a:ln>
              <a:noFill/>
            </a:ln>
          </p:spPr>
        </p:pic>
        <p:pic>
          <p:nvPicPr>
            <p:cNvPr id="2011" name="Google Shape;2011;p242"/>
            <p:cNvPicPr preferRelativeResize="0"/>
            <p:nvPr/>
          </p:nvPicPr>
          <p:blipFill rotWithShape="1">
            <a:blip r:embed="rId8">
              <a:alphaModFix/>
            </a:blip>
            <a:srcRect b="0" l="0" r="0" t="0"/>
            <a:stretch/>
          </p:blipFill>
          <p:spPr>
            <a:xfrm>
              <a:off x="5486368" y="1734596"/>
              <a:ext cx="285734" cy="329986"/>
            </a:xfrm>
            <a:prstGeom prst="rect">
              <a:avLst/>
            </a:prstGeom>
            <a:noFill/>
            <a:ln>
              <a:noFill/>
            </a:ln>
          </p:spPr>
        </p:pic>
        <p:pic>
          <p:nvPicPr>
            <p:cNvPr id="2012" name="Google Shape;2012;p242"/>
            <p:cNvPicPr preferRelativeResize="0"/>
            <p:nvPr/>
          </p:nvPicPr>
          <p:blipFill rotWithShape="1">
            <a:blip r:embed="rId9">
              <a:alphaModFix/>
            </a:blip>
            <a:srcRect b="0" l="0" r="0" t="0"/>
            <a:stretch/>
          </p:blipFill>
          <p:spPr>
            <a:xfrm>
              <a:off x="5861195" y="1732984"/>
              <a:ext cx="276999" cy="317474"/>
            </a:xfrm>
            <a:prstGeom prst="rect">
              <a:avLst/>
            </a:prstGeom>
            <a:noFill/>
            <a:ln>
              <a:noFill/>
            </a:ln>
          </p:spPr>
        </p:pic>
        <p:pic>
          <p:nvPicPr>
            <p:cNvPr id="2013" name="Google Shape;2013;p242"/>
            <p:cNvPicPr preferRelativeResize="0"/>
            <p:nvPr/>
          </p:nvPicPr>
          <p:blipFill rotWithShape="1">
            <a:blip r:embed="rId10">
              <a:alphaModFix/>
            </a:blip>
            <a:srcRect b="0" l="0" r="0" t="0"/>
            <a:stretch/>
          </p:blipFill>
          <p:spPr>
            <a:xfrm>
              <a:off x="6256894" y="1740747"/>
              <a:ext cx="271551" cy="327316"/>
            </a:xfrm>
            <a:prstGeom prst="rect">
              <a:avLst/>
            </a:prstGeom>
            <a:noFill/>
            <a:ln>
              <a:noFill/>
            </a:ln>
          </p:spPr>
        </p:pic>
        <p:sp>
          <p:nvSpPr>
            <p:cNvPr id="2014" name="Google Shape;2014;p242"/>
            <p:cNvSpPr txBox="1"/>
            <p:nvPr/>
          </p:nvSpPr>
          <p:spPr>
            <a:xfrm>
              <a:off x="785649" y="1984575"/>
              <a:ext cx="2767200" cy="250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4EA72E"/>
                  </a:solidFill>
                  <a:latin typeface="Proxima Nova"/>
                  <a:ea typeface="Proxima Nova"/>
                  <a:cs typeface="Proxima Nova"/>
                  <a:sym typeface="Proxima Nova"/>
                </a:rPr>
                <a:t>OASIS+ IDIQ Contracts (6)</a:t>
              </a:r>
              <a:endParaRPr b="1" i="0" sz="1300" u="none" cap="none" strike="noStrike">
                <a:solidFill>
                  <a:srgbClr val="4EA72E"/>
                </a:solidFill>
                <a:latin typeface="Arial"/>
                <a:ea typeface="Arial"/>
                <a:cs typeface="Arial"/>
                <a:sym typeface="Arial"/>
              </a:endParaRPr>
            </a:p>
          </p:txBody>
        </p:sp>
        <p:sp>
          <p:nvSpPr>
            <p:cNvPr id="2015" name="Google Shape;2015;p242"/>
            <p:cNvSpPr txBox="1"/>
            <p:nvPr/>
          </p:nvSpPr>
          <p:spPr>
            <a:xfrm>
              <a:off x="3660929" y="1334043"/>
              <a:ext cx="2917800" cy="3315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200"/>
                </a:spcBef>
                <a:spcAft>
                  <a:spcPts val="0"/>
                </a:spcAft>
                <a:buClr>
                  <a:srgbClr val="000000"/>
                </a:buClr>
                <a:buSzPts val="1400"/>
                <a:buFont typeface="Arial"/>
                <a:buNone/>
              </a:pPr>
              <a:r>
                <a:rPr b="1" i="0" lang="en" sz="1100" u="none" cap="none" strike="noStrike">
                  <a:solidFill>
                    <a:srgbClr val="4EA72E"/>
                  </a:solidFill>
                  <a:latin typeface="Proxima Nova"/>
                  <a:ea typeface="Proxima Nova"/>
                  <a:cs typeface="Proxima Nova"/>
                  <a:sym typeface="Proxima Nova"/>
                </a:rPr>
                <a:t>OASIS+ Phase #1 Domains (8)</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90000"/>
                </a:lnSpc>
                <a:spcBef>
                  <a:spcPts val="200"/>
                </a:spcBef>
                <a:spcAft>
                  <a:spcPts val="0"/>
                </a:spcAft>
                <a:buClr>
                  <a:srgbClr val="000000"/>
                </a:buClr>
                <a:buSzPts val="1400"/>
                <a:buFont typeface="Arial"/>
                <a:buNone/>
              </a:pPr>
              <a:r>
                <a:rPr b="0" i="1" lang="en" sz="800" u="none" cap="none" strike="noStrike">
                  <a:solidFill>
                    <a:srgbClr val="156082"/>
                  </a:solidFill>
                  <a:latin typeface="Proxima Nova"/>
                  <a:ea typeface="Proxima Nova"/>
                  <a:cs typeface="Proxima Nova"/>
                  <a:sym typeface="Proxima Nova"/>
                </a:rPr>
                <a:t>Initial Contract Awards / NTP = FY25 Q1/Q2</a:t>
              </a:r>
              <a:endParaRPr b="0" i="1" sz="1100" u="none" cap="none" strike="noStrike">
                <a:solidFill>
                  <a:srgbClr val="156082"/>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1400"/>
                <a:buFont typeface="Arial"/>
                <a:buNone/>
              </a:pPr>
              <a:r>
                <a:rPr b="0" i="1" lang="en" sz="800" u="none" cap="none" strike="noStrike">
                  <a:solidFill>
                    <a:srgbClr val="156082"/>
                  </a:solidFill>
                  <a:latin typeface="Proxima Nova"/>
                  <a:ea typeface="Proxima Nova"/>
                  <a:cs typeface="Proxima Nova"/>
                  <a:sym typeface="Proxima Nova"/>
                </a:rPr>
                <a:t>Reopen RFPs (Continuous On-Ramping) = FY25 Q3</a:t>
              </a:r>
              <a:endParaRPr b="0" i="1" sz="1100" u="none" cap="none" strike="noStrike">
                <a:solidFill>
                  <a:srgbClr val="156082"/>
                </a:solidFill>
                <a:latin typeface="Proxima Nova"/>
                <a:ea typeface="Proxima Nova"/>
                <a:cs typeface="Proxima Nova"/>
                <a:sym typeface="Proxima Nova"/>
              </a:endParaRPr>
            </a:p>
          </p:txBody>
        </p:sp>
        <p:sp>
          <p:nvSpPr>
            <p:cNvPr id="2016" name="Google Shape;2016;p242"/>
            <p:cNvSpPr/>
            <p:nvPr/>
          </p:nvSpPr>
          <p:spPr>
            <a:xfrm>
              <a:off x="1002710" y="4760343"/>
              <a:ext cx="660000" cy="198900"/>
            </a:xfrm>
            <a:prstGeom prst="roundRect">
              <a:avLst>
                <a:gd fmla="val 16667" name="adj"/>
              </a:avLst>
            </a:prstGeom>
            <a:solidFill>
              <a:srgbClr val="1F5C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OASIS</a:t>
              </a:r>
              <a:endParaRPr b="0" i="0" sz="1100" u="none" cap="none" strike="noStrike">
                <a:solidFill>
                  <a:srgbClr val="000000"/>
                </a:solidFill>
                <a:latin typeface="Arial"/>
                <a:ea typeface="Arial"/>
                <a:cs typeface="Arial"/>
                <a:sym typeface="Arial"/>
              </a:endParaRPr>
            </a:p>
          </p:txBody>
        </p:sp>
        <p:sp>
          <p:nvSpPr>
            <p:cNvPr id="2017" name="Google Shape;2017;p242"/>
            <p:cNvSpPr/>
            <p:nvPr/>
          </p:nvSpPr>
          <p:spPr>
            <a:xfrm>
              <a:off x="3579749" y="4760342"/>
              <a:ext cx="660000" cy="198900"/>
            </a:xfrm>
            <a:prstGeom prst="roundRect">
              <a:avLst>
                <a:gd fmla="val 16667" name="adj"/>
              </a:avLst>
            </a:prstGeom>
            <a:solidFill>
              <a:srgbClr val="E9713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FFFFFF"/>
                  </a:solidFill>
                  <a:latin typeface="Roboto"/>
                  <a:ea typeface="Roboto"/>
                  <a:cs typeface="Roboto"/>
                  <a:sym typeface="Roboto"/>
                </a:rPr>
                <a:t>Expanded Scope</a:t>
              </a:r>
              <a:endParaRPr b="0" i="0" sz="1100" u="none" cap="none" strike="noStrike">
                <a:solidFill>
                  <a:srgbClr val="000000"/>
                </a:solidFill>
                <a:latin typeface="Arial"/>
                <a:ea typeface="Arial"/>
                <a:cs typeface="Arial"/>
                <a:sym typeface="Arial"/>
              </a:endParaRPr>
            </a:p>
          </p:txBody>
        </p:sp>
        <p:sp>
          <p:nvSpPr>
            <p:cNvPr id="2018" name="Google Shape;2018;p242"/>
            <p:cNvSpPr/>
            <p:nvPr/>
          </p:nvSpPr>
          <p:spPr>
            <a:xfrm>
              <a:off x="1868897" y="4760342"/>
              <a:ext cx="660000" cy="198900"/>
            </a:xfrm>
            <a:prstGeom prst="roundRect">
              <a:avLst>
                <a:gd fmla="val 16667" name="adj"/>
              </a:avLst>
            </a:prstGeom>
            <a:solidFill>
              <a:srgbClr val="4892D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BMO</a:t>
              </a:r>
              <a:endParaRPr b="0" i="0" sz="1100" u="none" cap="none" strike="noStrike">
                <a:solidFill>
                  <a:srgbClr val="000000"/>
                </a:solidFill>
                <a:latin typeface="Arial"/>
                <a:ea typeface="Arial"/>
                <a:cs typeface="Arial"/>
                <a:sym typeface="Arial"/>
              </a:endParaRPr>
            </a:p>
          </p:txBody>
        </p:sp>
        <p:sp>
          <p:nvSpPr>
            <p:cNvPr id="2019" name="Google Shape;2019;p242"/>
            <p:cNvSpPr/>
            <p:nvPr/>
          </p:nvSpPr>
          <p:spPr>
            <a:xfrm>
              <a:off x="2672645" y="4760342"/>
              <a:ext cx="660000" cy="198900"/>
            </a:xfrm>
            <a:prstGeom prst="roundRect">
              <a:avLst>
                <a:gd fmla="val 16667" name="adj"/>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HCaTS</a:t>
              </a:r>
              <a:endParaRPr b="0" i="0" sz="1100" u="none" cap="none" strike="noStrike">
                <a:solidFill>
                  <a:srgbClr val="000000"/>
                </a:solidFill>
                <a:latin typeface="Arial"/>
                <a:ea typeface="Arial"/>
                <a:cs typeface="Arial"/>
                <a:sym typeface="Arial"/>
              </a:endParaRPr>
            </a:p>
          </p:txBody>
        </p:sp>
        <p:pic>
          <p:nvPicPr>
            <p:cNvPr id="2020" name="Google Shape;2020;p242"/>
            <p:cNvPicPr preferRelativeResize="0"/>
            <p:nvPr/>
          </p:nvPicPr>
          <p:blipFill rotWithShape="1">
            <a:blip r:embed="rId11">
              <a:alphaModFix/>
            </a:blip>
            <a:srcRect b="0" l="0" r="0" t="0"/>
            <a:stretch/>
          </p:blipFill>
          <p:spPr>
            <a:xfrm>
              <a:off x="1085850" y="4664018"/>
              <a:ext cx="195375" cy="121901"/>
            </a:xfrm>
            <a:prstGeom prst="rect">
              <a:avLst/>
            </a:prstGeom>
            <a:noFill/>
            <a:ln>
              <a:noFill/>
            </a:ln>
          </p:spPr>
        </p:pic>
        <p:pic>
          <p:nvPicPr>
            <p:cNvPr id="2021" name="Google Shape;2021;p242"/>
            <p:cNvPicPr preferRelativeResize="0"/>
            <p:nvPr/>
          </p:nvPicPr>
          <p:blipFill rotWithShape="1">
            <a:blip r:embed="rId12">
              <a:alphaModFix/>
            </a:blip>
            <a:srcRect b="0" l="0" r="0" t="0"/>
            <a:stretch/>
          </p:blipFill>
          <p:spPr>
            <a:xfrm>
              <a:off x="1930688" y="4669594"/>
              <a:ext cx="192041" cy="123454"/>
            </a:xfrm>
            <a:prstGeom prst="rect">
              <a:avLst/>
            </a:prstGeom>
            <a:noFill/>
            <a:ln>
              <a:noFill/>
            </a:ln>
          </p:spPr>
        </p:pic>
        <p:pic>
          <p:nvPicPr>
            <p:cNvPr id="2022" name="Google Shape;2022;p242"/>
            <p:cNvPicPr preferRelativeResize="0"/>
            <p:nvPr/>
          </p:nvPicPr>
          <p:blipFill rotWithShape="1">
            <a:blip r:embed="rId12">
              <a:alphaModFix/>
            </a:blip>
            <a:srcRect b="0" l="0" r="0" t="0"/>
            <a:stretch/>
          </p:blipFill>
          <p:spPr>
            <a:xfrm>
              <a:off x="2725242" y="4677064"/>
              <a:ext cx="192041" cy="123454"/>
            </a:xfrm>
            <a:prstGeom prst="rect">
              <a:avLst/>
            </a:prstGeom>
            <a:noFill/>
            <a:ln>
              <a:noFill/>
            </a:ln>
          </p:spPr>
        </p:pic>
      </p:grpSp>
      <p:grpSp>
        <p:nvGrpSpPr>
          <p:cNvPr descr="Graphic of the five OASIS+ Phase #2 Domains" id="2023" name="Google Shape;2023;p242"/>
          <p:cNvGrpSpPr/>
          <p:nvPr/>
        </p:nvGrpSpPr>
        <p:grpSpPr>
          <a:xfrm>
            <a:off x="6305825" y="1135535"/>
            <a:ext cx="2214300" cy="3367200"/>
            <a:chOff x="6686825" y="1287935"/>
            <a:chExt cx="2214300" cy="3367200"/>
          </a:xfrm>
        </p:grpSpPr>
        <p:sp>
          <p:nvSpPr>
            <p:cNvPr id="2024" name="Google Shape;2024;p242"/>
            <p:cNvSpPr/>
            <p:nvPr/>
          </p:nvSpPr>
          <p:spPr>
            <a:xfrm>
              <a:off x="6742750" y="1287935"/>
              <a:ext cx="2099400" cy="3367200"/>
            </a:xfrm>
            <a:prstGeom prst="rect">
              <a:avLst/>
            </a:prstGeom>
            <a:noFill/>
            <a:ln cap="flat" cmpd="sng" w="9525">
              <a:solidFill>
                <a:srgbClr val="4EA72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025" name="Google Shape;2025;p242"/>
            <p:cNvSpPr/>
            <p:nvPr/>
          </p:nvSpPr>
          <p:spPr>
            <a:xfrm>
              <a:off x="6818120" y="3765010"/>
              <a:ext cx="19071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56082"/>
                </a:solidFill>
                <a:latin typeface="Proxima Nova"/>
                <a:ea typeface="Proxima Nova"/>
                <a:cs typeface="Proxima Nova"/>
                <a:sym typeface="Proxima Nova"/>
              </a:endParaRPr>
            </a:p>
          </p:txBody>
        </p:sp>
        <p:sp>
          <p:nvSpPr>
            <p:cNvPr id="2026" name="Google Shape;2026;p242"/>
            <p:cNvSpPr/>
            <p:nvPr/>
          </p:nvSpPr>
          <p:spPr>
            <a:xfrm>
              <a:off x="6826204" y="2597492"/>
              <a:ext cx="19071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56082"/>
                </a:solidFill>
                <a:latin typeface="Proxima Nova"/>
                <a:ea typeface="Proxima Nova"/>
                <a:cs typeface="Proxima Nova"/>
                <a:sym typeface="Proxima Nova"/>
              </a:endParaRPr>
            </a:p>
          </p:txBody>
        </p:sp>
        <p:sp>
          <p:nvSpPr>
            <p:cNvPr id="2027" name="Google Shape;2027;p242"/>
            <p:cNvSpPr/>
            <p:nvPr/>
          </p:nvSpPr>
          <p:spPr>
            <a:xfrm>
              <a:off x="6826204" y="3000532"/>
              <a:ext cx="19071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56082"/>
                </a:solidFill>
                <a:latin typeface="Proxima Nova"/>
                <a:ea typeface="Proxima Nova"/>
                <a:cs typeface="Proxima Nova"/>
                <a:sym typeface="Proxima Nova"/>
              </a:endParaRPr>
            </a:p>
          </p:txBody>
        </p:sp>
        <p:sp>
          <p:nvSpPr>
            <p:cNvPr id="2028" name="Google Shape;2028;p242"/>
            <p:cNvSpPr/>
            <p:nvPr/>
          </p:nvSpPr>
          <p:spPr>
            <a:xfrm>
              <a:off x="6826204" y="3389345"/>
              <a:ext cx="19071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56082"/>
                </a:solidFill>
                <a:latin typeface="Proxima Nova"/>
                <a:ea typeface="Proxima Nova"/>
                <a:cs typeface="Proxima Nova"/>
                <a:sym typeface="Proxima Nova"/>
              </a:endParaRPr>
            </a:p>
          </p:txBody>
        </p:sp>
        <p:sp>
          <p:nvSpPr>
            <p:cNvPr id="2029" name="Google Shape;2029;p242"/>
            <p:cNvSpPr/>
            <p:nvPr/>
          </p:nvSpPr>
          <p:spPr>
            <a:xfrm>
              <a:off x="6826204" y="2251205"/>
              <a:ext cx="1907100" cy="259800"/>
            </a:xfrm>
            <a:prstGeom prst="rect">
              <a:avLst/>
            </a:prstGeom>
            <a:solidFill>
              <a:srgbClr val="D8D8D8"/>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156082"/>
                </a:solidFill>
                <a:latin typeface="Proxima Nova"/>
                <a:ea typeface="Proxima Nova"/>
                <a:cs typeface="Proxima Nova"/>
                <a:sym typeface="Proxima Nova"/>
              </a:endParaRPr>
            </a:p>
          </p:txBody>
        </p:sp>
        <p:sp>
          <p:nvSpPr>
            <p:cNvPr id="2030" name="Google Shape;2030;p242"/>
            <p:cNvSpPr/>
            <p:nvPr/>
          </p:nvSpPr>
          <p:spPr>
            <a:xfrm>
              <a:off x="6826207" y="4139590"/>
              <a:ext cx="1907100" cy="259800"/>
            </a:xfrm>
            <a:prstGeom prst="rect">
              <a:avLst/>
            </a:prstGeom>
            <a:solidFill>
              <a:srgbClr val="7F7F7F"/>
            </a:solidFill>
            <a:ln cap="flat" cmpd="sng" w="9525">
              <a:solidFill>
                <a:srgbClr val="D8D8D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Proxima Nova"/>
                <a:ea typeface="Proxima Nova"/>
                <a:cs typeface="Proxima Nova"/>
                <a:sym typeface="Proxima Nova"/>
              </a:endParaRPr>
            </a:p>
          </p:txBody>
        </p:sp>
        <p:pic>
          <p:nvPicPr>
            <p:cNvPr id="2031" name="Google Shape;2031;p242"/>
            <p:cNvPicPr preferRelativeResize="0"/>
            <p:nvPr/>
          </p:nvPicPr>
          <p:blipFill rotWithShape="1">
            <a:blip r:embed="rId13">
              <a:alphaModFix/>
            </a:blip>
            <a:srcRect b="0" l="0" r="0" t="0"/>
            <a:stretch/>
          </p:blipFill>
          <p:spPr>
            <a:xfrm>
              <a:off x="6871303" y="1717709"/>
              <a:ext cx="299405" cy="341816"/>
            </a:xfrm>
            <a:prstGeom prst="rect">
              <a:avLst/>
            </a:prstGeom>
            <a:noFill/>
            <a:ln>
              <a:noFill/>
            </a:ln>
          </p:spPr>
        </p:pic>
        <p:pic>
          <p:nvPicPr>
            <p:cNvPr id="2032" name="Google Shape;2032;p242"/>
            <p:cNvPicPr preferRelativeResize="0"/>
            <p:nvPr/>
          </p:nvPicPr>
          <p:blipFill rotWithShape="1">
            <a:blip r:embed="rId14">
              <a:alphaModFix/>
            </a:blip>
            <a:srcRect b="0" l="0" r="0" t="0"/>
            <a:stretch/>
          </p:blipFill>
          <p:spPr>
            <a:xfrm>
              <a:off x="7221718" y="1729394"/>
              <a:ext cx="298769" cy="341816"/>
            </a:xfrm>
            <a:prstGeom prst="rect">
              <a:avLst/>
            </a:prstGeom>
            <a:noFill/>
            <a:ln>
              <a:noFill/>
            </a:ln>
          </p:spPr>
        </p:pic>
        <p:pic>
          <p:nvPicPr>
            <p:cNvPr id="2033" name="Google Shape;2033;p242"/>
            <p:cNvPicPr preferRelativeResize="0"/>
            <p:nvPr/>
          </p:nvPicPr>
          <p:blipFill rotWithShape="1">
            <a:blip r:embed="rId15">
              <a:alphaModFix/>
            </a:blip>
            <a:srcRect b="0" l="0" r="0" t="0"/>
            <a:stretch/>
          </p:blipFill>
          <p:spPr>
            <a:xfrm>
              <a:off x="7587035" y="1718009"/>
              <a:ext cx="316783" cy="380242"/>
            </a:xfrm>
            <a:prstGeom prst="rect">
              <a:avLst/>
            </a:prstGeom>
            <a:noFill/>
            <a:ln>
              <a:noFill/>
            </a:ln>
          </p:spPr>
        </p:pic>
        <p:pic>
          <p:nvPicPr>
            <p:cNvPr id="2034" name="Google Shape;2034;p242"/>
            <p:cNvPicPr preferRelativeResize="0"/>
            <p:nvPr/>
          </p:nvPicPr>
          <p:blipFill rotWithShape="1">
            <a:blip r:embed="rId16">
              <a:alphaModFix/>
            </a:blip>
            <a:srcRect b="0" l="0" r="0" t="0"/>
            <a:stretch/>
          </p:blipFill>
          <p:spPr>
            <a:xfrm>
              <a:off x="7975718" y="1704878"/>
              <a:ext cx="324789" cy="384092"/>
            </a:xfrm>
            <a:prstGeom prst="rect">
              <a:avLst/>
            </a:prstGeom>
            <a:noFill/>
            <a:ln>
              <a:noFill/>
            </a:ln>
          </p:spPr>
        </p:pic>
        <p:pic>
          <p:nvPicPr>
            <p:cNvPr id="2035" name="Google Shape;2035;p242"/>
            <p:cNvPicPr preferRelativeResize="0"/>
            <p:nvPr/>
          </p:nvPicPr>
          <p:blipFill rotWithShape="1">
            <a:blip r:embed="rId17">
              <a:alphaModFix/>
            </a:blip>
            <a:srcRect b="0" l="0" r="0" t="0"/>
            <a:stretch/>
          </p:blipFill>
          <p:spPr>
            <a:xfrm>
              <a:off x="8355539" y="1717709"/>
              <a:ext cx="321931" cy="371261"/>
            </a:xfrm>
            <a:prstGeom prst="rect">
              <a:avLst/>
            </a:prstGeom>
            <a:noFill/>
            <a:ln>
              <a:noFill/>
            </a:ln>
          </p:spPr>
        </p:pic>
        <p:sp>
          <p:nvSpPr>
            <p:cNvPr id="2036" name="Google Shape;2036;p242"/>
            <p:cNvSpPr txBox="1"/>
            <p:nvPr/>
          </p:nvSpPr>
          <p:spPr>
            <a:xfrm rot="5400000">
              <a:off x="5785784" y="3230794"/>
              <a:ext cx="2476200" cy="264000"/>
            </a:xfrm>
            <a:prstGeom prst="rect">
              <a:avLst/>
            </a:prstGeom>
            <a:solidFill>
              <a:srgbClr val="1F5C99"/>
            </a:solidFill>
            <a:ln cap="flat" cmpd="sng" w="9525">
              <a:solidFill>
                <a:srgbClr val="1F5C9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Financial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37" name="Google Shape;2037;p242"/>
            <p:cNvSpPr txBox="1"/>
            <p:nvPr/>
          </p:nvSpPr>
          <p:spPr>
            <a:xfrm rot="5400000">
              <a:off x="6148876" y="3230494"/>
              <a:ext cx="2476200" cy="2646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Human Capital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38" name="Google Shape;2038;p242"/>
            <p:cNvSpPr txBox="1"/>
            <p:nvPr/>
          </p:nvSpPr>
          <p:spPr>
            <a:xfrm rot="5400000">
              <a:off x="6504619" y="3222844"/>
              <a:ext cx="2476200" cy="279900"/>
            </a:xfrm>
            <a:prstGeom prst="rect">
              <a:avLst/>
            </a:prstGeom>
            <a:solidFill>
              <a:srgbClr val="E9713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Business Administration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39" name="Google Shape;2039;p242"/>
            <p:cNvSpPr txBox="1"/>
            <p:nvPr/>
          </p:nvSpPr>
          <p:spPr>
            <a:xfrm rot="5400000">
              <a:off x="6897725" y="3221650"/>
              <a:ext cx="2476200" cy="282300"/>
            </a:xfrm>
            <a:prstGeom prst="rect">
              <a:avLst/>
            </a:prstGeom>
            <a:solidFill>
              <a:srgbClr val="E9713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Marketing &amp; PR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40" name="Google Shape;2040;p242"/>
            <p:cNvSpPr txBox="1"/>
            <p:nvPr/>
          </p:nvSpPr>
          <p:spPr>
            <a:xfrm rot="5400000">
              <a:off x="7274740" y="3228994"/>
              <a:ext cx="2476200" cy="267600"/>
            </a:xfrm>
            <a:prstGeom prst="rect">
              <a:avLst/>
            </a:prstGeom>
            <a:solidFill>
              <a:srgbClr val="E9713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Proxima Nova Semibold"/>
                  <a:ea typeface="Proxima Nova Semibold"/>
                  <a:cs typeface="Proxima Nova Semibold"/>
                  <a:sym typeface="Proxima Nova Semibold"/>
                </a:rPr>
                <a:t>Social Services</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2041" name="Google Shape;2041;p242"/>
            <p:cNvSpPr txBox="1"/>
            <p:nvPr/>
          </p:nvSpPr>
          <p:spPr>
            <a:xfrm>
              <a:off x="6686825" y="1340500"/>
              <a:ext cx="2214300" cy="3078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200"/>
                </a:spcBef>
                <a:spcAft>
                  <a:spcPts val="0"/>
                </a:spcAft>
                <a:buClr>
                  <a:srgbClr val="000000"/>
                </a:buClr>
                <a:buSzPts val="1400"/>
                <a:buFont typeface="Arial"/>
                <a:buNone/>
              </a:pPr>
              <a:r>
                <a:rPr b="1" i="0" lang="en" sz="1100" u="none" cap="none" strike="noStrike">
                  <a:solidFill>
                    <a:srgbClr val="4EA72E"/>
                  </a:solidFill>
                  <a:latin typeface="Proxima Nova"/>
                  <a:ea typeface="Proxima Nova"/>
                  <a:cs typeface="Proxima Nova"/>
                  <a:sym typeface="Proxima Nova"/>
                </a:rPr>
                <a:t>OASIS+ Phase #2 Domains (5)</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400"/>
                <a:buFont typeface="Arial"/>
                <a:buNone/>
              </a:pPr>
              <a:r>
                <a:rPr b="0" i="1" lang="en" sz="800" u="none" cap="none" strike="noStrike">
                  <a:solidFill>
                    <a:srgbClr val="156082"/>
                  </a:solidFill>
                  <a:latin typeface="Proxima Nova"/>
                  <a:ea typeface="Proxima Nova"/>
                  <a:cs typeface="Proxima Nova"/>
                  <a:sym typeface="Proxima Nova"/>
                </a:rPr>
                <a:t>Release Solicitations = FY25 Q4</a:t>
              </a:r>
              <a:endParaRPr b="0" i="1" sz="800" u="none" cap="none" strike="noStrike">
                <a:solidFill>
                  <a:srgbClr val="156082"/>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400"/>
                <a:buFont typeface="Arial"/>
                <a:buNone/>
              </a:pPr>
              <a:r>
                <a:rPr b="0" i="1" lang="en" sz="800" u="none" cap="none" strike="noStrike">
                  <a:solidFill>
                    <a:srgbClr val="156082"/>
                  </a:solidFill>
                  <a:latin typeface="Proxima Nova"/>
                  <a:ea typeface="Proxima Nova"/>
                  <a:cs typeface="Proxima Nova"/>
                  <a:sym typeface="Proxima Nova"/>
                </a:rPr>
                <a:t>Initial Contract Awards / NTP = FY26</a:t>
              </a:r>
              <a:endParaRPr b="0" i="1" sz="1100" u="none" cap="none" strike="noStrike">
                <a:solidFill>
                  <a:srgbClr val="156082"/>
                </a:solidFill>
                <a:latin typeface="Proxima Nova"/>
                <a:ea typeface="Proxima Nova"/>
                <a:cs typeface="Proxima Nova"/>
                <a:sym typeface="Proxima Nova"/>
              </a:endParaRPr>
            </a:p>
          </p:txBody>
        </p:sp>
      </p:grpSp>
      <p:sp>
        <p:nvSpPr>
          <p:cNvPr id="2042" name="Google Shape;2042;p242"/>
          <p:cNvSpPr txBox="1"/>
          <p:nvPr/>
        </p:nvSpPr>
        <p:spPr>
          <a:xfrm>
            <a:off x="2405050" y="4175500"/>
            <a:ext cx="855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156082"/>
                </a:solidFill>
                <a:highlight>
                  <a:srgbClr val="FFFF00"/>
                </a:highlight>
                <a:latin typeface="Proxima Nova"/>
                <a:ea typeface="Proxima Nova"/>
                <a:cs typeface="Proxima Nova"/>
                <a:sym typeface="Proxima Nova"/>
              </a:rPr>
              <a:t>NAICS Codes:</a:t>
            </a:r>
            <a:endParaRPr b="1" i="0" sz="800" u="none" cap="none" strike="noStrike">
              <a:solidFill>
                <a:srgbClr val="000000"/>
              </a:solidFill>
              <a:highlight>
                <a:srgbClr val="FFFF00"/>
              </a:highlight>
              <a:latin typeface="Arial"/>
              <a:ea typeface="Arial"/>
              <a:cs typeface="Arial"/>
              <a:sym typeface="Arial"/>
            </a:endParaRPr>
          </a:p>
        </p:txBody>
      </p:sp>
      <p:sp>
        <p:nvSpPr>
          <p:cNvPr id="2043" name="Google Shape;2043;p242"/>
          <p:cNvSpPr txBox="1"/>
          <p:nvPr/>
        </p:nvSpPr>
        <p:spPr>
          <a:xfrm>
            <a:off x="3224025" y="4175500"/>
            <a:ext cx="2853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8</a:t>
            </a:r>
            <a:endParaRPr b="1" i="0" sz="800" u="none" cap="none" strike="noStrike">
              <a:solidFill>
                <a:srgbClr val="FFFFFF"/>
              </a:solidFill>
              <a:latin typeface="Proxima Nova"/>
              <a:ea typeface="Proxima Nova"/>
              <a:cs typeface="Proxima Nova"/>
              <a:sym typeface="Proxima Nova"/>
            </a:endParaRPr>
          </a:p>
        </p:txBody>
      </p:sp>
      <p:sp>
        <p:nvSpPr>
          <p:cNvPr id="2044" name="Google Shape;2044;p242"/>
          <p:cNvSpPr txBox="1"/>
          <p:nvPr/>
        </p:nvSpPr>
        <p:spPr>
          <a:xfrm>
            <a:off x="3605025" y="4175500"/>
            <a:ext cx="32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16</a:t>
            </a:r>
            <a:endParaRPr b="1" i="0" sz="800" u="none" cap="none" strike="noStrike">
              <a:solidFill>
                <a:srgbClr val="FFFFFF"/>
              </a:solidFill>
              <a:latin typeface="Proxima Nova"/>
              <a:ea typeface="Proxima Nova"/>
              <a:cs typeface="Proxima Nova"/>
              <a:sym typeface="Proxima Nova"/>
            </a:endParaRPr>
          </a:p>
        </p:txBody>
      </p:sp>
      <p:sp>
        <p:nvSpPr>
          <p:cNvPr id="2045" name="Google Shape;2045;p242"/>
          <p:cNvSpPr txBox="1"/>
          <p:nvPr/>
        </p:nvSpPr>
        <p:spPr>
          <a:xfrm>
            <a:off x="3986025" y="4175500"/>
            <a:ext cx="32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16</a:t>
            </a:r>
            <a:endParaRPr b="1" i="0" sz="800" u="none" cap="none" strike="noStrike">
              <a:solidFill>
                <a:srgbClr val="FFFFFF"/>
              </a:solidFill>
              <a:latin typeface="Proxima Nova"/>
              <a:ea typeface="Proxima Nova"/>
              <a:cs typeface="Proxima Nova"/>
              <a:sym typeface="Proxima Nova"/>
            </a:endParaRPr>
          </a:p>
        </p:txBody>
      </p:sp>
      <p:sp>
        <p:nvSpPr>
          <p:cNvPr id="2046" name="Google Shape;2046;p242"/>
          <p:cNvSpPr txBox="1"/>
          <p:nvPr/>
        </p:nvSpPr>
        <p:spPr>
          <a:xfrm>
            <a:off x="4367025" y="4175500"/>
            <a:ext cx="32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19</a:t>
            </a:r>
            <a:endParaRPr b="1" i="0" sz="800" u="none" cap="none" strike="noStrike">
              <a:solidFill>
                <a:srgbClr val="FFFFFF"/>
              </a:solidFill>
              <a:latin typeface="Proxima Nova"/>
              <a:ea typeface="Proxima Nova"/>
              <a:cs typeface="Proxima Nova"/>
              <a:sym typeface="Proxima Nova"/>
            </a:endParaRPr>
          </a:p>
        </p:txBody>
      </p:sp>
      <p:sp>
        <p:nvSpPr>
          <p:cNvPr id="2047" name="Google Shape;2047;p242"/>
          <p:cNvSpPr txBox="1"/>
          <p:nvPr/>
        </p:nvSpPr>
        <p:spPr>
          <a:xfrm>
            <a:off x="4748025" y="4175500"/>
            <a:ext cx="32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29</a:t>
            </a:r>
            <a:endParaRPr b="1" i="0" sz="800" u="none" cap="none" strike="noStrike">
              <a:solidFill>
                <a:srgbClr val="FFFFFF"/>
              </a:solidFill>
              <a:latin typeface="Proxima Nova"/>
              <a:ea typeface="Proxima Nova"/>
              <a:cs typeface="Proxima Nova"/>
              <a:sym typeface="Proxima Nova"/>
            </a:endParaRPr>
          </a:p>
        </p:txBody>
      </p:sp>
      <p:sp>
        <p:nvSpPr>
          <p:cNvPr id="2048" name="Google Shape;2048;p242"/>
          <p:cNvSpPr txBox="1"/>
          <p:nvPr/>
        </p:nvSpPr>
        <p:spPr>
          <a:xfrm>
            <a:off x="5072625" y="4175500"/>
            <a:ext cx="324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16</a:t>
            </a:r>
            <a:endParaRPr b="1" i="0" sz="800" u="none" cap="none" strike="noStrike">
              <a:solidFill>
                <a:srgbClr val="FFFFFF"/>
              </a:solidFill>
              <a:latin typeface="Proxima Nova"/>
              <a:ea typeface="Proxima Nova"/>
              <a:cs typeface="Proxima Nova"/>
              <a:sym typeface="Proxima Nova"/>
            </a:endParaRPr>
          </a:p>
        </p:txBody>
      </p:sp>
      <p:sp>
        <p:nvSpPr>
          <p:cNvPr id="2049" name="Google Shape;2049;p242"/>
          <p:cNvSpPr txBox="1"/>
          <p:nvPr/>
        </p:nvSpPr>
        <p:spPr>
          <a:xfrm>
            <a:off x="5485125" y="4175500"/>
            <a:ext cx="2853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11</a:t>
            </a:r>
            <a:endParaRPr b="1" i="0" sz="800" u="none" cap="none" strike="noStrike">
              <a:solidFill>
                <a:srgbClr val="FFFFFF"/>
              </a:solidFill>
              <a:latin typeface="Proxima Nova"/>
              <a:ea typeface="Proxima Nova"/>
              <a:cs typeface="Proxima Nova"/>
              <a:sym typeface="Proxima Nova"/>
            </a:endParaRPr>
          </a:p>
        </p:txBody>
      </p:sp>
      <p:sp>
        <p:nvSpPr>
          <p:cNvPr id="2050" name="Google Shape;2050;p242"/>
          <p:cNvSpPr txBox="1"/>
          <p:nvPr/>
        </p:nvSpPr>
        <p:spPr>
          <a:xfrm>
            <a:off x="5891025" y="4175500"/>
            <a:ext cx="2853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17</a:t>
            </a:r>
            <a:endParaRPr b="1" i="0" sz="800" u="none" cap="none" strike="noStrike">
              <a:solidFill>
                <a:srgbClr val="FFFFFF"/>
              </a:solidFill>
              <a:latin typeface="Proxima Nova"/>
              <a:ea typeface="Proxima Nova"/>
              <a:cs typeface="Proxima Nova"/>
              <a:sym typeface="Proxima Nova"/>
            </a:endParaRPr>
          </a:p>
        </p:txBody>
      </p:sp>
      <p:sp>
        <p:nvSpPr>
          <p:cNvPr id="2051" name="Google Shape;2051;p242"/>
          <p:cNvSpPr txBox="1"/>
          <p:nvPr/>
        </p:nvSpPr>
        <p:spPr>
          <a:xfrm>
            <a:off x="6434150" y="4175500"/>
            <a:ext cx="4059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TBD</a:t>
            </a:r>
            <a:endParaRPr b="1" i="0" sz="800" u="none" cap="none" strike="noStrike">
              <a:solidFill>
                <a:srgbClr val="FFFFFF"/>
              </a:solidFill>
              <a:latin typeface="Proxima Nova"/>
              <a:ea typeface="Proxima Nova"/>
              <a:cs typeface="Proxima Nova"/>
              <a:sym typeface="Proxima Nova"/>
            </a:endParaRPr>
          </a:p>
        </p:txBody>
      </p:sp>
      <p:sp>
        <p:nvSpPr>
          <p:cNvPr id="2052" name="Google Shape;2052;p242"/>
          <p:cNvSpPr txBox="1"/>
          <p:nvPr/>
        </p:nvSpPr>
        <p:spPr>
          <a:xfrm>
            <a:off x="6815150" y="4175500"/>
            <a:ext cx="4059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TBD</a:t>
            </a:r>
            <a:endParaRPr b="1" i="0" sz="800" u="none" cap="none" strike="noStrike">
              <a:solidFill>
                <a:srgbClr val="FFFFFF"/>
              </a:solidFill>
              <a:latin typeface="Proxima Nova"/>
              <a:ea typeface="Proxima Nova"/>
              <a:cs typeface="Proxima Nova"/>
              <a:sym typeface="Proxima Nova"/>
            </a:endParaRPr>
          </a:p>
        </p:txBody>
      </p:sp>
      <p:sp>
        <p:nvSpPr>
          <p:cNvPr id="2053" name="Google Shape;2053;p242"/>
          <p:cNvSpPr txBox="1"/>
          <p:nvPr/>
        </p:nvSpPr>
        <p:spPr>
          <a:xfrm>
            <a:off x="7158300" y="4175500"/>
            <a:ext cx="4059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TBD</a:t>
            </a:r>
            <a:endParaRPr b="1" i="0" sz="800" u="none" cap="none" strike="noStrike">
              <a:solidFill>
                <a:srgbClr val="FFFFFF"/>
              </a:solidFill>
              <a:latin typeface="Proxima Nova"/>
              <a:ea typeface="Proxima Nova"/>
              <a:cs typeface="Proxima Nova"/>
              <a:sym typeface="Proxima Nova"/>
            </a:endParaRPr>
          </a:p>
        </p:txBody>
      </p:sp>
      <p:sp>
        <p:nvSpPr>
          <p:cNvPr id="2054" name="Google Shape;2054;p242"/>
          <p:cNvSpPr txBox="1"/>
          <p:nvPr/>
        </p:nvSpPr>
        <p:spPr>
          <a:xfrm>
            <a:off x="7564200" y="4175500"/>
            <a:ext cx="390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TBD</a:t>
            </a:r>
            <a:endParaRPr b="1" i="0" sz="800" u="none" cap="none" strike="noStrike">
              <a:solidFill>
                <a:srgbClr val="FFFFFF"/>
              </a:solidFill>
              <a:latin typeface="Proxima Nova"/>
              <a:ea typeface="Proxima Nova"/>
              <a:cs typeface="Proxima Nova"/>
              <a:sym typeface="Proxima Nova"/>
            </a:endParaRPr>
          </a:p>
        </p:txBody>
      </p:sp>
      <p:sp>
        <p:nvSpPr>
          <p:cNvPr id="2055" name="Google Shape;2055;p242"/>
          <p:cNvSpPr txBox="1"/>
          <p:nvPr/>
        </p:nvSpPr>
        <p:spPr>
          <a:xfrm>
            <a:off x="7958150" y="4175500"/>
            <a:ext cx="390600" cy="307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Proxima Nova"/>
                <a:ea typeface="Proxima Nova"/>
                <a:cs typeface="Proxima Nova"/>
                <a:sym typeface="Proxima Nova"/>
              </a:rPr>
              <a:t>TBD</a:t>
            </a:r>
            <a:endParaRPr b="1" i="0" sz="800" u="none" cap="none" strike="noStrike">
              <a:solidFill>
                <a:srgbClr val="FFFFFF"/>
              </a:solidFill>
              <a:latin typeface="Proxima Nova"/>
              <a:ea typeface="Proxima Nova"/>
              <a:cs typeface="Proxima Nova"/>
              <a:sym typeface="Proxima Nova"/>
            </a:endParaRPr>
          </a:p>
        </p:txBody>
      </p:sp>
      <p:sp>
        <p:nvSpPr>
          <p:cNvPr id="2056" name="Google Shape;2056;p242"/>
          <p:cNvSpPr txBox="1"/>
          <p:nvPr/>
        </p:nvSpPr>
        <p:spPr>
          <a:xfrm>
            <a:off x="502150" y="4824675"/>
            <a:ext cx="2581800" cy="161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1" lang="en" sz="800" u="none" cap="none" strike="noStrike">
                <a:solidFill>
                  <a:srgbClr val="000000"/>
                </a:solidFill>
                <a:latin typeface="Proxima Nova"/>
                <a:ea typeface="Proxima Nova"/>
                <a:cs typeface="Proxima Nova"/>
                <a:sym typeface="Proxima Nova"/>
              </a:rPr>
              <a:t>Expiring GSA Contracts Providing Scope to OASIS+ </a:t>
            </a:r>
            <a:endParaRPr b="1" i="1" sz="800" u="none" cap="none" strike="noStrike">
              <a:solidFill>
                <a:srgbClr val="000000"/>
              </a:solidFill>
              <a:latin typeface="Proxima Nova"/>
              <a:ea typeface="Proxima Nova"/>
              <a:cs typeface="Proxima Nova"/>
              <a:sym typeface="Proxima Nova"/>
            </a:endParaRPr>
          </a:p>
        </p:txBody>
      </p:sp>
      <p:sp>
        <p:nvSpPr>
          <p:cNvPr id="2057" name="Google Shape;2057;p242"/>
          <p:cNvSpPr txBox="1"/>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212121"/>
                </a:solidFill>
                <a:latin typeface="Arial"/>
                <a:ea typeface="Arial"/>
                <a:cs typeface="Arial"/>
                <a:sym typeface="Arial"/>
              </a:rPr>
              <a:t>‹#›</a:t>
            </a:fld>
            <a:endParaRPr b="0" i="0" sz="900" u="none" cap="none" strike="noStrike">
              <a:solidFill>
                <a:srgbClr val="21212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1" name="Shape 2061"/>
        <p:cNvGrpSpPr/>
        <p:nvPr/>
      </p:nvGrpSpPr>
      <p:grpSpPr>
        <a:xfrm>
          <a:off x="0" y="0"/>
          <a:ext cx="0" cy="0"/>
          <a:chOff x="0" y="0"/>
          <a:chExt cx="0" cy="0"/>
        </a:xfrm>
      </p:grpSpPr>
      <p:sp>
        <p:nvSpPr>
          <p:cNvPr id="2062" name="Google Shape;2062;p243"/>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2800"/>
              <a:buNone/>
            </a:pPr>
            <a:r>
              <a:rPr lang="en">
                <a:solidFill>
                  <a:srgbClr val="073763"/>
                </a:solidFill>
              </a:rPr>
              <a:t>Timelines – OASIS and </a:t>
            </a:r>
            <a:r>
              <a:rPr lang="en">
                <a:solidFill>
                  <a:srgbClr val="0579BD"/>
                </a:solidFill>
              </a:rPr>
              <a:t>OASIS+</a:t>
            </a:r>
            <a:endParaRPr/>
          </a:p>
        </p:txBody>
      </p:sp>
      <p:pic>
        <p:nvPicPr>
          <p:cNvPr id="2063" name="Google Shape;2063;p243"/>
          <p:cNvPicPr preferRelativeResize="0"/>
          <p:nvPr/>
        </p:nvPicPr>
        <p:blipFill>
          <a:blip r:embed="rId3">
            <a:alphaModFix/>
          </a:blip>
          <a:stretch>
            <a:fillRect/>
          </a:stretch>
        </p:blipFill>
        <p:spPr>
          <a:xfrm>
            <a:off x="609600" y="1244827"/>
            <a:ext cx="7970011" cy="37462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244"/>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579BD"/>
                </a:solidFill>
              </a:rPr>
              <a:t>OASIS+ </a:t>
            </a:r>
            <a:r>
              <a:rPr lang="en"/>
              <a:t>Ordering Procedures</a:t>
            </a:r>
            <a:endParaRPr/>
          </a:p>
        </p:txBody>
      </p:sp>
      <p:sp>
        <p:nvSpPr>
          <p:cNvPr id="2069" name="Google Shape;2069;p244"/>
          <p:cNvSpPr txBox="1"/>
          <p:nvPr/>
        </p:nvSpPr>
        <p:spPr>
          <a:xfrm>
            <a:off x="628650" y="1051418"/>
            <a:ext cx="17682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4EA72E"/>
                </a:solidFill>
                <a:latin typeface="Proxima Nova"/>
                <a:ea typeface="Proxima Nova"/>
                <a:cs typeface="Proxima Nova"/>
                <a:sym typeface="Proxima Nova"/>
              </a:rPr>
              <a:t>Acquisition Planning</a:t>
            </a:r>
            <a:endParaRPr b="0" i="0" sz="1100" u="none" cap="none" strike="noStrike">
              <a:solidFill>
                <a:srgbClr val="000000"/>
              </a:solidFill>
              <a:latin typeface="Arial"/>
              <a:ea typeface="Arial"/>
              <a:cs typeface="Arial"/>
              <a:sym typeface="Arial"/>
            </a:endParaRPr>
          </a:p>
        </p:txBody>
      </p:sp>
      <p:pic>
        <p:nvPicPr>
          <p:cNvPr id="2070" name="Google Shape;2070;p244"/>
          <p:cNvPicPr preferRelativeResize="0"/>
          <p:nvPr/>
        </p:nvPicPr>
        <p:blipFill rotWithShape="1">
          <a:blip r:embed="rId3">
            <a:alphaModFix/>
          </a:blip>
          <a:srcRect b="0" l="0" r="0" t="0"/>
          <a:stretch/>
        </p:blipFill>
        <p:spPr>
          <a:xfrm>
            <a:off x="1026267" y="1325112"/>
            <a:ext cx="825409" cy="578558"/>
          </a:xfrm>
          <a:prstGeom prst="rect">
            <a:avLst/>
          </a:prstGeom>
          <a:noFill/>
          <a:ln>
            <a:noFill/>
          </a:ln>
          <a:effectLst>
            <a:outerShdw blurRad="57150" rotWithShape="0" algn="bl" dir="5400000" dist="19050">
              <a:srgbClr val="000000">
                <a:alpha val="49803"/>
              </a:srgbClr>
            </a:outerShdw>
          </a:effectLst>
        </p:spPr>
      </p:pic>
      <p:sp>
        <p:nvSpPr>
          <p:cNvPr id="2071" name="Google Shape;2071;p244"/>
          <p:cNvSpPr txBox="1"/>
          <p:nvPr/>
        </p:nvSpPr>
        <p:spPr>
          <a:xfrm>
            <a:off x="496325" y="2037200"/>
            <a:ext cx="2146800" cy="2639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1" i="0" lang="en" sz="900" u="none" cap="none" strike="noStrike">
                <a:solidFill>
                  <a:srgbClr val="156082"/>
                </a:solidFill>
                <a:latin typeface="Proxima Nova"/>
                <a:ea typeface="Proxima Nova"/>
                <a:cs typeface="Proxima Nova"/>
                <a:sym typeface="Proxima Nova"/>
              </a:rPr>
              <a:t>Determine if OASIS+ is the right fit</a:t>
            </a:r>
            <a:endParaRPr b="0" i="0" sz="1200" u="none" cap="none" strike="noStrike">
              <a:solidFill>
                <a:srgbClr val="15608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sng"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Get familiar with the OASIS+ scope, domains, labor categories, NAICS codes and additional features to ensure you fully understand the contracts.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56082"/>
                </a:solidFill>
                <a:latin typeface="Proxima Nova"/>
                <a:ea typeface="Proxima Nova"/>
                <a:cs typeface="Proxima Nova"/>
                <a:sym typeface="Proxima Nova"/>
              </a:rPr>
              <a:t>Research the OASIS+ contract features</a:t>
            </a:r>
            <a:endParaRPr b="0" i="0" sz="1100" u="none" cap="none" strike="noStrike">
              <a:solidFill>
                <a:srgbClr val="15608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sng"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Explore which OASIS+ IDIQ contract is right for you, taking into consideration factors like small business set asides, contract types, period of performance and order limitations.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F5C99"/>
                </a:solidFill>
                <a:latin typeface="Proxima Nova"/>
                <a:ea typeface="Proxima Nova"/>
                <a:cs typeface="Proxima Nova"/>
                <a:sym typeface="Proxima Nova"/>
              </a:rPr>
              <a:t>Request a scope review</a:t>
            </a:r>
            <a:endParaRPr b="0" i="0" sz="1100" u="none" cap="none" strike="noStrike">
              <a:solidFill>
                <a:srgbClr val="1F5C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GSA offers an optional (and free) OASIS+ scope review that helps determine if your requirement (SOW, PWS, SOO) is within scope of the contract you are considering.</a:t>
            </a:r>
            <a:endParaRPr b="0" i="0" sz="1100" u="none" cap="none" strike="noStrike">
              <a:solidFill>
                <a:srgbClr val="000000"/>
              </a:solidFill>
              <a:latin typeface="Arial"/>
              <a:ea typeface="Arial"/>
              <a:cs typeface="Arial"/>
              <a:sym typeface="Arial"/>
            </a:endParaRPr>
          </a:p>
        </p:txBody>
      </p:sp>
      <p:cxnSp>
        <p:nvCxnSpPr>
          <p:cNvPr id="2072" name="Google Shape;2072;p244"/>
          <p:cNvCxnSpPr/>
          <p:nvPr/>
        </p:nvCxnSpPr>
        <p:spPr>
          <a:xfrm>
            <a:off x="2718912" y="1099142"/>
            <a:ext cx="0" cy="3561900"/>
          </a:xfrm>
          <a:prstGeom prst="straightConnector1">
            <a:avLst/>
          </a:prstGeom>
          <a:noFill/>
          <a:ln cap="flat" cmpd="sng" w="12700">
            <a:solidFill>
              <a:srgbClr val="4EA72E"/>
            </a:solidFill>
            <a:prstDash val="solid"/>
            <a:round/>
            <a:headEnd len="sm" w="sm" type="none"/>
            <a:tailEnd len="sm" w="sm" type="none"/>
          </a:ln>
        </p:spPr>
      </p:cxnSp>
      <p:sp>
        <p:nvSpPr>
          <p:cNvPr id="2073" name="Google Shape;2073;p244"/>
          <p:cNvSpPr txBox="1"/>
          <p:nvPr/>
        </p:nvSpPr>
        <p:spPr>
          <a:xfrm>
            <a:off x="2824205" y="1063809"/>
            <a:ext cx="17682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4EA72E"/>
                </a:solidFill>
                <a:latin typeface="Proxima Nova"/>
                <a:ea typeface="Proxima Nova"/>
                <a:cs typeface="Proxima Nova"/>
                <a:sym typeface="Proxima Nova"/>
              </a:rPr>
              <a:t>Market Research</a:t>
            </a:r>
            <a:endParaRPr b="0" i="0" sz="1100" u="none" cap="none" strike="noStrike">
              <a:solidFill>
                <a:srgbClr val="000000"/>
              </a:solidFill>
              <a:latin typeface="Arial"/>
              <a:ea typeface="Arial"/>
              <a:cs typeface="Arial"/>
              <a:sym typeface="Arial"/>
            </a:endParaRPr>
          </a:p>
        </p:txBody>
      </p:sp>
      <p:pic>
        <p:nvPicPr>
          <p:cNvPr id="2074" name="Google Shape;2074;p244"/>
          <p:cNvPicPr preferRelativeResize="0"/>
          <p:nvPr/>
        </p:nvPicPr>
        <p:blipFill rotWithShape="1">
          <a:blip r:embed="rId4">
            <a:alphaModFix/>
          </a:blip>
          <a:srcRect b="0" l="0" r="0" t="0"/>
          <a:stretch/>
        </p:blipFill>
        <p:spPr>
          <a:xfrm>
            <a:off x="3291844" y="1375415"/>
            <a:ext cx="832908" cy="630991"/>
          </a:xfrm>
          <a:prstGeom prst="rect">
            <a:avLst/>
          </a:prstGeom>
          <a:noFill/>
          <a:ln>
            <a:noFill/>
          </a:ln>
          <a:effectLst>
            <a:outerShdw blurRad="57150" rotWithShape="0" algn="bl" dir="5400000" dist="19050">
              <a:srgbClr val="000000">
                <a:alpha val="49803"/>
              </a:srgbClr>
            </a:outerShdw>
          </a:effectLst>
        </p:spPr>
      </p:pic>
      <p:sp>
        <p:nvSpPr>
          <p:cNvPr id="2075" name="Google Shape;2075;p244"/>
          <p:cNvSpPr txBox="1"/>
          <p:nvPr/>
        </p:nvSpPr>
        <p:spPr>
          <a:xfrm>
            <a:off x="2808347" y="2113399"/>
            <a:ext cx="1768200" cy="1808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F5C99"/>
                </a:solidFill>
                <a:latin typeface="Proxima Nova"/>
                <a:ea typeface="Proxima Nova"/>
                <a:cs typeface="Proxima Nova"/>
                <a:sym typeface="Proxima Nova"/>
              </a:rPr>
              <a:t>Complete market research</a:t>
            </a:r>
            <a:endParaRPr b="0" i="0" sz="1100" u="none" cap="none" strike="noStrike">
              <a:solidFill>
                <a:srgbClr val="1F5C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Explore the Federal market.  Find data on business utilization, spending and use tools, and opportunities for subcontracting and joint ventures.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Learn about pricing intelligence, scope reviews, and using GSA’s free Market Research as a Service (MRAS) resources to conduct Requests for Information (RFIs).</a:t>
            </a:r>
            <a:endParaRPr b="0" i="0" sz="1100" u="none" cap="none" strike="noStrike">
              <a:solidFill>
                <a:srgbClr val="000000"/>
              </a:solidFill>
              <a:latin typeface="Arial"/>
              <a:ea typeface="Arial"/>
              <a:cs typeface="Arial"/>
              <a:sym typeface="Arial"/>
            </a:endParaRPr>
          </a:p>
        </p:txBody>
      </p:sp>
      <p:cxnSp>
        <p:nvCxnSpPr>
          <p:cNvPr id="2076" name="Google Shape;2076;p244"/>
          <p:cNvCxnSpPr/>
          <p:nvPr/>
        </p:nvCxnSpPr>
        <p:spPr>
          <a:xfrm>
            <a:off x="4648200" y="1099142"/>
            <a:ext cx="0" cy="3561900"/>
          </a:xfrm>
          <a:prstGeom prst="straightConnector1">
            <a:avLst/>
          </a:prstGeom>
          <a:noFill/>
          <a:ln cap="flat" cmpd="sng" w="12700">
            <a:solidFill>
              <a:srgbClr val="4EA72E"/>
            </a:solidFill>
            <a:prstDash val="solid"/>
            <a:round/>
            <a:headEnd len="sm" w="sm" type="none"/>
            <a:tailEnd len="sm" w="sm" type="none"/>
          </a:ln>
        </p:spPr>
      </p:cxnSp>
      <p:sp>
        <p:nvSpPr>
          <p:cNvPr id="2077" name="Google Shape;2077;p244"/>
          <p:cNvSpPr txBox="1"/>
          <p:nvPr/>
        </p:nvSpPr>
        <p:spPr>
          <a:xfrm>
            <a:off x="4891963" y="1056590"/>
            <a:ext cx="1549500" cy="253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4EA72E"/>
                </a:solidFill>
                <a:latin typeface="Proxima Nova"/>
                <a:ea typeface="Proxima Nova"/>
                <a:cs typeface="Proxima Nova"/>
                <a:sym typeface="Proxima Nova"/>
              </a:rPr>
              <a:t>Preparation</a:t>
            </a:r>
            <a:endParaRPr b="0" i="0" sz="1100" u="none" cap="none" strike="noStrike">
              <a:solidFill>
                <a:srgbClr val="000000"/>
              </a:solidFill>
              <a:latin typeface="Arial"/>
              <a:ea typeface="Arial"/>
              <a:cs typeface="Arial"/>
              <a:sym typeface="Arial"/>
            </a:endParaRPr>
          </a:p>
        </p:txBody>
      </p:sp>
      <p:pic>
        <p:nvPicPr>
          <p:cNvPr id="2078" name="Google Shape;2078;p244"/>
          <p:cNvPicPr preferRelativeResize="0"/>
          <p:nvPr/>
        </p:nvPicPr>
        <p:blipFill rotWithShape="1">
          <a:blip r:embed="rId5">
            <a:alphaModFix/>
          </a:blip>
          <a:srcRect b="0" l="0" r="0" t="0"/>
          <a:stretch/>
        </p:blipFill>
        <p:spPr>
          <a:xfrm>
            <a:off x="5257255" y="1360293"/>
            <a:ext cx="922904" cy="685325"/>
          </a:xfrm>
          <a:prstGeom prst="rect">
            <a:avLst/>
          </a:prstGeom>
          <a:noFill/>
          <a:ln>
            <a:noFill/>
          </a:ln>
          <a:effectLst>
            <a:outerShdw blurRad="57150" rotWithShape="0" algn="bl" dir="5400000" dist="19050">
              <a:srgbClr val="000000">
                <a:alpha val="49803"/>
              </a:srgbClr>
            </a:outerShdw>
          </a:effectLst>
        </p:spPr>
      </p:pic>
      <p:sp>
        <p:nvSpPr>
          <p:cNvPr id="2079" name="Google Shape;2079;p244"/>
          <p:cNvSpPr txBox="1"/>
          <p:nvPr/>
        </p:nvSpPr>
        <p:spPr>
          <a:xfrm>
            <a:off x="4757884" y="2095517"/>
            <a:ext cx="1891500" cy="1775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56082"/>
                </a:solidFill>
                <a:latin typeface="Proxima Nova"/>
                <a:ea typeface="Proxima Nova"/>
                <a:cs typeface="Proxima Nova"/>
                <a:sym typeface="Proxima Nova"/>
              </a:rPr>
              <a:t>Obtain a Delegation of Procurement Authority (DPA)</a:t>
            </a:r>
            <a:endParaRPr b="0" i="0" sz="1100" u="none" cap="none" strike="noStrike">
              <a:solidFill>
                <a:srgbClr val="156082"/>
              </a:solidFill>
              <a:latin typeface="Arial"/>
              <a:ea typeface="Arial"/>
              <a:cs typeface="Arial"/>
              <a:sym typeface="Arial"/>
            </a:endParaRPr>
          </a:p>
          <a:p>
            <a:pPr indent="-127000" lvl="0" marL="127000" marR="0" rtl="0" algn="l">
              <a:lnSpc>
                <a:spcPct val="100000"/>
              </a:lnSpc>
              <a:spcBef>
                <a:spcPts val="50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Be a warranted Contracting Officer as defined in FAR 2.101.</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50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Register (online) and attend OASIS+ DPA Training.</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50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Review the corresponding Delegation of Procurement Authority Ordering Guide for OASIS+.</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50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Submit documentation to GSA.</a:t>
            </a:r>
            <a:endParaRPr b="0" i="0" sz="1100" u="none" cap="none" strike="noStrike">
              <a:solidFill>
                <a:srgbClr val="000000"/>
              </a:solidFill>
              <a:latin typeface="Arial"/>
              <a:ea typeface="Arial"/>
              <a:cs typeface="Arial"/>
              <a:sym typeface="Arial"/>
            </a:endParaRPr>
          </a:p>
          <a:p>
            <a:pPr indent="-127000" lvl="0" marL="127000" marR="0" rtl="0" algn="l">
              <a:lnSpc>
                <a:spcPct val="100000"/>
              </a:lnSpc>
              <a:spcBef>
                <a:spcPts val="50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Request DPA (online).</a:t>
            </a:r>
            <a:endParaRPr b="0" i="0" sz="1100" u="none" cap="none" strike="noStrike">
              <a:solidFill>
                <a:srgbClr val="000000"/>
              </a:solidFill>
              <a:latin typeface="Arial"/>
              <a:ea typeface="Arial"/>
              <a:cs typeface="Arial"/>
              <a:sym typeface="Arial"/>
            </a:endParaRPr>
          </a:p>
        </p:txBody>
      </p:sp>
      <p:grpSp>
        <p:nvGrpSpPr>
          <p:cNvPr descr="OASIS Logo" id="2080" name="Google Shape;2080;p244"/>
          <p:cNvGrpSpPr/>
          <p:nvPr/>
        </p:nvGrpSpPr>
        <p:grpSpPr>
          <a:xfrm>
            <a:off x="4804613" y="4030115"/>
            <a:ext cx="1891350" cy="404775"/>
            <a:chOff x="6304551" y="5274028"/>
            <a:chExt cx="2521800" cy="539700"/>
          </a:xfrm>
        </p:grpSpPr>
        <p:sp>
          <p:nvSpPr>
            <p:cNvPr id="2081" name="Google Shape;2081;p244"/>
            <p:cNvSpPr/>
            <p:nvPr/>
          </p:nvSpPr>
          <p:spPr>
            <a:xfrm>
              <a:off x="6304551" y="5274028"/>
              <a:ext cx="2521800" cy="539700"/>
            </a:xfrm>
            <a:prstGeom prst="roundRect">
              <a:avLst>
                <a:gd fmla="val 16667" name="adj"/>
              </a:avLst>
            </a:prstGeom>
            <a:solidFill>
              <a:srgbClr val="F2F2F2"/>
            </a:solidFill>
            <a:ln>
              <a:noFill/>
            </a:ln>
            <a:effectLst>
              <a:outerShdw blurRad="57150" rotWithShape="0" algn="bl" dir="5400000" dist="19050">
                <a:srgbClr val="000000">
                  <a:alpha val="4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2082" name="Google Shape;2082;p244"/>
            <p:cNvPicPr preferRelativeResize="0"/>
            <p:nvPr/>
          </p:nvPicPr>
          <p:blipFill rotWithShape="1">
            <a:blip r:embed="rId6">
              <a:alphaModFix/>
            </a:blip>
            <a:srcRect b="0" l="0" r="0" t="0"/>
            <a:stretch/>
          </p:blipFill>
          <p:spPr>
            <a:xfrm>
              <a:off x="6386396" y="5351490"/>
              <a:ext cx="866425" cy="324910"/>
            </a:xfrm>
            <a:prstGeom prst="rect">
              <a:avLst/>
            </a:prstGeom>
            <a:noFill/>
            <a:ln>
              <a:noFill/>
            </a:ln>
            <a:effectLst>
              <a:outerShdw blurRad="57150" rotWithShape="0" algn="bl" dir="5400000" dist="19050">
                <a:srgbClr val="000000">
                  <a:alpha val="49803"/>
                </a:srgbClr>
              </a:outerShdw>
            </a:effectLst>
          </p:spPr>
        </p:pic>
        <p:pic>
          <p:nvPicPr>
            <p:cNvPr descr="Not Equal" id="2083" name="Google Shape;2083;p244"/>
            <p:cNvPicPr preferRelativeResize="0"/>
            <p:nvPr/>
          </p:nvPicPr>
          <p:blipFill rotWithShape="1">
            <a:blip r:embed="rId7">
              <a:alphaModFix/>
            </a:blip>
            <a:srcRect b="0" l="0" r="0" t="0"/>
            <a:stretch/>
          </p:blipFill>
          <p:spPr>
            <a:xfrm>
              <a:off x="7343934" y="5367773"/>
              <a:ext cx="351857" cy="317943"/>
            </a:xfrm>
            <a:prstGeom prst="rect">
              <a:avLst/>
            </a:prstGeom>
            <a:noFill/>
            <a:ln>
              <a:noFill/>
            </a:ln>
            <a:effectLst>
              <a:outerShdw blurRad="57150" rotWithShape="0" algn="bl" dir="5400000" dist="19050">
                <a:srgbClr val="000000">
                  <a:alpha val="49803"/>
                </a:srgbClr>
              </a:outerShdw>
            </a:effectLst>
          </p:spPr>
        </p:pic>
        <p:pic>
          <p:nvPicPr>
            <p:cNvPr id="2084" name="Google Shape;2084;p244"/>
            <p:cNvPicPr preferRelativeResize="0"/>
            <p:nvPr/>
          </p:nvPicPr>
          <p:blipFill rotWithShape="1">
            <a:blip r:embed="rId8">
              <a:alphaModFix/>
            </a:blip>
            <a:srcRect b="0" l="0" r="0" t="0"/>
            <a:stretch/>
          </p:blipFill>
          <p:spPr>
            <a:xfrm>
              <a:off x="7786904" y="5324813"/>
              <a:ext cx="948396" cy="399167"/>
            </a:xfrm>
            <a:prstGeom prst="rect">
              <a:avLst/>
            </a:prstGeom>
            <a:noFill/>
            <a:ln>
              <a:noFill/>
            </a:ln>
            <a:effectLst>
              <a:outerShdw blurRad="57150" rotWithShape="0" algn="bl" dir="5400000" dist="19050">
                <a:srgbClr val="000000">
                  <a:alpha val="49803"/>
                </a:srgbClr>
              </a:outerShdw>
            </a:effectLst>
          </p:spPr>
        </p:pic>
      </p:grpSp>
      <p:cxnSp>
        <p:nvCxnSpPr>
          <p:cNvPr id="2085" name="Google Shape;2085;p244"/>
          <p:cNvCxnSpPr/>
          <p:nvPr/>
        </p:nvCxnSpPr>
        <p:spPr>
          <a:xfrm>
            <a:off x="6789195" y="1092154"/>
            <a:ext cx="0" cy="3568800"/>
          </a:xfrm>
          <a:prstGeom prst="straightConnector1">
            <a:avLst/>
          </a:prstGeom>
          <a:noFill/>
          <a:ln cap="flat" cmpd="sng" w="12700">
            <a:solidFill>
              <a:srgbClr val="4EA72E"/>
            </a:solidFill>
            <a:prstDash val="solid"/>
            <a:round/>
            <a:headEnd len="sm" w="sm" type="none"/>
            <a:tailEnd len="sm" w="sm" type="none"/>
          </a:ln>
        </p:spPr>
      </p:cxnSp>
      <p:sp>
        <p:nvSpPr>
          <p:cNvPr id="2086" name="Google Shape;2086;p244"/>
          <p:cNvSpPr txBox="1"/>
          <p:nvPr/>
        </p:nvSpPr>
        <p:spPr>
          <a:xfrm>
            <a:off x="7117881" y="1016003"/>
            <a:ext cx="1615500" cy="408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4EA72E"/>
                </a:solidFill>
                <a:latin typeface="Proxima Nova"/>
                <a:ea typeface="Proxima Nova"/>
                <a:cs typeface="Proxima Nova"/>
                <a:sym typeface="Proxima Nova"/>
              </a:rPr>
              <a:t>Solicitation, Evaluation, &amp; Task Order Award</a:t>
            </a:r>
            <a:endParaRPr b="0" i="0" sz="1100" u="none" cap="none" strike="noStrike">
              <a:solidFill>
                <a:srgbClr val="000000"/>
              </a:solidFill>
              <a:latin typeface="Arial"/>
              <a:ea typeface="Arial"/>
              <a:cs typeface="Arial"/>
              <a:sym typeface="Arial"/>
            </a:endParaRPr>
          </a:p>
        </p:txBody>
      </p:sp>
      <p:pic>
        <p:nvPicPr>
          <p:cNvPr id="2087" name="Google Shape;2087;p244"/>
          <p:cNvPicPr preferRelativeResize="0"/>
          <p:nvPr/>
        </p:nvPicPr>
        <p:blipFill rotWithShape="1">
          <a:blip r:embed="rId9">
            <a:alphaModFix/>
          </a:blip>
          <a:srcRect b="0" l="0" r="0" t="0"/>
          <a:stretch/>
        </p:blipFill>
        <p:spPr>
          <a:xfrm>
            <a:off x="7525555" y="1385033"/>
            <a:ext cx="766948" cy="611766"/>
          </a:xfrm>
          <a:prstGeom prst="rect">
            <a:avLst/>
          </a:prstGeom>
          <a:noFill/>
          <a:ln>
            <a:noFill/>
          </a:ln>
          <a:effectLst>
            <a:outerShdw blurRad="57150" rotWithShape="0" algn="bl" dir="5400000" dist="19050">
              <a:srgbClr val="000000">
                <a:alpha val="49803"/>
              </a:srgbClr>
            </a:outerShdw>
          </a:effectLst>
        </p:spPr>
      </p:pic>
      <p:sp>
        <p:nvSpPr>
          <p:cNvPr id="2088" name="Google Shape;2088;p244"/>
          <p:cNvSpPr txBox="1"/>
          <p:nvPr/>
        </p:nvSpPr>
        <p:spPr>
          <a:xfrm>
            <a:off x="6865775" y="2100175"/>
            <a:ext cx="2146800" cy="2609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F5C99"/>
                </a:solidFill>
                <a:latin typeface="Proxima Nova"/>
                <a:ea typeface="Proxima Nova"/>
                <a:cs typeface="Proxima Nova"/>
                <a:sym typeface="Proxima Nova"/>
              </a:rPr>
              <a:t>Develop and issue the solicitation</a:t>
            </a:r>
            <a:endParaRPr b="0" i="0" sz="1100" u="none" cap="none" strike="noStrike">
              <a:solidFill>
                <a:srgbClr val="1F5C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Review the OASIS+ Ordering Guide,  confirm solicitation requirements and considerations, create the task order solicitation, and release it through </a:t>
            </a:r>
            <a:r>
              <a:rPr b="0" i="0" lang="en" sz="800" u="none" cap="none" strike="noStrike">
                <a:solidFill>
                  <a:srgbClr val="000000"/>
                </a:solidFill>
                <a:highlight>
                  <a:srgbClr val="FFFF00"/>
                </a:highlight>
                <a:latin typeface="Proxima Nova"/>
                <a:ea typeface="Proxima Nova"/>
                <a:cs typeface="Proxima Nova"/>
                <a:sym typeface="Proxima Nova"/>
              </a:rPr>
              <a:t>GSA eBuy</a:t>
            </a:r>
            <a:r>
              <a:rPr b="0" i="0" lang="en" sz="800" u="none" cap="none" strike="noStrike">
                <a:solidFill>
                  <a:srgbClr val="000000"/>
                </a:solidFill>
                <a:latin typeface="Proxima Nova"/>
                <a:ea typeface="Proxima Nova"/>
                <a:cs typeface="Proxima Nova"/>
                <a:sym typeface="Proxima Nova"/>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F5C99"/>
                </a:solidFill>
                <a:latin typeface="Proxima Nova"/>
                <a:ea typeface="Proxima Nova"/>
                <a:cs typeface="Proxima Nova"/>
                <a:sym typeface="Proxima Nova"/>
              </a:rPr>
              <a:t>Award the task order</a:t>
            </a:r>
            <a:endParaRPr b="0" i="0" sz="1100" u="none" cap="none" strike="noStrike">
              <a:solidFill>
                <a:srgbClr val="1F5C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Learn about the factors and requirements involved in proposal evaluation and task order award consideration.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1F5C99"/>
                </a:solidFill>
                <a:latin typeface="Proxima Nova"/>
                <a:ea typeface="Proxima Nova"/>
                <a:cs typeface="Proxima Nova"/>
                <a:sym typeface="Proxima Nova"/>
              </a:rPr>
              <a:t>Manage the task order</a:t>
            </a:r>
            <a:endParaRPr b="0" i="0" sz="1100" u="none" cap="none" strike="noStrike">
              <a:solidFill>
                <a:srgbClr val="1F5C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Proxima Nova"/>
              <a:ea typeface="Proxima Nova"/>
              <a:cs typeface="Proxima Nova"/>
              <a:sym typeface="Proxima Nova"/>
            </a:endParaRPr>
          </a:p>
          <a:p>
            <a:pPr indent="-127000" lvl="0" marL="127000" marR="0" rtl="0" algn="l">
              <a:lnSpc>
                <a:spcPct val="100000"/>
              </a:lnSpc>
              <a:spcBef>
                <a:spcPts val="0"/>
              </a:spcBef>
              <a:spcAft>
                <a:spcPts val="0"/>
              </a:spcAft>
              <a:buClr>
                <a:srgbClr val="000000"/>
              </a:buClr>
              <a:buSzPts val="800"/>
              <a:buFont typeface="Arial"/>
              <a:buChar char="•"/>
            </a:pPr>
            <a:r>
              <a:rPr b="0" i="0" lang="en" sz="800" u="none" cap="none" strike="noStrike">
                <a:solidFill>
                  <a:srgbClr val="000000"/>
                </a:solidFill>
                <a:latin typeface="Proxima Nova"/>
                <a:ea typeface="Proxima Nova"/>
                <a:cs typeface="Proxima Nova"/>
                <a:sym typeface="Proxima Nova"/>
              </a:rPr>
              <a:t>Understand the process of reassigning task orders for administration, quality assurance, UR subcontracting plans, performance evaluation, and task order closeout.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245"/>
          <p:cNvSpPr txBox="1"/>
          <p:nvPr>
            <p:ph type="title"/>
          </p:nvPr>
        </p:nvSpPr>
        <p:spPr>
          <a:xfrm>
            <a:off x="841248" y="1216152"/>
            <a:ext cx="7388400" cy="2889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2800"/>
              <a:buNone/>
            </a:pPr>
            <a:r>
              <a:rPr b="1" lang="en">
                <a:solidFill>
                  <a:srgbClr val="1C4587"/>
                </a:solidFill>
                <a:latin typeface="Helvetica Neue"/>
                <a:ea typeface="Helvetica Neue"/>
                <a:cs typeface="Helvetica Neue"/>
                <a:sym typeface="Helvetica Neue"/>
              </a:rPr>
              <a:t>Resources</a:t>
            </a:r>
            <a:endParaRPr b="1">
              <a:solidFill>
                <a:srgbClr val="1C4587"/>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7" name="Shape 2097"/>
        <p:cNvGrpSpPr/>
        <p:nvPr/>
      </p:nvGrpSpPr>
      <p:grpSpPr>
        <a:xfrm>
          <a:off x="0" y="0"/>
          <a:ext cx="0" cy="0"/>
          <a:chOff x="0" y="0"/>
          <a:chExt cx="0" cy="0"/>
        </a:xfrm>
      </p:grpSpPr>
      <p:sp>
        <p:nvSpPr>
          <p:cNvPr id="2098" name="Google Shape;2098;p246"/>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0579BD"/>
                </a:solidFill>
              </a:rPr>
              <a:t>OASIS+ </a:t>
            </a:r>
            <a:r>
              <a:rPr lang="en">
                <a:latin typeface="Proxima Nova"/>
                <a:ea typeface="Proxima Nova"/>
                <a:cs typeface="Proxima Nova"/>
                <a:sym typeface="Proxima Nova"/>
              </a:rPr>
              <a:t>Additional Resources</a:t>
            </a:r>
            <a:endParaRPr>
              <a:latin typeface="Proxima Nova"/>
              <a:ea typeface="Proxima Nova"/>
              <a:cs typeface="Proxima Nova"/>
              <a:sym typeface="Proxima Nova"/>
            </a:endParaRPr>
          </a:p>
        </p:txBody>
      </p:sp>
      <p:sp>
        <p:nvSpPr>
          <p:cNvPr id="2099" name="Google Shape;2099;p246"/>
          <p:cNvSpPr txBox="1"/>
          <p:nvPr/>
        </p:nvSpPr>
        <p:spPr>
          <a:xfrm>
            <a:off x="5789100" y="16625"/>
            <a:ext cx="3354900" cy="307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6334F"/>
                </a:solidFill>
                <a:latin typeface="Arial"/>
                <a:ea typeface="Arial"/>
                <a:cs typeface="Arial"/>
                <a:sym typeface="Arial"/>
              </a:rPr>
              <a:t>2024 Pacific Defense Contracting Summit (October 28, 2024)</a:t>
            </a:r>
            <a:endParaRPr b="1" i="0" sz="800" u="none" cap="none" strike="noStrike">
              <a:solidFill>
                <a:srgbClr val="000000"/>
              </a:solidFill>
              <a:latin typeface="Arial"/>
              <a:ea typeface="Arial"/>
              <a:cs typeface="Arial"/>
              <a:sym typeface="Arial"/>
            </a:endParaRPr>
          </a:p>
        </p:txBody>
      </p:sp>
      <p:sp>
        <p:nvSpPr>
          <p:cNvPr id="2100" name="Google Shape;2100;p246"/>
          <p:cNvSpPr txBox="1"/>
          <p:nvPr/>
        </p:nvSpPr>
        <p:spPr>
          <a:xfrm>
            <a:off x="722204" y="1222145"/>
            <a:ext cx="3459000" cy="3396600"/>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300"/>
              <a:buFont typeface="Proxima Nova"/>
              <a:buChar char="•"/>
            </a:pPr>
            <a:r>
              <a:rPr b="1" i="0" lang="en" sz="1300" u="none" cap="none" strike="noStrike">
                <a:solidFill>
                  <a:srgbClr val="4EA72E"/>
                </a:solidFill>
                <a:latin typeface="Proxima Nova"/>
                <a:ea typeface="Proxima Nova"/>
                <a:cs typeface="Proxima Nova"/>
                <a:sym typeface="Proxima Nova"/>
              </a:rPr>
              <a:t>Acquisition Planning</a:t>
            </a:r>
            <a:endParaRPr b="1" i="0" sz="1000" u="none" cap="none" strike="noStrike">
              <a:solidFill>
                <a:srgbClr val="000000"/>
              </a:solidFill>
              <a:latin typeface="Proxima Nova"/>
              <a:ea typeface="Proxima Nova"/>
              <a:cs typeface="Proxima Nova"/>
              <a:sym typeface="Proxima Nova"/>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3"/>
              </a:rPr>
              <a:t>OASIS+ Website</a:t>
            </a:r>
            <a:r>
              <a:rPr b="0" i="0" lang="en" sz="1100" u="none" cap="none" strike="noStrike">
                <a:solidFill>
                  <a:srgbClr val="0070C0"/>
                </a:solidFill>
                <a:latin typeface="Proxima Nova Semibold"/>
                <a:ea typeface="Proxima Nova Semibold"/>
                <a:cs typeface="Proxima Nova Semibold"/>
                <a:sym typeface="Proxima Nova Semibold"/>
              </a:rPr>
              <a:t> – </a:t>
            </a:r>
            <a:r>
              <a:rPr b="0" i="1" lang="en" sz="1100" u="none" cap="none" strike="noStrike">
                <a:solidFill>
                  <a:srgbClr val="0070C0"/>
                </a:solidFill>
                <a:latin typeface="Proxima Nova Semibold"/>
                <a:ea typeface="Proxima Nova Semibold"/>
                <a:cs typeface="Proxima Nova Semibold"/>
                <a:sym typeface="Proxima Nova Semibold"/>
              </a:rPr>
              <a:t>one-stop shop!</a:t>
            </a:r>
            <a:endParaRPr b="0" i="0" sz="1000" u="none" cap="none" strike="noStrike">
              <a:solidFill>
                <a:srgbClr val="000000"/>
              </a:solidFill>
              <a:latin typeface="Proxima Nova Semibold"/>
              <a:ea typeface="Proxima Nova Semibold"/>
              <a:cs typeface="Proxima Nova Semibold"/>
              <a:sym typeface="Proxima Nova Semibold"/>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4"/>
              </a:rPr>
              <a:t>OASIS+ Blog</a:t>
            </a:r>
            <a:r>
              <a:rPr b="0" i="0" lang="en" sz="1100" u="none" cap="none" strike="noStrike">
                <a:solidFill>
                  <a:srgbClr val="0070C0"/>
                </a:solidFill>
                <a:latin typeface="Proxima Nova Semibold"/>
                <a:ea typeface="Proxima Nova Semibold"/>
                <a:cs typeface="Proxima Nova Semibold"/>
                <a:sym typeface="Proxima Nova Semibold"/>
              </a:rPr>
              <a:t> (Interact) – </a:t>
            </a:r>
            <a:r>
              <a:rPr b="0" i="1" lang="en" sz="1100" u="none" cap="none" strike="noStrike">
                <a:solidFill>
                  <a:srgbClr val="0070C0"/>
                </a:solidFill>
                <a:latin typeface="Proxima Nova Semibold"/>
                <a:ea typeface="Proxima Nova Semibold"/>
                <a:cs typeface="Proxima Nova Semibold"/>
                <a:sym typeface="Proxima Nova Semibold"/>
              </a:rPr>
              <a:t>sign-up!</a:t>
            </a:r>
            <a:endParaRPr b="0" i="0" sz="1000" u="none" cap="none" strike="noStrike">
              <a:solidFill>
                <a:srgbClr val="000000"/>
              </a:solidFill>
              <a:latin typeface="Proxima Nova Semibold"/>
              <a:ea typeface="Proxima Nova Semibold"/>
              <a:cs typeface="Proxima Nova Semibold"/>
              <a:sym typeface="Proxima Nova Semibold"/>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5"/>
              </a:rPr>
              <a:t>OASIS+ Fact Sheet (PDF)</a:t>
            </a:r>
            <a:endParaRPr b="0" i="1" sz="1100" u="none" cap="none" strike="noStrike">
              <a:solidFill>
                <a:srgbClr val="0070C0"/>
              </a:solidFill>
              <a:latin typeface="Proxima Nova Semibold"/>
              <a:ea typeface="Proxima Nova Semibold"/>
              <a:cs typeface="Proxima Nova Semibold"/>
              <a:sym typeface="Proxima Nova Semibold"/>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6"/>
              </a:rPr>
              <a:t>OASIS+ Training</a:t>
            </a:r>
            <a:endParaRPr b="0" i="1" sz="1100" u="none" cap="none" strike="noStrike">
              <a:solidFill>
                <a:schemeClr val="hlink"/>
              </a:solidFill>
              <a:uFill>
                <a:noFill/>
              </a:uFill>
              <a:latin typeface="Proxima Nova Semibold"/>
              <a:ea typeface="Proxima Nova Semibold"/>
              <a:cs typeface="Proxima Nova Semibold"/>
              <a:sym typeface="Proxima Nova Semibold"/>
              <a:hlinkClick r:id="rId7"/>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8"/>
              </a:rPr>
              <a:t>Request a Scope Review</a:t>
            </a:r>
            <a:endParaRPr b="0" i="0" sz="1100" u="none" cap="none" strike="noStrike">
              <a:solidFill>
                <a:srgbClr val="0070C0"/>
              </a:solidFill>
              <a:latin typeface="Proxima Nova Semibold"/>
              <a:ea typeface="Proxima Nova Semibold"/>
              <a:cs typeface="Proxima Nova Semibold"/>
              <a:sym typeface="Proxima Nova Semibold"/>
            </a:endParaRPr>
          </a:p>
          <a:p>
            <a:pPr indent="-209550" lvl="0" marL="215900" marR="0" rtl="0" algn="l">
              <a:lnSpc>
                <a:spcPct val="100000"/>
              </a:lnSpc>
              <a:spcBef>
                <a:spcPts val="500"/>
              </a:spcBef>
              <a:spcAft>
                <a:spcPts val="0"/>
              </a:spcAft>
              <a:buClr>
                <a:srgbClr val="000000"/>
              </a:buClr>
              <a:buSzPts val="1300"/>
              <a:buFont typeface="Proxima Nova"/>
              <a:buChar char="•"/>
            </a:pPr>
            <a:r>
              <a:rPr b="1" i="0" lang="en" sz="1300" u="none" cap="none" strike="noStrike">
                <a:solidFill>
                  <a:srgbClr val="4EA72E"/>
                </a:solidFill>
                <a:latin typeface="Proxima Nova"/>
                <a:ea typeface="Proxima Nova"/>
                <a:cs typeface="Proxima Nova"/>
                <a:sym typeface="Proxima Nova"/>
              </a:rPr>
              <a:t>Market Research Tools</a:t>
            </a:r>
            <a:endParaRPr b="1" i="0" sz="1000" u="none" cap="none" strike="noStrike">
              <a:solidFill>
                <a:srgbClr val="000000"/>
              </a:solidFill>
              <a:latin typeface="Proxima Nova"/>
              <a:ea typeface="Proxima Nova"/>
              <a:cs typeface="Proxima Nova"/>
              <a:sym typeface="Proxima Nova"/>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9"/>
              </a:rPr>
              <a:t>Market Research as a Service</a:t>
            </a:r>
            <a:r>
              <a:rPr b="0" i="0" lang="en" sz="1100" u="none" cap="none" strike="noStrike">
                <a:solidFill>
                  <a:srgbClr val="0070C0"/>
                </a:solidFill>
                <a:latin typeface="Proxima Nova Semibold"/>
                <a:ea typeface="Proxima Nova Semibold"/>
                <a:cs typeface="Proxima Nova Semibold"/>
                <a:sym typeface="Proxima Nova Semibold"/>
              </a:rPr>
              <a:t> (MRaS)</a:t>
            </a:r>
            <a:endParaRPr b="0" i="0" sz="1000" u="none" cap="none" strike="noStrike">
              <a:solidFill>
                <a:srgbClr val="000000"/>
              </a:solidFill>
              <a:latin typeface="Proxima Nova Semibold"/>
              <a:ea typeface="Proxima Nova Semibold"/>
              <a:cs typeface="Proxima Nova Semibold"/>
              <a:sym typeface="Proxima Nova Semibold"/>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10"/>
              </a:rPr>
              <a:t>CALC+ Pricing Intelligence Suite</a:t>
            </a:r>
            <a:endParaRPr b="0" i="0" sz="1100" u="none" cap="none" strike="noStrike">
              <a:solidFill>
                <a:srgbClr val="0070C0"/>
              </a:solidFill>
              <a:latin typeface="Proxima Nova Semibold"/>
              <a:ea typeface="Proxima Nova Semibold"/>
              <a:cs typeface="Proxima Nova Semibold"/>
              <a:sym typeface="Proxima Nova Semibold"/>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11"/>
              </a:rPr>
              <a:t>OASIS+ Scope Reviews</a:t>
            </a:r>
            <a:endParaRPr b="0" i="0" sz="1100" u="none" cap="none" strike="noStrike">
              <a:solidFill>
                <a:srgbClr val="0070C0"/>
              </a:solidFill>
              <a:latin typeface="Proxima Nova Semibold"/>
              <a:ea typeface="Proxima Nova Semibold"/>
              <a:cs typeface="Proxima Nova Semibold"/>
              <a:sym typeface="Proxima Nova Semibold"/>
            </a:endParaRPr>
          </a:p>
          <a:p>
            <a:pPr indent="-209550" lvl="0" marL="215900" marR="0" rtl="0" algn="l">
              <a:lnSpc>
                <a:spcPct val="100000"/>
              </a:lnSpc>
              <a:spcBef>
                <a:spcPts val="500"/>
              </a:spcBef>
              <a:spcAft>
                <a:spcPts val="0"/>
              </a:spcAft>
              <a:buClr>
                <a:srgbClr val="000000"/>
              </a:buClr>
              <a:buSzPts val="1300"/>
              <a:buFont typeface="Proxima Nova"/>
              <a:buChar char="•"/>
            </a:pPr>
            <a:r>
              <a:rPr b="1" i="0" lang="en" sz="1300" u="none" cap="none" strike="noStrike">
                <a:solidFill>
                  <a:srgbClr val="4EA72E"/>
                </a:solidFill>
                <a:latin typeface="Proxima Nova"/>
                <a:ea typeface="Proxima Nova"/>
                <a:cs typeface="Proxima Nova"/>
                <a:sym typeface="Proxima Nova"/>
              </a:rPr>
              <a:t>Preparation</a:t>
            </a:r>
            <a:endParaRPr b="1" i="0" sz="1000" u="none" cap="none" strike="noStrike">
              <a:solidFill>
                <a:srgbClr val="000000"/>
              </a:solidFill>
              <a:latin typeface="Proxima Nova"/>
              <a:ea typeface="Proxima Nova"/>
              <a:cs typeface="Proxima Nova"/>
              <a:sym typeface="Proxima Nova"/>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12"/>
              </a:rPr>
              <a:t>Obtain an OASIS+ DPA</a:t>
            </a:r>
            <a:endParaRPr b="0" i="0" sz="1100" u="none" cap="none" strike="noStrike">
              <a:solidFill>
                <a:srgbClr val="0070C0"/>
              </a:solidFill>
              <a:latin typeface="Proxima Nova Semibold"/>
              <a:ea typeface="Proxima Nova Semibold"/>
              <a:cs typeface="Proxima Nova Semibold"/>
              <a:sym typeface="Proxima Nova Semibold"/>
            </a:endParaRPr>
          </a:p>
          <a:p>
            <a:pPr indent="-209550" lvl="0" marL="215900" marR="0" rtl="0" algn="l">
              <a:lnSpc>
                <a:spcPct val="100000"/>
              </a:lnSpc>
              <a:spcBef>
                <a:spcPts val="500"/>
              </a:spcBef>
              <a:spcAft>
                <a:spcPts val="0"/>
              </a:spcAft>
              <a:buClr>
                <a:srgbClr val="000000"/>
              </a:buClr>
              <a:buSzPts val="1300"/>
              <a:buFont typeface="Proxima Nova"/>
              <a:buChar char="•"/>
            </a:pPr>
            <a:r>
              <a:rPr b="1" i="0" lang="en" sz="1300" u="none" cap="none" strike="noStrike">
                <a:solidFill>
                  <a:srgbClr val="4EA72E"/>
                </a:solidFill>
                <a:latin typeface="Proxima Nova"/>
                <a:ea typeface="Proxima Nova"/>
                <a:cs typeface="Proxima Nova"/>
                <a:sym typeface="Proxima Nova"/>
              </a:rPr>
              <a:t>Solicitation, Evaluation, &amp; Award</a:t>
            </a:r>
            <a:endParaRPr b="1" i="0" sz="1000" u="none" cap="none" strike="noStrike">
              <a:solidFill>
                <a:srgbClr val="000000"/>
              </a:solidFill>
              <a:latin typeface="Proxima Nova"/>
              <a:ea typeface="Proxima Nova"/>
              <a:cs typeface="Proxima Nova"/>
              <a:sym typeface="Proxima Nova"/>
            </a:endParaRPr>
          </a:p>
          <a:p>
            <a:pPr indent="-209550" lvl="1" marL="431800" marR="0" rtl="0" algn="l">
              <a:lnSpc>
                <a:spcPct val="100000"/>
              </a:lnSpc>
              <a:spcBef>
                <a:spcPts val="500"/>
              </a:spcBef>
              <a:spcAft>
                <a:spcPts val="0"/>
              </a:spcAft>
              <a:buClr>
                <a:srgbClr val="000000"/>
              </a:buClr>
              <a:buSzPts val="1100"/>
              <a:buFont typeface="Proxima Nova Semibold"/>
              <a:buChar char="•"/>
            </a:pPr>
            <a:r>
              <a:rPr b="0" i="0" lang="en" sz="1100" u="none" cap="none" strike="noStrike">
                <a:solidFill>
                  <a:schemeClr val="hlink"/>
                </a:solidFill>
                <a:uFill>
                  <a:noFill/>
                </a:uFill>
                <a:latin typeface="Proxima Nova Semibold"/>
                <a:ea typeface="Proxima Nova Semibold"/>
                <a:cs typeface="Proxima Nova Semibold"/>
                <a:sym typeface="Proxima Nova Semibold"/>
                <a:hlinkClick r:id="rId13"/>
              </a:rPr>
              <a:t>Review the OASIS+ Ordering Guide</a:t>
            </a:r>
            <a:endParaRPr b="0" i="0" sz="1000" u="none" cap="none" strike="noStrike">
              <a:solidFill>
                <a:srgbClr val="0070C0"/>
              </a:solidFill>
              <a:latin typeface="Proxima Nova Semibold"/>
              <a:ea typeface="Proxima Nova Semibold"/>
              <a:cs typeface="Proxima Nova Semibold"/>
              <a:sym typeface="Proxima Nova Semibold"/>
            </a:endParaRPr>
          </a:p>
        </p:txBody>
      </p:sp>
      <p:sp>
        <p:nvSpPr>
          <p:cNvPr id="2101" name="Google Shape;2101;p246"/>
          <p:cNvSpPr/>
          <p:nvPr/>
        </p:nvSpPr>
        <p:spPr>
          <a:xfrm rot="1018718">
            <a:off x="3476201" y="1749783"/>
            <a:ext cx="936938" cy="97931"/>
          </a:xfrm>
          <a:prstGeom prst="rightArrow">
            <a:avLst>
              <a:gd fmla="val 50000" name="adj1"/>
              <a:gd fmla="val 50000" name="adj2"/>
            </a:avLst>
          </a:prstGeom>
          <a:solidFill>
            <a:srgbClr val="4EA7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102" name="Google Shape;2102;p246"/>
          <p:cNvSpPr txBox="1"/>
          <p:nvPr/>
        </p:nvSpPr>
        <p:spPr>
          <a:xfrm>
            <a:off x="4983700" y="1140525"/>
            <a:ext cx="3074400" cy="400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https://www.gsa.gov/oasis-plus/</a:t>
            </a:r>
            <a:endParaRPr b="1" i="0" sz="1400" u="none" cap="none" strike="noStrike">
              <a:solidFill>
                <a:srgbClr val="000000"/>
              </a:solidFill>
              <a:latin typeface="Proxima Nova"/>
              <a:ea typeface="Proxima Nova"/>
              <a:cs typeface="Proxima Nova"/>
              <a:sym typeface="Proxima Nova"/>
            </a:endParaRPr>
          </a:p>
        </p:txBody>
      </p:sp>
      <p:pic>
        <p:nvPicPr>
          <p:cNvPr descr="Screenshot of OASIS+ website highlighting the &quot;Sellers&quot; tab." id="2103" name="Google Shape;2103;p246"/>
          <p:cNvPicPr preferRelativeResize="0"/>
          <p:nvPr/>
        </p:nvPicPr>
        <p:blipFill rotWithShape="1">
          <a:blip r:embed="rId14">
            <a:alphaModFix/>
          </a:blip>
          <a:srcRect b="0" l="0" r="0" t="0"/>
          <a:stretch/>
        </p:blipFill>
        <p:spPr>
          <a:xfrm>
            <a:off x="5016424" y="1535797"/>
            <a:ext cx="2842026" cy="3356450"/>
          </a:xfrm>
          <a:prstGeom prst="rect">
            <a:avLst/>
          </a:prstGeom>
          <a:noFill/>
          <a:ln>
            <a:noFill/>
          </a:ln>
          <a:effectLst>
            <a:outerShdw blurRad="57150" rotWithShape="0" algn="bl" dir="5400000" dist="19050">
              <a:srgbClr val="000000">
                <a:alpha val="49803"/>
              </a:srgbClr>
            </a:outerShdw>
          </a:effectLst>
        </p:spPr>
      </p:pic>
      <p:sp>
        <p:nvSpPr>
          <p:cNvPr descr="Arrow pointing to &quot;Sellers&quot; tab on website." id="2104" name="Google Shape;2104;p246"/>
          <p:cNvSpPr/>
          <p:nvPr/>
        </p:nvSpPr>
        <p:spPr>
          <a:xfrm rot="-1948962">
            <a:off x="6373182" y="1660926"/>
            <a:ext cx="229031" cy="20165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5" name="Google Shape;2105;p246"/>
          <p:cNvPicPr preferRelativeResize="0"/>
          <p:nvPr/>
        </p:nvPicPr>
        <p:blipFill rotWithShape="1">
          <a:blip r:embed="rId15">
            <a:alphaModFix/>
          </a:blip>
          <a:srcRect b="0" l="0" r="0" t="0"/>
          <a:stretch/>
        </p:blipFill>
        <p:spPr>
          <a:xfrm>
            <a:off x="4602529" y="1938854"/>
            <a:ext cx="3969608" cy="319104"/>
          </a:xfrm>
          <a:prstGeom prst="rect">
            <a:avLst/>
          </a:prstGeom>
          <a:noFill/>
          <a:ln>
            <a:noFill/>
          </a:ln>
          <a:effectLst>
            <a:outerShdw blurRad="50800" rotWithShape="0" algn="tl" dir="2700000" dist="38100">
              <a:srgbClr val="000000">
                <a:alpha val="40000"/>
              </a:srgbClr>
            </a:outerShdw>
          </a:effectLst>
        </p:spPr>
      </p:pic>
      <p:sp>
        <p:nvSpPr>
          <p:cNvPr id="2106" name="Google Shape;2106;p246"/>
          <p:cNvSpPr/>
          <p:nvPr/>
        </p:nvSpPr>
        <p:spPr>
          <a:xfrm>
            <a:off x="5941625" y="1944075"/>
            <a:ext cx="507600" cy="243900"/>
          </a:xfrm>
          <a:prstGeom prst="roundRect">
            <a:avLst>
              <a:gd fmla="val 16667" name="adj"/>
            </a:avLst>
          </a:prstGeom>
          <a:noFill/>
          <a:ln cap="flat" cmpd="sng" w="952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pic>
        <p:nvPicPr>
          <p:cNvPr descr="GSA Starmark" id="2111" name="Google Shape;2111;p247"/>
          <p:cNvPicPr preferRelativeResize="0"/>
          <p:nvPr/>
        </p:nvPicPr>
        <p:blipFill rotWithShape="1">
          <a:blip r:embed="rId3">
            <a:alphaModFix/>
          </a:blip>
          <a:srcRect b="0" l="0" r="0" t="0"/>
          <a:stretch/>
        </p:blipFill>
        <p:spPr>
          <a:xfrm>
            <a:off x="139025" y="102125"/>
            <a:ext cx="389300" cy="389300"/>
          </a:xfrm>
          <a:prstGeom prst="rect">
            <a:avLst/>
          </a:prstGeom>
          <a:noFill/>
          <a:ln>
            <a:noFill/>
          </a:ln>
        </p:spPr>
      </p:pic>
      <p:sp>
        <p:nvSpPr>
          <p:cNvPr id="2112" name="Google Shape;2112;p2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3000">
                <a:solidFill>
                  <a:srgbClr val="003C71"/>
                </a:solidFill>
              </a:rPr>
              <a:t>How GSA-PSHC Delivers …</a:t>
            </a:r>
            <a:endParaRPr sz="3000"/>
          </a:p>
        </p:txBody>
      </p:sp>
      <p:grpSp>
        <p:nvGrpSpPr>
          <p:cNvPr descr="Chart showing GSA PSHC Acquisition Programs, Support and Tools" id="2113" name="Google Shape;2113;p247"/>
          <p:cNvGrpSpPr/>
          <p:nvPr/>
        </p:nvGrpSpPr>
        <p:grpSpPr>
          <a:xfrm>
            <a:off x="472239" y="1139692"/>
            <a:ext cx="5465284" cy="3266947"/>
            <a:chOff x="923724" y="1105938"/>
            <a:chExt cx="7999538" cy="4847822"/>
          </a:xfrm>
        </p:grpSpPr>
        <p:sp>
          <p:nvSpPr>
            <p:cNvPr id="2114" name="Google Shape;2114;p247"/>
            <p:cNvSpPr txBox="1"/>
            <p:nvPr/>
          </p:nvSpPr>
          <p:spPr>
            <a:xfrm>
              <a:off x="964157" y="1105938"/>
              <a:ext cx="3338700" cy="4077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400"/>
                <a:buFont typeface="Arial"/>
                <a:buNone/>
              </a:pPr>
              <a:r>
                <a:rPr b="1" i="0" lang="en" sz="1400" u="none" cap="none" strike="noStrike">
                  <a:solidFill>
                    <a:srgbClr val="4892DC"/>
                  </a:solidFill>
                  <a:latin typeface="Proxima Nova"/>
                  <a:ea typeface="Proxima Nova"/>
                  <a:cs typeface="Proxima Nova"/>
                  <a:sym typeface="Proxima Nova"/>
                </a:rPr>
                <a:t>Acquisition Programs:</a:t>
              </a:r>
              <a:endParaRPr b="0" i="0" sz="1100" u="none" cap="none" strike="noStrike">
                <a:solidFill>
                  <a:srgbClr val="000000"/>
                </a:solidFill>
                <a:latin typeface="Arial"/>
                <a:ea typeface="Arial"/>
                <a:cs typeface="Arial"/>
                <a:sym typeface="Arial"/>
              </a:endParaRPr>
            </a:p>
          </p:txBody>
        </p:sp>
        <p:sp>
          <p:nvSpPr>
            <p:cNvPr id="2115" name="Google Shape;2115;p247"/>
            <p:cNvSpPr txBox="1"/>
            <p:nvPr/>
          </p:nvSpPr>
          <p:spPr>
            <a:xfrm>
              <a:off x="923724" y="2932167"/>
              <a:ext cx="3338700" cy="4077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rgbClr val="000000"/>
                </a:buClr>
                <a:buSzPts val="1400"/>
                <a:buFont typeface="Arial"/>
                <a:buNone/>
              </a:pPr>
              <a:r>
                <a:rPr b="1" i="0" lang="en" sz="1400" u="none" cap="none" strike="noStrike">
                  <a:solidFill>
                    <a:srgbClr val="4892DC"/>
                  </a:solidFill>
                  <a:latin typeface="Proxima Nova"/>
                  <a:ea typeface="Proxima Nova"/>
                  <a:cs typeface="Proxima Nova"/>
                  <a:sym typeface="Proxima Nova"/>
                </a:rPr>
                <a:t>Support:</a:t>
              </a:r>
              <a:endParaRPr b="1" i="0" sz="1500" u="none" cap="none" strike="noStrike">
                <a:solidFill>
                  <a:srgbClr val="4892DC"/>
                </a:solidFill>
                <a:latin typeface="Proxima Nova"/>
                <a:ea typeface="Proxima Nova"/>
                <a:cs typeface="Proxima Nova"/>
                <a:sym typeface="Proxima Nova"/>
              </a:endParaRPr>
            </a:p>
          </p:txBody>
        </p:sp>
        <p:sp>
          <p:nvSpPr>
            <p:cNvPr id="2116" name="Google Shape;2116;p247"/>
            <p:cNvSpPr txBox="1"/>
            <p:nvPr/>
          </p:nvSpPr>
          <p:spPr>
            <a:xfrm>
              <a:off x="964157" y="4380997"/>
              <a:ext cx="3338700" cy="345000"/>
            </a:xfrm>
            <a:prstGeom prst="rect">
              <a:avLst/>
            </a:prstGeom>
            <a:noFill/>
            <a:ln>
              <a:noFill/>
            </a:ln>
          </p:spPr>
          <p:txBody>
            <a:bodyPr anchorCtr="0" anchor="ctr" bIns="34275" lIns="68575" spcFirstLastPara="1" rIns="68575" wrap="square" tIns="34275">
              <a:normAutofit fontScale="92500" lnSpcReduction="10000"/>
            </a:bodyPr>
            <a:lstStyle/>
            <a:p>
              <a:pPr indent="0" lvl="0" marL="0" marR="0" rtl="0" algn="l">
                <a:lnSpc>
                  <a:spcPct val="90000"/>
                </a:lnSpc>
                <a:spcBef>
                  <a:spcPts val="0"/>
                </a:spcBef>
                <a:spcAft>
                  <a:spcPts val="0"/>
                </a:spcAft>
                <a:buClr>
                  <a:srgbClr val="000000"/>
                </a:buClr>
                <a:buSzPct val="115830"/>
                <a:buFont typeface="Arial"/>
                <a:buNone/>
              </a:pPr>
              <a:r>
                <a:rPr b="1" i="0" lang="en" sz="1400" u="none" cap="none" strike="noStrike">
                  <a:solidFill>
                    <a:srgbClr val="4892DC"/>
                  </a:solidFill>
                  <a:latin typeface="Proxima Nova"/>
                  <a:ea typeface="Proxima Nova"/>
                  <a:cs typeface="Proxima Nova"/>
                  <a:sym typeface="Proxima Nova"/>
                </a:rPr>
                <a:t>Tools:</a:t>
              </a:r>
              <a:endParaRPr b="1" i="0" sz="1500" u="none" cap="none" strike="noStrike">
                <a:solidFill>
                  <a:srgbClr val="4892DC"/>
                </a:solidFill>
                <a:latin typeface="Proxima Nova"/>
                <a:ea typeface="Proxima Nova"/>
                <a:cs typeface="Proxima Nova"/>
                <a:sym typeface="Proxima Nova"/>
              </a:endParaRPr>
            </a:p>
          </p:txBody>
        </p:sp>
        <p:pic>
          <p:nvPicPr>
            <p:cNvPr id="2117" name="Google Shape;2117;p247"/>
            <p:cNvPicPr preferRelativeResize="0"/>
            <p:nvPr/>
          </p:nvPicPr>
          <p:blipFill rotWithShape="1">
            <a:blip r:embed="rId4">
              <a:alphaModFix/>
            </a:blip>
            <a:srcRect b="0" l="0" r="0" t="0"/>
            <a:stretch/>
          </p:blipFill>
          <p:spPr>
            <a:xfrm>
              <a:off x="1073377" y="1834407"/>
              <a:ext cx="1993128" cy="768083"/>
            </a:xfrm>
            <a:prstGeom prst="rect">
              <a:avLst/>
            </a:prstGeom>
            <a:noFill/>
            <a:ln>
              <a:noFill/>
            </a:ln>
          </p:spPr>
        </p:pic>
        <p:sp>
          <p:nvSpPr>
            <p:cNvPr id="2118" name="Google Shape;2118;p247"/>
            <p:cNvSpPr/>
            <p:nvPr/>
          </p:nvSpPr>
          <p:spPr>
            <a:xfrm>
              <a:off x="964158" y="1485562"/>
              <a:ext cx="7956000" cy="1407000"/>
            </a:xfrm>
            <a:prstGeom prst="rect">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2119" name="Google Shape;2119;p247"/>
            <p:cNvPicPr preferRelativeResize="0"/>
            <p:nvPr/>
          </p:nvPicPr>
          <p:blipFill rotWithShape="1">
            <a:blip r:embed="rId5">
              <a:alphaModFix/>
            </a:blip>
            <a:srcRect b="0" l="0" r="0" t="0"/>
            <a:stretch/>
          </p:blipFill>
          <p:spPr>
            <a:xfrm>
              <a:off x="3250954" y="1545247"/>
              <a:ext cx="1724025" cy="647700"/>
            </a:xfrm>
            <a:prstGeom prst="rect">
              <a:avLst/>
            </a:prstGeom>
            <a:noFill/>
            <a:ln>
              <a:noFill/>
            </a:ln>
          </p:spPr>
        </p:pic>
        <p:pic>
          <p:nvPicPr>
            <p:cNvPr id="2120" name="Google Shape;2120;p247"/>
            <p:cNvPicPr preferRelativeResize="0"/>
            <p:nvPr/>
          </p:nvPicPr>
          <p:blipFill rotWithShape="1">
            <a:blip r:embed="rId6">
              <a:alphaModFix/>
            </a:blip>
            <a:srcRect b="0" l="0" r="0" t="0"/>
            <a:stretch/>
          </p:blipFill>
          <p:spPr>
            <a:xfrm>
              <a:off x="3293735" y="2267483"/>
              <a:ext cx="608963" cy="547684"/>
            </a:xfrm>
            <a:prstGeom prst="rect">
              <a:avLst/>
            </a:prstGeom>
            <a:noFill/>
            <a:ln>
              <a:noFill/>
            </a:ln>
          </p:spPr>
        </p:pic>
        <p:sp>
          <p:nvSpPr>
            <p:cNvPr id="2121" name="Google Shape;2121;p247"/>
            <p:cNvSpPr txBox="1"/>
            <p:nvPr/>
          </p:nvSpPr>
          <p:spPr>
            <a:xfrm>
              <a:off x="3874268" y="2389411"/>
              <a:ext cx="1182600" cy="42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7F7F7F"/>
                  </a:solidFill>
                  <a:latin typeface="Roboto"/>
                  <a:ea typeface="Roboto"/>
                  <a:cs typeface="Roboto"/>
                  <a:sym typeface="Roboto"/>
                </a:rPr>
                <a:t>HCaTS</a:t>
              </a:r>
              <a:endParaRPr b="0" i="0" sz="1100" u="none" cap="none" strike="noStrike">
                <a:solidFill>
                  <a:srgbClr val="000000"/>
                </a:solidFill>
                <a:latin typeface="Arial"/>
                <a:ea typeface="Arial"/>
                <a:cs typeface="Arial"/>
                <a:sym typeface="Arial"/>
              </a:endParaRPr>
            </a:p>
          </p:txBody>
        </p:sp>
        <p:pic>
          <p:nvPicPr>
            <p:cNvPr id="2122" name="Google Shape;2122;p247"/>
            <p:cNvPicPr preferRelativeResize="0"/>
            <p:nvPr/>
          </p:nvPicPr>
          <p:blipFill rotWithShape="1">
            <a:blip r:embed="rId7">
              <a:alphaModFix/>
            </a:blip>
            <a:srcRect b="0" l="0" r="0" t="0"/>
            <a:stretch/>
          </p:blipFill>
          <p:spPr>
            <a:xfrm>
              <a:off x="5178585" y="1871869"/>
              <a:ext cx="1760181" cy="669456"/>
            </a:xfrm>
            <a:prstGeom prst="rect">
              <a:avLst/>
            </a:prstGeom>
            <a:noFill/>
            <a:ln>
              <a:noFill/>
            </a:ln>
          </p:spPr>
        </p:pic>
        <p:pic>
          <p:nvPicPr>
            <p:cNvPr id="2123" name="Google Shape;2123;p247"/>
            <p:cNvPicPr preferRelativeResize="0"/>
            <p:nvPr/>
          </p:nvPicPr>
          <p:blipFill rotWithShape="1">
            <a:blip r:embed="rId8">
              <a:alphaModFix/>
            </a:blip>
            <a:srcRect b="0" l="0" r="0" t="0"/>
            <a:stretch/>
          </p:blipFill>
          <p:spPr>
            <a:xfrm>
              <a:off x="7177796" y="1886213"/>
              <a:ext cx="1640776" cy="688998"/>
            </a:xfrm>
            <a:prstGeom prst="rect">
              <a:avLst/>
            </a:prstGeom>
            <a:noFill/>
            <a:ln>
              <a:noFill/>
            </a:ln>
          </p:spPr>
        </p:pic>
        <p:pic>
          <p:nvPicPr>
            <p:cNvPr id="2124" name="Google Shape;2124;p247"/>
            <p:cNvPicPr preferRelativeResize="0"/>
            <p:nvPr/>
          </p:nvPicPr>
          <p:blipFill rotWithShape="1">
            <a:blip r:embed="rId9">
              <a:alphaModFix/>
            </a:blip>
            <a:srcRect b="0" l="0" r="0" t="0"/>
            <a:stretch/>
          </p:blipFill>
          <p:spPr>
            <a:xfrm>
              <a:off x="1113113" y="3286313"/>
              <a:ext cx="2614239" cy="1109905"/>
            </a:xfrm>
            <a:prstGeom prst="rect">
              <a:avLst/>
            </a:prstGeom>
            <a:noFill/>
            <a:ln>
              <a:noFill/>
            </a:ln>
          </p:spPr>
        </p:pic>
        <p:pic>
          <p:nvPicPr>
            <p:cNvPr id="2125" name="Google Shape;2125;p247"/>
            <p:cNvPicPr preferRelativeResize="0"/>
            <p:nvPr/>
          </p:nvPicPr>
          <p:blipFill rotWithShape="1">
            <a:blip r:embed="rId10">
              <a:alphaModFix/>
            </a:blip>
            <a:srcRect b="0" l="0" r="0" t="0"/>
            <a:stretch/>
          </p:blipFill>
          <p:spPr>
            <a:xfrm>
              <a:off x="3950049" y="3606810"/>
              <a:ext cx="2498032" cy="361870"/>
            </a:xfrm>
            <a:prstGeom prst="rect">
              <a:avLst/>
            </a:prstGeom>
            <a:noFill/>
            <a:ln>
              <a:noFill/>
            </a:ln>
          </p:spPr>
        </p:pic>
        <p:pic>
          <p:nvPicPr>
            <p:cNvPr id="2126" name="Google Shape;2126;p247"/>
            <p:cNvPicPr preferRelativeResize="0"/>
            <p:nvPr/>
          </p:nvPicPr>
          <p:blipFill rotWithShape="1">
            <a:blip r:embed="rId11">
              <a:alphaModFix/>
            </a:blip>
            <a:srcRect b="0" l="0" r="0" t="0"/>
            <a:stretch/>
          </p:blipFill>
          <p:spPr>
            <a:xfrm>
              <a:off x="1156995" y="4757689"/>
              <a:ext cx="1263238" cy="919679"/>
            </a:xfrm>
            <a:prstGeom prst="rect">
              <a:avLst/>
            </a:prstGeom>
            <a:noFill/>
            <a:ln>
              <a:noFill/>
            </a:ln>
          </p:spPr>
        </p:pic>
        <p:pic>
          <p:nvPicPr>
            <p:cNvPr id="2127" name="Google Shape;2127;p247"/>
            <p:cNvPicPr preferRelativeResize="0"/>
            <p:nvPr/>
          </p:nvPicPr>
          <p:blipFill rotWithShape="1">
            <a:blip r:embed="rId12">
              <a:alphaModFix/>
            </a:blip>
            <a:srcRect b="0" l="0" r="0" t="0"/>
            <a:stretch/>
          </p:blipFill>
          <p:spPr>
            <a:xfrm>
              <a:off x="3950049" y="5055183"/>
              <a:ext cx="1778947" cy="629121"/>
            </a:xfrm>
            <a:prstGeom prst="rect">
              <a:avLst/>
            </a:prstGeom>
            <a:noFill/>
            <a:ln>
              <a:noFill/>
            </a:ln>
          </p:spPr>
        </p:pic>
        <p:pic>
          <p:nvPicPr>
            <p:cNvPr id="2128" name="Google Shape;2128;p247"/>
            <p:cNvPicPr preferRelativeResize="0"/>
            <p:nvPr/>
          </p:nvPicPr>
          <p:blipFill rotWithShape="1">
            <a:blip r:embed="rId13">
              <a:alphaModFix/>
            </a:blip>
            <a:srcRect b="0" l="0" r="0" t="0"/>
            <a:stretch/>
          </p:blipFill>
          <p:spPr>
            <a:xfrm>
              <a:off x="2475270" y="4805147"/>
              <a:ext cx="1182470" cy="886852"/>
            </a:xfrm>
            <a:prstGeom prst="rect">
              <a:avLst/>
            </a:prstGeom>
            <a:noFill/>
            <a:ln>
              <a:noFill/>
            </a:ln>
          </p:spPr>
        </p:pic>
        <p:sp>
          <p:nvSpPr>
            <p:cNvPr id="2129" name="Google Shape;2129;p247"/>
            <p:cNvSpPr/>
            <p:nvPr/>
          </p:nvSpPr>
          <p:spPr>
            <a:xfrm>
              <a:off x="967262" y="3289487"/>
              <a:ext cx="7956000" cy="996600"/>
            </a:xfrm>
            <a:prstGeom prst="rect">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130" name="Google Shape;2130;p247"/>
            <p:cNvSpPr/>
            <p:nvPr/>
          </p:nvSpPr>
          <p:spPr>
            <a:xfrm>
              <a:off x="964157" y="4683003"/>
              <a:ext cx="7956000" cy="1166100"/>
            </a:xfrm>
            <a:prstGeom prst="rect">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2131" name="Google Shape;2131;p247"/>
            <p:cNvPicPr preferRelativeResize="0"/>
            <p:nvPr/>
          </p:nvPicPr>
          <p:blipFill rotWithShape="1">
            <a:blip r:embed="rId14">
              <a:alphaModFix/>
            </a:blip>
            <a:srcRect b="0" l="0" r="0" t="0"/>
            <a:stretch/>
          </p:blipFill>
          <p:spPr>
            <a:xfrm>
              <a:off x="7344576" y="5217528"/>
              <a:ext cx="1397257" cy="312986"/>
            </a:xfrm>
            <a:prstGeom prst="rect">
              <a:avLst/>
            </a:prstGeom>
            <a:noFill/>
            <a:ln>
              <a:noFill/>
            </a:ln>
          </p:spPr>
        </p:pic>
        <p:pic>
          <p:nvPicPr>
            <p:cNvPr id="2132" name="Google Shape;2132;p247"/>
            <p:cNvPicPr preferRelativeResize="0"/>
            <p:nvPr/>
          </p:nvPicPr>
          <p:blipFill rotWithShape="1">
            <a:blip r:embed="rId15">
              <a:alphaModFix/>
            </a:blip>
            <a:srcRect b="0" l="0" r="0" t="0"/>
            <a:stretch/>
          </p:blipFill>
          <p:spPr>
            <a:xfrm>
              <a:off x="6036577" y="5115774"/>
              <a:ext cx="1208386" cy="457341"/>
            </a:xfrm>
            <a:prstGeom prst="rect">
              <a:avLst/>
            </a:prstGeom>
            <a:noFill/>
            <a:ln>
              <a:noFill/>
            </a:ln>
          </p:spPr>
        </p:pic>
        <p:sp>
          <p:nvSpPr>
            <p:cNvPr id="2133" name="Google Shape;2133;p247"/>
            <p:cNvSpPr/>
            <p:nvPr/>
          </p:nvSpPr>
          <p:spPr>
            <a:xfrm>
              <a:off x="5924106" y="5055183"/>
              <a:ext cx="2894400" cy="636900"/>
            </a:xfrm>
            <a:prstGeom prst="rect">
              <a:avLst/>
            </a:prstGeom>
            <a:noFill/>
            <a:ln cap="flat" cmpd="sng" w="9525">
              <a:solidFill>
                <a:srgbClr val="A3C5ED"/>
              </a:solidFill>
              <a:prstDash val="dash"/>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2134" name="Google Shape;2134;p247"/>
            <p:cNvPicPr preferRelativeResize="0"/>
            <p:nvPr/>
          </p:nvPicPr>
          <p:blipFill rotWithShape="1">
            <a:blip r:embed="rId16">
              <a:alphaModFix/>
            </a:blip>
            <a:srcRect b="0" l="0" r="0" t="0"/>
            <a:stretch/>
          </p:blipFill>
          <p:spPr>
            <a:xfrm>
              <a:off x="1647053" y="5744428"/>
              <a:ext cx="1546360" cy="209332"/>
            </a:xfrm>
            <a:prstGeom prst="rect">
              <a:avLst/>
            </a:prstGeom>
            <a:noFill/>
            <a:ln>
              <a:noFill/>
            </a:ln>
          </p:spPr>
        </p:pic>
        <p:pic>
          <p:nvPicPr>
            <p:cNvPr id="2135" name="Google Shape;2135;p247"/>
            <p:cNvPicPr preferRelativeResize="0"/>
            <p:nvPr/>
          </p:nvPicPr>
          <p:blipFill rotWithShape="1">
            <a:blip r:embed="rId17">
              <a:alphaModFix/>
            </a:blip>
            <a:srcRect b="0" l="0" r="0" t="0"/>
            <a:stretch/>
          </p:blipFill>
          <p:spPr>
            <a:xfrm>
              <a:off x="4346467" y="5741485"/>
              <a:ext cx="957053" cy="190004"/>
            </a:xfrm>
            <a:prstGeom prst="rect">
              <a:avLst/>
            </a:prstGeom>
            <a:noFill/>
            <a:ln>
              <a:noFill/>
            </a:ln>
          </p:spPr>
        </p:pic>
      </p:grpSp>
      <p:sp>
        <p:nvSpPr>
          <p:cNvPr id="2136" name="Google Shape;2136;p247"/>
          <p:cNvSpPr txBox="1"/>
          <p:nvPr/>
        </p:nvSpPr>
        <p:spPr>
          <a:xfrm>
            <a:off x="6151425" y="358227"/>
            <a:ext cx="2623200" cy="4301400"/>
          </a:xfrm>
          <a:prstGeom prst="rect">
            <a:avLst/>
          </a:prstGeom>
          <a:noFill/>
          <a:ln>
            <a:noFill/>
          </a:ln>
        </p:spPr>
        <p:txBody>
          <a:bodyPr anchorCtr="0" anchor="t" bIns="34275" lIns="68575" spcFirstLastPara="1" rIns="68575" wrap="square" tIns="34275">
            <a:noAutofit/>
          </a:bodyPr>
          <a:lstStyle/>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Manages</a:t>
            </a:r>
            <a:r>
              <a:rPr b="0" i="0" lang="en" sz="1100" u="none" cap="none" strike="noStrike">
                <a:solidFill>
                  <a:srgbClr val="1C4587"/>
                </a:solidFill>
                <a:latin typeface="Proxima Nova"/>
                <a:ea typeface="Proxima Nova"/>
                <a:cs typeface="Proxima Nova"/>
                <a:sym typeface="Proxima Nova"/>
              </a:rPr>
              <a:t> FAS’s $56 billion+ professional services and charge card acquisition marketplaces</a:t>
            </a:r>
            <a:endParaRPr b="0" i="0" sz="2300" u="none" cap="none" strike="noStrike">
              <a:solidFill>
                <a:srgbClr val="1C4587"/>
              </a:solidFill>
              <a:latin typeface="Proxima Nova"/>
              <a:ea typeface="Proxima Nova"/>
              <a:cs typeface="Proxima Nova"/>
              <a:sym typeface="Proxima Nova"/>
            </a:endParaRPr>
          </a:p>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Administers</a:t>
            </a:r>
            <a:endParaRPr b="0" i="0" sz="2300" u="none" cap="none" strike="noStrike">
              <a:solidFill>
                <a:srgbClr val="1C4587"/>
              </a:solidFill>
              <a:latin typeface="Proxima Nova"/>
              <a:ea typeface="Proxima Nova"/>
              <a:cs typeface="Proxima Nova"/>
              <a:sym typeface="Proxima Nova"/>
            </a:endParaRPr>
          </a:p>
          <a:p>
            <a:pPr indent="-95250" lvl="1" marL="431800" marR="0" rtl="0" algn="l">
              <a:lnSpc>
                <a:spcPct val="100000"/>
              </a:lnSpc>
              <a:spcBef>
                <a:spcPts val="400"/>
              </a:spcBef>
              <a:spcAft>
                <a:spcPts val="0"/>
              </a:spcAft>
              <a:buClr>
                <a:srgbClr val="1C4587"/>
              </a:buClr>
              <a:buSzPts val="1100"/>
              <a:buFont typeface="Proxima Nova"/>
              <a:buChar char="•"/>
            </a:pPr>
            <a:r>
              <a:rPr b="0" i="0" lang="en" sz="1100" u="none" cap="none" strike="noStrike">
                <a:solidFill>
                  <a:srgbClr val="1C4587"/>
                </a:solidFill>
                <a:latin typeface="Proxima Nova"/>
                <a:ea typeface="Proxima Nova"/>
                <a:cs typeface="Proxima Nova"/>
                <a:sym typeface="Proxima Nova"/>
              </a:rPr>
              <a:t>6,000+ contracts and industry partners</a:t>
            </a:r>
            <a:endParaRPr b="0" i="0" sz="2000" u="none" cap="none" strike="noStrike">
              <a:solidFill>
                <a:srgbClr val="1C4587"/>
              </a:solidFill>
              <a:latin typeface="Proxima Nova"/>
              <a:ea typeface="Proxima Nova"/>
              <a:cs typeface="Proxima Nova"/>
              <a:sym typeface="Proxima Nova"/>
            </a:endParaRPr>
          </a:p>
          <a:p>
            <a:pPr indent="-95250" lvl="1" marL="431800" marR="0" rtl="0" algn="l">
              <a:lnSpc>
                <a:spcPct val="100000"/>
              </a:lnSpc>
              <a:spcBef>
                <a:spcPts val="400"/>
              </a:spcBef>
              <a:spcAft>
                <a:spcPts val="0"/>
              </a:spcAft>
              <a:buClr>
                <a:srgbClr val="1C4587"/>
              </a:buClr>
              <a:buSzPts val="1100"/>
              <a:buFont typeface="Proxima Nova"/>
              <a:buChar char="•"/>
            </a:pPr>
            <a:r>
              <a:rPr b="0" i="0" lang="en" sz="1100" u="none" cap="none" strike="noStrike">
                <a:solidFill>
                  <a:srgbClr val="1C4587"/>
                </a:solidFill>
                <a:latin typeface="Proxima Nova"/>
                <a:ea typeface="Proxima Nova"/>
                <a:cs typeface="Proxima Nova"/>
                <a:sym typeface="Proxima Nova"/>
              </a:rPr>
              <a:t>7 million+ travel, purchase, and fleet charge card accounts </a:t>
            </a:r>
            <a:endParaRPr b="0" i="0" sz="2000" u="none" cap="none" strike="noStrike">
              <a:solidFill>
                <a:srgbClr val="1C4587"/>
              </a:solidFill>
              <a:latin typeface="Proxima Nova"/>
              <a:ea typeface="Proxima Nova"/>
              <a:cs typeface="Proxima Nova"/>
              <a:sym typeface="Proxima Nova"/>
            </a:endParaRPr>
          </a:p>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Trains</a:t>
            </a:r>
            <a:r>
              <a:rPr b="0" i="0" lang="en" sz="1100" u="none" cap="none" strike="noStrike">
                <a:solidFill>
                  <a:srgbClr val="1C4587"/>
                </a:solidFill>
                <a:latin typeface="Proxima Nova"/>
                <a:ea typeface="Proxima Nova"/>
                <a:cs typeface="Proxima Nova"/>
                <a:sym typeface="Proxima Nova"/>
              </a:rPr>
              <a:t> &amp; provides acquisition support services to federal acquisition professionals &amp; programs</a:t>
            </a:r>
            <a:endParaRPr b="0" i="0" sz="2300" u="none" cap="none" strike="noStrike">
              <a:solidFill>
                <a:srgbClr val="1C4587"/>
              </a:solidFill>
              <a:latin typeface="Proxima Nova"/>
              <a:ea typeface="Proxima Nova"/>
              <a:cs typeface="Proxima Nova"/>
              <a:sym typeface="Proxima Nova"/>
            </a:endParaRPr>
          </a:p>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Delivers</a:t>
            </a:r>
            <a:r>
              <a:rPr b="0" i="0" lang="en" sz="1100" u="none" cap="none" strike="noStrike">
                <a:solidFill>
                  <a:srgbClr val="1C4587"/>
                </a:solidFill>
                <a:latin typeface="Proxima Nova"/>
                <a:ea typeface="Proxima Nova"/>
                <a:cs typeface="Proxima Nova"/>
                <a:sym typeface="Proxima Nova"/>
              </a:rPr>
              <a:t> access to services pricing data &amp; leading practices through easy to use digital tools </a:t>
            </a:r>
            <a:endParaRPr b="0" i="0" sz="2300" u="none" cap="none" strike="noStrike">
              <a:solidFill>
                <a:srgbClr val="1C4587"/>
              </a:solidFill>
              <a:latin typeface="Proxima Nova"/>
              <a:ea typeface="Proxima Nova"/>
              <a:cs typeface="Proxima Nova"/>
              <a:sym typeface="Proxima Nova"/>
            </a:endParaRPr>
          </a:p>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Serves</a:t>
            </a:r>
            <a:r>
              <a:rPr b="0" i="0" lang="en" sz="1100" u="none" cap="none" strike="noStrike">
                <a:solidFill>
                  <a:srgbClr val="1C4587"/>
                </a:solidFill>
                <a:latin typeface="Proxima Nova"/>
                <a:ea typeface="Proxima Nova"/>
                <a:cs typeface="Proxima Nova"/>
                <a:sym typeface="Proxima Nova"/>
              </a:rPr>
              <a:t> as the Federal Category Manager for professional services </a:t>
            </a:r>
            <a:endParaRPr b="0" i="0" sz="2300" u="none" cap="none" strike="noStrike">
              <a:solidFill>
                <a:srgbClr val="1C4587"/>
              </a:solidFill>
              <a:latin typeface="Proxima Nova"/>
              <a:ea typeface="Proxima Nova"/>
              <a:cs typeface="Proxima Nova"/>
              <a:sym typeface="Proxima Nova"/>
            </a:endParaRPr>
          </a:p>
          <a:p>
            <a:pPr indent="-184150" lvl="0" marL="254000" marR="0" rtl="0" algn="l">
              <a:lnSpc>
                <a:spcPct val="100000"/>
              </a:lnSpc>
              <a:spcBef>
                <a:spcPts val="800"/>
              </a:spcBef>
              <a:spcAft>
                <a:spcPts val="0"/>
              </a:spcAft>
              <a:buClr>
                <a:srgbClr val="1C4587"/>
              </a:buClr>
              <a:buSzPts val="1100"/>
              <a:buFont typeface="Proxima Nova"/>
              <a:buChar char="•"/>
            </a:pPr>
            <a:r>
              <a:rPr b="0" i="0" lang="en" sz="1100" u="sng" cap="none" strike="noStrike">
                <a:solidFill>
                  <a:srgbClr val="1C4587"/>
                </a:solidFill>
                <a:latin typeface="Proxima Nova"/>
                <a:ea typeface="Proxima Nova"/>
                <a:cs typeface="Proxima Nova"/>
                <a:sym typeface="Proxima Nova"/>
              </a:rPr>
              <a:t>Leads</a:t>
            </a:r>
            <a:r>
              <a:rPr b="0" i="0" lang="en" sz="1100" u="none" cap="none" strike="noStrike">
                <a:solidFill>
                  <a:srgbClr val="1C4587"/>
                </a:solidFill>
                <a:latin typeface="Proxima Nova"/>
                <a:ea typeface="Proxima Nova"/>
                <a:cs typeface="Proxima Nova"/>
                <a:sym typeface="Proxima Nova"/>
              </a:rPr>
              <a:t> the Federal Better Contracting Initiative (BCI) for improving services requirements development</a:t>
            </a:r>
            <a:endParaRPr b="0" i="0" sz="2300" u="none" cap="none" strike="noStrike">
              <a:solidFill>
                <a:srgbClr val="1C4587"/>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pic>
        <p:nvPicPr>
          <p:cNvPr descr="GSA Starmark" id="2141" name="Google Shape;2141;p248"/>
          <p:cNvPicPr preferRelativeResize="0"/>
          <p:nvPr/>
        </p:nvPicPr>
        <p:blipFill rotWithShape="1">
          <a:blip r:embed="rId3">
            <a:alphaModFix/>
          </a:blip>
          <a:srcRect b="0" l="0" r="0" t="0"/>
          <a:stretch/>
        </p:blipFill>
        <p:spPr>
          <a:xfrm>
            <a:off x="139025" y="102125"/>
            <a:ext cx="389300" cy="389300"/>
          </a:xfrm>
          <a:prstGeom prst="rect">
            <a:avLst/>
          </a:prstGeom>
          <a:noFill/>
          <a:ln>
            <a:noFill/>
          </a:ln>
        </p:spPr>
      </p:pic>
      <p:sp>
        <p:nvSpPr>
          <p:cNvPr id="2142" name="Google Shape;2142;p248"/>
          <p:cNvSpPr txBox="1"/>
          <p:nvPr/>
        </p:nvSpPr>
        <p:spPr>
          <a:xfrm>
            <a:off x="3117512" y="433649"/>
            <a:ext cx="2909100" cy="700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100"/>
              <a:buFont typeface="Arial"/>
              <a:buNone/>
            </a:pPr>
            <a:r>
              <a:rPr b="1" i="0" lang="en" sz="4100" u="none" cap="none" strike="noStrike">
                <a:solidFill>
                  <a:srgbClr val="00538E"/>
                </a:solidFill>
                <a:latin typeface="Proxima Nova"/>
                <a:ea typeface="Proxima Nova"/>
                <a:cs typeface="Proxima Nova"/>
                <a:sym typeface="Proxima Nova"/>
              </a:rPr>
              <a:t>Thank you!</a:t>
            </a:r>
            <a:endParaRPr b="1" i="0" sz="3000" u="none" cap="none" strike="noStrike">
              <a:solidFill>
                <a:srgbClr val="000000"/>
              </a:solidFill>
              <a:latin typeface="Proxima Nova"/>
              <a:ea typeface="Proxima Nova"/>
              <a:cs typeface="Proxima Nova"/>
              <a:sym typeface="Proxima Nova"/>
            </a:endParaRPr>
          </a:p>
        </p:txBody>
      </p:sp>
      <p:pic>
        <p:nvPicPr>
          <p:cNvPr descr="QR Code for the AOSIS+ website:  oasisplus@gsa.gov" id="2143" name="Google Shape;2143;p248"/>
          <p:cNvPicPr preferRelativeResize="0"/>
          <p:nvPr/>
        </p:nvPicPr>
        <p:blipFill rotWithShape="1">
          <a:blip r:embed="rId4">
            <a:alphaModFix/>
          </a:blip>
          <a:srcRect b="0" l="0" r="0" t="0"/>
          <a:stretch/>
        </p:blipFill>
        <p:spPr>
          <a:xfrm>
            <a:off x="1243215" y="1232679"/>
            <a:ext cx="6787510" cy="1507542"/>
          </a:xfrm>
          <a:prstGeom prst="rect">
            <a:avLst/>
          </a:prstGeom>
          <a:noFill/>
          <a:ln>
            <a:noFill/>
          </a:ln>
        </p:spPr>
      </p:pic>
      <p:sp>
        <p:nvSpPr>
          <p:cNvPr id="2144" name="Google Shape;2144;p248"/>
          <p:cNvSpPr txBox="1"/>
          <p:nvPr/>
        </p:nvSpPr>
        <p:spPr>
          <a:xfrm>
            <a:off x="3515156" y="2767821"/>
            <a:ext cx="21138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538E"/>
                </a:solidFill>
                <a:latin typeface="Proxima Nova"/>
                <a:ea typeface="Proxima Nova"/>
                <a:cs typeface="Proxima Nova"/>
                <a:sym typeface="Proxima Nova"/>
              </a:rPr>
              <a:t>Questions?</a:t>
            </a:r>
            <a:endParaRPr b="0" i="0" sz="18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Proxima Nova"/>
                <a:ea typeface="Proxima Nova"/>
                <a:cs typeface="Proxima Nova"/>
                <a:sym typeface="Proxima Nova"/>
              </a:rPr>
              <a:t>oasisplus@gsa.gov</a:t>
            </a:r>
            <a:endParaRPr b="0" i="0" sz="1100" u="none" cap="none" strike="noStrike">
              <a:solidFill>
                <a:srgbClr val="000000"/>
              </a:solidFill>
              <a:latin typeface="Proxima Nova"/>
              <a:ea typeface="Proxima Nova"/>
              <a:cs typeface="Proxima Nova"/>
              <a:sym typeface="Proxima Nova"/>
            </a:endParaRPr>
          </a:p>
        </p:txBody>
      </p:sp>
      <p:sp>
        <p:nvSpPr>
          <p:cNvPr id="2145" name="Google Shape;2145;p248"/>
          <p:cNvSpPr txBox="1"/>
          <p:nvPr/>
        </p:nvSpPr>
        <p:spPr>
          <a:xfrm>
            <a:off x="2150" y="3770475"/>
            <a:ext cx="9144000" cy="13731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146" name="Google Shape;2146;p248"/>
          <p:cNvPicPr preferRelativeResize="0"/>
          <p:nvPr/>
        </p:nvPicPr>
        <p:blipFill rotWithShape="1">
          <a:blip r:embed="rId5">
            <a:alphaModFix/>
          </a:blip>
          <a:srcRect b="0" l="0" r="0" t="0"/>
          <a:stretch/>
        </p:blipFill>
        <p:spPr>
          <a:xfrm>
            <a:off x="1005400" y="3891800"/>
            <a:ext cx="571525" cy="571525"/>
          </a:xfrm>
          <a:prstGeom prst="rect">
            <a:avLst/>
          </a:prstGeom>
          <a:noFill/>
          <a:ln>
            <a:noFill/>
          </a:ln>
        </p:spPr>
      </p:pic>
      <p:sp>
        <p:nvSpPr>
          <p:cNvPr id="2147" name="Google Shape;2147;p248"/>
          <p:cNvSpPr txBox="1"/>
          <p:nvPr/>
        </p:nvSpPr>
        <p:spPr>
          <a:xfrm>
            <a:off x="163550" y="4515900"/>
            <a:ext cx="26148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538E"/>
                </a:solidFill>
                <a:latin typeface="Arial"/>
                <a:ea typeface="Arial"/>
                <a:cs typeface="Arial"/>
                <a:sym typeface="Arial"/>
              </a:rPr>
              <a:t>Follow us on X (formerly Twitter)</a:t>
            </a:r>
            <a:endParaRPr b="1" i="0" sz="1100" u="none" cap="none" strike="noStrike">
              <a:solidFill>
                <a:srgbClr val="0053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Arial"/>
                <a:ea typeface="Arial"/>
                <a:cs typeface="Arial"/>
                <a:sym typeface="Arial"/>
              </a:rPr>
              <a:t>@GSAProfServices</a:t>
            </a:r>
            <a:endParaRPr b="1" i="0" sz="1100" u="none" cap="none" strike="noStrike">
              <a:solidFill>
                <a:schemeClr val="dk1"/>
              </a:solidFill>
              <a:latin typeface="Arial"/>
              <a:ea typeface="Arial"/>
              <a:cs typeface="Arial"/>
              <a:sym typeface="Arial"/>
            </a:endParaRPr>
          </a:p>
        </p:txBody>
      </p:sp>
      <p:pic>
        <p:nvPicPr>
          <p:cNvPr id="2148" name="Google Shape;2148;p248"/>
          <p:cNvPicPr preferRelativeResize="0"/>
          <p:nvPr/>
        </p:nvPicPr>
        <p:blipFill rotWithShape="1">
          <a:blip r:embed="rId6">
            <a:alphaModFix/>
          </a:blip>
          <a:srcRect b="0" l="0" r="0" t="0"/>
          <a:stretch/>
        </p:blipFill>
        <p:spPr>
          <a:xfrm>
            <a:off x="3472999" y="3992851"/>
            <a:ext cx="1938325" cy="448573"/>
          </a:xfrm>
          <a:prstGeom prst="rect">
            <a:avLst/>
          </a:prstGeom>
          <a:noFill/>
          <a:ln>
            <a:noFill/>
          </a:ln>
        </p:spPr>
      </p:pic>
      <p:sp>
        <p:nvSpPr>
          <p:cNvPr id="2149" name="Google Shape;2149;p248"/>
          <p:cNvSpPr txBox="1"/>
          <p:nvPr>
            <p:ph idx="4294967295" type="title"/>
          </p:nvPr>
        </p:nvSpPr>
        <p:spPr>
          <a:xfrm>
            <a:off x="3217750" y="4589525"/>
            <a:ext cx="27498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538E"/>
                </a:solidFill>
                <a:latin typeface="Arial"/>
                <a:ea typeface="Arial"/>
                <a:cs typeface="Arial"/>
                <a:sym typeface="Arial"/>
              </a:rPr>
              <a:t>Join the </a:t>
            </a:r>
            <a:r>
              <a:rPr b="1" i="0" lang="en" sz="1100" u="sng" cap="none" strike="noStrike">
                <a:solidFill>
                  <a:schemeClr val="hlink"/>
                </a:solidFill>
                <a:latin typeface="Arial"/>
                <a:ea typeface="Arial"/>
                <a:cs typeface="Arial"/>
                <a:sym typeface="Arial"/>
                <a:hlinkClick r:id="rId7"/>
              </a:rPr>
              <a:t>OASIS+ Interact Community</a:t>
            </a:r>
            <a:endParaRPr b="1" i="0" sz="1100" u="none" cap="none" strike="noStrike">
              <a:solidFill>
                <a:srgbClr val="0053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Arial"/>
                <a:ea typeface="Arial"/>
                <a:cs typeface="Arial"/>
                <a:sym typeface="Arial"/>
              </a:rPr>
              <a:t> </a:t>
            </a:r>
            <a:endParaRPr/>
          </a:p>
        </p:txBody>
      </p:sp>
      <p:pic>
        <p:nvPicPr>
          <p:cNvPr id="2150" name="Google Shape;2150;p248"/>
          <p:cNvPicPr preferRelativeResize="0"/>
          <p:nvPr/>
        </p:nvPicPr>
        <p:blipFill rotWithShape="1">
          <a:blip r:embed="rId8">
            <a:alphaModFix/>
          </a:blip>
          <a:srcRect b="0" l="0" r="0" t="0"/>
          <a:stretch/>
        </p:blipFill>
        <p:spPr>
          <a:xfrm>
            <a:off x="7407575" y="3992850"/>
            <a:ext cx="621875" cy="621875"/>
          </a:xfrm>
          <a:prstGeom prst="rect">
            <a:avLst/>
          </a:prstGeom>
          <a:noFill/>
          <a:ln>
            <a:noFill/>
          </a:ln>
        </p:spPr>
      </p:pic>
      <p:sp>
        <p:nvSpPr>
          <p:cNvPr id="2151" name="Google Shape;2151;p248"/>
          <p:cNvSpPr txBox="1"/>
          <p:nvPr/>
        </p:nvSpPr>
        <p:spPr>
          <a:xfrm>
            <a:off x="6411113" y="4589525"/>
            <a:ext cx="26148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538E"/>
                </a:solidFill>
                <a:latin typeface="Arial"/>
                <a:ea typeface="Arial"/>
                <a:cs typeface="Arial"/>
                <a:sym typeface="Arial"/>
              </a:rPr>
              <a:t>Follow us on </a:t>
            </a:r>
            <a:r>
              <a:rPr b="1" i="0" lang="en" sz="1100" u="sng" cap="none" strike="noStrike">
                <a:solidFill>
                  <a:schemeClr val="hlink"/>
                </a:solidFill>
                <a:latin typeface="Arial"/>
                <a:ea typeface="Arial"/>
                <a:cs typeface="Arial"/>
                <a:sym typeface="Arial"/>
                <a:hlinkClick r:id="rId9"/>
              </a:rPr>
              <a:t>LinkedIn</a:t>
            </a:r>
            <a:endParaRPr b="1" i="0" sz="1100" u="none" cap="none" strike="noStrike">
              <a:solidFill>
                <a:srgbClr val="00538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Arial"/>
                <a:ea typeface="Arial"/>
                <a:cs typeface="Arial"/>
                <a:sym typeface="Arial"/>
              </a:rPr>
              <a:t>#gsaprofessionalservices</a:t>
            </a:r>
            <a:endParaRPr b="1" i="0" sz="11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2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51851"/>
              <a:buNone/>
            </a:pPr>
            <a:r>
              <a:rPr b="1" lang="en" sz="6000">
                <a:solidFill>
                  <a:srgbClr val="1C4587"/>
                </a:solidFill>
                <a:latin typeface="Helvetica Neue"/>
                <a:ea typeface="Helvetica Neue"/>
                <a:cs typeface="Helvetica Neue"/>
                <a:sym typeface="Helvetica Neue"/>
              </a:rPr>
              <a:t>Presenter: </a:t>
            </a:r>
            <a:r>
              <a:rPr b="1" lang="en" sz="2633">
                <a:solidFill>
                  <a:srgbClr val="1C4587"/>
                </a:solidFill>
                <a:latin typeface="Helvetica Neue"/>
                <a:ea typeface="Helvetica Neue"/>
                <a:cs typeface="Helvetica Neue"/>
                <a:sym typeface="Helvetica Neue"/>
              </a:rPr>
              <a:t>Acquisition Solutions Navigator</a:t>
            </a:r>
            <a:endParaRPr b="1" sz="2633">
              <a:solidFill>
                <a:srgbClr val="1C4587"/>
              </a:solidFill>
              <a:latin typeface="Helvetica Neue"/>
              <a:ea typeface="Helvetica Neue"/>
              <a:cs typeface="Helvetica Neue"/>
              <a:sym typeface="Helvetica Neue"/>
            </a:endParaRPr>
          </a:p>
          <a:p>
            <a:pPr indent="0" lvl="0" marL="0" rtl="0" algn="l">
              <a:lnSpc>
                <a:spcPct val="100000"/>
              </a:lnSpc>
              <a:spcBef>
                <a:spcPts val="0"/>
              </a:spcBef>
              <a:spcAft>
                <a:spcPts val="0"/>
              </a:spcAft>
              <a:buSzPct val="111111"/>
              <a:buNone/>
            </a:pPr>
            <a:r>
              <a:t/>
            </a:r>
            <a:endParaRPr b="1">
              <a:solidFill>
                <a:srgbClr val="38761D"/>
              </a:solidFill>
              <a:latin typeface="Helvetica Neue"/>
              <a:ea typeface="Helvetica Neue"/>
              <a:cs typeface="Helvetica Neue"/>
              <a:sym typeface="Helvetica Neue"/>
            </a:endParaRPr>
          </a:p>
          <a:p>
            <a:pPr indent="0" lvl="0" marL="0" rtl="0" algn="l">
              <a:lnSpc>
                <a:spcPct val="100000"/>
              </a:lnSpc>
              <a:spcBef>
                <a:spcPts val="0"/>
              </a:spcBef>
              <a:spcAft>
                <a:spcPts val="0"/>
              </a:spcAft>
              <a:buSzPct val="111111"/>
              <a:buNone/>
            </a:pPr>
            <a:r>
              <a:t/>
            </a:r>
            <a:endParaRPr b="1">
              <a:solidFill>
                <a:srgbClr val="38761D"/>
              </a:solidFill>
              <a:latin typeface="Helvetica Neue"/>
              <a:ea typeface="Helvetica Neue"/>
              <a:cs typeface="Helvetica Neue"/>
              <a:sym typeface="Helvetica Neue"/>
            </a:endParaRPr>
          </a:p>
        </p:txBody>
      </p:sp>
      <p:sp>
        <p:nvSpPr>
          <p:cNvPr id="2157" name="Google Shape;2157;p249"/>
          <p:cNvSpPr txBox="1"/>
          <p:nvPr/>
        </p:nvSpPr>
        <p:spPr>
          <a:xfrm>
            <a:off x="2772000" y="1412350"/>
            <a:ext cx="3600000" cy="221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2100" u="none" cap="none" strike="noStrike">
                <a:solidFill>
                  <a:srgbClr val="1C4587"/>
                </a:solidFill>
                <a:latin typeface="Arial"/>
                <a:ea typeface="Arial"/>
                <a:cs typeface="Arial"/>
                <a:sym typeface="Arial"/>
              </a:rPr>
              <a:t>Mark King</a:t>
            </a:r>
            <a:endParaRPr b="1" i="0" sz="2100" u="none" cap="none" strike="noStrike">
              <a:solidFill>
                <a:srgbClr val="1C458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2100" u="none" cap="none" strike="noStrike">
                <a:solidFill>
                  <a:srgbClr val="1C4587"/>
                </a:solidFill>
                <a:latin typeface="Arial"/>
                <a:ea typeface="Arial"/>
                <a:cs typeface="Arial"/>
                <a:sym typeface="Arial"/>
              </a:rPr>
              <a:t>GSA Customer Service Director, NASA Accounts</a:t>
            </a:r>
            <a:br>
              <a:rPr b="0" i="0" lang="en" sz="2100" u="none" cap="none" strike="noStrike">
                <a:solidFill>
                  <a:srgbClr val="1C4587"/>
                </a:solidFill>
                <a:latin typeface="Arial"/>
                <a:ea typeface="Arial"/>
                <a:cs typeface="Arial"/>
                <a:sym typeface="Arial"/>
              </a:rPr>
            </a:br>
            <a:r>
              <a:rPr b="0" i="0" lang="en" sz="2100" u="none" cap="none" strike="noStrike">
                <a:solidFill>
                  <a:srgbClr val="1C4587"/>
                </a:solidFill>
                <a:latin typeface="Arial"/>
                <a:ea typeface="Arial"/>
                <a:cs typeface="Arial"/>
                <a:sym typeface="Arial"/>
              </a:rPr>
              <a:t>Office of Customer Accounts and Stakeholder Engagement (CASE)</a:t>
            </a:r>
            <a:endParaRPr b="0" i="0" sz="2100" u="none" cap="none" strike="noStrike">
              <a:solidFill>
                <a:srgbClr val="1C4587"/>
              </a:solidFill>
              <a:latin typeface="Arial"/>
              <a:ea typeface="Arial"/>
              <a:cs typeface="Arial"/>
              <a:sym typeface="Arial"/>
            </a:endParaRPr>
          </a:p>
        </p:txBody>
      </p:sp>
      <p:pic>
        <p:nvPicPr>
          <p:cNvPr descr="Photo of Mark King" id="2158" name="Google Shape;2158;p249"/>
          <p:cNvPicPr preferRelativeResize="0"/>
          <p:nvPr/>
        </p:nvPicPr>
        <p:blipFill rotWithShape="1">
          <a:blip r:embed="rId3">
            <a:alphaModFix/>
          </a:blip>
          <a:srcRect b="0" l="0" r="0" t="0"/>
          <a:stretch/>
        </p:blipFill>
        <p:spPr>
          <a:xfrm>
            <a:off x="680075" y="1412349"/>
            <a:ext cx="1973975" cy="2960976"/>
          </a:xfrm>
          <a:prstGeom prst="rect">
            <a:avLst/>
          </a:prstGeom>
          <a:noFill/>
          <a:ln>
            <a:noFill/>
          </a:ln>
        </p:spPr>
      </p:pic>
      <p:pic>
        <p:nvPicPr>
          <p:cNvPr descr="QR Code for Mark King" id="2159" name="Google Shape;2159;p249"/>
          <p:cNvPicPr preferRelativeResize="0"/>
          <p:nvPr/>
        </p:nvPicPr>
        <p:blipFill rotWithShape="1">
          <a:blip r:embed="rId4">
            <a:alphaModFix/>
          </a:blip>
          <a:srcRect b="0" l="0" r="0" t="0"/>
          <a:stretch/>
        </p:blipFill>
        <p:spPr>
          <a:xfrm>
            <a:off x="6289675" y="2994225"/>
            <a:ext cx="2638800" cy="2063475"/>
          </a:xfrm>
          <a:prstGeom prst="rect">
            <a:avLst/>
          </a:prstGeom>
          <a:noFill/>
          <a:ln>
            <a:noFill/>
          </a:ln>
        </p:spPr>
      </p:pic>
      <p:pic>
        <p:nvPicPr>
          <p:cNvPr descr="Dog with a fall leaf on his nose" id="2160" name="Google Shape;2160;p249"/>
          <p:cNvPicPr preferRelativeResize="0"/>
          <p:nvPr/>
        </p:nvPicPr>
        <p:blipFill rotWithShape="1">
          <a:blip r:embed="rId5">
            <a:alphaModFix/>
          </a:blip>
          <a:srcRect b="0" l="0" r="0" t="0"/>
          <a:stretch/>
        </p:blipFill>
        <p:spPr>
          <a:xfrm>
            <a:off x="3585014" y="3628450"/>
            <a:ext cx="1973975" cy="1315977"/>
          </a:xfrm>
          <a:prstGeom prst="rect">
            <a:avLst/>
          </a:prstGeom>
          <a:noFill/>
          <a:ln>
            <a:noFill/>
          </a:ln>
        </p:spPr>
      </p:pic>
      <p:pic>
        <p:nvPicPr>
          <p:cNvPr descr="Fall graphic - Oh my Gourd it's Fall" id="2161" name="Google Shape;2161;p249"/>
          <p:cNvPicPr preferRelativeResize="0"/>
          <p:nvPr/>
        </p:nvPicPr>
        <p:blipFill rotWithShape="1">
          <a:blip r:embed="rId6">
            <a:alphaModFix/>
          </a:blip>
          <a:srcRect b="0" l="0" r="0" t="0"/>
          <a:stretch/>
        </p:blipFill>
        <p:spPr>
          <a:xfrm>
            <a:off x="6666376" y="1412350"/>
            <a:ext cx="1885400" cy="1437900"/>
          </a:xfrm>
          <a:prstGeom prst="rect">
            <a:avLst/>
          </a:prstGeom>
          <a:noFill/>
          <a:ln>
            <a:noFill/>
          </a:ln>
        </p:spPr>
      </p:pic>
      <p:pic>
        <p:nvPicPr>
          <p:cNvPr descr="String of Fall leaves" id="2162" name="Google Shape;2162;p249"/>
          <p:cNvPicPr preferRelativeResize="0"/>
          <p:nvPr/>
        </p:nvPicPr>
        <p:blipFill rotWithShape="1">
          <a:blip r:embed="rId7">
            <a:alphaModFix/>
          </a:blip>
          <a:srcRect b="0" l="0" r="0" t="0"/>
          <a:stretch/>
        </p:blipFill>
        <p:spPr>
          <a:xfrm>
            <a:off x="812725" y="4373325"/>
            <a:ext cx="1708674" cy="63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sp>
        <p:nvSpPr>
          <p:cNvPr id="2167" name="Google Shape;2167;p2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pic>
        <p:nvPicPr>
          <p:cNvPr descr="What can a CSD do for you?&#10;Acquisition Partner&#10;Training&#10;Market Research&#10;Vendor Engagement&#10;Small Business Advocate&#10;Scope reviews and Doc Library&#10;eTools Navigator" id="2168" name="Google Shape;2168;p250"/>
          <p:cNvPicPr preferRelativeResize="0"/>
          <p:nvPr/>
        </p:nvPicPr>
        <p:blipFill rotWithShape="1">
          <a:blip r:embed="rId3">
            <a:alphaModFix/>
          </a:blip>
          <a:srcRect b="0" l="0" r="0" t="0"/>
          <a:stretch/>
        </p:blipFill>
        <p:spPr>
          <a:xfrm>
            <a:off x="47163" y="26525"/>
            <a:ext cx="9049674" cy="5090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pic>
        <p:nvPicPr>
          <p:cNvPr descr="GSA Starmark" id="1889" name="Google Shape;1889;p233"/>
          <p:cNvPicPr preferRelativeResize="0"/>
          <p:nvPr/>
        </p:nvPicPr>
        <p:blipFill rotWithShape="1">
          <a:blip r:embed="rId3">
            <a:alphaModFix/>
          </a:blip>
          <a:srcRect b="0" l="0" r="0" t="0"/>
          <a:stretch/>
        </p:blipFill>
        <p:spPr>
          <a:xfrm>
            <a:off x="139025" y="102125"/>
            <a:ext cx="389300" cy="389300"/>
          </a:xfrm>
          <a:prstGeom prst="rect">
            <a:avLst/>
          </a:prstGeom>
          <a:noFill/>
          <a:ln>
            <a:noFill/>
          </a:ln>
        </p:spPr>
      </p:pic>
      <p:sp>
        <p:nvSpPr>
          <p:cNvPr id="1890" name="Google Shape;1890;p233"/>
          <p:cNvSpPr txBox="1"/>
          <p:nvPr>
            <p:ph type="title"/>
          </p:nvPr>
        </p:nvSpPr>
        <p:spPr>
          <a:xfrm>
            <a:off x="311700" y="445025"/>
            <a:ext cx="3849000" cy="969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51851"/>
              <a:buNone/>
            </a:pPr>
            <a:r>
              <a:rPr b="1" lang="en" sz="6000">
                <a:solidFill>
                  <a:srgbClr val="1C4587"/>
                </a:solidFill>
                <a:latin typeface="Helvetica Neue"/>
                <a:ea typeface="Helvetica Neue"/>
                <a:cs typeface="Helvetica Neue"/>
                <a:sym typeface="Helvetica Neue"/>
              </a:rPr>
              <a:t>Presenter:</a:t>
            </a:r>
            <a:endParaRPr b="1" sz="2650">
              <a:solidFill>
                <a:srgbClr val="1C4587"/>
              </a:solidFill>
              <a:latin typeface="Helvetica Neue"/>
              <a:ea typeface="Helvetica Neue"/>
              <a:cs typeface="Helvetica Neue"/>
              <a:sym typeface="Helvetica Neue"/>
            </a:endParaRPr>
          </a:p>
          <a:p>
            <a:pPr indent="0" lvl="0" marL="0" rtl="0" algn="l">
              <a:lnSpc>
                <a:spcPct val="100000"/>
              </a:lnSpc>
              <a:spcBef>
                <a:spcPts val="0"/>
              </a:spcBef>
              <a:spcAft>
                <a:spcPts val="0"/>
              </a:spcAft>
              <a:buSzPct val="111111"/>
              <a:buNone/>
            </a:pPr>
            <a:r>
              <a:t/>
            </a:r>
            <a:endParaRPr b="1">
              <a:solidFill>
                <a:srgbClr val="38761D"/>
              </a:solidFill>
              <a:latin typeface="Helvetica Neue"/>
              <a:ea typeface="Helvetica Neue"/>
              <a:cs typeface="Helvetica Neue"/>
              <a:sym typeface="Helvetica Neue"/>
            </a:endParaRPr>
          </a:p>
          <a:p>
            <a:pPr indent="0" lvl="0" marL="0" rtl="0" algn="l">
              <a:lnSpc>
                <a:spcPct val="100000"/>
              </a:lnSpc>
              <a:spcBef>
                <a:spcPts val="0"/>
              </a:spcBef>
              <a:spcAft>
                <a:spcPts val="0"/>
              </a:spcAft>
              <a:buSzPct val="111111"/>
              <a:buNone/>
            </a:pPr>
            <a:r>
              <a:t/>
            </a:r>
            <a:endParaRPr b="1">
              <a:solidFill>
                <a:srgbClr val="38761D"/>
              </a:solidFill>
              <a:latin typeface="Helvetica Neue"/>
              <a:ea typeface="Helvetica Neue"/>
              <a:cs typeface="Helvetica Neue"/>
              <a:sym typeface="Helvetica Neue"/>
            </a:endParaRPr>
          </a:p>
        </p:txBody>
      </p:sp>
      <p:pic>
        <p:nvPicPr>
          <p:cNvPr descr="Photo of Mr. Bill Niess" id="1891" name="Google Shape;1891;p233"/>
          <p:cNvPicPr preferRelativeResize="0"/>
          <p:nvPr/>
        </p:nvPicPr>
        <p:blipFill rotWithShape="1">
          <a:blip r:embed="rId4">
            <a:alphaModFix/>
          </a:blip>
          <a:srcRect b="0" l="0" r="0" t="0"/>
          <a:stretch/>
        </p:blipFill>
        <p:spPr>
          <a:xfrm>
            <a:off x="1124525" y="1460688"/>
            <a:ext cx="2166000" cy="2265050"/>
          </a:xfrm>
          <a:prstGeom prst="rect">
            <a:avLst/>
          </a:prstGeom>
          <a:noFill/>
          <a:ln>
            <a:noFill/>
          </a:ln>
        </p:spPr>
      </p:pic>
      <p:sp>
        <p:nvSpPr>
          <p:cNvPr id="1892" name="Google Shape;1892;p233"/>
          <p:cNvSpPr txBox="1"/>
          <p:nvPr/>
        </p:nvSpPr>
        <p:spPr>
          <a:xfrm>
            <a:off x="450075" y="3772400"/>
            <a:ext cx="3415800" cy="112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500" u="none" cap="none" strike="noStrike">
                <a:solidFill>
                  <a:srgbClr val="1C4587"/>
                </a:solidFill>
                <a:latin typeface="Arial"/>
                <a:ea typeface="Arial"/>
                <a:cs typeface="Arial"/>
                <a:sym typeface="Arial"/>
              </a:rPr>
              <a:t>Bill Niess</a:t>
            </a:r>
            <a:endParaRPr b="1" i="0" sz="15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 sz="1500" u="none" cap="none" strike="noStrike">
                <a:solidFill>
                  <a:srgbClr val="1C4587"/>
                </a:solidFill>
                <a:latin typeface="Arial"/>
                <a:ea typeface="Arial"/>
                <a:cs typeface="Arial"/>
                <a:sym typeface="Arial"/>
              </a:rPr>
              <a:t>OASIS+ Program Manager </a:t>
            </a:r>
            <a:endParaRPr b="0" i="0" sz="15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 sz="1500" u="none" cap="none" strike="noStrike">
                <a:solidFill>
                  <a:srgbClr val="1C4587"/>
                </a:solidFill>
                <a:latin typeface="Arial"/>
                <a:ea typeface="Arial"/>
                <a:cs typeface="Arial"/>
                <a:sym typeface="Arial"/>
              </a:rPr>
              <a:t>Office of Professional Services and Human Capital Categories (PSHC)</a:t>
            </a:r>
            <a:endParaRPr b="0" i="0" sz="1500" u="none" cap="none" strike="noStrike">
              <a:solidFill>
                <a:srgbClr val="1C4587"/>
              </a:solidFill>
              <a:latin typeface="Arial"/>
              <a:ea typeface="Arial"/>
              <a:cs typeface="Arial"/>
              <a:sym typeface="Arial"/>
            </a:endParaRPr>
          </a:p>
        </p:txBody>
      </p:sp>
      <p:pic>
        <p:nvPicPr>
          <p:cNvPr id="1893" name="Google Shape;1893;p233"/>
          <p:cNvPicPr preferRelativeResize="0"/>
          <p:nvPr/>
        </p:nvPicPr>
        <p:blipFill>
          <a:blip r:embed="rId5">
            <a:alphaModFix/>
          </a:blip>
          <a:stretch>
            <a:fillRect/>
          </a:stretch>
        </p:blipFill>
        <p:spPr>
          <a:xfrm>
            <a:off x="4236900" y="1675650"/>
            <a:ext cx="4271775" cy="179221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251"/>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Agenda</a:t>
            </a:r>
            <a:endParaRPr/>
          </a:p>
        </p:txBody>
      </p:sp>
      <p:sp>
        <p:nvSpPr>
          <p:cNvPr id="2174" name="Google Shape;2174;p251"/>
          <p:cNvSpPr txBox="1"/>
          <p:nvPr/>
        </p:nvSpPr>
        <p:spPr>
          <a:xfrm>
            <a:off x="3598150" y="618225"/>
            <a:ext cx="5111100" cy="3193800"/>
          </a:xfrm>
          <a:prstGeom prst="rect">
            <a:avLst/>
          </a:prstGeom>
          <a:noFill/>
          <a:ln>
            <a:noFill/>
          </a:ln>
        </p:spPr>
        <p:txBody>
          <a:bodyPr anchorCtr="0" anchor="t" bIns="91425" lIns="91425" spcFirstLastPara="1" rIns="91425" wrap="square" tIns="91425">
            <a:spAutoFit/>
          </a:bodyPr>
          <a:lstStyle/>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What IS Buy, really?</a:t>
            </a:r>
            <a:endParaRPr b="1" i="0" sz="2300" u="none" cap="none" strike="noStrike">
              <a:solidFill>
                <a:srgbClr val="333399"/>
              </a:solidFill>
              <a:latin typeface="Roboto"/>
              <a:ea typeface="Roboto"/>
              <a:cs typeface="Roboto"/>
              <a:sym typeface="Roboto"/>
            </a:endParaRPr>
          </a:p>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Registration &amp; Profile</a:t>
            </a:r>
            <a:endParaRPr b="1" i="0" sz="2300" u="none" cap="none" strike="noStrike">
              <a:solidFill>
                <a:srgbClr val="333399"/>
              </a:solidFill>
              <a:latin typeface="Roboto"/>
              <a:ea typeface="Roboto"/>
              <a:cs typeface="Roboto"/>
              <a:sym typeface="Roboto"/>
            </a:endParaRPr>
          </a:p>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Overview of Buy tools</a:t>
            </a:r>
            <a:endParaRPr b="1" i="0" sz="2300" u="none" cap="none" strike="noStrike">
              <a:solidFill>
                <a:srgbClr val="333399"/>
              </a:solidFill>
              <a:latin typeface="Roboto"/>
              <a:ea typeface="Roboto"/>
              <a:cs typeface="Roboto"/>
              <a:sym typeface="Roboto"/>
            </a:endParaRPr>
          </a:p>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Acquisition Solutions Navigator</a:t>
            </a:r>
            <a:endParaRPr b="1" i="0" sz="2300" u="none" cap="none" strike="noStrike">
              <a:solidFill>
                <a:srgbClr val="333399"/>
              </a:solidFill>
              <a:latin typeface="Roboto"/>
              <a:ea typeface="Roboto"/>
              <a:cs typeface="Roboto"/>
              <a:sym typeface="Roboto"/>
            </a:endParaRPr>
          </a:p>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LIVE demo</a:t>
            </a:r>
            <a:endParaRPr b="1" i="0" sz="2300" u="none" cap="none" strike="noStrike">
              <a:solidFill>
                <a:srgbClr val="333399"/>
              </a:solidFill>
              <a:latin typeface="Roboto"/>
              <a:ea typeface="Roboto"/>
              <a:cs typeface="Roboto"/>
              <a:sym typeface="Roboto"/>
            </a:endParaRPr>
          </a:p>
          <a:p>
            <a:pPr indent="0" lvl="0" marL="12700" marR="0" rtl="0" algn="l">
              <a:lnSpc>
                <a:spcPct val="150000"/>
              </a:lnSpc>
              <a:spcBef>
                <a:spcPts val="0"/>
              </a:spcBef>
              <a:spcAft>
                <a:spcPts val="0"/>
              </a:spcAft>
              <a:buClr>
                <a:srgbClr val="000000"/>
              </a:buClr>
              <a:buSzPts val="2300"/>
              <a:buFont typeface="Arial"/>
              <a:buNone/>
            </a:pPr>
            <a:r>
              <a:rPr b="1" i="0" lang="en" sz="2300" u="none" cap="none" strike="noStrike">
                <a:solidFill>
                  <a:schemeClr val="dk1"/>
                </a:solidFill>
                <a:latin typeface="Arial"/>
                <a:ea typeface="Arial"/>
                <a:cs typeface="Arial"/>
                <a:sym typeface="Arial"/>
              </a:rPr>
              <a:t>●</a:t>
            </a:r>
            <a:r>
              <a:rPr b="1" i="0" lang="en" sz="2300" u="none" cap="none" strike="noStrike">
                <a:solidFill>
                  <a:srgbClr val="333399"/>
                </a:solidFill>
                <a:latin typeface="Roboto"/>
                <a:ea typeface="Roboto"/>
                <a:cs typeface="Roboto"/>
                <a:sym typeface="Roboto"/>
              </a:rPr>
              <a:t>Q&amp;A</a:t>
            </a:r>
            <a:endParaRPr b="1" i="0" sz="2300" u="none" cap="none" strike="noStrike">
              <a:solidFill>
                <a:srgbClr val="333399"/>
              </a:solidFill>
              <a:latin typeface="Roboto"/>
              <a:ea typeface="Roboto"/>
              <a:cs typeface="Roboto"/>
              <a:sym typeface="Roboto"/>
            </a:endParaRPr>
          </a:p>
        </p:txBody>
      </p:sp>
      <p:pic>
        <p:nvPicPr>
          <p:cNvPr descr="Graphic with Class Agenda" id="2175" name="Google Shape;2175;p251"/>
          <p:cNvPicPr preferRelativeResize="0"/>
          <p:nvPr/>
        </p:nvPicPr>
        <p:blipFill rotWithShape="1">
          <a:blip r:embed="rId3">
            <a:alphaModFix/>
          </a:blip>
          <a:srcRect b="0" l="0" r="0" t="0"/>
          <a:stretch/>
        </p:blipFill>
        <p:spPr>
          <a:xfrm>
            <a:off x="5756525" y="2960350"/>
            <a:ext cx="2857500" cy="1600200"/>
          </a:xfrm>
          <a:prstGeom prst="rect">
            <a:avLst/>
          </a:prstGeom>
          <a:noFill/>
          <a:ln>
            <a:noFill/>
          </a:ln>
        </p:spPr>
      </p:pic>
      <p:pic>
        <p:nvPicPr>
          <p:cNvPr descr="a painting of a road lined with trees and leaves (Provided by Tenor)" id="2176" name="Google Shape;2176;p251"/>
          <p:cNvPicPr preferRelativeResize="0"/>
          <p:nvPr/>
        </p:nvPicPr>
        <p:blipFill rotWithShape="1">
          <a:blip r:embed="rId4">
            <a:alphaModFix/>
          </a:blip>
          <a:srcRect b="0" l="0" r="0" t="0"/>
          <a:stretch/>
        </p:blipFill>
        <p:spPr>
          <a:xfrm>
            <a:off x="7720125" y="425600"/>
            <a:ext cx="1150350" cy="17157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252"/>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Have you ever found yourself needing to…</a:t>
            </a:r>
            <a:endParaRPr/>
          </a:p>
        </p:txBody>
      </p:sp>
      <p:sp>
        <p:nvSpPr>
          <p:cNvPr descr="Bullet points that lay out what will be covered today" id="2182" name="Google Shape;2182;p252" title="Agenda bullet points"/>
          <p:cNvSpPr txBox="1"/>
          <p:nvPr/>
        </p:nvSpPr>
        <p:spPr>
          <a:xfrm>
            <a:off x="3241425" y="1000975"/>
            <a:ext cx="5801100" cy="42021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50000"/>
              </a:lnSpc>
              <a:spcBef>
                <a:spcPts val="0"/>
              </a:spcBef>
              <a:spcAft>
                <a:spcPts val="0"/>
              </a:spcAft>
              <a:buClr>
                <a:srgbClr val="000000"/>
              </a:buClr>
              <a:buSzPts val="1800"/>
              <a:buFont typeface="Arial"/>
              <a:buChar char="●"/>
            </a:pPr>
            <a:r>
              <a:rPr b="1" i="0" lang="en" sz="1800" u="none" cap="none" strike="noStrike">
                <a:solidFill>
                  <a:srgbClr val="333399"/>
                </a:solidFill>
                <a:latin typeface="Roboto"/>
                <a:ea typeface="Roboto"/>
                <a:cs typeface="Roboto"/>
                <a:sym typeface="Roboto"/>
              </a:rPr>
              <a:t>…perform an independent government cost estimate (IGCE) for a procurement or proposal?</a:t>
            </a:r>
            <a:endParaRPr b="1" i="0" sz="1800" u="none" cap="none" strike="noStrike">
              <a:solidFill>
                <a:srgbClr val="333399"/>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600"/>
              <a:buFont typeface="Arial"/>
              <a:buNone/>
            </a:pPr>
            <a:r>
              <a:t/>
            </a:r>
            <a:endParaRPr b="1" i="0" sz="600" u="none" cap="none" strike="noStrike">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Clr>
                <a:srgbClr val="000000"/>
              </a:buClr>
              <a:buSzPts val="1800"/>
              <a:buFont typeface="Arial"/>
              <a:buChar char="●"/>
            </a:pPr>
            <a:r>
              <a:rPr b="1" i="0" lang="en" sz="1800" u="none" cap="none" strike="noStrike">
                <a:solidFill>
                  <a:srgbClr val="333399"/>
                </a:solidFill>
                <a:latin typeface="Roboto"/>
                <a:ea typeface="Roboto"/>
                <a:cs typeface="Roboto"/>
                <a:sym typeface="Roboto"/>
              </a:rPr>
              <a:t>…locate or compare sources of supply, maybe even entire contract vehicles?</a:t>
            </a:r>
            <a:endParaRPr b="1" i="0" sz="1800" u="none" cap="none" strike="noStrike">
              <a:solidFill>
                <a:srgbClr val="333399"/>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600"/>
              <a:buFont typeface="Arial"/>
              <a:buNone/>
            </a:pPr>
            <a:r>
              <a:t/>
            </a:r>
            <a:endParaRPr b="1" i="0" sz="600" u="none" cap="none" strike="noStrike">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Clr>
                <a:srgbClr val="000000"/>
              </a:buClr>
              <a:buSzPts val="1800"/>
              <a:buFont typeface="Arial"/>
              <a:buChar char="●"/>
            </a:pPr>
            <a:r>
              <a:rPr b="1" i="0" lang="en" sz="1800" u="none" cap="none" strike="noStrike">
                <a:solidFill>
                  <a:srgbClr val="333399"/>
                </a:solidFill>
                <a:latin typeface="Roboto"/>
                <a:ea typeface="Roboto"/>
                <a:cs typeface="Roboto"/>
                <a:sym typeface="Roboto"/>
              </a:rPr>
              <a:t>…create documents such as a quality assurance or market research plan?</a:t>
            </a:r>
            <a:endParaRPr b="1" i="0" sz="1800" u="none" cap="none" strike="noStrike">
              <a:solidFill>
                <a:srgbClr val="333399"/>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600"/>
              <a:buFont typeface="Arial"/>
              <a:buNone/>
            </a:pPr>
            <a:r>
              <a:t/>
            </a:r>
            <a:endParaRPr b="1" i="0" sz="600" u="none" cap="none" strike="noStrike">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Clr>
                <a:srgbClr val="000000"/>
              </a:buClr>
              <a:buSzPts val="1800"/>
              <a:buFont typeface="Arial"/>
              <a:buChar char="●"/>
            </a:pPr>
            <a:r>
              <a:rPr b="1" i="0" lang="en" sz="1800" u="none" cap="none" strike="noStrike">
                <a:solidFill>
                  <a:srgbClr val="333399"/>
                </a:solidFill>
                <a:latin typeface="Roboto"/>
                <a:ea typeface="Roboto"/>
                <a:cs typeface="Roboto"/>
                <a:sym typeface="Roboto"/>
              </a:rPr>
              <a:t>…coordinate with other professionals about updates to a program?</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6" name="Shape 2186"/>
        <p:cNvGrpSpPr/>
        <p:nvPr/>
      </p:nvGrpSpPr>
      <p:grpSpPr>
        <a:xfrm>
          <a:off x="0" y="0"/>
          <a:ext cx="0" cy="0"/>
          <a:chOff x="0" y="0"/>
          <a:chExt cx="0" cy="0"/>
        </a:xfrm>
      </p:grpSpPr>
      <p:sp>
        <p:nvSpPr>
          <p:cNvPr id="2187" name="Google Shape;2187;p253"/>
          <p:cNvSpPr txBox="1"/>
          <p:nvPr>
            <p:ph type="title"/>
          </p:nvPr>
        </p:nvSpPr>
        <p:spPr>
          <a:xfrm>
            <a:off x="311700" y="445025"/>
            <a:ext cx="7653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You can do all that and more with buy.gsa.gov!</a:t>
            </a:r>
            <a:endParaRPr/>
          </a:p>
        </p:txBody>
      </p:sp>
      <p:sp>
        <p:nvSpPr>
          <p:cNvPr id="2188" name="Google Shape;2188;p253"/>
          <p:cNvSpPr txBox="1"/>
          <p:nvPr>
            <p:ph idx="1" type="subTitle"/>
          </p:nvPr>
        </p:nvSpPr>
        <p:spPr>
          <a:xfrm>
            <a:off x="381266" y="11284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Create a Cost Estimate (IGCE)</a:t>
            </a:r>
            <a:endParaRPr/>
          </a:p>
        </p:txBody>
      </p:sp>
      <p:sp>
        <p:nvSpPr>
          <p:cNvPr id="2189" name="Google Shape;2189;p253"/>
          <p:cNvSpPr txBox="1"/>
          <p:nvPr>
            <p:ph idx="2" type="subTitle"/>
          </p:nvPr>
        </p:nvSpPr>
        <p:spPr>
          <a:xfrm>
            <a:off x="6132743" y="1128425"/>
            <a:ext cx="26301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Interact with Communities</a:t>
            </a:r>
            <a:endParaRPr/>
          </a:p>
        </p:txBody>
      </p:sp>
      <p:sp>
        <p:nvSpPr>
          <p:cNvPr id="2190" name="Google Shape;2190;p253"/>
          <p:cNvSpPr txBox="1"/>
          <p:nvPr>
            <p:ph idx="5" type="subTitle"/>
          </p:nvPr>
        </p:nvSpPr>
        <p:spPr>
          <a:xfrm>
            <a:off x="3257066" y="11284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Find or Compare Sources</a:t>
            </a:r>
            <a:endParaRPr/>
          </a:p>
        </p:txBody>
      </p:sp>
      <p:sp>
        <p:nvSpPr>
          <p:cNvPr id="2191" name="Google Shape;2191;p253"/>
          <p:cNvSpPr txBox="1"/>
          <p:nvPr/>
        </p:nvSpPr>
        <p:spPr>
          <a:xfrm>
            <a:off x="6329225" y="1964225"/>
            <a:ext cx="2403900" cy="205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Interact(R) brings people together across government and industry for discussion and knowledge sharing!</a:t>
            </a:r>
            <a:endParaRPr b="1" i="0" sz="1400" u="none" cap="none" strike="noStrike">
              <a:solidFill>
                <a:schemeClr val="dk2"/>
              </a:solidFill>
              <a:latin typeface="Arial"/>
              <a:ea typeface="Arial"/>
              <a:cs typeface="Arial"/>
              <a:sym typeface="Arial"/>
            </a:endParaRPr>
          </a:p>
        </p:txBody>
      </p:sp>
      <p:sp>
        <p:nvSpPr>
          <p:cNvPr id="2192" name="Google Shape;2192;p253"/>
          <p:cNvSpPr txBox="1"/>
          <p:nvPr/>
        </p:nvSpPr>
        <p:spPr>
          <a:xfrm>
            <a:off x="3433625" y="1964225"/>
            <a:ext cx="2403900" cy="237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The Acquisition Solutions Navigator (ASN) lets you research individual contracts, and even compare entire vehicles!</a:t>
            </a:r>
            <a:endParaRPr b="1" i="0" sz="1800" u="none" cap="none" strike="noStrike">
              <a:solidFill>
                <a:schemeClr val="dk2"/>
              </a:solidFill>
              <a:latin typeface="Arial"/>
              <a:ea typeface="Arial"/>
              <a:cs typeface="Arial"/>
              <a:sym typeface="Arial"/>
            </a:endParaRPr>
          </a:p>
        </p:txBody>
      </p:sp>
      <p:sp>
        <p:nvSpPr>
          <p:cNvPr id="2193" name="Google Shape;2193;p253"/>
          <p:cNvSpPr txBox="1"/>
          <p:nvPr/>
        </p:nvSpPr>
        <p:spPr>
          <a:xfrm>
            <a:off x="538025" y="1964225"/>
            <a:ext cx="2403900" cy="205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The Pricing Intelligence Suite has pricing data from multiple sources, being updated constantly!</a:t>
            </a:r>
            <a:endParaRPr b="1" i="0" sz="18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7" name="Shape 2197"/>
        <p:cNvGrpSpPr/>
        <p:nvPr/>
      </p:nvGrpSpPr>
      <p:grpSpPr>
        <a:xfrm>
          <a:off x="0" y="0"/>
          <a:ext cx="0" cy="0"/>
          <a:chOff x="0" y="0"/>
          <a:chExt cx="0" cy="0"/>
        </a:xfrm>
      </p:grpSpPr>
      <p:sp>
        <p:nvSpPr>
          <p:cNvPr id="2198" name="Google Shape;2198;p254"/>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What’s in the toolbox?</a:t>
            </a:r>
            <a:endParaRPr/>
          </a:p>
          <a:p>
            <a:pPr indent="0" lvl="0" marL="0" rtl="0" algn="ctr">
              <a:lnSpc>
                <a:spcPct val="100000"/>
              </a:lnSpc>
              <a:spcBef>
                <a:spcPts val="0"/>
              </a:spcBef>
              <a:spcAft>
                <a:spcPts val="0"/>
              </a:spcAft>
              <a:buClr>
                <a:schemeClr val="dk1"/>
              </a:buClr>
              <a:buSzPts val="1100"/>
              <a:buFont typeface="Arial"/>
              <a:buNone/>
            </a:pPr>
            <a:r>
              <a:t/>
            </a:r>
            <a:endParaRPr sz="1800"/>
          </a:p>
          <a:p>
            <a:pPr indent="0" lvl="0" marL="0" rtl="0" algn="ctr">
              <a:lnSpc>
                <a:spcPct val="100000"/>
              </a:lnSpc>
              <a:spcBef>
                <a:spcPts val="0"/>
              </a:spcBef>
              <a:spcAft>
                <a:spcPts val="0"/>
              </a:spcAft>
              <a:buClr>
                <a:schemeClr val="dk1"/>
              </a:buClr>
              <a:buSzPts val="1100"/>
              <a:buFont typeface="Arial"/>
              <a:buNone/>
            </a:pPr>
            <a:br>
              <a:rPr lang="en" sz="1800"/>
            </a:br>
            <a:r>
              <a:rPr lang="en" sz="1800"/>
              <a:t>Index of Main buy.gsa.gov Tools</a:t>
            </a:r>
            <a:endParaRPr sz="1800"/>
          </a:p>
        </p:txBody>
      </p:sp>
      <p:sp>
        <p:nvSpPr>
          <p:cNvPr id="2199" name="Google Shape;2199;p254"/>
          <p:cNvSpPr txBox="1"/>
          <p:nvPr/>
        </p:nvSpPr>
        <p:spPr>
          <a:xfrm>
            <a:off x="3915350" y="427650"/>
            <a:ext cx="5024100" cy="58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333399"/>
                </a:solidFill>
                <a:latin typeface="Roboto"/>
                <a:ea typeface="Roboto"/>
                <a:cs typeface="Roboto"/>
                <a:sym typeface="Roboto"/>
              </a:rPr>
              <a:t>Pricing Intelligence Suite</a:t>
            </a:r>
            <a:endParaRPr b="1" i="0" sz="1200" u="none" cap="none" strike="noStrike">
              <a:solidFill>
                <a:srgbClr val="3F3F3F"/>
              </a:solidFill>
              <a:latin typeface="Roboto"/>
              <a:ea typeface="Roboto"/>
              <a:cs typeface="Roboto"/>
              <a:sym typeface="Roboto"/>
            </a:endParaRPr>
          </a:p>
        </p:txBody>
      </p:sp>
      <p:sp>
        <p:nvSpPr>
          <p:cNvPr id="2200" name="Google Shape;2200;p254"/>
          <p:cNvSpPr/>
          <p:nvPr/>
        </p:nvSpPr>
        <p:spPr>
          <a:xfrm>
            <a:off x="3237350" y="440200"/>
            <a:ext cx="601800" cy="582300"/>
          </a:xfrm>
          <a:prstGeom prst="ellipse">
            <a:avLst/>
          </a:prstGeom>
          <a:solidFill>
            <a:srgbClr val="EEA28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Trebuchet MS"/>
                <a:ea typeface="Trebuchet MS"/>
                <a:cs typeface="Trebuchet MS"/>
                <a:sym typeface="Trebuchet MS"/>
              </a:rPr>
              <a:t>1</a:t>
            </a:r>
            <a:endParaRPr b="1" i="0" sz="2000" u="none" cap="none" strike="noStrike">
              <a:solidFill>
                <a:srgbClr val="FFFFFF"/>
              </a:solidFill>
              <a:latin typeface="Trebuchet MS"/>
              <a:ea typeface="Trebuchet MS"/>
              <a:cs typeface="Trebuchet MS"/>
              <a:sym typeface="Trebuchet MS"/>
            </a:endParaRPr>
          </a:p>
        </p:txBody>
      </p:sp>
      <p:sp>
        <p:nvSpPr>
          <p:cNvPr id="2201" name="Google Shape;2201;p254"/>
          <p:cNvSpPr txBox="1"/>
          <p:nvPr/>
        </p:nvSpPr>
        <p:spPr>
          <a:xfrm>
            <a:off x="3933150" y="2323850"/>
            <a:ext cx="5286900" cy="66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333399"/>
                </a:solidFill>
                <a:latin typeface="Roboto"/>
                <a:ea typeface="Roboto"/>
                <a:cs typeface="Roboto"/>
                <a:sym typeface="Roboto"/>
              </a:rPr>
              <a:t>Acquisition Solution Navigator (ASN)</a:t>
            </a:r>
            <a:endParaRPr b="1" i="0" sz="1800" u="none" cap="none" strike="noStrike">
              <a:solidFill>
                <a:srgbClr val="333399"/>
              </a:solidFill>
              <a:latin typeface="Roboto"/>
              <a:ea typeface="Roboto"/>
              <a:cs typeface="Roboto"/>
              <a:sym typeface="Roboto"/>
            </a:endParaRPr>
          </a:p>
        </p:txBody>
      </p:sp>
      <p:sp>
        <p:nvSpPr>
          <p:cNvPr id="2202" name="Google Shape;2202;p254"/>
          <p:cNvSpPr/>
          <p:nvPr/>
        </p:nvSpPr>
        <p:spPr>
          <a:xfrm>
            <a:off x="3237350" y="2247638"/>
            <a:ext cx="601800" cy="582300"/>
          </a:xfrm>
          <a:prstGeom prst="ellipse">
            <a:avLst/>
          </a:prstGeom>
          <a:solidFill>
            <a:srgbClr val="E8835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Trebuchet MS"/>
                <a:ea typeface="Trebuchet MS"/>
                <a:cs typeface="Trebuchet MS"/>
                <a:sym typeface="Trebuchet MS"/>
              </a:rPr>
              <a:t>2</a:t>
            </a:r>
            <a:endParaRPr b="1" i="0" sz="2000" u="none" cap="none" strike="noStrike">
              <a:solidFill>
                <a:srgbClr val="FFFFFF"/>
              </a:solidFill>
              <a:latin typeface="Trebuchet MS"/>
              <a:ea typeface="Trebuchet MS"/>
              <a:cs typeface="Trebuchet MS"/>
              <a:sym typeface="Trebuchet MS"/>
            </a:endParaRPr>
          </a:p>
        </p:txBody>
      </p:sp>
      <p:sp>
        <p:nvSpPr>
          <p:cNvPr id="2203" name="Google Shape;2203;p254"/>
          <p:cNvSpPr txBox="1"/>
          <p:nvPr/>
        </p:nvSpPr>
        <p:spPr>
          <a:xfrm>
            <a:off x="3407325" y="3452525"/>
            <a:ext cx="4353000" cy="94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333399"/>
                </a:solidFill>
                <a:latin typeface="Roboto"/>
                <a:ea typeface="Roboto"/>
                <a:cs typeface="Roboto"/>
                <a:sym typeface="Roboto"/>
              </a:rPr>
              <a:t>Buy.GSA.gov Document Tools</a:t>
            </a:r>
            <a:endParaRPr b="1" i="0" sz="1800" u="none" cap="none" strike="noStrike">
              <a:solidFill>
                <a:srgbClr val="333399"/>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rgbClr val="333399"/>
              </a:solidFill>
              <a:latin typeface="Roboto"/>
              <a:ea typeface="Roboto"/>
              <a:cs typeface="Roboto"/>
              <a:sym typeface="Roboto"/>
            </a:endParaRPr>
          </a:p>
        </p:txBody>
      </p:sp>
      <p:sp>
        <p:nvSpPr>
          <p:cNvPr id="2204" name="Google Shape;2204;p254"/>
          <p:cNvSpPr/>
          <p:nvPr/>
        </p:nvSpPr>
        <p:spPr>
          <a:xfrm>
            <a:off x="3237350" y="3376325"/>
            <a:ext cx="601800" cy="582300"/>
          </a:xfrm>
          <a:prstGeom prst="ellipse">
            <a:avLst/>
          </a:prstGeom>
          <a:solidFill>
            <a:srgbClr val="709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Trebuchet MS"/>
                <a:ea typeface="Trebuchet MS"/>
                <a:cs typeface="Trebuchet MS"/>
                <a:sym typeface="Trebuchet MS"/>
              </a:rPr>
              <a:t>3</a:t>
            </a:r>
            <a:endParaRPr b="1" i="0" sz="2000" u="none" cap="none" strike="noStrike">
              <a:solidFill>
                <a:srgbClr val="FFFFFF"/>
              </a:solidFill>
              <a:latin typeface="Trebuchet MS"/>
              <a:ea typeface="Trebuchet MS"/>
              <a:cs typeface="Trebuchet MS"/>
              <a:sym typeface="Trebuchet MS"/>
            </a:endParaRPr>
          </a:p>
        </p:txBody>
      </p:sp>
      <p:sp>
        <p:nvSpPr>
          <p:cNvPr id="2205" name="Google Shape;2205;p254"/>
          <p:cNvSpPr txBox="1"/>
          <p:nvPr/>
        </p:nvSpPr>
        <p:spPr>
          <a:xfrm>
            <a:off x="3511750" y="4488450"/>
            <a:ext cx="1982400" cy="46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333399"/>
                </a:solidFill>
                <a:latin typeface="Roboto"/>
                <a:ea typeface="Roboto"/>
                <a:cs typeface="Roboto"/>
                <a:sym typeface="Roboto"/>
              </a:rPr>
              <a:t>Interact</a:t>
            </a:r>
            <a:endParaRPr b="1" i="0" sz="1800" u="none" cap="none" strike="noStrike">
              <a:solidFill>
                <a:srgbClr val="333399"/>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rgbClr val="333399"/>
              </a:solidFill>
              <a:latin typeface="Roboto"/>
              <a:ea typeface="Roboto"/>
              <a:cs typeface="Roboto"/>
              <a:sym typeface="Roboto"/>
            </a:endParaRPr>
          </a:p>
        </p:txBody>
      </p:sp>
      <p:sp>
        <p:nvSpPr>
          <p:cNvPr id="2206" name="Google Shape;2206;p254"/>
          <p:cNvSpPr/>
          <p:nvPr/>
        </p:nvSpPr>
        <p:spPr>
          <a:xfrm>
            <a:off x="3237350" y="4430100"/>
            <a:ext cx="601800" cy="582300"/>
          </a:xfrm>
          <a:prstGeom prst="ellipse">
            <a:avLst/>
          </a:prstGeom>
          <a:solidFill>
            <a:srgbClr val="40719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Trebuchet MS"/>
                <a:ea typeface="Trebuchet MS"/>
                <a:cs typeface="Trebuchet MS"/>
                <a:sym typeface="Trebuchet MS"/>
              </a:rPr>
              <a:t>4</a:t>
            </a:r>
            <a:endParaRPr b="1" i="0" sz="2000" u="none" cap="none" strike="noStrike">
              <a:solidFill>
                <a:srgbClr val="FFFFFF"/>
              </a:solidFill>
              <a:latin typeface="Trebuchet MS"/>
              <a:ea typeface="Trebuchet MS"/>
              <a:cs typeface="Trebuchet MS"/>
              <a:sym typeface="Trebuchet MS"/>
            </a:endParaRPr>
          </a:p>
        </p:txBody>
      </p:sp>
      <p:sp>
        <p:nvSpPr>
          <p:cNvPr id="2207" name="Google Shape;2207;p254"/>
          <p:cNvSpPr/>
          <p:nvPr/>
        </p:nvSpPr>
        <p:spPr>
          <a:xfrm>
            <a:off x="3949817" y="94630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2378C3"/>
                </a:solidFill>
                <a:latin typeface="Roboto"/>
                <a:ea typeface="Roboto"/>
                <a:cs typeface="Roboto"/>
                <a:sym typeface="Roboto"/>
              </a:rPr>
              <a:t>CALC+ QuickRate</a:t>
            </a:r>
            <a:endParaRPr b="1" i="0" sz="1600" u="none" cap="none" strike="noStrike">
              <a:solidFill>
                <a:srgbClr val="2378C3"/>
              </a:solidFill>
              <a:latin typeface="Roboto"/>
              <a:ea typeface="Roboto"/>
              <a:cs typeface="Roboto"/>
              <a:sym typeface="Roboto"/>
            </a:endParaRPr>
          </a:p>
        </p:txBody>
      </p:sp>
      <p:sp>
        <p:nvSpPr>
          <p:cNvPr id="2208" name="Google Shape;2208;p254"/>
          <p:cNvSpPr/>
          <p:nvPr/>
        </p:nvSpPr>
        <p:spPr>
          <a:xfrm>
            <a:off x="3915350" y="13991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2378C3"/>
                </a:solidFill>
                <a:latin typeface="Roboto"/>
                <a:ea typeface="Roboto"/>
                <a:cs typeface="Roboto"/>
                <a:sym typeface="Roboto"/>
              </a:rPr>
              <a:t>CALC+ BLS</a:t>
            </a:r>
            <a:endParaRPr b="1" i="0" sz="1600" u="none" cap="none" strike="noStrike">
              <a:solidFill>
                <a:srgbClr val="2378C3"/>
              </a:solidFill>
              <a:latin typeface="Roboto"/>
              <a:ea typeface="Roboto"/>
              <a:cs typeface="Roboto"/>
              <a:sym typeface="Roboto"/>
            </a:endParaRPr>
          </a:p>
        </p:txBody>
      </p:sp>
      <p:sp>
        <p:nvSpPr>
          <p:cNvPr id="2209" name="Google Shape;2209;p254"/>
          <p:cNvSpPr/>
          <p:nvPr/>
        </p:nvSpPr>
        <p:spPr>
          <a:xfrm>
            <a:off x="6496756" y="13991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2378C3"/>
                </a:solidFill>
                <a:latin typeface="Roboto"/>
                <a:ea typeface="Roboto"/>
                <a:cs typeface="Roboto"/>
                <a:sym typeface="Roboto"/>
              </a:rPr>
              <a:t>CALC+ IGCE</a:t>
            </a:r>
            <a:endParaRPr b="1" i="0" sz="1600" u="none" cap="none" strike="noStrike">
              <a:solidFill>
                <a:srgbClr val="2378C3"/>
              </a:solidFill>
              <a:latin typeface="Roboto"/>
              <a:ea typeface="Roboto"/>
              <a:cs typeface="Roboto"/>
              <a:sym typeface="Roboto"/>
            </a:endParaRPr>
          </a:p>
        </p:txBody>
      </p:sp>
      <p:sp>
        <p:nvSpPr>
          <p:cNvPr id="2210" name="Google Shape;2210;p254"/>
          <p:cNvSpPr/>
          <p:nvPr/>
        </p:nvSpPr>
        <p:spPr>
          <a:xfrm>
            <a:off x="6496756" y="94630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2378C3"/>
                </a:solidFill>
                <a:latin typeface="Roboto"/>
                <a:ea typeface="Roboto"/>
                <a:cs typeface="Roboto"/>
                <a:sym typeface="Roboto"/>
              </a:rPr>
              <a:t>CALC+ Prices Paid</a:t>
            </a:r>
            <a:endParaRPr b="1" i="0" sz="1600" u="none" cap="none" strike="noStrike">
              <a:solidFill>
                <a:srgbClr val="2378C3"/>
              </a:solidFill>
              <a:latin typeface="Roboto"/>
              <a:ea typeface="Roboto"/>
              <a:cs typeface="Roboto"/>
              <a:sym typeface="Roboto"/>
            </a:endParaRPr>
          </a:p>
        </p:txBody>
      </p:sp>
      <p:sp>
        <p:nvSpPr>
          <p:cNvPr id="2211" name="Google Shape;2211;p254"/>
          <p:cNvSpPr/>
          <p:nvPr/>
        </p:nvSpPr>
        <p:spPr>
          <a:xfrm>
            <a:off x="3915350" y="39899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2378C3"/>
                </a:solidFill>
                <a:latin typeface="Roboto"/>
                <a:ea typeface="Roboto"/>
                <a:cs typeface="Roboto"/>
                <a:sym typeface="Roboto"/>
              </a:rPr>
              <a:t>Document Library</a:t>
            </a:r>
            <a:endParaRPr b="1" i="0" sz="1800" u="none" cap="none" strike="noStrike">
              <a:solidFill>
                <a:srgbClr val="2378C3"/>
              </a:solidFill>
              <a:latin typeface="Roboto"/>
              <a:ea typeface="Roboto"/>
              <a:cs typeface="Roboto"/>
              <a:sym typeface="Roboto"/>
            </a:endParaRPr>
          </a:p>
        </p:txBody>
      </p:sp>
      <p:sp>
        <p:nvSpPr>
          <p:cNvPr id="2212" name="Google Shape;2212;p254"/>
          <p:cNvSpPr/>
          <p:nvPr/>
        </p:nvSpPr>
        <p:spPr>
          <a:xfrm>
            <a:off x="6496756" y="39899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2378C3"/>
                </a:solidFill>
                <a:latin typeface="Roboto"/>
                <a:ea typeface="Roboto"/>
                <a:cs typeface="Roboto"/>
                <a:sym typeface="Roboto"/>
              </a:rPr>
              <a:t>Document Builder</a:t>
            </a:r>
            <a:endParaRPr b="1" i="0" sz="1800" u="none" cap="none" strike="noStrike">
              <a:solidFill>
                <a:srgbClr val="2378C3"/>
              </a:solidFill>
              <a:latin typeface="Roboto"/>
              <a:ea typeface="Roboto"/>
              <a:cs typeface="Roboto"/>
              <a:sym typeface="Roboto"/>
            </a:endParaRPr>
          </a:p>
        </p:txBody>
      </p:sp>
      <p:sp>
        <p:nvSpPr>
          <p:cNvPr id="2213" name="Google Shape;2213;p254"/>
          <p:cNvSpPr/>
          <p:nvPr/>
        </p:nvSpPr>
        <p:spPr>
          <a:xfrm>
            <a:off x="4067750" y="1906025"/>
            <a:ext cx="4531950" cy="21454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2378C3"/>
                </a:solidFill>
                <a:latin typeface="Roboto"/>
                <a:ea typeface="Roboto"/>
                <a:cs typeface="Roboto"/>
                <a:sym typeface="Roboto"/>
              </a:rPr>
              <a:t>Jump point to access City Pairs and D2D</a:t>
            </a:r>
            <a:endParaRPr b="1" i="0" sz="1200" u="none" cap="none" strike="noStrike">
              <a:solidFill>
                <a:srgbClr val="2378C3"/>
              </a:solidFill>
              <a:latin typeface="Roboto"/>
              <a:ea typeface="Roboto"/>
              <a:cs typeface="Roboto"/>
              <a:sym typeface="Roboto"/>
            </a:endParaRPr>
          </a:p>
        </p:txBody>
      </p:sp>
      <p:sp>
        <p:nvSpPr>
          <p:cNvPr id="2214" name="Google Shape;2214;p254"/>
          <p:cNvSpPr/>
          <p:nvPr/>
        </p:nvSpPr>
        <p:spPr>
          <a:xfrm>
            <a:off x="4064525" y="278916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2378C3"/>
                </a:solidFill>
                <a:latin typeface="Roboto"/>
                <a:ea typeface="Roboto"/>
                <a:cs typeface="Roboto"/>
                <a:sym typeface="Roboto"/>
              </a:rPr>
              <a:t>Compare Contract Vehicles</a:t>
            </a:r>
            <a:endParaRPr b="1" i="0" sz="1300" u="none" cap="none" strike="noStrike">
              <a:solidFill>
                <a:srgbClr val="2378C3"/>
              </a:solidFill>
              <a:latin typeface="Roboto"/>
              <a:ea typeface="Roboto"/>
              <a:cs typeface="Roboto"/>
              <a:sym typeface="Roboto"/>
            </a:endParaRPr>
          </a:p>
        </p:txBody>
      </p:sp>
      <p:sp>
        <p:nvSpPr>
          <p:cNvPr id="2215" name="Google Shape;2215;p254"/>
          <p:cNvSpPr/>
          <p:nvPr/>
        </p:nvSpPr>
        <p:spPr>
          <a:xfrm>
            <a:off x="6645931" y="278916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2378C3"/>
                </a:solidFill>
                <a:latin typeface="Roboto"/>
                <a:ea typeface="Roboto"/>
                <a:cs typeface="Roboto"/>
                <a:sym typeface="Roboto"/>
              </a:rPr>
              <a:t>Search Contracts &amp; Vendors</a:t>
            </a:r>
            <a:endParaRPr b="1" i="0" sz="1400" u="none" cap="none" strike="noStrike">
              <a:solidFill>
                <a:srgbClr val="2378C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9" name="Shape 2219"/>
        <p:cNvGrpSpPr/>
        <p:nvPr/>
      </p:nvGrpSpPr>
      <p:grpSpPr>
        <a:xfrm>
          <a:off x="0" y="0"/>
          <a:ext cx="0" cy="0"/>
          <a:chOff x="0" y="0"/>
          <a:chExt cx="0" cy="0"/>
        </a:xfrm>
      </p:grpSpPr>
      <p:sp>
        <p:nvSpPr>
          <p:cNvPr id="2220" name="Google Shape;2220;p255"/>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Access and Overview</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4" name="Shape 2224"/>
        <p:cNvGrpSpPr/>
        <p:nvPr/>
      </p:nvGrpSpPr>
      <p:grpSpPr>
        <a:xfrm>
          <a:off x="0" y="0"/>
          <a:ext cx="0" cy="0"/>
          <a:chOff x="0" y="0"/>
          <a:chExt cx="0" cy="0"/>
        </a:xfrm>
      </p:grpSpPr>
      <p:sp>
        <p:nvSpPr>
          <p:cNvPr id="2225" name="Google Shape;2225;p256"/>
          <p:cNvSpPr txBox="1"/>
          <p:nvPr>
            <p:ph type="title"/>
          </p:nvPr>
        </p:nvSpPr>
        <p:spPr>
          <a:xfrm>
            <a:off x="151650" y="14000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200"/>
              <a:t>Buy.gsa.gov</a:t>
            </a:r>
            <a:endParaRPr sz="2200"/>
          </a:p>
          <a:p>
            <a:pPr indent="0" lvl="0" marL="0" rtl="0" algn="ctr">
              <a:lnSpc>
                <a:spcPct val="100000"/>
              </a:lnSpc>
              <a:spcBef>
                <a:spcPts val="0"/>
              </a:spcBef>
              <a:spcAft>
                <a:spcPts val="0"/>
              </a:spcAft>
              <a:buSzPts val="2800"/>
              <a:buNone/>
            </a:pPr>
            <a:r>
              <a:t/>
            </a:r>
            <a:endParaRPr sz="2600"/>
          </a:p>
          <a:p>
            <a:pPr indent="0" lvl="0" marL="0" rtl="0" algn="ctr">
              <a:lnSpc>
                <a:spcPct val="100000"/>
              </a:lnSpc>
              <a:spcBef>
                <a:spcPts val="0"/>
              </a:spcBef>
              <a:spcAft>
                <a:spcPts val="0"/>
              </a:spcAft>
              <a:buSzPts val="2800"/>
              <a:buNone/>
            </a:pPr>
            <a:r>
              <a:rPr lang="en"/>
              <a:t>Your GSA resources in one place.</a:t>
            </a:r>
            <a:endParaRPr/>
          </a:p>
          <a:p>
            <a:pPr indent="0" lvl="0" marL="0" rtl="0" algn="l">
              <a:lnSpc>
                <a:spcPct val="100000"/>
              </a:lnSpc>
              <a:spcBef>
                <a:spcPts val="0"/>
              </a:spcBef>
              <a:spcAft>
                <a:spcPts val="0"/>
              </a:spcAft>
              <a:buSzPts val="2800"/>
              <a:buNone/>
            </a:pPr>
            <a:r>
              <a:t/>
            </a:r>
            <a:endParaRPr/>
          </a:p>
        </p:txBody>
      </p:sp>
      <p:pic>
        <p:nvPicPr>
          <p:cNvPr descr="Screen shot of Buyer Resources on buy.gsa.gov" id="2226" name="Google Shape;2226;p256"/>
          <p:cNvPicPr preferRelativeResize="0"/>
          <p:nvPr/>
        </p:nvPicPr>
        <p:blipFill rotWithShape="1">
          <a:blip r:embed="rId3">
            <a:alphaModFix/>
          </a:blip>
          <a:srcRect b="0" l="0" r="0" t="0"/>
          <a:stretch/>
        </p:blipFill>
        <p:spPr>
          <a:xfrm>
            <a:off x="3104300" y="387638"/>
            <a:ext cx="5992949" cy="45795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descr="Name of the tool for today's demo" id="2231" name="Google Shape;2231;p257" title="Tool Name"/>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600"/>
              <a:t>Open to All         vs.    Registration Required</a:t>
            </a:r>
            <a:endParaRPr sz="2600"/>
          </a:p>
        </p:txBody>
      </p:sp>
      <p:pic>
        <p:nvPicPr>
          <p:cNvPr descr="Screenshot of Pricing Intelligence Suite" id="2232" name="Google Shape;2232;p257"/>
          <p:cNvPicPr preferRelativeResize="0"/>
          <p:nvPr/>
        </p:nvPicPr>
        <p:blipFill rotWithShape="1">
          <a:blip r:embed="rId3">
            <a:alphaModFix/>
          </a:blip>
          <a:srcRect b="0" l="0" r="0" t="0"/>
          <a:stretch/>
        </p:blipFill>
        <p:spPr>
          <a:xfrm>
            <a:off x="3075475" y="304800"/>
            <a:ext cx="5870634" cy="4838699"/>
          </a:xfrm>
          <a:prstGeom prst="rect">
            <a:avLst/>
          </a:prstGeom>
          <a:noFill/>
          <a:ln>
            <a:noFill/>
          </a:ln>
        </p:spPr>
      </p:pic>
      <p:sp>
        <p:nvSpPr>
          <p:cNvPr descr="Highlighting the Lock on the CALC+ Prices Paid" id="2233" name="Google Shape;2233;p257"/>
          <p:cNvSpPr/>
          <p:nvPr/>
        </p:nvSpPr>
        <p:spPr>
          <a:xfrm>
            <a:off x="7456725" y="1790250"/>
            <a:ext cx="288300" cy="2811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257"/>
          <p:cNvSpPr/>
          <p:nvPr/>
        </p:nvSpPr>
        <p:spPr>
          <a:xfrm>
            <a:off x="4341175" y="3733625"/>
            <a:ext cx="288300" cy="2397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35" name="Google Shape;2235;p257"/>
          <p:cNvCxnSpPr>
            <a:stCxn id="2233" idx="0"/>
            <a:endCxn id="2236" idx="1"/>
          </p:cNvCxnSpPr>
          <p:nvPr/>
        </p:nvCxnSpPr>
        <p:spPr>
          <a:xfrm rot="-5400000">
            <a:off x="7737975" y="678750"/>
            <a:ext cx="974400" cy="1248600"/>
          </a:xfrm>
          <a:prstGeom prst="curvedConnector4">
            <a:avLst>
              <a:gd fmla="val 33875" name="adj1"/>
              <a:gd fmla="val 119069" name="adj2"/>
            </a:avLst>
          </a:prstGeom>
          <a:noFill/>
          <a:ln cap="flat" cmpd="sng" w="38100">
            <a:solidFill>
              <a:schemeClr val="accent1"/>
            </a:solidFill>
            <a:prstDash val="solid"/>
            <a:round/>
            <a:headEnd len="sm" w="sm" type="none"/>
            <a:tailEnd len="sm" w="sm" type="none"/>
          </a:ln>
        </p:spPr>
      </p:cxnSp>
      <p:sp>
        <p:nvSpPr>
          <p:cNvPr id="2236" name="Google Shape;2236;p257"/>
          <p:cNvSpPr/>
          <p:nvPr/>
        </p:nvSpPr>
        <p:spPr>
          <a:xfrm flipH="1">
            <a:off x="6284750" y="501900"/>
            <a:ext cx="2564700" cy="62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p258"/>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Registration and Profile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5" name="Shape 2245"/>
        <p:cNvGrpSpPr/>
        <p:nvPr/>
      </p:nvGrpSpPr>
      <p:grpSpPr>
        <a:xfrm>
          <a:off x="0" y="0"/>
          <a:ext cx="0" cy="0"/>
          <a:chOff x="0" y="0"/>
          <a:chExt cx="0" cy="0"/>
        </a:xfrm>
      </p:grpSpPr>
      <p:sp>
        <p:nvSpPr>
          <p:cNvPr id="2246" name="Google Shape;2246;p259"/>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500"/>
              <a:t>Registering and Signing In</a:t>
            </a:r>
            <a:endParaRPr sz="2500"/>
          </a:p>
          <a:p>
            <a:pPr indent="0" lvl="0" marL="0" rtl="0" algn="ctr">
              <a:lnSpc>
                <a:spcPct val="100000"/>
              </a:lnSpc>
              <a:spcBef>
                <a:spcPts val="0"/>
              </a:spcBef>
              <a:spcAft>
                <a:spcPts val="0"/>
              </a:spcAft>
              <a:buSzPts val="2800"/>
              <a:buNone/>
            </a:pPr>
            <a:r>
              <a:t/>
            </a:r>
            <a:endParaRPr sz="2500"/>
          </a:p>
          <a:p>
            <a:pPr indent="0" lvl="0" marL="0" rtl="0" algn="ctr">
              <a:lnSpc>
                <a:spcPct val="100000"/>
              </a:lnSpc>
              <a:spcBef>
                <a:spcPts val="0"/>
              </a:spcBef>
              <a:spcAft>
                <a:spcPts val="0"/>
              </a:spcAft>
              <a:buSzPts val="2800"/>
              <a:buNone/>
            </a:pPr>
            <a:r>
              <a:t/>
            </a:r>
            <a:endParaRPr sz="2100"/>
          </a:p>
        </p:txBody>
      </p:sp>
      <p:pic>
        <p:nvPicPr>
          <p:cNvPr descr="Screenshot of Registering and Signing In on buy.gsa.gov" id="2247" name="Google Shape;2247;p259"/>
          <p:cNvPicPr preferRelativeResize="0"/>
          <p:nvPr/>
        </p:nvPicPr>
        <p:blipFill rotWithShape="1">
          <a:blip r:embed="rId3">
            <a:alphaModFix/>
          </a:blip>
          <a:srcRect b="0" l="0" r="0" t="0"/>
          <a:stretch/>
        </p:blipFill>
        <p:spPr>
          <a:xfrm>
            <a:off x="3142725" y="366075"/>
            <a:ext cx="5907574" cy="4711799"/>
          </a:xfrm>
          <a:prstGeom prst="rect">
            <a:avLst/>
          </a:prstGeom>
          <a:noFill/>
          <a:ln>
            <a:noFill/>
          </a:ln>
        </p:spPr>
      </p:pic>
      <p:sp>
        <p:nvSpPr>
          <p:cNvPr id="2248" name="Google Shape;2248;p259"/>
          <p:cNvSpPr/>
          <p:nvPr/>
        </p:nvSpPr>
        <p:spPr>
          <a:xfrm>
            <a:off x="8203279" y="500875"/>
            <a:ext cx="694800" cy="4140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2" name="Shape 2252"/>
        <p:cNvGrpSpPr/>
        <p:nvPr/>
      </p:nvGrpSpPr>
      <p:grpSpPr>
        <a:xfrm>
          <a:off x="0" y="0"/>
          <a:ext cx="0" cy="0"/>
          <a:chOff x="0" y="0"/>
          <a:chExt cx="0" cy="0"/>
        </a:xfrm>
      </p:grpSpPr>
      <p:sp>
        <p:nvSpPr>
          <p:cNvPr id="2253" name="Google Shape;2253;p260"/>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Benefits of a Buy Profile</a:t>
            </a:r>
            <a:endParaRPr/>
          </a:p>
        </p:txBody>
      </p:sp>
      <p:sp>
        <p:nvSpPr>
          <p:cNvPr id="2254" name="Google Shape;2254;p260"/>
          <p:cNvSpPr txBox="1"/>
          <p:nvPr>
            <p:ph idx="1" type="subTitle"/>
          </p:nvPr>
        </p:nvSpPr>
        <p:spPr>
          <a:xfrm>
            <a:off x="381266" y="12046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Fed Only</a:t>
            </a:r>
            <a:endParaRPr/>
          </a:p>
        </p:txBody>
      </p:sp>
      <p:sp>
        <p:nvSpPr>
          <p:cNvPr id="2255" name="Google Shape;2255;p260"/>
          <p:cNvSpPr txBox="1"/>
          <p:nvPr>
            <p:ph idx="2" type="subTitle"/>
          </p:nvPr>
        </p:nvSpPr>
        <p:spPr>
          <a:xfrm>
            <a:off x="6132743" y="1204625"/>
            <a:ext cx="26301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Interact Groups</a:t>
            </a:r>
            <a:endParaRPr/>
          </a:p>
        </p:txBody>
      </p:sp>
      <p:sp>
        <p:nvSpPr>
          <p:cNvPr id="2256" name="Google Shape;2256;p260"/>
          <p:cNvSpPr txBox="1"/>
          <p:nvPr>
            <p:ph idx="5" type="subTitle"/>
          </p:nvPr>
        </p:nvSpPr>
        <p:spPr>
          <a:xfrm>
            <a:off x="3257066" y="12046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Save Resources</a:t>
            </a:r>
            <a:endParaRPr/>
          </a:p>
        </p:txBody>
      </p:sp>
      <p:sp>
        <p:nvSpPr>
          <p:cNvPr id="2257" name="Google Shape;2257;p260"/>
          <p:cNvSpPr txBox="1"/>
          <p:nvPr/>
        </p:nvSpPr>
        <p:spPr>
          <a:xfrm>
            <a:off x="6329225" y="1964225"/>
            <a:ext cx="2403900" cy="2033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Join</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Engagement </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Save posts</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Create content</a:t>
            </a:r>
            <a:endParaRPr b="1" i="0" sz="1400" u="none" cap="none" strike="noStrike">
              <a:solidFill>
                <a:schemeClr val="dk2"/>
              </a:solidFill>
              <a:latin typeface="Arial"/>
              <a:ea typeface="Arial"/>
              <a:cs typeface="Arial"/>
              <a:sym typeface="Arial"/>
            </a:endParaRPr>
          </a:p>
        </p:txBody>
      </p:sp>
      <p:sp>
        <p:nvSpPr>
          <p:cNvPr id="2258" name="Google Shape;2258;p260"/>
          <p:cNvSpPr txBox="1"/>
          <p:nvPr/>
        </p:nvSpPr>
        <p:spPr>
          <a:xfrm>
            <a:off x="3433625" y="1964225"/>
            <a:ext cx="2403900" cy="2146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Download Documents</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Create Projects</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Collaborate with Teams</a:t>
            </a:r>
            <a:endParaRPr b="1" i="0" sz="1800" u="none" cap="none" strike="noStrike">
              <a:solidFill>
                <a:schemeClr val="dk2"/>
              </a:solidFill>
              <a:latin typeface="Arial"/>
              <a:ea typeface="Arial"/>
              <a:cs typeface="Arial"/>
              <a:sym typeface="Arial"/>
            </a:endParaRPr>
          </a:p>
        </p:txBody>
      </p:sp>
      <p:sp>
        <p:nvSpPr>
          <p:cNvPr id="2259" name="Google Shape;2259;p260"/>
          <p:cNvSpPr txBox="1"/>
          <p:nvPr/>
        </p:nvSpPr>
        <p:spPr>
          <a:xfrm>
            <a:off x="538025" y="1964225"/>
            <a:ext cx="2403900" cy="194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dk2"/>
                </a:solidFill>
                <a:latin typeface="Arial"/>
                <a:ea typeface="Arial"/>
                <a:cs typeface="Arial"/>
                <a:sym typeface="Arial"/>
              </a:rPr>
              <a:t>Access Prices Paid and IGCE</a:t>
            </a:r>
            <a:endParaRPr b="1" i="0" sz="1800" u="none" cap="none" strike="noStrike">
              <a:solidFill>
                <a:schemeClr val="dk2"/>
              </a:solidFill>
              <a:latin typeface="Arial"/>
              <a:ea typeface="Arial"/>
              <a:cs typeface="Arial"/>
              <a:sym typeface="Arial"/>
            </a:endParaRPr>
          </a:p>
          <a:p>
            <a:pPr indent="0" lvl="0" marL="0" marR="0" rtl="0" algn="l">
              <a:lnSpc>
                <a:spcPct val="115000"/>
              </a:lnSpc>
              <a:spcBef>
                <a:spcPts val="1600"/>
              </a:spcBef>
              <a:spcAft>
                <a:spcPts val="1600"/>
              </a:spcAft>
              <a:buClr>
                <a:srgbClr val="000000"/>
              </a:buClr>
              <a:buSzPts val="1800"/>
              <a:buFont typeface="Arial"/>
              <a:buNone/>
            </a:pPr>
            <a:r>
              <a:rPr b="1" i="0" lang="en" sz="1800" u="none" cap="none" strike="noStrike">
                <a:solidFill>
                  <a:schemeClr val="dk2"/>
                </a:solidFill>
                <a:latin typeface="Arial"/>
                <a:ea typeface="Arial"/>
                <a:cs typeface="Arial"/>
                <a:sym typeface="Arial"/>
              </a:rPr>
              <a:t>Access FAS Acquisition Policy Library</a:t>
            </a:r>
            <a:endParaRPr b="1" i="0" sz="18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234"/>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t>What is </a:t>
            </a:r>
            <a:r>
              <a:rPr lang="en">
                <a:solidFill>
                  <a:srgbClr val="0579BD"/>
                </a:solidFill>
              </a:rPr>
              <a:t>OASIS+</a:t>
            </a:r>
            <a:endParaRPr/>
          </a:p>
        </p:txBody>
      </p:sp>
      <p:pic>
        <p:nvPicPr>
          <p:cNvPr descr="OASIS+ - 6 Distinct IDIQ Contracts - Five contracts for small businesses" id="1899" name="Google Shape;1899;p234"/>
          <p:cNvPicPr preferRelativeResize="0"/>
          <p:nvPr/>
        </p:nvPicPr>
        <p:blipFill rotWithShape="1">
          <a:blip r:embed="rId3">
            <a:alphaModFix/>
          </a:blip>
          <a:srcRect b="0" l="0" r="0" t="0"/>
          <a:stretch/>
        </p:blipFill>
        <p:spPr>
          <a:xfrm>
            <a:off x="1459200" y="1312125"/>
            <a:ext cx="5354224" cy="3545626"/>
          </a:xfrm>
          <a:prstGeom prst="rect">
            <a:avLst/>
          </a:prstGeom>
          <a:noFill/>
          <a:ln>
            <a:noFill/>
          </a:ln>
          <a:effectLst>
            <a:outerShdw blurRad="50800" rotWithShape="0" algn="tl" dir="2700000" dist="38100">
              <a:srgbClr val="000000">
                <a:alpha val="40000"/>
              </a:srgbClr>
            </a:outerShdw>
          </a:effectLst>
        </p:spPr>
      </p:pic>
      <p:sp>
        <p:nvSpPr>
          <p:cNvPr id="1900" name="Google Shape;1900;p234"/>
          <p:cNvSpPr txBox="1"/>
          <p:nvPr/>
        </p:nvSpPr>
        <p:spPr>
          <a:xfrm>
            <a:off x="753800" y="1218450"/>
            <a:ext cx="2769600" cy="2010000"/>
          </a:xfrm>
          <a:prstGeom prst="rect">
            <a:avLst/>
          </a:prstGeom>
          <a:solidFill>
            <a:srgbClr val="EFEFEF"/>
          </a:solidFill>
          <a:ln>
            <a:noFill/>
          </a:ln>
        </p:spPr>
        <p:txBody>
          <a:bodyPr anchorCtr="0" anchor="t" bIns="91425" lIns="91425" spcFirstLastPara="1" rIns="91425" wrap="square" tIns="91425">
            <a:spAutoFit/>
          </a:bodyPr>
          <a:lstStyle/>
          <a:p>
            <a:pPr indent="-190500" lvl="0" marL="228600" marR="0" rtl="0" algn="l">
              <a:lnSpc>
                <a:spcPct val="100000"/>
              </a:lnSpc>
              <a:spcBef>
                <a:spcPts val="0"/>
              </a:spcBef>
              <a:spcAft>
                <a:spcPts val="0"/>
              </a:spcAft>
              <a:buClr>
                <a:srgbClr val="222222"/>
              </a:buClr>
              <a:buSzPts val="1200"/>
              <a:buFont typeface="Proxima Nova Semibold"/>
              <a:buChar char="●"/>
            </a:pPr>
            <a:r>
              <a:rPr b="1" i="0" lang="en" sz="1200" u="none" cap="none" strike="noStrike">
                <a:solidFill>
                  <a:srgbClr val="0579BD"/>
                </a:solidFill>
                <a:latin typeface="Proxima Nova"/>
                <a:ea typeface="Proxima Nova"/>
                <a:cs typeface="Proxima Nova"/>
                <a:sym typeface="Proxima Nova"/>
              </a:rPr>
              <a:t>OASIS+</a:t>
            </a:r>
            <a:r>
              <a:rPr b="0" i="0" lang="en" sz="1200" u="none" cap="none" strike="noStrike">
                <a:solidFill>
                  <a:srgbClr val="222222"/>
                </a:solidFill>
                <a:latin typeface="Proxima Nova Semibold"/>
                <a:ea typeface="Proxima Nova Semibold"/>
                <a:cs typeface="Proxima Nova Semibold"/>
                <a:sym typeface="Proxima Nova Semibold"/>
              </a:rPr>
              <a:t> is a suite of six governmentwide, multiple-award contracts designed to support federal agencies’ procurement requirements for services-based solutions.</a:t>
            </a:r>
            <a:endParaRPr b="0" i="0" sz="1200" u="none" cap="none" strike="noStrike">
              <a:solidFill>
                <a:srgbClr val="222222"/>
              </a:solidFill>
              <a:latin typeface="Proxima Nova Semibold"/>
              <a:ea typeface="Proxima Nova Semibold"/>
              <a:cs typeface="Proxima Nova Semibold"/>
              <a:sym typeface="Proxima Nova Semibold"/>
            </a:endParaRPr>
          </a:p>
          <a:p>
            <a:pPr indent="-190500" lvl="0" marL="228600" marR="0" rtl="0" algn="l">
              <a:lnSpc>
                <a:spcPct val="100000"/>
              </a:lnSpc>
              <a:spcBef>
                <a:spcPts val="1000"/>
              </a:spcBef>
              <a:spcAft>
                <a:spcPts val="0"/>
              </a:spcAft>
              <a:buClr>
                <a:srgbClr val="222222"/>
              </a:buClr>
              <a:buSzPts val="1200"/>
              <a:buFont typeface="Proxima Nova Semibold"/>
              <a:buChar char="●"/>
            </a:pPr>
            <a:r>
              <a:rPr b="1" i="0" lang="en" sz="1200" u="none" cap="none" strike="noStrike">
                <a:solidFill>
                  <a:srgbClr val="0579BD"/>
                </a:solidFill>
                <a:latin typeface="Proxima Nova"/>
                <a:ea typeface="Proxima Nova"/>
                <a:cs typeface="Proxima Nova"/>
                <a:sym typeface="Proxima Nova"/>
              </a:rPr>
              <a:t>OASIS+</a:t>
            </a:r>
            <a:r>
              <a:rPr b="0" i="0" lang="en" sz="1200" u="none" cap="none" strike="noStrike">
                <a:solidFill>
                  <a:srgbClr val="222222"/>
                </a:solidFill>
                <a:latin typeface="Proxima Nova Semibold"/>
                <a:ea typeface="Proxima Nova Semibold"/>
                <a:cs typeface="Proxima Nova Semibold"/>
                <a:sym typeface="Proxima Nova Semibold"/>
              </a:rPr>
              <a:t> is a single solution integrating complex, non-IT services.</a:t>
            </a:r>
            <a:endParaRPr b="0" i="0" sz="1200" u="none" cap="none" strike="noStrike">
              <a:solidFill>
                <a:srgbClr val="222222"/>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000000"/>
              </a:buClr>
              <a:buSzPts val="200"/>
              <a:buFont typeface="Arial"/>
              <a:buNone/>
            </a:pPr>
            <a:r>
              <a:t/>
            </a:r>
            <a:endParaRPr b="1" i="0" sz="200" u="none" cap="none" strike="noStrike">
              <a:solidFill>
                <a:srgbClr val="222222"/>
              </a:solidFill>
              <a:latin typeface="Proxima Nova"/>
              <a:ea typeface="Proxima Nova"/>
              <a:cs typeface="Proxima Nova"/>
              <a:sym typeface="Proxima Nova"/>
            </a:endParaRPr>
          </a:p>
        </p:txBody>
      </p:sp>
      <p:sp>
        <p:nvSpPr>
          <p:cNvPr id="1901" name="Google Shape;1901;p234"/>
          <p:cNvSpPr/>
          <p:nvPr/>
        </p:nvSpPr>
        <p:spPr>
          <a:xfrm>
            <a:off x="6625350" y="3407425"/>
            <a:ext cx="1963200" cy="1199700"/>
          </a:xfrm>
          <a:prstGeom prst="leftArrow">
            <a:avLst>
              <a:gd fmla="val 62449" name="adj1"/>
              <a:gd fmla="val 50000" name="adj2"/>
            </a:avLst>
          </a:prstGeom>
          <a:solidFill>
            <a:srgbClr val="6AA84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200"/>
              <a:buFont typeface="Arial"/>
              <a:buNone/>
            </a:pPr>
            <a:r>
              <a:rPr b="1" i="0" lang="en" sz="1200" u="none" cap="none" strike="noStrike">
                <a:solidFill>
                  <a:srgbClr val="FFFFFF"/>
                </a:solidFill>
                <a:latin typeface="Proxima Nova"/>
                <a:ea typeface="Proxima Nova"/>
                <a:cs typeface="Proxima Nova"/>
                <a:sym typeface="Proxima Nova"/>
              </a:rPr>
              <a:t>Five (5) contracts for Small Businesses</a:t>
            </a:r>
            <a:endParaRPr b="1" i="0" sz="1100" u="none" cap="none" strike="noStrike">
              <a:solidFill>
                <a:srgbClr val="FFFFFF"/>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3" name="Shape 2263"/>
        <p:cNvGrpSpPr/>
        <p:nvPr/>
      </p:nvGrpSpPr>
      <p:grpSpPr>
        <a:xfrm>
          <a:off x="0" y="0"/>
          <a:ext cx="0" cy="0"/>
          <a:chOff x="0" y="0"/>
          <a:chExt cx="0" cy="0"/>
        </a:xfrm>
      </p:grpSpPr>
      <p:sp>
        <p:nvSpPr>
          <p:cNvPr id="2264" name="Google Shape;2264;p261"/>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What is Buy, really?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62"/>
          <p:cNvSpPr txBox="1"/>
          <p:nvPr>
            <p:ph type="title"/>
          </p:nvPr>
        </p:nvSpPr>
        <p:spPr>
          <a:xfrm>
            <a:off x="151650" y="1231750"/>
            <a:ext cx="2694600" cy="2324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1300"/>
              <a:t>Buy is…</a:t>
            </a:r>
            <a:endParaRPr sz="1300"/>
          </a:p>
          <a:p>
            <a:pPr indent="0" lvl="0" marL="0" rtl="0" algn="ctr">
              <a:lnSpc>
                <a:spcPct val="100000"/>
              </a:lnSpc>
              <a:spcBef>
                <a:spcPts val="0"/>
              </a:spcBef>
              <a:spcAft>
                <a:spcPts val="0"/>
              </a:spcAft>
              <a:buSzPts val="2800"/>
              <a:buNone/>
            </a:pPr>
            <a:r>
              <a:t/>
            </a:r>
            <a:endParaRPr sz="1300"/>
          </a:p>
          <a:p>
            <a:pPr indent="0" lvl="0" marL="0" rtl="0" algn="ctr">
              <a:lnSpc>
                <a:spcPct val="100000"/>
              </a:lnSpc>
              <a:spcBef>
                <a:spcPts val="0"/>
              </a:spcBef>
              <a:spcAft>
                <a:spcPts val="0"/>
              </a:spcAft>
              <a:buSzPts val="2800"/>
              <a:buNone/>
            </a:pPr>
            <a:r>
              <a:rPr b="0" lang="en" sz="1300"/>
              <a:t>PRE-SOLICITATION</a:t>
            </a:r>
            <a:endParaRPr b="0" sz="1300"/>
          </a:p>
          <a:p>
            <a:pPr indent="0" lvl="0" marL="0" rtl="0" algn="ctr">
              <a:lnSpc>
                <a:spcPct val="100000"/>
              </a:lnSpc>
              <a:spcBef>
                <a:spcPts val="0"/>
              </a:spcBef>
              <a:spcAft>
                <a:spcPts val="0"/>
              </a:spcAft>
              <a:buSzPts val="2800"/>
              <a:buNone/>
            </a:pPr>
            <a:r>
              <a:t/>
            </a:r>
            <a:endParaRPr b="0" sz="1300"/>
          </a:p>
          <a:p>
            <a:pPr indent="0" lvl="0" marL="0" rtl="0" algn="ctr">
              <a:lnSpc>
                <a:spcPct val="100000"/>
              </a:lnSpc>
              <a:spcBef>
                <a:spcPts val="0"/>
              </a:spcBef>
              <a:spcAft>
                <a:spcPts val="0"/>
              </a:spcAft>
              <a:buSzPts val="2800"/>
              <a:buNone/>
            </a:pPr>
            <a:r>
              <a:rPr b="0" lang="en" sz="1300"/>
              <a:t>Market Research</a:t>
            </a:r>
            <a:endParaRPr b="0" sz="1300"/>
          </a:p>
          <a:p>
            <a:pPr indent="0" lvl="0" marL="0" rtl="0" algn="ctr">
              <a:lnSpc>
                <a:spcPct val="100000"/>
              </a:lnSpc>
              <a:spcBef>
                <a:spcPts val="0"/>
              </a:spcBef>
              <a:spcAft>
                <a:spcPts val="0"/>
              </a:spcAft>
              <a:buSzPts val="2800"/>
              <a:buNone/>
            </a:pPr>
            <a:r>
              <a:t/>
            </a:r>
            <a:endParaRPr b="0" sz="1300"/>
          </a:p>
          <a:p>
            <a:pPr indent="0" lvl="0" marL="0" rtl="0" algn="ctr">
              <a:lnSpc>
                <a:spcPct val="100000"/>
              </a:lnSpc>
              <a:spcBef>
                <a:spcPts val="0"/>
              </a:spcBef>
              <a:spcAft>
                <a:spcPts val="0"/>
              </a:spcAft>
              <a:buSzPts val="2800"/>
              <a:buNone/>
            </a:pPr>
            <a:r>
              <a:rPr b="0" lang="en" sz="1300"/>
              <a:t>Acquisition Toolbox</a:t>
            </a:r>
            <a:endParaRPr b="0" sz="1300"/>
          </a:p>
          <a:p>
            <a:pPr indent="0" lvl="0" marL="0" rtl="0" algn="ctr">
              <a:lnSpc>
                <a:spcPct val="100000"/>
              </a:lnSpc>
              <a:spcBef>
                <a:spcPts val="0"/>
              </a:spcBef>
              <a:spcAft>
                <a:spcPts val="0"/>
              </a:spcAft>
              <a:buSzPts val="2800"/>
              <a:buNone/>
            </a:pPr>
            <a:br>
              <a:rPr b="0" lang="en" sz="1300"/>
            </a:br>
            <a:r>
              <a:rPr b="0" lang="en" sz="1300"/>
              <a:t>Community of Acq Professionals</a:t>
            </a:r>
            <a:endParaRPr b="0" sz="1300"/>
          </a:p>
        </p:txBody>
      </p:sp>
      <p:pic>
        <p:nvPicPr>
          <p:cNvPr descr="Screenshot of Buyer Resources on buy.gsa.gov" id="2270" name="Google Shape;2270;p262"/>
          <p:cNvPicPr preferRelativeResize="0"/>
          <p:nvPr/>
        </p:nvPicPr>
        <p:blipFill rotWithShape="1">
          <a:blip r:embed="rId3">
            <a:alphaModFix/>
          </a:blip>
          <a:srcRect b="0" l="0" r="0" t="0"/>
          <a:stretch/>
        </p:blipFill>
        <p:spPr>
          <a:xfrm>
            <a:off x="3170275" y="480700"/>
            <a:ext cx="5800273" cy="45779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63"/>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Highlighting &quot;Interact&quot; on buy.gsa.gov" id="2276" name="Google Shape;2276;p263"/>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sp>
        <p:nvSpPr>
          <p:cNvPr id="2281" name="Google Shape;2281;p264"/>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Interact - Join our communities to learn about acquisition topics, a well as interact with others in government and industry" id="2282" name="Google Shape;2282;p264"/>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6" name="Shape 2286"/>
        <p:cNvGrpSpPr/>
        <p:nvPr/>
      </p:nvGrpSpPr>
      <p:grpSpPr>
        <a:xfrm>
          <a:off x="0" y="0"/>
          <a:ext cx="0" cy="0"/>
          <a:chOff x="0" y="0"/>
          <a:chExt cx="0" cy="0"/>
        </a:xfrm>
      </p:grpSpPr>
      <p:sp>
        <p:nvSpPr>
          <p:cNvPr id="2287" name="Google Shape;2287;p265"/>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Interact home page screenshot" id="2288" name="Google Shape;2288;p265"/>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2" name="Shape 2292"/>
        <p:cNvGrpSpPr/>
        <p:nvPr/>
      </p:nvGrpSpPr>
      <p:grpSpPr>
        <a:xfrm>
          <a:off x="0" y="0"/>
          <a:ext cx="0" cy="0"/>
          <a:chOff x="0" y="0"/>
          <a:chExt cx="0" cy="0"/>
        </a:xfrm>
      </p:grpSpPr>
      <p:sp>
        <p:nvSpPr>
          <p:cNvPr id="2293" name="Google Shape;2293;p266"/>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Highlight on &quot;Browse the Document Library&quot; on buy.gsa.gov" id="2294" name="Google Shape;2294;p266"/>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267"/>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Browse the Document Library - Find document samples, templates and tips, such as Statements of Work or Performance Work Statements" id="2300" name="Google Shape;2300;p267"/>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
        <p:nvSpPr>
          <p:cNvPr id="2305" name="Google Shape;2305;p268"/>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Highlight on the &quot;Pricing Intelligence Suite&quot; on buy.gsa.gov" id="2306" name="Google Shape;2306;p268"/>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0" name="Shape 2310"/>
        <p:cNvGrpSpPr/>
        <p:nvPr/>
      </p:nvGrpSpPr>
      <p:grpSpPr>
        <a:xfrm>
          <a:off x="0" y="0"/>
          <a:ext cx="0" cy="0"/>
          <a:chOff x="0" y="0"/>
          <a:chExt cx="0" cy="0"/>
        </a:xfrm>
      </p:grpSpPr>
      <p:sp>
        <p:nvSpPr>
          <p:cNvPr id="2311" name="Google Shape;2311;p269"/>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Pricing Intelligence Suite - Search for and find prices at the contract and task order levels of an acquisition" id="2312" name="Google Shape;2312;p269"/>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p270"/>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Loaded versus Unloaded Rates" id="2318" name="Google Shape;2318;p270"/>
          <p:cNvPicPr preferRelativeResize="0"/>
          <p:nvPr/>
        </p:nvPicPr>
        <p:blipFill rotWithShape="1">
          <a:blip r:embed="rId3">
            <a:alphaModFix/>
          </a:blip>
          <a:srcRect b="0" l="0" r="0" t="0"/>
          <a:stretch/>
        </p:blipFill>
        <p:spPr>
          <a:xfrm>
            <a:off x="0" y="0"/>
            <a:ext cx="9234225" cy="5194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235"/>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t> Unique Features of </a:t>
            </a:r>
            <a:r>
              <a:rPr lang="en">
                <a:solidFill>
                  <a:srgbClr val="0579BD"/>
                </a:solidFill>
              </a:rPr>
              <a:t>OASIS+</a:t>
            </a:r>
            <a:endParaRPr>
              <a:solidFill>
                <a:srgbClr val="0579BD"/>
              </a:solidFill>
            </a:endParaRPr>
          </a:p>
        </p:txBody>
      </p:sp>
      <p:pic>
        <p:nvPicPr>
          <p:cNvPr descr="Chart showing Unique features of OASIS+:  Highly-qualified contractors. Domain-based structure, 10-year order period, small business participation, con contract dollar ceiling and no cap on awards, includes commercial and non-commercial services" id="1907" name="Google Shape;1907;p235"/>
          <p:cNvPicPr preferRelativeResize="0"/>
          <p:nvPr/>
        </p:nvPicPr>
        <p:blipFill rotWithShape="1">
          <a:blip r:embed="rId3">
            <a:alphaModFix/>
          </a:blip>
          <a:srcRect b="0" l="0" r="0" t="0"/>
          <a:stretch/>
        </p:blipFill>
        <p:spPr>
          <a:xfrm>
            <a:off x="697067" y="1221197"/>
            <a:ext cx="3449275" cy="3495036"/>
          </a:xfrm>
          <a:prstGeom prst="rect">
            <a:avLst/>
          </a:prstGeom>
          <a:noFill/>
          <a:ln>
            <a:noFill/>
          </a:ln>
          <a:effectLst>
            <a:outerShdw blurRad="50800" rotWithShape="0" algn="tl" dir="2700000" dist="38100">
              <a:srgbClr val="000000">
                <a:alpha val="40000"/>
              </a:srgbClr>
            </a:outerShdw>
          </a:effectLst>
        </p:spPr>
      </p:pic>
      <p:sp>
        <p:nvSpPr>
          <p:cNvPr id="1908" name="Google Shape;1908;p235"/>
          <p:cNvSpPr/>
          <p:nvPr/>
        </p:nvSpPr>
        <p:spPr>
          <a:xfrm>
            <a:off x="4572000" y="1529699"/>
            <a:ext cx="602700" cy="354000"/>
          </a:xfrm>
          <a:prstGeom prst="rightArrow">
            <a:avLst>
              <a:gd fmla="val 50000" name="adj1"/>
              <a:gd fmla="val 50000" name="adj2"/>
            </a:avLst>
          </a:prstGeom>
          <a:solidFill>
            <a:srgbClr val="4EA72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pic>
        <p:nvPicPr>
          <p:cNvPr descr="Continuous on-ramping and streamlined acquisition procedures" id="1909" name="Google Shape;1909;p235"/>
          <p:cNvPicPr preferRelativeResize="0"/>
          <p:nvPr/>
        </p:nvPicPr>
        <p:blipFill rotWithShape="1">
          <a:blip r:embed="rId4">
            <a:alphaModFix/>
          </a:blip>
          <a:srcRect b="0" l="0" r="0" t="0"/>
          <a:stretch/>
        </p:blipFill>
        <p:spPr>
          <a:xfrm>
            <a:off x="5271253" y="1378139"/>
            <a:ext cx="3429087" cy="657104"/>
          </a:xfrm>
          <a:prstGeom prst="rect">
            <a:avLst/>
          </a:prstGeom>
          <a:noFill/>
          <a:ln>
            <a:noFill/>
          </a:ln>
          <a:effectLst>
            <a:outerShdw blurRad="57150" rotWithShape="0" algn="bl" dir="5400000" dist="19050">
              <a:srgbClr val="000000">
                <a:alpha val="49803"/>
              </a:srgbClr>
            </a:outerShdw>
          </a:effectLst>
        </p:spPr>
      </p:pic>
      <p:sp>
        <p:nvSpPr>
          <p:cNvPr id="1910" name="Google Shape;1910;p235"/>
          <p:cNvSpPr txBox="1"/>
          <p:nvPr/>
        </p:nvSpPr>
        <p:spPr>
          <a:xfrm>
            <a:off x="4332150" y="2701475"/>
            <a:ext cx="887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A64D79"/>
                </a:solidFill>
                <a:latin typeface="Proxima Nova"/>
                <a:ea typeface="Proxima Nova"/>
                <a:cs typeface="Proxima Nova"/>
                <a:sym typeface="Proxima Nova"/>
              </a:rPr>
              <a:t>April 2024</a:t>
            </a:r>
            <a:endParaRPr b="1" i="0" sz="1100" u="none" cap="none" strike="noStrike">
              <a:solidFill>
                <a:srgbClr val="A64D79"/>
              </a:solidFill>
              <a:latin typeface="Proxima Nova"/>
              <a:ea typeface="Proxima Nova"/>
              <a:cs typeface="Proxima Nova"/>
              <a:sym typeface="Proxima Nova"/>
            </a:endParaRPr>
          </a:p>
        </p:txBody>
      </p:sp>
      <p:pic>
        <p:nvPicPr>
          <p:cNvPr descr="BIC - Best in Class Designation" id="1911" name="Google Shape;1911;p235"/>
          <p:cNvPicPr preferRelativeResize="0"/>
          <p:nvPr/>
        </p:nvPicPr>
        <p:blipFill rotWithShape="1">
          <a:blip r:embed="rId5">
            <a:alphaModFix/>
          </a:blip>
          <a:srcRect b="0" l="0" r="0" t="0"/>
          <a:stretch/>
        </p:blipFill>
        <p:spPr>
          <a:xfrm>
            <a:off x="4388459" y="3007521"/>
            <a:ext cx="425540" cy="265508"/>
          </a:xfrm>
          <a:prstGeom prst="rect">
            <a:avLst/>
          </a:prstGeom>
          <a:noFill/>
          <a:ln>
            <a:noFill/>
          </a:ln>
        </p:spPr>
      </p:pic>
      <p:pic>
        <p:nvPicPr>
          <p:cNvPr descr="Questions with solid fill" id="1912" name="Google Shape;1912;p235"/>
          <p:cNvPicPr preferRelativeResize="0"/>
          <p:nvPr/>
        </p:nvPicPr>
        <p:blipFill rotWithShape="1">
          <a:blip r:embed="rId6">
            <a:alphaModFix/>
          </a:blip>
          <a:srcRect b="0" l="0" r="0" t="0"/>
          <a:stretch/>
        </p:blipFill>
        <p:spPr>
          <a:xfrm>
            <a:off x="4332160" y="2966972"/>
            <a:ext cx="963678" cy="1038063"/>
          </a:xfrm>
          <a:prstGeom prst="rect">
            <a:avLst/>
          </a:prstGeom>
          <a:noFill/>
          <a:ln>
            <a:noFill/>
          </a:ln>
          <a:effectLst>
            <a:outerShdw blurRad="57150" rotWithShape="0" algn="bl" dir="5400000" dist="19050">
              <a:srgbClr val="000000">
                <a:alpha val="49803"/>
              </a:srgbClr>
            </a:outerShdw>
          </a:effectLst>
        </p:spPr>
      </p:pic>
      <p:pic>
        <p:nvPicPr>
          <p:cNvPr descr="Executive Office of the President of the United States Seal" id="1913" name="Google Shape;1913;p235"/>
          <p:cNvPicPr preferRelativeResize="0"/>
          <p:nvPr/>
        </p:nvPicPr>
        <p:blipFill rotWithShape="1">
          <a:blip r:embed="rId7">
            <a:alphaModFix/>
          </a:blip>
          <a:srcRect b="0" l="0" r="0" t="0"/>
          <a:stretch/>
        </p:blipFill>
        <p:spPr>
          <a:xfrm>
            <a:off x="4447454" y="4009017"/>
            <a:ext cx="657100" cy="657100"/>
          </a:xfrm>
          <a:prstGeom prst="rect">
            <a:avLst/>
          </a:prstGeom>
          <a:noFill/>
          <a:ln>
            <a:noFill/>
          </a:ln>
        </p:spPr>
      </p:pic>
      <p:pic>
        <p:nvPicPr>
          <p:cNvPr descr="OASIS+ Best in Class designation by the Office of Management and Budget - making it a preferred governmentwide solution" id="1914" name="Google Shape;1914;p235"/>
          <p:cNvPicPr preferRelativeResize="0"/>
          <p:nvPr/>
        </p:nvPicPr>
        <p:blipFill rotWithShape="1">
          <a:blip r:embed="rId8">
            <a:alphaModFix/>
          </a:blip>
          <a:srcRect b="0" l="0" r="0" t="0"/>
          <a:stretch/>
        </p:blipFill>
        <p:spPr>
          <a:xfrm>
            <a:off x="5295836" y="2288993"/>
            <a:ext cx="3404507" cy="779742"/>
          </a:xfrm>
          <a:prstGeom prst="rect">
            <a:avLst/>
          </a:prstGeom>
          <a:noFill/>
          <a:ln>
            <a:noFill/>
          </a:ln>
          <a:effectLst>
            <a:outerShdw blurRad="57150" rotWithShape="0" algn="bl" dir="5400000" dist="19050">
              <a:srgbClr val="000000">
                <a:alpha val="49803"/>
              </a:srgbClr>
            </a:outerShdw>
          </a:effectLst>
        </p:spPr>
      </p:pic>
      <p:sp>
        <p:nvSpPr>
          <p:cNvPr id="1915" name="Google Shape;1915;p235"/>
          <p:cNvSpPr txBox="1"/>
          <p:nvPr/>
        </p:nvSpPr>
        <p:spPr>
          <a:xfrm>
            <a:off x="5295836" y="3085898"/>
            <a:ext cx="3404400" cy="1015800"/>
          </a:xfrm>
          <a:prstGeom prst="rect">
            <a:avLst/>
          </a:prstGeom>
          <a:solidFill>
            <a:srgbClr val="F2F2F2"/>
          </a:solidFill>
          <a:ln>
            <a:noFill/>
          </a:ln>
          <a:effectLst>
            <a:outerShdw blurRad="57150" rotWithShape="0" algn="bl" dir="5400000" dist="19050">
              <a:srgbClr val="000000">
                <a:alpha val="49803"/>
              </a:srgbClr>
            </a:outerShdw>
          </a:effectLst>
        </p:spPr>
        <p:txBody>
          <a:bodyPr anchorCtr="0" anchor="t" bIns="34275" lIns="68575" spcFirstLastPara="1" rIns="68575" wrap="square" tIns="34275">
            <a:spAutoFit/>
          </a:bodyPr>
          <a:lstStyle/>
          <a:p>
            <a:pPr indent="-120650" lvl="0" marL="127000" marR="0" rtl="0" algn="l">
              <a:lnSpc>
                <a:spcPct val="100000"/>
              </a:lnSpc>
              <a:spcBef>
                <a:spcPts val="0"/>
              </a:spcBef>
              <a:spcAft>
                <a:spcPts val="0"/>
              </a:spcAft>
              <a:buClr>
                <a:srgbClr val="000000"/>
              </a:buClr>
              <a:buSzPts val="900"/>
              <a:buFont typeface="Proxima Nova Semibold"/>
              <a:buChar char="•"/>
            </a:pPr>
            <a:r>
              <a:rPr b="0" i="0" lang="en" sz="900" u="none" cap="none" strike="noStrike">
                <a:solidFill>
                  <a:srgbClr val="000000"/>
                </a:solidFill>
                <a:latin typeface="Proxima Nova Semibold"/>
                <a:ea typeface="Proxima Nova Semibold"/>
                <a:cs typeface="Proxima Nova Semibold"/>
                <a:sym typeface="Proxima Nova Semibold"/>
              </a:rPr>
              <a:t>Best-in-Class (BIC) is a government-wide designation for acquisition solutions that can be used by multiple agencies and satisfies key criteria defined by OMB.  </a:t>
            </a:r>
            <a:endParaRPr b="0" i="0" sz="1100" u="none" cap="none" strike="noStrike">
              <a:solidFill>
                <a:srgbClr val="000000"/>
              </a:solidFill>
              <a:latin typeface="Proxima Nova Semibold"/>
              <a:ea typeface="Proxima Nova Semibold"/>
              <a:cs typeface="Proxima Nova Semibold"/>
              <a:sym typeface="Proxima Nova Semibold"/>
            </a:endParaRPr>
          </a:p>
          <a:p>
            <a:pPr indent="-120650" lvl="0" marL="127000" marR="0" rtl="0" algn="l">
              <a:lnSpc>
                <a:spcPct val="100000"/>
              </a:lnSpc>
              <a:spcBef>
                <a:spcPts val="900"/>
              </a:spcBef>
              <a:spcAft>
                <a:spcPts val="0"/>
              </a:spcAft>
              <a:buClr>
                <a:srgbClr val="000000"/>
              </a:buClr>
              <a:buSzPts val="900"/>
              <a:buFont typeface="Proxima Nova Semibold"/>
              <a:buChar char="•"/>
            </a:pPr>
            <a:r>
              <a:rPr b="0" i="0" lang="en" sz="900" u="none" cap="none" strike="noStrike">
                <a:solidFill>
                  <a:srgbClr val="000000"/>
                </a:solidFill>
                <a:latin typeface="Proxima Nova Semibold"/>
                <a:ea typeface="Proxima Nova Semibold"/>
                <a:cs typeface="Proxima Nova Semibold"/>
                <a:sym typeface="Proxima Nova Semibold"/>
              </a:rPr>
              <a:t>Key BIC evaluation criteria include demonstrated use of category and performance management strategies and third-party validation.  </a:t>
            </a:r>
            <a:endParaRPr b="0" i="0" sz="1100" u="none" cap="none" strike="noStrike">
              <a:solidFill>
                <a:srgbClr val="000000"/>
              </a:solidFill>
              <a:latin typeface="Proxima Nova Semibold"/>
              <a:ea typeface="Proxima Nova Semibold"/>
              <a:cs typeface="Proxima Nova Semibold"/>
              <a:sym typeface="Proxima Nova Semibold"/>
            </a:endParaRPr>
          </a:p>
        </p:txBody>
      </p:sp>
      <p:sp>
        <p:nvSpPr>
          <p:cNvPr id="1916" name="Google Shape;1916;p235"/>
          <p:cNvSpPr txBox="1"/>
          <p:nvPr/>
        </p:nvSpPr>
        <p:spPr>
          <a:xfrm>
            <a:off x="5295837" y="4164467"/>
            <a:ext cx="3517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1" lang="en" sz="900" u="sng" cap="none" strike="noStrike">
                <a:solidFill>
                  <a:schemeClr val="hlink"/>
                </a:solidFill>
                <a:latin typeface="Proxima Nova"/>
                <a:ea typeface="Proxima Nova"/>
                <a:cs typeface="Proxima Nova"/>
                <a:sym typeface="Proxima Nova"/>
                <a:hlinkClick r:id="rId9"/>
              </a:rPr>
              <a:t>OMB Memo M-19-13</a:t>
            </a:r>
            <a:r>
              <a:rPr b="0" i="1" lang="en" sz="900" u="none" cap="none" strike="noStrike">
                <a:solidFill>
                  <a:srgbClr val="000000"/>
                </a:solidFill>
                <a:latin typeface="Proxima Nova"/>
                <a:ea typeface="Proxima Nova"/>
                <a:cs typeface="Proxima Nova"/>
                <a:sym typeface="Proxima Nova"/>
              </a:rPr>
              <a:t> </a:t>
            </a:r>
            <a:r>
              <a:rPr b="0" i="1" lang="en" sz="900" u="none" cap="none" strike="noStrike">
                <a:solidFill>
                  <a:srgbClr val="1C4587"/>
                </a:solidFill>
                <a:latin typeface="Proxima Nova Semibold"/>
                <a:ea typeface="Proxima Nova Semibold"/>
                <a:cs typeface="Proxima Nova Semibold"/>
                <a:sym typeface="Proxima Nova Semibold"/>
              </a:rPr>
              <a:t>-- </a:t>
            </a:r>
            <a:r>
              <a:rPr b="0" i="1" lang="en" sz="900" u="none" cap="none" strike="noStrike">
                <a:solidFill>
                  <a:srgbClr val="1C4587"/>
                </a:solidFill>
                <a:latin typeface="Proxima Nova"/>
                <a:ea typeface="Proxima Nova"/>
                <a:cs typeface="Proxima Nova"/>
                <a:sym typeface="Proxima Nova"/>
              </a:rPr>
              <a:t>“Category Management: Making Smarter Use of Common Contract Solutions and Practices”, March 20, 2019.</a:t>
            </a:r>
            <a:endParaRPr b="0" i="0" sz="1200" u="none" cap="none" strike="noStrike">
              <a:solidFill>
                <a:srgbClr val="1C4587"/>
              </a:solidFill>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271"/>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Title:  What is an Independent Government Cost Estimate?" id="2324" name="Google Shape;2324;p271"/>
          <p:cNvPicPr preferRelativeResize="0"/>
          <p:nvPr/>
        </p:nvPicPr>
        <p:blipFill rotWithShape="1">
          <a:blip r:embed="rId3">
            <a:alphaModFix/>
          </a:blip>
          <a:srcRect b="0" l="0" r="0" t="0"/>
          <a:stretch/>
        </p:blipFill>
        <p:spPr>
          <a:xfrm>
            <a:off x="0" y="0"/>
            <a:ext cx="9144000" cy="51434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272"/>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An underestimated project can result in...&#10;not enough funding&#10;delayed and iterative proposal processes&#10;negotiation difficulties/delays, and other internal administrative problems" id="2330" name="Google Shape;2330;p272"/>
          <p:cNvPicPr preferRelativeResize="0"/>
          <p:nvPr/>
        </p:nvPicPr>
        <p:blipFill rotWithShape="1">
          <a:blip r:embed="rId3">
            <a:alphaModFix/>
          </a:blip>
          <a:srcRect b="0" l="0" r="0" t="0"/>
          <a:stretch/>
        </p:blipFill>
        <p:spPr>
          <a:xfrm>
            <a:off x="0" y="0"/>
            <a:ext cx="9144000" cy="51434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4" name="Shape 2334"/>
        <p:cNvGrpSpPr/>
        <p:nvPr/>
      </p:nvGrpSpPr>
      <p:grpSpPr>
        <a:xfrm>
          <a:off x="0" y="0"/>
          <a:ext cx="0" cy="0"/>
          <a:chOff x="0" y="0"/>
          <a:chExt cx="0" cy="0"/>
        </a:xfrm>
      </p:grpSpPr>
      <p:sp>
        <p:nvSpPr>
          <p:cNvPr id="2335" name="Google Shape;2335;p273"/>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Pricing Intelligence Suite - Search for and find prices at the contract and task order levels of an acquisition" id="2336" name="Google Shape;2336;p273"/>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sp>
        <p:nvSpPr>
          <p:cNvPr id="2341" name="Google Shape;2341;p274"/>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500"/>
              <a:t>Market Research as a Service</a:t>
            </a:r>
            <a:endParaRPr sz="2100"/>
          </a:p>
        </p:txBody>
      </p:sp>
      <p:pic>
        <p:nvPicPr>
          <p:cNvPr descr="Screenshot of the Market Research As a Service found on buy.gsa.gov" id="2342" name="Google Shape;2342;p274"/>
          <p:cNvPicPr preferRelativeResize="0"/>
          <p:nvPr/>
        </p:nvPicPr>
        <p:blipFill rotWithShape="1">
          <a:blip r:embed="rId3">
            <a:alphaModFix/>
          </a:blip>
          <a:srcRect b="0" l="0" r="0" t="0"/>
          <a:stretch/>
        </p:blipFill>
        <p:spPr>
          <a:xfrm>
            <a:off x="3190750" y="373325"/>
            <a:ext cx="5793172" cy="47007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275"/>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Highlight of Acquisition Solutions Navigator on buy.gsa.gov" id="2348" name="Google Shape;2348;p275"/>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sp>
        <p:nvSpPr>
          <p:cNvPr id="2353" name="Google Shape;2353;p276"/>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t/>
            </a:r>
            <a:endParaRPr/>
          </a:p>
        </p:txBody>
      </p:sp>
      <p:pic>
        <p:nvPicPr>
          <p:cNvPr descr="Acquisition Solutions Navigator - Find the right GSA acquisition solutions and compare vendors based on your requirements" id="2354" name="Google Shape;2354;p276"/>
          <p:cNvPicPr preferRelativeResize="0"/>
          <p:nvPr/>
        </p:nvPicPr>
        <p:blipFill rotWithShape="1">
          <a:blip r:embed="rId3">
            <a:alphaModFix/>
          </a:blip>
          <a:srcRect b="0" l="0" r="0" t="0"/>
          <a:stretch/>
        </p:blipFill>
        <p:spPr>
          <a:xfrm>
            <a:off x="0" y="0"/>
            <a:ext cx="9144024"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277"/>
          <p:cNvSpPr txBox="1"/>
          <p:nvPr>
            <p:ph type="title"/>
          </p:nvPr>
        </p:nvSpPr>
        <p:spPr>
          <a:xfrm>
            <a:off x="841248" y="1216152"/>
            <a:ext cx="7388400" cy="2889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2800"/>
              <a:buNone/>
            </a:pPr>
            <a:r>
              <a:t/>
            </a:r>
            <a:endParaRPr/>
          </a:p>
        </p:txBody>
      </p:sp>
      <p:pic>
        <p:nvPicPr>
          <p:cNvPr descr="Live Demo Screen" id="2360" name="Google Shape;2360;p277"/>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a sign that says live with a yellow hand making a rock on sign (Provided by Tenor)" id="2361" name="Google Shape;2361;p277"/>
          <p:cNvPicPr preferRelativeResize="0"/>
          <p:nvPr/>
        </p:nvPicPr>
        <p:blipFill rotWithShape="1">
          <a:blip r:embed="rId4">
            <a:alphaModFix/>
          </a:blip>
          <a:srcRect b="0" l="0" r="0" t="0"/>
          <a:stretch/>
        </p:blipFill>
        <p:spPr>
          <a:xfrm>
            <a:off x="1259975" y="2068563"/>
            <a:ext cx="1184776" cy="11847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sp>
        <p:nvSpPr>
          <p:cNvPr id="2366" name="Google Shape;2366;p278"/>
          <p:cNvSpPr txBox="1"/>
          <p:nvPr>
            <p:ph type="title"/>
          </p:nvPr>
        </p:nvSpPr>
        <p:spPr>
          <a:xfrm>
            <a:off x="877798" y="1216152"/>
            <a:ext cx="7388400" cy="28896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2800"/>
              <a:buNone/>
            </a:pPr>
            <a:r>
              <a:rPr b="1" lang="en">
                <a:solidFill>
                  <a:srgbClr val="1C4587"/>
                </a:solidFill>
                <a:latin typeface="Helvetica Neue"/>
                <a:ea typeface="Helvetica Neue"/>
                <a:cs typeface="Helvetica Neue"/>
                <a:sym typeface="Helvetica Neue"/>
              </a:rPr>
              <a:t>Questions?</a:t>
            </a:r>
            <a:endParaRPr b="1">
              <a:solidFill>
                <a:srgbClr val="1C4587"/>
              </a:solidFill>
              <a:latin typeface="Helvetica Neue"/>
              <a:ea typeface="Helvetica Neue"/>
              <a:cs typeface="Helvetica Neue"/>
              <a:sym typeface="Helvetica Neu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pic>
        <p:nvPicPr>
          <p:cNvPr descr="acquisition training for the real world logo" id="2371" name="Google Shape;2371;p279" title="ATRW logo"/>
          <p:cNvPicPr preferRelativeResize="0"/>
          <p:nvPr/>
        </p:nvPicPr>
        <p:blipFill rotWithShape="1">
          <a:blip r:embed="rId3">
            <a:alphaModFix amt="72000"/>
          </a:blip>
          <a:srcRect b="0" l="0" r="0" t="0"/>
          <a:stretch/>
        </p:blipFill>
        <p:spPr>
          <a:xfrm>
            <a:off x="0" y="4569894"/>
            <a:ext cx="1273892" cy="573599"/>
          </a:xfrm>
          <a:prstGeom prst="rect">
            <a:avLst/>
          </a:prstGeom>
          <a:noFill/>
          <a:ln>
            <a:noFill/>
          </a:ln>
        </p:spPr>
      </p:pic>
      <p:sp>
        <p:nvSpPr>
          <p:cNvPr id="2372" name="Google Shape;2372;p279"/>
          <p:cNvSpPr txBox="1"/>
          <p:nvPr/>
        </p:nvSpPr>
        <p:spPr>
          <a:xfrm>
            <a:off x="5310225" y="4483763"/>
            <a:ext cx="2086500" cy="261900"/>
          </a:xfrm>
          <a:prstGeom prst="rect">
            <a:avLst/>
          </a:prstGeom>
          <a:noFill/>
          <a:ln>
            <a:noFill/>
          </a:ln>
        </p:spPr>
        <p:txBody>
          <a:bodyPr anchorCtr="0" anchor="t" bIns="91425" lIns="91425" spcFirstLastPara="1" rIns="91425" wrap="square" tIns="91425">
            <a:noAutofit/>
          </a:bodyPr>
          <a:lstStyle/>
          <a:p>
            <a:pPr indent="0" lvl="0" marL="0" marR="0" rtl="0" algn="l">
              <a:lnSpc>
                <a:spcPct val="95000"/>
              </a:lnSpc>
              <a:spcBef>
                <a:spcPts val="0"/>
              </a:spcBef>
              <a:spcAft>
                <a:spcPts val="1200"/>
              </a:spcAft>
              <a:buNone/>
            </a:pPr>
            <a:r>
              <a:rPr b="1" lang="en" sz="800" u="none" cap="none" strike="noStrike">
                <a:solidFill>
                  <a:srgbClr val="5B0F00"/>
                </a:solidFill>
                <a:latin typeface="Helvetica Neue"/>
                <a:ea typeface="Helvetica Neue"/>
                <a:cs typeface="Helvetica Neue"/>
                <a:sym typeface="Helvetica Neue"/>
              </a:rPr>
              <a:t>Office of Integrated Marketing</a:t>
            </a:r>
            <a:endParaRPr b="1" sz="800" u="none" cap="none" strike="noStrike">
              <a:solidFill>
                <a:srgbClr val="5B0F00"/>
              </a:solidFill>
              <a:latin typeface="Helvetica Neue"/>
              <a:ea typeface="Helvetica Neue"/>
              <a:cs typeface="Helvetica Neue"/>
              <a:sym typeface="Helvetica Neue"/>
            </a:endParaRPr>
          </a:p>
        </p:txBody>
      </p:sp>
      <p:sp>
        <p:nvSpPr>
          <p:cNvPr id="2373" name="Google Shape;2373;p279"/>
          <p:cNvSpPr txBox="1"/>
          <p:nvPr/>
        </p:nvSpPr>
        <p:spPr>
          <a:xfrm>
            <a:off x="5310232" y="4745669"/>
            <a:ext cx="3833700" cy="335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 sz="1600" u="none" cap="none" strike="noStrike">
                <a:solidFill>
                  <a:srgbClr val="5B0F00"/>
                </a:solidFill>
                <a:latin typeface="Helvetica Neue"/>
                <a:ea typeface="Helvetica Neue"/>
                <a:cs typeface="Helvetica Neue"/>
                <a:sym typeface="Helvetica Neue"/>
              </a:rPr>
              <a:t>Continuing your Acquisition Journey</a:t>
            </a:r>
            <a:endParaRPr sz="1600">
              <a:solidFill>
                <a:srgbClr val="5B0F00"/>
              </a:solidFill>
              <a:latin typeface="Helvetica Neue"/>
              <a:ea typeface="Helvetica Neue"/>
              <a:cs typeface="Helvetica Neue"/>
              <a:sym typeface="Helvetica Neue"/>
            </a:endParaRPr>
          </a:p>
        </p:txBody>
      </p:sp>
      <p:sp>
        <p:nvSpPr>
          <p:cNvPr id="2374" name="Google Shape;2374;p279"/>
          <p:cNvSpPr/>
          <p:nvPr/>
        </p:nvSpPr>
        <p:spPr>
          <a:xfrm>
            <a:off x="0" y="0"/>
            <a:ext cx="9144000" cy="78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pic>
        <p:nvPicPr>
          <p:cNvPr id="2375" name="Google Shape;2375;p279"/>
          <p:cNvPicPr preferRelativeResize="0"/>
          <p:nvPr/>
        </p:nvPicPr>
        <p:blipFill rotWithShape="1">
          <a:blip r:embed="rId4">
            <a:alphaModFix/>
          </a:blip>
          <a:srcRect b="21563" l="0" r="0" t="21557"/>
          <a:stretch/>
        </p:blipFill>
        <p:spPr>
          <a:xfrm>
            <a:off x="4350994" y="0"/>
            <a:ext cx="4793006" cy="4358776"/>
          </a:xfrm>
          <a:prstGeom prst="rect">
            <a:avLst/>
          </a:prstGeom>
          <a:noFill/>
          <a:ln>
            <a:noFill/>
          </a:ln>
        </p:spPr>
      </p:pic>
      <p:sp>
        <p:nvSpPr>
          <p:cNvPr id="2376" name="Google Shape;2376;p279"/>
          <p:cNvSpPr txBox="1"/>
          <p:nvPr>
            <p:ph type="ctrTitle"/>
          </p:nvPr>
        </p:nvSpPr>
        <p:spPr>
          <a:xfrm>
            <a:off x="4350994" y="1575600"/>
            <a:ext cx="4792800" cy="17943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1C304A"/>
              </a:buClr>
              <a:buSzPts val="3800"/>
              <a:buFont typeface="Helvetica Neue"/>
              <a:buNone/>
            </a:pPr>
            <a:r>
              <a:rPr lang="en" sz="5100">
                <a:solidFill>
                  <a:srgbClr val="5B0F00"/>
                </a:solidFill>
                <a:latin typeface="Helvetica Neue"/>
                <a:ea typeface="Helvetica Neue"/>
                <a:cs typeface="Helvetica Neue"/>
                <a:sym typeface="Helvetica Neue"/>
              </a:rPr>
              <a:t>THANK YOU!</a:t>
            </a:r>
            <a:endParaRPr sz="5100">
              <a:solidFill>
                <a:srgbClr val="5B0F00"/>
              </a:solidFill>
              <a:latin typeface="Helvetica Neue"/>
              <a:ea typeface="Helvetica Neue"/>
              <a:cs typeface="Helvetica Neue"/>
              <a:sym typeface="Helvetica Neue"/>
            </a:endParaRPr>
          </a:p>
        </p:txBody>
      </p:sp>
      <p:pic>
        <p:nvPicPr>
          <p:cNvPr id="2377" name="Google Shape;2377;p279"/>
          <p:cNvPicPr preferRelativeResize="0"/>
          <p:nvPr/>
        </p:nvPicPr>
        <p:blipFill>
          <a:blip r:embed="rId5">
            <a:alphaModFix/>
          </a:blip>
          <a:stretch>
            <a:fillRect/>
          </a:stretch>
        </p:blipFill>
        <p:spPr>
          <a:xfrm>
            <a:off x="972394" y="1349175"/>
            <a:ext cx="2244751" cy="2247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0" name="Shape 1920"/>
        <p:cNvGrpSpPr/>
        <p:nvPr/>
      </p:nvGrpSpPr>
      <p:grpSpPr>
        <a:xfrm>
          <a:off x="0" y="0"/>
          <a:ext cx="0" cy="0"/>
          <a:chOff x="0" y="0"/>
          <a:chExt cx="0" cy="0"/>
        </a:xfrm>
      </p:grpSpPr>
      <p:sp>
        <p:nvSpPr>
          <p:cNvPr id="1921" name="Google Shape;1921;p236"/>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1600"/>
              </a:spcBef>
              <a:spcAft>
                <a:spcPts val="0"/>
              </a:spcAft>
              <a:buSzPts val="3400"/>
              <a:buNone/>
            </a:pPr>
            <a:r>
              <a:rPr lang="en" sz="3400"/>
              <a:t> </a:t>
            </a:r>
            <a:endParaRPr sz="3400"/>
          </a:p>
          <a:p>
            <a:pPr indent="0" lvl="0" marL="0" rtl="0" algn="l">
              <a:lnSpc>
                <a:spcPct val="100000"/>
              </a:lnSpc>
              <a:spcBef>
                <a:spcPts val="1600"/>
              </a:spcBef>
              <a:spcAft>
                <a:spcPts val="0"/>
              </a:spcAft>
              <a:buSzPts val="3000"/>
              <a:buNone/>
            </a:pPr>
            <a:r>
              <a:t/>
            </a:r>
            <a:endParaRPr/>
          </a:p>
        </p:txBody>
      </p:sp>
      <p:sp>
        <p:nvSpPr>
          <p:cNvPr id="1922" name="Google Shape;1922;p236"/>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rgbClr val="0579BD"/>
                </a:solidFill>
              </a:rPr>
              <a:t>OASIS+ </a:t>
            </a:r>
            <a:r>
              <a:rPr lang="en"/>
              <a:t>is not …</a:t>
            </a:r>
            <a:endParaRPr/>
          </a:p>
        </p:txBody>
      </p:sp>
      <p:sp>
        <p:nvSpPr>
          <p:cNvPr id="1923" name="Google Shape;1923;p236"/>
          <p:cNvSpPr txBox="1"/>
          <p:nvPr>
            <p:ph idx="1" type="body"/>
          </p:nvPr>
        </p:nvSpPr>
        <p:spPr>
          <a:xfrm>
            <a:off x="563025" y="1092300"/>
            <a:ext cx="4311900" cy="37425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1C4587"/>
              </a:buClr>
              <a:buSzPts val="1300"/>
              <a:buChar char="●"/>
            </a:pPr>
            <a:r>
              <a:rPr b="0" lang="en" sz="1300" u="sng">
                <a:solidFill>
                  <a:srgbClr val="1C4587"/>
                </a:solidFill>
              </a:rPr>
              <a:t>Not</a:t>
            </a:r>
            <a:r>
              <a:rPr b="0" lang="en" sz="1300">
                <a:solidFill>
                  <a:srgbClr val="1C4587"/>
                </a:solidFill>
              </a:rPr>
              <a:t> Multiple Award Schedule (MAS)</a:t>
            </a:r>
            <a:endParaRPr b="0" sz="1300">
              <a:solidFill>
                <a:srgbClr val="1C4587"/>
              </a:solidFill>
            </a:endParaRPr>
          </a:p>
          <a:p>
            <a:pPr indent="-311150" lvl="1" marL="914400" rtl="0" algn="l">
              <a:lnSpc>
                <a:spcPct val="100000"/>
              </a:lnSpc>
              <a:spcBef>
                <a:spcPts val="0"/>
              </a:spcBef>
              <a:spcAft>
                <a:spcPts val="0"/>
              </a:spcAft>
              <a:buClr>
                <a:srgbClr val="1C4587"/>
              </a:buClr>
              <a:buSzPts val="1300"/>
              <a:buChar char="○"/>
            </a:pPr>
            <a:r>
              <a:rPr b="0" lang="en" sz="1300">
                <a:solidFill>
                  <a:srgbClr val="1C4587"/>
                </a:solidFill>
              </a:rPr>
              <a:t>FAR 38 &amp; 8.4 (MAS - Federal Supply Schedule Contracting)</a:t>
            </a:r>
            <a:endParaRPr b="0" sz="1300">
              <a:solidFill>
                <a:srgbClr val="1C4587"/>
              </a:solidFill>
            </a:endParaRPr>
          </a:p>
          <a:p>
            <a:pPr indent="-311150" lvl="1" marL="914400" rtl="0" algn="l">
              <a:lnSpc>
                <a:spcPct val="100000"/>
              </a:lnSpc>
              <a:spcBef>
                <a:spcPts val="0"/>
              </a:spcBef>
              <a:spcAft>
                <a:spcPts val="0"/>
              </a:spcAft>
              <a:buClr>
                <a:srgbClr val="1C4587"/>
              </a:buClr>
              <a:buSzPts val="1300"/>
              <a:buChar char="○"/>
            </a:pPr>
            <a:r>
              <a:rPr lang="en" sz="1300">
                <a:solidFill>
                  <a:srgbClr val="1C4587"/>
                </a:solidFill>
              </a:rPr>
              <a:t>FAR 16.505 (OASIS+)</a:t>
            </a:r>
            <a:endParaRPr sz="1300">
              <a:solidFill>
                <a:srgbClr val="1C4587"/>
              </a:solidFill>
            </a:endParaRPr>
          </a:p>
          <a:p>
            <a:pPr indent="-311150" lvl="0" marL="457200" rtl="0" algn="l">
              <a:lnSpc>
                <a:spcPct val="100000"/>
              </a:lnSpc>
              <a:spcBef>
                <a:spcPts val="1000"/>
              </a:spcBef>
              <a:spcAft>
                <a:spcPts val="0"/>
              </a:spcAft>
              <a:buClr>
                <a:srgbClr val="1C4587"/>
              </a:buClr>
              <a:buSzPts val="1300"/>
              <a:buChar char="●"/>
            </a:pPr>
            <a:r>
              <a:rPr b="0" lang="en" sz="1300" u="sng">
                <a:solidFill>
                  <a:srgbClr val="1C4587"/>
                </a:solidFill>
              </a:rPr>
              <a:t>Not</a:t>
            </a:r>
            <a:r>
              <a:rPr b="0" lang="en" sz="1300">
                <a:solidFill>
                  <a:srgbClr val="1C4587"/>
                </a:solidFill>
              </a:rPr>
              <a:t> for Information Technology, Construction, or Architect &amp; Engineering contracts</a:t>
            </a:r>
            <a:endParaRPr b="0" sz="1300">
              <a:solidFill>
                <a:srgbClr val="1C4587"/>
              </a:solidFill>
            </a:endParaRPr>
          </a:p>
          <a:p>
            <a:pPr indent="-311150" lvl="0" marL="457200" rtl="0" algn="l">
              <a:lnSpc>
                <a:spcPct val="100000"/>
              </a:lnSpc>
              <a:spcBef>
                <a:spcPts val="1000"/>
              </a:spcBef>
              <a:spcAft>
                <a:spcPts val="0"/>
              </a:spcAft>
              <a:buClr>
                <a:srgbClr val="1C4587"/>
              </a:buClr>
              <a:buSzPts val="1300"/>
              <a:buChar char="●"/>
            </a:pPr>
            <a:r>
              <a:rPr b="0" lang="en" sz="1300" u="sng">
                <a:solidFill>
                  <a:srgbClr val="1C4587"/>
                </a:solidFill>
              </a:rPr>
              <a:t>Not</a:t>
            </a:r>
            <a:r>
              <a:rPr b="0" lang="en" sz="1300">
                <a:solidFill>
                  <a:srgbClr val="1C4587"/>
                </a:solidFill>
              </a:rPr>
              <a:t> limited to standard labor categories or pre-negotiated labor rates</a:t>
            </a:r>
            <a:endParaRPr b="0" sz="1300">
              <a:solidFill>
                <a:srgbClr val="1C4587"/>
              </a:solidFill>
            </a:endParaRPr>
          </a:p>
          <a:p>
            <a:pPr indent="-311150" lvl="1" marL="914400" rtl="0" algn="l">
              <a:lnSpc>
                <a:spcPct val="100000"/>
              </a:lnSpc>
              <a:spcBef>
                <a:spcPts val="1000"/>
              </a:spcBef>
              <a:spcAft>
                <a:spcPts val="0"/>
              </a:spcAft>
              <a:buClr>
                <a:srgbClr val="1C4587"/>
              </a:buClr>
              <a:buSzPts val="1300"/>
              <a:buChar char="○"/>
            </a:pPr>
            <a:r>
              <a:rPr lang="en" sz="1300">
                <a:solidFill>
                  <a:srgbClr val="1C4587"/>
                </a:solidFill>
              </a:rPr>
              <a:t>For sole-source T&amp;M / LH orders, OCOs may review negotiated ceiling rates for standard labor categories</a:t>
            </a:r>
            <a:endParaRPr sz="1300">
              <a:solidFill>
                <a:srgbClr val="1C4587"/>
              </a:solidFill>
            </a:endParaRPr>
          </a:p>
          <a:p>
            <a:pPr indent="-311150" lvl="0" marL="457200" rtl="0" algn="l">
              <a:lnSpc>
                <a:spcPct val="100000"/>
              </a:lnSpc>
              <a:spcBef>
                <a:spcPts val="1000"/>
              </a:spcBef>
              <a:spcAft>
                <a:spcPts val="0"/>
              </a:spcAft>
              <a:buClr>
                <a:srgbClr val="1C4587"/>
              </a:buClr>
              <a:buSzPts val="1300"/>
              <a:buChar char="●"/>
            </a:pPr>
            <a:r>
              <a:rPr b="0" lang="en" sz="1300" u="sng">
                <a:solidFill>
                  <a:srgbClr val="1C4587"/>
                </a:solidFill>
              </a:rPr>
              <a:t>Not</a:t>
            </a:r>
            <a:r>
              <a:rPr b="0" lang="en" sz="1300">
                <a:solidFill>
                  <a:srgbClr val="1C4587"/>
                </a:solidFill>
              </a:rPr>
              <a:t> capped by total value at the IDIQ master contract or task order level</a:t>
            </a:r>
            <a:endParaRPr b="0" sz="1300">
              <a:solidFill>
                <a:srgbClr val="1C4587"/>
              </a:solidFill>
            </a:endParaRPr>
          </a:p>
          <a:p>
            <a:pPr indent="-311150" lvl="0" marL="457200" rtl="0" algn="l">
              <a:lnSpc>
                <a:spcPct val="100000"/>
              </a:lnSpc>
              <a:spcBef>
                <a:spcPts val="1000"/>
              </a:spcBef>
              <a:spcAft>
                <a:spcPts val="0"/>
              </a:spcAft>
              <a:buClr>
                <a:srgbClr val="1C4587"/>
              </a:buClr>
              <a:buSzPts val="1300"/>
              <a:buChar char="●"/>
            </a:pPr>
            <a:r>
              <a:rPr b="0" lang="en" sz="1300" u="sng">
                <a:solidFill>
                  <a:srgbClr val="1C4587"/>
                </a:solidFill>
              </a:rPr>
              <a:t>Not</a:t>
            </a:r>
            <a:r>
              <a:rPr b="0" lang="en" sz="1300">
                <a:solidFill>
                  <a:srgbClr val="1C4587"/>
                </a:solidFill>
              </a:rPr>
              <a:t> limited to a fixed number of contractors (no cap on the number of awards)</a:t>
            </a:r>
            <a:endParaRPr b="0" sz="1300">
              <a:solidFill>
                <a:srgbClr val="1C4587"/>
              </a:solidFill>
            </a:endParaRPr>
          </a:p>
          <a:p>
            <a:pPr indent="0" lvl="0" marL="0" rtl="0" algn="l">
              <a:lnSpc>
                <a:spcPct val="100000"/>
              </a:lnSpc>
              <a:spcBef>
                <a:spcPts val="1000"/>
              </a:spcBef>
              <a:spcAft>
                <a:spcPts val="0"/>
              </a:spcAft>
              <a:buSzPts val="1400"/>
              <a:buNone/>
            </a:pPr>
            <a:r>
              <a:t/>
            </a:r>
            <a:endParaRPr/>
          </a:p>
        </p:txBody>
      </p:sp>
      <p:pic>
        <p:nvPicPr>
          <p:cNvPr descr="Person holding a &quot;no&quot; sign" id="1924" name="Google Shape;1924;p236"/>
          <p:cNvPicPr preferRelativeResize="0"/>
          <p:nvPr/>
        </p:nvPicPr>
        <p:blipFill rotWithShape="1">
          <a:blip r:embed="rId3">
            <a:alphaModFix/>
          </a:blip>
          <a:srcRect b="0" l="0" r="0" t="0"/>
          <a:stretch/>
        </p:blipFill>
        <p:spPr>
          <a:xfrm>
            <a:off x="5202003" y="1891975"/>
            <a:ext cx="3154250" cy="2099000"/>
          </a:xfrm>
          <a:prstGeom prst="rect">
            <a:avLst/>
          </a:prstGeom>
          <a:noFill/>
          <a:ln cap="flat" cmpd="sng" w="9525">
            <a:solidFill>
              <a:srgbClr val="EFEFEF"/>
            </a:solidFill>
            <a:prstDash val="solid"/>
            <a:round/>
            <a:headEnd len="sm" w="sm" type="none"/>
            <a:tailEnd len="sm" w="sm" type="none"/>
          </a:ln>
          <a:effectLst>
            <a:outerShdw blurRad="57150" rotWithShape="0" algn="bl" dir="5400000" dist="19050">
              <a:srgbClr val="000000">
                <a:alpha val="49803"/>
              </a:srgbClr>
            </a:outerShdw>
          </a:effectLst>
        </p:spPr>
      </p:pic>
      <p:sp>
        <p:nvSpPr>
          <p:cNvPr id="1925" name="Google Shape;1925;p236"/>
          <p:cNvSpPr txBox="1"/>
          <p:nvPr>
            <p:ph idx="12" type="sldNum"/>
          </p:nvPr>
        </p:nvSpPr>
        <p:spPr>
          <a:xfrm>
            <a:off x="8816850" y="4717080"/>
            <a:ext cx="324600" cy="370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237"/>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t> </a:t>
            </a:r>
            <a:r>
              <a:rPr lang="en">
                <a:solidFill>
                  <a:srgbClr val="0579BD"/>
                </a:solidFill>
              </a:rPr>
              <a:t>OASIS+ </a:t>
            </a:r>
            <a:r>
              <a:rPr lang="en"/>
              <a:t>Domains</a:t>
            </a:r>
            <a:endParaRPr/>
          </a:p>
        </p:txBody>
      </p:sp>
      <p:sp>
        <p:nvSpPr>
          <p:cNvPr id="1931" name="Google Shape;1931;p237"/>
          <p:cNvSpPr txBox="1"/>
          <p:nvPr/>
        </p:nvSpPr>
        <p:spPr>
          <a:xfrm>
            <a:off x="729075" y="1143825"/>
            <a:ext cx="3889800" cy="31170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1C4587"/>
              </a:buClr>
              <a:buSzPts val="1200"/>
              <a:buFont typeface="Proxima Nova"/>
              <a:buChar char="•"/>
            </a:pPr>
            <a:r>
              <a:rPr b="0" i="0" lang="en" sz="1200" u="none" cap="none" strike="noStrike">
                <a:solidFill>
                  <a:srgbClr val="1C4587"/>
                </a:solidFill>
                <a:latin typeface="Arial"/>
                <a:ea typeface="Arial"/>
                <a:cs typeface="Arial"/>
                <a:sym typeface="Arial"/>
              </a:rPr>
              <a:t>OASIS+ contract scope is organized by </a:t>
            </a:r>
            <a:r>
              <a:rPr b="1" i="0" lang="en" sz="1200" u="none" cap="none" strike="noStrike">
                <a:solidFill>
                  <a:srgbClr val="1C4587"/>
                </a:solidFill>
                <a:latin typeface="Arial"/>
                <a:ea typeface="Arial"/>
                <a:cs typeface="Arial"/>
                <a:sym typeface="Arial"/>
              </a:rPr>
              <a:t>Domains </a:t>
            </a:r>
            <a:r>
              <a:rPr b="0" i="0" lang="en" sz="1200" u="none" cap="none" strike="noStrike">
                <a:solidFill>
                  <a:srgbClr val="1C4587"/>
                </a:solidFill>
                <a:latin typeface="Arial"/>
                <a:ea typeface="Arial"/>
                <a:cs typeface="Arial"/>
                <a:sym typeface="Arial"/>
              </a:rPr>
              <a:t>or functional groupings of related services.  </a:t>
            </a:r>
            <a:endParaRPr b="0" i="0" sz="1200" u="none" cap="none" strike="noStrike">
              <a:solidFill>
                <a:srgbClr val="1C4587"/>
              </a:solidFill>
              <a:latin typeface="Arial"/>
              <a:ea typeface="Arial"/>
              <a:cs typeface="Arial"/>
              <a:sym typeface="Arial"/>
            </a:endParaRPr>
          </a:p>
          <a:p>
            <a:pPr indent="-215900" lvl="0" marL="215900" marR="0" rtl="0" algn="l">
              <a:lnSpc>
                <a:spcPct val="100000"/>
              </a:lnSpc>
              <a:spcBef>
                <a:spcPts val="900"/>
              </a:spcBef>
              <a:spcAft>
                <a:spcPts val="0"/>
              </a:spcAft>
              <a:buClr>
                <a:srgbClr val="1C4587"/>
              </a:buClr>
              <a:buSzPts val="1200"/>
              <a:buFont typeface="Proxima Nova"/>
              <a:buChar char="•"/>
            </a:pPr>
            <a:r>
              <a:rPr b="0" i="0" lang="en" sz="1200" u="none" cap="none" strike="noStrike">
                <a:solidFill>
                  <a:srgbClr val="1C4587"/>
                </a:solidFill>
                <a:latin typeface="Arial"/>
                <a:ea typeface="Arial"/>
                <a:cs typeface="Arial"/>
                <a:sym typeface="Arial"/>
              </a:rPr>
              <a:t>Each Domain contains multiple North American Industry Classification System (</a:t>
            </a:r>
            <a:r>
              <a:rPr b="1" i="0" lang="en" sz="1200" u="none" cap="none" strike="noStrike">
                <a:solidFill>
                  <a:srgbClr val="1C4587"/>
                </a:solidFill>
                <a:latin typeface="Arial"/>
                <a:ea typeface="Arial"/>
                <a:cs typeface="Arial"/>
                <a:sym typeface="Arial"/>
              </a:rPr>
              <a:t>NAICS</a:t>
            </a:r>
            <a:r>
              <a:rPr b="0" i="0" lang="en" sz="1200" u="none" cap="none" strike="noStrike">
                <a:solidFill>
                  <a:srgbClr val="1C4587"/>
                </a:solidFill>
                <a:latin typeface="Arial"/>
                <a:ea typeface="Arial"/>
                <a:cs typeface="Arial"/>
                <a:sym typeface="Arial"/>
              </a:rPr>
              <a:t>) codes.  </a:t>
            </a:r>
            <a:endParaRPr b="0" i="0" sz="1200" u="none" cap="none" strike="noStrike">
              <a:solidFill>
                <a:srgbClr val="1C4587"/>
              </a:solidFill>
              <a:latin typeface="Arial"/>
              <a:ea typeface="Arial"/>
              <a:cs typeface="Arial"/>
              <a:sym typeface="Arial"/>
            </a:endParaRPr>
          </a:p>
          <a:p>
            <a:pPr indent="-215900" lvl="0" marL="215900" marR="0" rtl="0" algn="l">
              <a:lnSpc>
                <a:spcPct val="100000"/>
              </a:lnSpc>
              <a:spcBef>
                <a:spcPts val="900"/>
              </a:spcBef>
              <a:spcAft>
                <a:spcPts val="0"/>
              </a:spcAft>
              <a:buClr>
                <a:srgbClr val="1C4587"/>
              </a:buClr>
              <a:buSzPts val="1200"/>
              <a:buFont typeface="Arial"/>
              <a:buChar char="•"/>
            </a:pPr>
            <a:r>
              <a:rPr b="0" i="0" lang="en" sz="1200" u="none" cap="none" strike="noStrike">
                <a:solidFill>
                  <a:srgbClr val="1C4587"/>
                </a:solidFill>
                <a:latin typeface="Arial"/>
                <a:ea typeface="Arial"/>
                <a:cs typeface="Arial"/>
                <a:sym typeface="Arial"/>
              </a:rPr>
              <a:t>OASIS+ contractors may qualify for award of some or all NAICS included in a specific Domain (provided they meet all qualifications for award).</a:t>
            </a:r>
            <a:endParaRPr b="0" i="0" sz="1200" u="none" cap="none" strike="noStrike">
              <a:solidFill>
                <a:srgbClr val="1C4587"/>
              </a:solidFill>
              <a:latin typeface="Arial"/>
              <a:ea typeface="Arial"/>
              <a:cs typeface="Arial"/>
              <a:sym typeface="Arial"/>
            </a:endParaRPr>
          </a:p>
          <a:p>
            <a:pPr indent="-215900" lvl="0" marL="215900" marR="0" rtl="0" algn="l">
              <a:lnSpc>
                <a:spcPct val="100000"/>
              </a:lnSpc>
              <a:spcBef>
                <a:spcPts val="900"/>
              </a:spcBef>
              <a:spcAft>
                <a:spcPts val="0"/>
              </a:spcAft>
              <a:buClr>
                <a:srgbClr val="1C4587"/>
              </a:buClr>
              <a:buSzPts val="1200"/>
              <a:buFont typeface="Proxima Nova"/>
              <a:buChar char="•"/>
            </a:pPr>
            <a:r>
              <a:rPr b="0" i="0" lang="en" sz="1200" u="none" cap="none" strike="noStrike">
                <a:solidFill>
                  <a:srgbClr val="1C4587"/>
                </a:solidFill>
                <a:latin typeface="Arial"/>
                <a:ea typeface="Arial"/>
                <a:cs typeface="Arial"/>
                <a:sym typeface="Arial"/>
              </a:rPr>
              <a:t>Ordering Contracting Officers select: </a:t>
            </a:r>
            <a:endParaRPr b="0" i="0" sz="1200" u="none" cap="none" strike="noStrike">
              <a:solidFill>
                <a:srgbClr val="1C4587"/>
              </a:solidFill>
              <a:latin typeface="Arial"/>
              <a:ea typeface="Arial"/>
              <a:cs typeface="Arial"/>
              <a:sym typeface="Arial"/>
            </a:endParaRPr>
          </a:p>
          <a:p>
            <a:pPr indent="-228600" lvl="3" marL="571500" marR="0" rtl="0" algn="l">
              <a:lnSpc>
                <a:spcPct val="100000"/>
              </a:lnSpc>
              <a:spcBef>
                <a:spcPts val="0"/>
              </a:spcBef>
              <a:spcAft>
                <a:spcPts val="0"/>
              </a:spcAft>
              <a:buClr>
                <a:srgbClr val="1C4587"/>
              </a:buClr>
              <a:buSzPts val="1200"/>
              <a:buFont typeface="Arial"/>
              <a:buChar char="•"/>
            </a:pPr>
            <a:r>
              <a:rPr b="0" i="0" lang="en" sz="1200" u="none" cap="none" strike="noStrike">
                <a:solidFill>
                  <a:srgbClr val="1C4587"/>
                </a:solidFill>
                <a:latin typeface="Arial"/>
                <a:ea typeface="Arial"/>
                <a:cs typeface="Arial"/>
                <a:sym typeface="Arial"/>
              </a:rPr>
              <a:t>OASIS+ IDIQ Contract;</a:t>
            </a:r>
            <a:endParaRPr b="0" i="0" sz="1200" u="none" cap="none" strike="noStrike">
              <a:solidFill>
                <a:srgbClr val="1C4587"/>
              </a:solidFill>
              <a:latin typeface="Arial"/>
              <a:ea typeface="Arial"/>
              <a:cs typeface="Arial"/>
              <a:sym typeface="Arial"/>
            </a:endParaRPr>
          </a:p>
          <a:p>
            <a:pPr indent="-228600" lvl="3" marL="571500" marR="0" rtl="0" algn="l">
              <a:lnSpc>
                <a:spcPct val="100000"/>
              </a:lnSpc>
              <a:spcBef>
                <a:spcPts val="0"/>
              </a:spcBef>
              <a:spcAft>
                <a:spcPts val="0"/>
              </a:spcAft>
              <a:buClr>
                <a:srgbClr val="1C4587"/>
              </a:buClr>
              <a:buSzPts val="1200"/>
              <a:buFont typeface="Arial"/>
              <a:buChar char="•"/>
            </a:pPr>
            <a:r>
              <a:rPr b="0" i="0" lang="en" sz="1200" u="none" cap="none" strike="noStrike">
                <a:solidFill>
                  <a:srgbClr val="1C4587"/>
                </a:solidFill>
                <a:latin typeface="Arial"/>
                <a:ea typeface="Arial"/>
                <a:cs typeface="Arial"/>
                <a:sym typeface="Arial"/>
              </a:rPr>
              <a:t>OASIS+ Domain; and the </a:t>
            </a:r>
            <a:endParaRPr b="0" i="0" sz="1200" u="none" cap="none" strike="noStrike">
              <a:solidFill>
                <a:srgbClr val="1C4587"/>
              </a:solidFill>
              <a:latin typeface="Arial"/>
              <a:ea typeface="Arial"/>
              <a:cs typeface="Arial"/>
              <a:sym typeface="Arial"/>
            </a:endParaRPr>
          </a:p>
          <a:p>
            <a:pPr indent="-228600" lvl="3" marL="571500" marR="0" rtl="0" algn="l">
              <a:lnSpc>
                <a:spcPct val="100000"/>
              </a:lnSpc>
              <a:spcBef>
                <a:spcPts val="0"/>
              </a:spcBef>
              <a:spcAft>
                <a:spcPts val="0"/>
              </a:spcAft>
              <a:buClr>
                <a:srgbClr val="1C4587"/>
              </a:buClr>
              <a:buSzPts val="1200"/>
              <a:buFont typeface="Arial"/>
              <a:buChar char="•"/>
            </a:pPr>
            <a:r>
              <a:rPr b="0" i="0" lang="en" sz="1200" u="none" cap="none" strike="noStrike">
                <a:solidFill>
                  <a:srgbClr val="1C4587"/>
                </a:solidFill>
                <a:latin typeface="Arial"/>
                <a:ea typeface="Arial"/>
                <a:cs typeface="Arial"/>
                <a:sym typeface="Arial"/>
              </a:rPr>
              <a:t>NAICS code that best represents the scope of their requirement.</a:t>
            </a:r>
            <a:endParaRPr b="0" i="0" sz="1200" u="none" cap="none" strike="noStrike">
              <a:solidFill>
                <a:srgbClr val="1C4587"/>
              </a:solidFill>
              <a:latin typeface="Arial"/>
              <a:ea typeface="Arial"/>
              <a:cs typeface="Arial"/>
              <a:sym typeface="Arial"/>
            </a:endParaRPr>
          </a:p>
          <a:p>
            <a:pPr indent="-215900" lvl="0" marL="215900" marR="0" rtl="0" algn="l">
              <a:lnSpc>
                <a:spcPct val="100000"/>
              </a:lnSpc>
              <a:spcBef>
                <a:spcPts val="900"/>
              </a:spcBef>
              <a:spcAft>
                <a:spcPts val="0"/>
              </a:spcAft>
              <a:buClr>
                <a:srgbClr val="1C4587"/>
              </a:buClr>
              <a:buSzPts val="1200"/>
              <a:buFont typeface="Proxima Nova"/>
              <a:buChar char="•"/>
            </a:pPr>
            <a:r>
              <a:rPr b="1" i="0" lang="en" sz="1200" u="none" cap="none" strike="noStrike">
                <a:solidFill>
                  <a:srgbClr val="1C4587"/>
                </a:solidFill>
                <a:latin typeface="Arial"/>
                <a:ea typeface="Arial"/>
                <a:cs typeface="Arial"/>
                <a:sym typeface="Arial"/>
              </a:rPr>
              <a:t>Fair Opportunity</a:t>
            </a:r>
            <a:r>
              <a:rPr b="0" i="0" lang="en" sz="1200" u="none" cap="none" strike="noStrike">
                <a:solidFill>
                  <a:srgbClr val="1C4587"/>
                </a:solidFill>
                <a:latin typeface="Arial"/>
                <a:ea typeface="Arial"/>
                <a:cs typeface="Arial"/>
                <a:sym typeface="Arial"/>
              </a:rPr>
              <a:t> is conducted at the CLIN/individual </a:t>
            </a:r>
            <a:r>
              <a:rPr b="0" i="0" lang="en" sz="1200" u="sng" cap="none" strike="noStrike">
                <a:solidFill>
                  <a:srgbClr val="1C4587"/>
                </a:solidFill>
                <a:latin typeface="Arial"/>
                <a:ea typeface="Arial"/>
                <a:cs typeface="Arial"/>
                <a:sym typeface="Arial"/>
              </a:rPr>
              <a:t>NAICS code level</a:t>
            </a:r>
            <a:r>
              <a:rPr b="0" i="0" lang="en" sz="1200" u="none" cap="none" strike="noStrike">
                <a:solidFill>
                  <a:srgbClr val="1C4587"/>
                </a:solidFill>
                <a:latin typeface="Arial"/>
                <a:ea typeface="Arial"/>
                <a:cs typeface="Arial"/>
                <a:sym typeface="Arial"/>
              </a:rPr>
              <a:t>. </a:t>
            </a:r>
            <a:endParaRPr b="0" i="0" sz="1200" u="none" cap="none" strike="noStrike">
              <a:solidFill>
                <a:srgbClr val="1C4587"/>
              </a:solidFill>
              <a:latin typeface="Arial"/>
              <a:ea typeface="Arial"/>
              <a:cs typeface="Arial"/>
              <a:sym typeface="Arial"/>
            </a:endParaRPr>
          </a:p>
        </p:txBody>
      </p:sp>
      <p:pic>
        <p:nvPicPr>
          <p:cNvPr descr="Chart highlight Phase I and Phase II domains" id="1932" name="Google Shape;1932;p237"/>
          <p:cNvPicPr preferRelativeResize="0"/>
          <p:nvPr/>
        </p:nvPicPr>
        <p:blipFill rotWithShape="1">
          <a:blip r:embed="rId3">
            <a:alphaModFix/>
          </a:blip>
          <a:srcRect b="0" l="0" r="0" t="0"/>
          <a:stretch/>
        </p:blipFill>
        <p:spPr>
          <a:xfrm>
            <a:off x="4815550" y="1662100"/>
            <a:ext cx="3663199" cy="2329475"/>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6" name="Shape 1936"/>
        <p:cNvGrpSpPr/>
        <p:nvPr/>
      </p:nvGrpSpPr>
      <p:grpSpPr>
        <a:xfrm>
          <a:off x="0" y="0"/>
          <a:ext cx="0" cy="0"/>
          <a:chOff x="0" y="0"/>
          <a:chExt cx="0" cy="0"/>
        </a:xfrm>
      </p:grpSpPr>
      <p:sp>
        <p:nvSpPr>
          <p:cNvPr id="1937" name="Google Shape;1937;p238"/>
          <p:cNvSpPr txBox="1"/>
          <p:nvPr>
            <p:ph idx="4294967295" type="title"/>
          </p:nvPr>
        </p:nvSpPr>
        <p:spPr>
          <a:xfrm>
            <a:off x="592138" y="2028825"/>
            <a:ext cx="7866062" cy="1252538"/>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2"/>
              </a:buClr>
              <a:buSzPts val="1800"/>
              <a:buFont typeface="Arial"/>
              <a:buNone/>
            </a:pPr>
            <a:r>
              <a:rPr b="1" i="0" lang="en" sz="3600" u="none" cap="none" strike="noStrike">
                <a:solidFill>
                  <a:schemeClr val="dk2"/>
                </a:solidFill>
                <a:latin typeface="Arial"/>
                <a:ea typeface="Arial"/>
                <a:cs typeface="Arial"/>
                <a:sym typeface="Arial"/>
              </a:rPr>
              <a:t>Let’s take a closer look at these OASIS+ Domains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239"/>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latin typeface="Proxima Nova"/>
                <a:ea typeface="Proxima Nova"/>
                <a:cs typeface="Proxima Nova"/>
                <a:sym typeface="Proxima Nova"/>
              </a:rPr>
              <a:t> </a:t>
            </a:r>
            <a:r>
              <a:rPr lang="en" sz="2600">
                <a:solidFill>
                  <a:srgbClr val="0579BD"/>
                </a:solidFill>
                <a:latin typeface="Proxima Nova"/>
                <a:ea typeface="Proxima Nova"/>
                <a:cs typeface="Proxima Nova"/>
                <a:sym typeface="Proxima Nova"/>
              </a:rPr>
              <a:t>OASIS+ </a:t>
            </a:r>
            <a:r>
              <a:rPr lang="en" sz="2600">
                <a:latin typeface="Proxima Nova"/>
                <a:ea typeface="Proxima Nova"/>
                <a:cs typeface="Proxima Nova"/>
                <a:sym typeface="Proxima Nova"/>
              </a:rPr>
              <a:t>Domains – Phase 1</a:t>
            </a:r>
            <a:endParaRPr/>
          </a:p>
        </p:txBody>
      </p:sp>
      <p:pic>
        <p:nvPicPr>
          <p:cNvPr id="1943" name="Google Shape;1943;p239"/>
          <p:cNvPicPr preferRelativeResize="0"/>
          <p:nvPr/>
        </p:nvPicPr>
        <p:blipFill rotWithShape="1">
          <a:blip r:embed="rId3">
            <a:alphaModFix/>
          </a:blip>
          <a:srcRect b="0" l="0" r="0" t="0"/>
          <a:stretch/>
        </p:blipFill>
        <p:spPr>
          <a:xfrm>
            <a:off x="653203" y="1238057"/>
            <a:ext cx="1050390" cy="1113544"/>
          </a:xfrm>
          <a:prstGeom prst="rect">
            <a:avLst/>
          </a:prstGeom>
          <a:noFill/>
          <a:ln>
            <a:noFill/>
          </a:ln>
          <a:effectLst>
            <a:outerShdw blurRad="57150" rotWithShape="0" algn="bl" dir="5400000" dist="19050">
              <a:srgbClr val="000000">
                <a:alpha val="49803"/>
              </a:srgbClr>
            </a:outerShdw>
          </a:effectLst>
        </p:spPr>
      </p:pic>
      <p:sp>
        <p:nvSpPr>
          <p:cNvPr id="1944" name="Google Shape;1944;p239"/>
          <p:cNvSpPr txBox="1"/>
          <p:nvPr/>
        </p:nvSpPr>
        <p:spPr>
          <a:xfrm>
            <a:off x="1797425" y="1195200"/>
            <a:ext cx="2774700" cy="1254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includes a full range of management and consulting services that can improve a federal agency’s performance, aid its endeavors to meet mission goals, and provide operating advice and assistance on administrative and management issues. </a:t>
            </a: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[8 NAICS codes]  </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id="1945" name="Google Shape;1945;p239"/>
          <p:cNvPicPr preferRelativeResize="0"/>
          <p:nvPr/>
        </p:nvPicPr>
        <p:blipFill rotWithShape="1">
          <a:blip r:embed="rId4">
            <a:alphaModFix/>
          </a:blip>
          <a:srcRect b="0" l="0" r="0" t="0"/>
          <a:stretch/>
        </p:blipFill>
        <p:spPr>
          <a:xfrm>
            <a:off x="4749091" y="1195208"/>
            <a:ext cx="1025872" cy="1088620"/>
          </a:xfrm>
          <a:prstGeom prst="rect">
            <a:avLst/>
          </a:prstGeom>
          <a:noFill/>
          <a:ln>
            <a:noFill/>
          </a:ln>
          <a:effectLst>
            <a:outerShdw blurRad="57150" rotWithShape="0" algn="bl" dir="5400000" dist="19050">
              <a:srgbClr val="000000">
                <a:alpha val="49803"/>
              </a:srgbClr>
            </a:outerShdw>
          </a:effectLst>
        </p:spPr>
      </p:pic>
      <p:sp>
        <p:nvSpPr>
          <p:cNvPr id="1946" name="Google Shape;1946;p239"/>
          <p:cNvSpPr txBox="1"/>
          <p:nvPr/>
        </p:nvSpPr>
        <p:spPr>
          <a:xfrm>
            <a:off x="5887825" y="1127425"/>
            <a:ext cx="2570400" cy="176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includes requirements to provide specific engineering, geoscience, or other technical professional skills, such as those performed by engineers, geologists, geophysicists, and technicians, required to handle specific operating conditions and problems for the benefit of the government. </a:t>
            </a:r>
            <a:br>
              <a:rPr b="0" i="0" lang="en" sz="1100" u="none" cap="none" strike="noStrike">
                <a:solidFill>
                  <a:srgbClr val="000000"/>
                </a:solidFill>
                <a:latin typeface="Proxima Nova Semibold"/>
                <a:ea typeface="Proxima Nova Semibold"/>
                <a:cs typeface="Proxima Nova Semibold"/>
                <a:sym typeface="Proxima Nova Semibold"/>
              </a:rPr>
            </a:b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[16 NAICS codes]</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id="1947" name="Google Shape;1947;p239"/>
          <p:cNvPicPr preferRelativeResize="0"/>
          <p:nvPr/>
        </p:nvPicPr>
        <p:blipFill rotWithShape="1">
          <a:blip r:embed="rId5">
            <a:alphaModFix/>
          </a:blip>
          <a:srcRect b="0" l="0" r="0" t="0"/>
          <a:stretch/>
        </p:blipFill>
        <p:spPr>
          <a:xfrm>
            <a:off x="605323" y="2929070"/>
            <a:ext cx="1083639" cy="1113539"/>
          </a:xfrm>
          <a:prstGeom prst="rect">
            <a:avLst/>
          </a:prstGeom>
          <a:noFill/>
          <a:ln>
            <a:noFill/>
          </a:ln>
          <a:effectLst>
            <a:outerShdw blurRad="57150" rotWithShape="0" algn="bl" dir="5400000" dist="19050">
              <a:srgbClr val="000000">
                <a:alpha val="49803"/>
              </a:srgbClr>
            </a:outerShdw>
          </a:effectLst>
        </p:spPr>
      </p:pic>
      <p:sp>
        <p:nvSpPr>
          <p:cNvPr id="1948" name="Google Shape;1948;p239"/>
          <p:cNvSpPr txBox="1"/>
          <p:nvPr/>
        </p:nvSpPr>
        <p:spPr>
          <a:xfrm>
            <a:off x="1797424" y="2797150"/>
            <a:ext cx="2913300" cy="1593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includes any requirements in support of R&amp;D activities aimed at achieving either specific or general objectives. The term R&amp;D includes basic research, applied research and experimental development. Services include conducting R&amp;D in: the physical, engineering and life sciences; nanotechnology; biotechnology; and social sciences and humanities. </a:t>
            </a: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[16 NAICS codes]   </a:t>
            </a:r>
            <a:endParaRPr b="0" i="0" sz="800" u="none" cap="none" strike="noStrike">
              <a:solidFill>
                <a:srgbClr val="000000"/>
              </a:solidFill>
              <a:highlight>
                <a:srgbClr val="FFFF00"/>
              </a:highlight>
              <a:latin typeface="Proxima Nova Semibold"/>
              <a:ea typeface="Proxima Nova Semibold"/>
              <a:cs typeface="Proxima Nova Semibold"/>
              <a:sym typeface="Proxima Nova Semibold"/>
            </a:endParaRPr>
          </a:p>
        </p:txBody>
      </p:sp>
      <p:pic>
        <p:nvPicPr>
          <p:cNvPr id="1949" name="Google Shape;1949;p239"/>
          <p:cNvPicPr preferRelativeResize="0"/>
          <p:nvPr/>
        </p:nvPicPr>
        <p:blipFill rotWithShape="1">
          <a:blip r:embed="rId6">
            <a:alphaModFix/>
          </a:blip>
          <a:srcRect b="0" l="0" r="0" t="0"/>
          <a:stretch/>
        </p:blipFill>
        <p:spPr>
          <a:xfrm>
            <a:off x="4749091" y="2908723"/>
            <a:ext cx="1025871" cy="1167795"/>
          </a:xfrm>
          <a:prstGeom prst="rect">
            <a:avLst/>
          </a:prstGeom>
          <a:noFill/>
          <a:ln>
            <a:noFill/>
          </a:ln>
          <a:effectLst>
            <a:outerShdw blurRad="57150" rotWithShape="0" algn="bl" dir="5400000" dist="19050">
              <a:srgbClr val="000000">
                <a:alpha val="49803"/>
              </a:srgbClr>
            </a:outerShdw>
          </a:effectLst>
        </p:spPr>
      </p:pic>
      <p:sp>
        <p:nvSpPr>
          <p:cNvPr id="1950" name="Google Shape;1950;p239"/>
          <p:cNvSpPr txBox="1"/>
          <p:nvPr/>
        </p:nvSpPr>
        <p:spPr>
          <a:xfrm>
            <a:off x="5887825" y="2929075"/>
            <a:ext cx="2570400" cy="1254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includes comprehensive logistics solutions, including planning, designing, implementing, or operating systems or facilities for the movement of supplies, equipment, or people by road, air, water, rail, or pipeline.     </a:t>
            </a:r>
            <a:br>
              <a:rPr b="0" i="0" lang="en" sz="1100" u="none" cap="none" strike="noStrike">
                <a:solidFill>
                  <a:srgbClr val="000000"/>
                </a:solidFill>
                <a:latin typeface="Proxima Nova Semibold"/>
                <a:ea typeface="Proxima Nova Semibold"/>
                <a:cs typeface="Proxima Nova Semibold"/>
                <a:sym typeface="Proxima Nova Semibold"/>
              </a:rPr>
            </a:b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[19 NAICS codes]</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descr="BIC designation" id="1951" name="Google Shape;1951;p239"/>
          <p:cNvPicPr preferRelativeResize="0"/>
          <p:nvPr/>
        </p:nvPicPr>
        <p:blipFill rotWithShape="1">
          <a:blip r:embed="rId7">
            <a:alphaModFix/>
          </a:blip>
          <a:srcRect b="0" l="0" r="0" t="0"/>
          <a:stretch/>
        </p:blipFill>
        <p:spPr>
          <a:xfrm>
            <a:off x="628650" y="4587818"/>
            <a:ext cx="195375" cy="121901"/>
          </a:xfrm>
          <a:prstGeom prst="rect">
            <a:avLst/>
          </a:prstGeom>
          <a:noFill/>
          <a:ln>
            <a:noFill/>
          </a:ln>
        </p:spPr>
      </p:pic>
      <p:sp>
        <p:nvSpPr>
          <p:cNvPr id="1952" name="Google Shape;1952;p239"/>
          <p:cNvSpPr/>
          <p:nvPr/>
        </p:nvSpPr>
        <p:spPr>
          <a:xfrm>
            <a:off x="545510" y="4684143"/>
            <a:ext cx="660000" cy="198900"/>
          </a:xfrm>
          <a:prstGeom prst="roundRect">
            <a:avLst>
              <a:gd fmla="val 16667" name="adj"/>
            </a:avLst>
          </a:prstGeom>
          <a:solidFill>
            <a:srgbClr val="1F5C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OASIS</a:t>
            </a:r>
            <a:endParaRPr b="0" i="0" sz="1100" u="none" cap="none" strike="noStrike">
              <a:solidFill>
                <a:srgbClr val="000000"/>
              </a:solidFill>
              <a:latin typeface="Arial"/>
              <a:ea typeface="Arial"/>
              <a:cs typeface="Arial"/>
              <a:sym typeface="Arial"/>
            </a:endParaRPr>
          </a:p>
        </p:txBody>
      </p:sp>
      <p:pic>
        <p:nvPicPr>
          <p:cNvPr descr="BIC designation" id="1953" name="Google Shape;1953;p239"/>
          <p:cNvPicPr preferRelativeResize="0"/>
          <p:nvPr/>
        </p:nvPicPr>
        <p:blipFill rotWithShape="1">
          <a:blip r:embed="rId8">
            <a:alphaModFix/>
          </a:blip>
          <a:srcRect b="0" l="0" r="0" t="0"/>
          <a:stretch/>
        </p:blipFill>
        <p:spPr>
          <a:xfrm>
            <a:off x="1321088" y="4593394"/>
            <a:ext cx="192041" cy="123454"/>
          </a:xfrm>
          <a:prstGeom prst="rect">
            <a:avLst/>
          </a:prstGeom>
          <a:noFill/>
          <a:ln>
            <a:noFill/>
          </a:ln>
        </p:spPr>
      </p:pic>
      <p:sp>
        <p:nvSpPr>
          <p:cNvPr id="1954" name="Google Shape;1954;p239"/>
          <p:cNvSpPr/>
          <p:nvPr/>
        </p:nvSpPr>
        <p:spPr>
          <a:xfrm>
            <a:off x="1259297" y="4684142"/>
            <a:ext cx="660000" cy="198900"/>
          </a:xfrm>
          <a:prstGeom prst="roundRect">
            <a:avLst>
              <a:gd fmla="val 16667" name="adj"/>
            </a:avLst>
          </a:prstGeom>
          <a:solidFill>
            <a:srgbClr val="4892D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BMO</a:t>
            </a:r>
            <a:endParaRPr b="0" i="0" sz="1100" u="none" cap="none" strike="noStrike">
              <a:solidFill>
                <a:srgbClr val="000000"/>
              </a:solidFill>
              <a:latin typeface="Arial"/>
              <a:ea typeface="Arial"/>
              <a:cs typeface="Arial"/>
              <a:sym typeface="Arial"/>
            </a:endParaRPr>
          </a:p>
        </p:txBody>
      </p:sp>
      <p:pic>
        <p:nvPicPr>
          <p:cNvPr descr="BIC designation" id="1955" name="Google Shape;1955;p239"/>
          <p:cNvPicPr preferRelativeResize="0"/>
          <p:nvPr/>
        </p:nvPicPr>
        <p:blipFill rotWithShape="1">
          <a:blip r:embed="rId8">
            <a:alphaModFix/>
          </a:blip>
          <a:srcRect b="0" l="0" r="0" t="0"/>
          <a:stretch/>
        </p:blipFill>
        <p:spPr>
          <a:xfrm>
            <a:off x="2039442" y="4600864"/>
            <a:ext cx="192041" cy="123454"/>
          </a:xfrm>
          <a:prstGeom prst="rect">
            <a:avLst/>
          </a:prstGeom>
          <a:noFill/>
          <a:ln>
            <a:noFill/>
          </a:ln>
        </p:spPr>
      </p:pic>
      <p:sp>
        <p:nvSpPr>
          <p:cNvPr id="1956" name="Google Shape;1956;p239"/>
          <p:cNvSpPr/>
          <p:nvPr/>
        </p:nvSpPr>
        <p:spPr>
          <a:xfrm>
            <a:off x="1986845" y="4684142"/>
            <a:ext cx="660000" cy="198900"/>
          </a:xfrm>
          <a:prstGeom prst="roundRect">
            <a:avLst>
              <a:gd fmla="val 16667" name="adj"/>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HCaTS</a:t>
            </a:r>
            <a:endParaRPr b="0" i="0" sz="1100" u="none" cap="none" strike="noStrike">
              <a:solidFill>
                <a:srgbClr val="000000"/>
              </a:solidFill>
              <a:latin typeface="Arial"/>
              <a:ea typeface="Arial"/>
              <a:cs typeface="Arial"/>
              <a:sym typeface="Arial"/>
            </a:endParaRPr>
          </a:p>
        </p:txBody>
      </p:sp>
      <p:sp>
        <p:nvSpPr>
          <p:cNvPr id="1957" name="Google Shape;1957;p239"/>
          <p:cNvSpPr/>
          <p:nvPr/>
        </p:nvSpPr>
        <p:spPr>
          <a:xfrm>
            <a:off x="2741549" y="4684142"/>
            <a:ext cx="660000" cy="198900"/>
          </a:xfrm>
          <a:prstGeom prst="roundRect">
            <a:avLst>
              <a:gd fmla="val 16667" name="adj"/>
            </a:avLst>
          </a:prstGeom>
          <a:solidFill>
            <a:srgbClr val="9F59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FFFFFF"/>
                </a:solidFill>
                <a:latin typeface="Roboto"/>
                <a:ea typeface="Roboto"/>
                <a:cs typeface="Roboto"/>
                <a:sym typeface="Roboto"/>
              </a:rPr>
              <a:t>Expanded Scope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240"/>
          <p:cNvSpPr txBox="1"/>
          <p:nvPr>
            <p:ph type="title"/>
          </p:nvPr>
        </p:nvSpPr>
        <p:spPr>
          <a:xfrm>
            <a:off x="591750" y="324427"/>
            <a:ext cx="8138100" cy="768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i="1" lang="en" sz="2600">
                <a:latin typeface="Proxima Nova"/>
                <a:ea typeface="Proxima Nova"/>
                <a:cs typeface="Proxima Nova"/>
                <a:sym typeface="Proxima Nova"/>
              </a:rPr>
              <a:t> </a:t>
            </a:r>
            <a:r>
              <a:rPr i="1" lang="en" sz="2600">
                <a:solidFill>
                  <a:srgbClr val="0579BD"/>
                </a:solidFill>
                <a:latin typeface="Proxima Nova"/>
                <a:ea typeface="Proxima Nova"/>
                <a:cs typeface="Proxima Nova"/>
                <a:sym typeface="Proxima Nova"/>
              </a:rPr>
              <a:t>OASIS+ </a:t>
            </a:r>
            <a:r>
              <a:rPr i="1" lang="en" sz="2600">
                <a:latin typeface="Proxima Nova"/>
                <a:ea typeface="Proxima Nova"/>
                <a:cs typeface="Proxima Nova"/>
                <a:sym typeface="Proxima Nova"/>
              </a:rPr>
              <a:t>Domains – Phase 1 (cont’d)</a:t>
            </a:r>
            <a:endParaRPr i="1">
              <a:latin typeface="Proxima Nova"/>
              <a:ea typeface="Proxima Nova"/>
              <a:cs typeface="Proxima Nova"/>
              <a:sym typeface="Proxima Nova"/>
            </a:endParaRPr>
          </a:p>
        </p:txBody>
      </p:sp>
      <p:pic>
        <p:nvPicPr>
          <p:cNvPr id="1963" name="Google Shape;1963;p240"/>
          <p:cNvPicPr preferRelativeResize="0"/>
          <p:nvPr/>
        </p:nvPicPr>
        <p:blipFill rotWithShape="1">
          <a:blip r:embed="rId3">
            <a:alphaModFix/>
          </a:blip>
          <a:srcRect b="0" l="0" r="0" t="0"/>
          <a:stretch/>
        </p:blipFill>
        <p:spPr>
          <a:xfrm>
            <a:off x="640538" y="1194229"/>
            <a:ext cx="1003237" cy="1194363"/>
          </a:xfrm>
          <a:prstGeom prst="rect">
            <a:avLst/>
          </a:prstGeom>
          <a:noFill/>
          <a:ln>
            <a:noFill/>
          </a:ln>
          <a:effectLst>
            <a:outerShdw blurRad="57150" rotWithShape="0" algn="bl" dir="5400000" dist="19050">
              <a:srgbClr val="000000">
                <a:alpha val="49803"/>
              </a:srgbClr>
            </a:outerShdw>
          </a:effectLst>
        </p:spPr>
      </p:pic>
      <p:sp>
        <p:nvSpPr>
          <p:cNvPr id="1964" name="Google Shape;1964;p240"/>
          <p:cNvSpPr txBox="1"/>
          <p:nvPr/>
        </p:nvSpPr>
        <p:spPr>
          <a:xfrm>
            <a:off x="1721156" y="1156760"/>
            <a:ext cx="2607000" cy="1593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focuses on Command, Control, Communications, Intelligence, Surveillance, and Reconnaissance mission requirements. Organizational and technological capabilities improve situational awareness and enhance command and control strategies within defense and intelligence environments. </a:t>
            </a: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[16 NAICS codes]</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id="1965" name="Google Shape;1965;p240"/>
          <p:cNvPicPr preferRelativeResize="0"/>
          <p:nvPr/>
        </p:nvPicPr>
        <p:blipFill rotWithShape="1">
          <a:blip r:embed="rId4">
            <a:alphaModFix/>
          </a:blip>
          <a:srcRect b="0" l="0" r="0" t="0"/>
          <a:stretch/>
        </p:blipFill>
        <p:spPr>
          <a:xfrm>
            <a:off x="4488967" y="1194229"/>
            <a:ext cx="972566" cy="1127311"/>
          </a:xfrm>
          <a:prstGeom prst="rect">
            <a:avLst/>
          </a:prstGeom>
          <a:noFill/>
          <a:ln>
            <a:noFill/>
          </a:ln>
          <a:effectLst>
            <a:outerShdw blurRad="57150" rotWithShape="0" algn="bl" dir="5400000" dist="19050">
              <a:srgbClr val="000000">
                <a:alpha val="49803"/>
              </a:srgbClr>
            </a:outerShdw>
          </a:effectLst>
        </p:spPr>
      </p:pic>
      <p:sp>
        <p:nvSpPr>
          <p:cNvPr id="1966" name="Google Shape;1966;p240"/>
          <p:cNvSpPr txBox="1"/>
          <p:nvPr/>
        </p:nvSpPr>
        <p:spPr>
          <a:xfrm>
            <a:off x="5516873" y="1144951"/>
            <a:ext cx="3138900" cy="142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 any and all services required to maintain and operate buildings, paved services, utilities infrastructure, and real property assets and equipment. Examples: major facilities support such as DOD installations, hospitals, cemeteries, and other federal or industrial real property. </a:t>
            </a:r>
            <a:br>
              <a:rPr b="0" i="0" lang="en" sz="1100" u="none" cap="none" strike="noStrike">
                <a:solidFill>
                  <a:srgbClr val="000000"/>
                </a:solidFill>
                <a:latin typeface="Proxima Nova Semibold"/>
                <a:ea typeface="Proxima Nova Semibold"/>
                <a:cs typeface="Proxima Nova Semibold"/>
                <a:sym typeface="Proxima Nova Semibold"/>
              </a:rPr>
            </a:b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[29 NAICS Codes]</a:t>
            </a:r>
            <a:endParaRPr b="0" i="0" sz="1100" u="none" cap="none" strike="noStrike">
              <a:solidFill>
                <a:srgbClr val="000000"/>
              </a:solidFill>
              <a:highlight>
                <a:srgbClr val="FFFF00"/>
              </a:highlight>
              <a:latin typeface="Proxima Nova Semibold"/>
              <a:ea typeface="Proxima Nova Semibold"/>
              <a:cs typeface="Proxima Nova Semibold"/>
              <a:sym typeface="Proxima Nova Semibold"/>
            </a:endParaRPr>
          </a:p>
        </p:txBody>
      </p:sp>
      <p:pic>
        <p:nvPicPr>
          <p:cNvPr id="1967" name="Google Shape;1967;p240"/>
          <p:cNvPicPr preferRelativeResize="0"/>
          <p:nvPr/>
        </p:nvPicPr>
        <p:blipFill rotWithShape="1">
          <a:blip r:embed="rId5">
            <a:alphaModFix/>
          </a:blip>
          <a:srcRect b="0" l="0" r="0" t="0"/>
          <a:stretch/>
        </p:blipFill>
        <p:spPr>
          <a:xfrm>
            <a:off x="611663" y="2851688"/>
            <a:ext cx="971109" cy="1146312"/>
          </a:xfrm>
          <a:prstGeom prst="rect">
            <a:avLst/>
          </a:prstGeom>
          <a:noFill/>
          <a:ln>
            <a:noFill/>
          </a:ln>
          <a:effectLst>
            <a:outerShdw blurRad="57150" rotWithShape="0" algn="bl" dir="5400000" dist="19050">
              <a:srgbClr val="000000">
                <a:alpha val="49803"/>
              </a:srgbClr>
            </a:outerShdw>
          </a:effectLst>
        </p:spPr>
      </p:pic>
      <p:sp>
        <p:nvSpPr>
          <p:cNvPr id="1968" name="Google Shape;1968;p240"/>
          <p:cNvSpPr txBox="1"/>
          <p:nvPr/>
        </p:nvSpPr>
        <p:spPr>
          <a:xfrm>
            <a:off x="1721156" y="2775488"/>
            <a:ext cx="2441400" cy="1593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Requirements typically involve multidisciplinary teams of scientists, engineers, and other technicians with expertise in areas such as air and water quality, climate change, asbestos contamination, remediation, ecological restoration, and environmental law. </a:t>
            </a:r>
            <a:br>
              <a:rPr b="0" i="0" lang="en" sz="1100" u="none" cap="none" strike="noStrike">
                <a:solidFill>
                  <a:srgbClr val="000000"/>
                </a:solidFill>
                <a:latin typeface="Proxima Nova Semibold"/>
                <a:ea typeface="Proxima Nova Semibold"/>
                <a:cs typeface="Proxima Nova Semibold"/>
                <a:sym typeface="Proxima Nova Semibold"/>
              </a:rPr>
            </a:b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[11 NAICS codes] </a:t>
            </a:r>
            <a:endParaRPr b="0" i="0" sz="1100" u="none" cap="none" strike="noStrike">
              <a:solidFill>
                <a:srgbClr val="000000"/>
              </a:solidFill>
              <a:latin typeface="Proxima Nova Semibold"/>
              <a:ea typeface="Proxima Nova Semibold"/>
              <a:cs typeface="Proxima Nova Semibold"/>
              <a:sym typeface="Proxima Nova Semibold"/>
            </a:endParaRPr>
          </a:p>
        </p:txBody>
      </p:sp>
      <p:pic>
        <p:nvPicPr>
          <p:cNvPr id="1969" name="Google Shape;1969;p240"/>
          <p:cNvPicPr preferRelativeResize="0"/>
          <p:nvPr/>
        </p:nvPicPr>
        <p:blipFill rotWithShape="1">
          <a:blip r:embed="rId6">
            <a:alphaModFix/>
          </a:blip>
          <a:srcRect b="0" l="0" r="0" t="0"/>
          <a:stretch/>
        </p:blipFill>
        <p:spPr>
          <a:xfrm>
            <a:off x="4426322" y="2727787"/>
            <a:ext cx="1027993" cy="1233935"/>
          </a:xfrm>
          <a:prstGeom prst="rect">
            <a:avLst/>
          </a:prstGeom>
          <a:noFill/>
          <a:ln>
            <a:noFill/>
          </a:ln>
        </p:spPr>
      </p:pic>
      <p:sp>
        <p:nvSpPr>
          <p:cNvPr id="1970" name="Google Shape;1970;p240"/>
          <p:cNvSpPr/>
          <p:nvPr/>
        </p:nvSpPr>
        <p:spPr>
          <a:xfrm>
            <a:off x="4395885" y="2636520"/>
            <a:ext cx="1065600" cy="1866300"/>
          </a:xfrm>
          <a:prstGeom prst="rect">
            <a:avLst/>
          </a:prstGeom>
          <a:noFill/>
          <a:ln cap="flat" cmpd="sng" w="12700">
            <a:solidFill>
              <a:srgbClr val="E97132"/>
            </a:solidFill>
            <a:prstDash val="dash"/>
            <a:round/>
            <a:headEnd len="sm" w="sm" type="none"/>
            <a:tailEnd len="sm" w="sm" type="none"/>
          </a:ln>
          <a:effectLst>
            <a:outerShdw blurRad="57150" rotWithShape="0" algn="bl" dir="5400000" dist="19050">
              <a:srgbClr val="000000">
                <a:alpha val="49803"/>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971" name="Google Shape;1971;p240"/>
          <p:cNvSpPr txBox="1"/>
          <p:nvPr/>
        </p:nvSpPr>
        <p:spPr>
          <a:xfrm>
            <a:off x="4492744" y="3910085"/>
            <a:ext cx="8952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1" i="1" lang="en" sz="800" u="none" cap="none" strike="noStrike">
                <a:solidFill>
                  <a:srgbClr val="000000"/>
                </a:solidFill>
                <a:latin typeface="Proxima Nova"/>
                <a:ea typeface="Proxima Nova"/>
                <a:cs typeface="Proxima Nova"/>
                <a:sym typeface="Proxima Nova"/>
              </a:rPr>
              <a:t>OASIS+ Unrestricted</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1" lang="en" sz="800" u="none" cap="none" strike="noStrike">
                <a:solidFill>
                  <a:srgbClr val="000000"/>
                </a:solidFill>
                <a:latin typeface="Proxima Nova"/>
                <a:ea typeface="Proxima Nova"/>
                <a:cs typeface="Proxima Nova"/>
                <a:sym typeface="Proxima Nova"/>
              </a:rPr>
              <a:t>contract family only. </a:t>
            </a:r>
            <a:endParaRPr b="0" i="1" sz="800" u="none" cap="none" strike="noStrike">
              <a:solidFill>
                <a:srgbClr val="000000"/>
              </a:solidFill>
              <a:latin typeface="Arial"/>
              <a:ea typeface="Arial"/>
              <a:cs typeface="Arial"/>
              <a:sym typeface="Arial"/>
            </a:endParaRPr>
          </a:p>
        </p:txBody>
      </p:sp>
      <p:sp>
        <p:nvSpPr>
          <p:cNvPr id="1972" name="Google Shape;1972;p240"/>
          <p:cNvSpPr txBox="1"/>
          <p:nvPr/>
        </p:nvSpPr>
        <p:spPr>
          <a:xfrm>
            <a:off x="5531311" y="2697017"/>
            <a:ext cx="3138900" cy="176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Proxima Nova Semibold"/>
                <a:ea typeface="Proxima Nova Semibold"/>
                <a:cs typeface="Proxima Nova Semibold"/>
                <a:sym typeface="Proxima Nova Semibold"/>
              </a:rPr>
              <a:t>This Domain includes requirements that are large-dollar, wide-reaching, and highly complex in scope, often spanning multiple disciplines and/or locations, and requiring many different types of labor and expertise.  By design, this Domain shares overlapping NAICS with other Domains.  </a:t>
            </a:r>
            <a:r>
              <a:rPr b="0" i="0" lang="en" sz="1100" u="none" cap="none" strike="noStrike">
                <a:solidFill>
                  <a:srgbClr val="000000"/>
                </a:solidFill>
                <a:highlight>
                  <a:srgbClr val="D9EAD3"/>
                </a:highlight>
                <a:latin typeface="Proxima Nova Semibold"/>
                <a:ea typeface="Proxima Nova Semibold"/>
                <a:cs typeface="Proxima Nova Semibold"/>
                <a:sym typeface="Proxima Nova Semibold"/>
              </a:rPr>
              <a:t>The minimum order threshold for task orders issued through this Domain is $250 Million</a:t>
            </a:r>
            <a:r>
              <a:rPr b="0" i="0" lang="en" sz="1100" u="none" cap="none" strike="noStrike">
                <a:solidFill>
                  <a:srgbClr val="000000"/>
                </a:solidFill>
                <a:latin typeface="Proxima Nova Semibold"/>
                <a:ea typeface="Proxima Nova Semibold"/>
                <a:cs typeface="Proxima Nova Semibold"/>
                <a:sym typeface="Proxima Nova Semibold"/>
              </a:rPr>
              <a:t> total estimated value (including the base and all option periods).  </a:t>
            </a:r>
            <a:r>
              <a:rPr b="0" i="0" lang="en" sz="1100" u="none" cap="none" strike="noStrike">
                <a:solidFill>
                  <a:srgbClr val="000000"/>
                </a:solidFill>
                <a:highlight>
                  <a:srgbClr val="FFFF00"/>
                </a:highlight>
                <a:latin typeface="Proxima Nova Semibold"/>
                <a:ea typeface="Proxima Nova Semibold"/>
                <a:cs typeface="Proxima Nova Semibold"/>
                <a:sym typeface="Proxima Nova Semibold"/>
              </a:rPr>
              <a:t>[17 NAICS codes]</a:t>
            </a:r>
            <a:endParaRPr b="0" i="1" sz="1100" u="none" cap="none" strike="noStrike">
              <a:solidFill>
                <a:srgbClr val="000000"/>
              </a:solidFill>
              <a:highlight>
                <a:srgbClr val="FFFF00"/>
              </a:highlight>
              <a:latin typeface="Proxima Nova Semibold"/>
              <a:ea typeface="Proxima Nova Semibold"/>
              <a:cs typeface="Proxima Nova Semibold"/>
              <a:sym typeface="Proxima Nova Semibold"/>
            </a:endParaRPr>
          </a:p>
        </p:txBody>
      </p:sp>
      <p:pic>
        <p:nvPicPr>
          <p:cNvPr descr="BIC designatioon" id="1973" name="Google Shape;1973;p240"/>
          <p:cNvPicPr preferRelativeResize="0"/>
          <p:nvPr/>
        </p:nvPicPr>
        <p:blipFill rotWithShape="1">
          <a:blip r:embed="rId7">
            <a:alphaModFix/>
          </a:blip>
          <a:srcRect b="0" l="0" r="0" t="0"/>
          <a:stretch/>
        </p:blipFill>
        <p:spPr>
          <a:xfrm>
            <a:off x="628650" y="4587818"/>
            <a:ext cx="195375" cy="121901"/>
          </a:xfrm>
          <a:prstGeom prst="rect">
            <a:avLst/>
          </a:prstGeom>
          <a:noFill/>
          <a:ln>
            <a:noFill/>
          </a:ln>
        </p:spPr>
      </p:pic>
      <p:sp>
        <p:nvSpPr>
          <p:cNvPr id="1974" name="Google Shape;1974;p240"/>
          <p:cNvSpPr/>
          <p:nvPr/>
        </p:nvSpPr>
        <p:spPr>
          <a:xfrm>
            <a:off x="545510" y="4684143"/>
            <a:ext cx="660000" cy="198900"/>
          </a:xfrm>
          <a:prstGeom prst="roundRect">
            <a:avLst>
              <a:gd fmla="val 16667" name="adj"/>
            </a:avLst>
          </a:prstGeom>
          <a:solidFill>
            <a:srgbClr val="1F5C9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OASIS</a:t>
            </a:r>
            <a:endParaRPr b="0" i="0" sz="1100" u="none" cap="none" strike="noStrike">
              <a:solidFill>
                <a:srgbClr val="000000"/>
              </a:solidFill>
              <a:latin typeface="Arial"/>
              <a:ea typeface="Arial"/>
              <a:cs typeface="Arial"/>
              <a:sym typeface="Arial"/>
            </a:endParaRPr>
          </a:p>
        </p:txBody>
      </p:sp>
      <p:pic>
        <p:nvPicPr>
          <p:cNvPr descr="BIC designation" id="1975" name="Google Shape;1975;p240"/>
          <p:cNvPicPr preferRelativeResize="0"/>
          <p:nvPr/>
        </p:nvPicPr>
        <p:blipFill rotWithShape="1">
          <a:blip r:embed="rId8">
            <a:alphaModFix/>
          </a:blip>
          <a:srcRect b="0" l="0" r="0" t="0"/>
          <a:stretch/>
        </p:blipFill>
        <p:spPr>
          <a:xfrm>
            <a:off x="1321088" y="4593394"/>
            <a:ext cx="192041" cy="123454"/>
          </a:xfrm>
          <a:prstGeom prst="rect">
            <a:avLst/>
          </a:prstGeom>
          <a:noFill/>
          <a:ln>
            <a:noFill/>
          </a:ln>
        </p:spPr>
      </p:pic>
      <p:sp>
        <p:nvSpPr>
          <p:cNvPr id="1976" name="Google Shape;1976;p240"/>
          <p:cNvSpPr/>
          <p:nvPr/>
        </p:nvSpPr>
        <p:spPr>
          <a:xfrm>
            <a:off x="1259297" y="4684142"/>
            <a:ext cx="660000" cy="198900"/>
          </a:xfrm>
          <a:prstGeom prst="roundRect">
            <a:avLst>
              <a:gd fmla="val 16667" name="adj"/>
            </a:avLst>
          </a:prstGeom>
          <a:solidFill>
            <a:srgbClr val="4892D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BMO</a:t>
            </a:r>
            <a:endParaRPr b="0" i="0" sz="1100" u="none" cap="none" strike="noStrike">
              <a:solidFill>
                <a:srgbClr val="000000"/>
              </a:solidFill>
              <a:latin typeface="Arial"/>
              <a:ea typeface="Arial"/>
              <a:cs typeface="Arial"/>
              <a:sym typeface="Arial"/>
            </a:endParaRPr>
          </a:p>
        </p:txBody>
      </p:sp>
      <p:pic>
        <p:nvPicPr>
          <p:cNvPr descr="BIC designation" id="1977" name="Google Shape;1977;p240"/>
          <p:cNvPicPr preferRelativeResize="0"/>
          <p:nvPr/>
        </p:nvPicPr>
        <p:blipFill rotWithShape="1">
          <a:blip r:embed="rId8">
            <a:alphaModFix/>
          </a:blip>
          <a:srcRect b="0" l="0" r="0" t="0"/>
          <a:stretch/>
        </p:blipFill>
        <p:spPr>
          <a:xfrm>
            <a:off x="2039442" y="4600864"/>
            <a:ext cx="192041" cy="123454"/>
          </a:xfrm>
          <a:prstGeom prst="rect">
            <a:avLst/>
          </a:prstGeom>
          <a:noFill/>
          <a:ln>
            <a:noFill/>
          </a:ln>
        </p:spPr>
      </p:pic>
      <p:sp>
        <p:nvSpPr>
          <p:cNvPr id="1978" name="Google Shape;1978;p240"/>
          <p:cNvSpPr/>
          <p:nvPr/>
        </p:nvSpPr>
        <p:spPr>
          <a:xfrm>
            <a:off x="1986845" y="4684142"/>
            <a:ext cx="660000" cy="198900"/>
          </a:xfrm>
          <a:prstGeom prst="roundRect">
            <a:avLst>
              <a:gd fmla="val 16667" name="adj"/>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Roboto"/>
                <a:ea typeface="Roboto"/>
                <a:cs typeface="Roboto"/>
                <a:sym typeface="Roboto"/>
              </a:rPr>
              <a:t>HCaTS</a:t>
            </a:r>
            <a:endParaRPr b="0" i="0" sz="1100" u="none" cap="none" strike="noStrike">
              <a:solidFill>
                <a:srgbClr val="000000"/>
              </a:solidFill>
              <a:latin typeface="Arial"/>
              <a:ea typeface="Arial"/>
              <a:cs typeface="Arial"/>
              <a:sym typeface="Arial"/>
            </a:endParaRPr>
          </a:p>
        </p:txBody>
      </p:sp>
      <p:sp>
        <p:nvSpPr>
          <p:cNvPr id="1979" name="Google Shape;1979;p240"/>
          <p:cNvSpPr/>
          <p:nvPr/>
        </p:nvSpPr>
        <p:spPr>
          <a:xfrm>
            <a:off x="2741549" y="4684142"/>
            <a:ext cx="660000" cy="198900"/>
          </a:xfrm>
          <a:prstGeom prst="roundRect">
            <a:avLst>
              <a:gd fmla="val 16667" name="adj"/>
            </a:avLst>
          </a:prstGeom>
          <a:solidFill>
            <a:srgbClr val="9F59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FFFFFF"/>
                </a:solidFill>
                <a:latin typeface="Roboto"/>
                <a:ea typeface="Roboto"/>
                <a:cs typeface="Roboto"/>
                <a:sym typeface="Roboto"/>
              </a:rPr>
              <a:t>Expanded Scope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