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4"/>
    <p:sldMasterId id="214748368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Roboto"/>
      <p:regular r:id="rId21"/>
      <p:bold r:id="rId22"/>
      <p:italic r:id="rId23"/>
      <p:boldItalic r:id="rId24"/>
    </p:embeddedFont>
    <p:embeddedFont>
      <p:font typeface="Helvetica Neue"/>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HelveticaNeue-bold.fntdata"/><Relationship Id="rId25" Type="http://schemas.openxmlformats.org/officeDocument/2006/relationships/font" Target="fonts/HelveticaNeue-regular.fntdata"/><Relationship Id="rId28" Type="http://schemas.openxmlformats.org/officeDocument/2006/relationships/font" Target="fonts/HelveticaNeue-boldItalic.fntdata"/><Relationship Id="rId27" Type="http://schemas.openxmlformats.org/officeDocument/2006/relationships/font" Target="fonts/HelveticaNeue-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sa.gov/buying-selling/new-to-gsa-acquisitions/how-to-buy-through-gsa/acquisition-planning-package-overview/facilities-acquisition-planning-package/facilities-maintenance-and-repair-acquisition-planning-package" TargetMode="External"/><Relationship Id="rId3" Type="http://schemas.openxmlformats.org/officeDocument/2006/relationships/hyperlink" Target="https://publiccontractinginstitute.com/events/" TargetMode="External"/><Relationship Id="rId4" Type="http://schemas.openxmlformats.org/officeDocument/2006/relationships/hyperlink" Target="https://www.fai.gov/resources/cor-toolkit#trainin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14ce6706cf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14ce6706c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Acquisition Planning package: </a:t>
            </a:r>
            <a:r>
              <a:rPr lang="en" sz="1000" u="sng">
                <a:solidFill>
                  <a:schemeClr val="hlink"/>
                </a:solidFill>
                <a:highlight>
                  <a:schemeClr val="lt1"/>
                </a:highlight>
                <a:latin typeface="Roboto"/>
                <a:ea typeface="Roboto"/>
                <a:cs typeface="Roboto"/>
                <a:sym typeface="Roboto"/>
                <a:hlinkClick r:id="rId2"/>
              </a:rPr>
              <a:t>https://www.gsa.gov/buying-selling/new-to-gsa-acquisitions/how-to-buy-through-gsa/acquisition-planning-package-overview/facilities-acquisition-planning-package/facilities-maintenance-and-repair-acquisition-planning-package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Every agency has different tools.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Shared drives with organized folders.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Spreadsheets to track things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Word docs for notes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Salesforce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For CLPs - Public Contracting Institute does “Fun with the FAR” (52 CLPs) </a:t>
            </a:r>
            <a:r>
              <a:rPr lang="en" u="sng">
                <a:solidFill>
                  <a:schemeClr val="hlink"/>
                </a:solidFill>
                <a:highlight>
                  <a:srgbClr val="F2F2F7"/>
                </a:highlight>
                <a:hlinkClick r:id="rId3"/>
              </a:rPr>
              <a:t>https://publiccontractinginstitute.com/events/</a:t>
            </a:r>
            <a:endParaRPr>
              <a:solidFill>
                <a:schemeClr val="dk1"/>
              </a:solidFill>
              <a:highlight>
                <a:srgbClr val="F2F2F7"/>
              </a:highlight>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Buy.gsa.gov  (IGCE Tool, CALC tool)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COR CoP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u="sng">
                <a:solidFill>
                  <a:schemeClr val="hlink"/>
                </a:solidFill>
                <a:hlinkClick r:id="rId4"/>
              </a:rPr>
              <a:t>FAI COR toolkit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__________</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Donna</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Checklists, spreadsheets, and calendar reminders. Helped me stay organized and on track so due dates, exercise options, and expiration did not sneak up on me.  CORs are the busiest </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Market Research is so helpful and you can pull from … how is this service or product buy being done by others??? What do I like about their way and incorporate into my PWS/SOO/SOW.  </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Don’t be afraid to see how other federal agencies accomplish and how civilian sector accomplishes</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Innovation </a:t>
            </a:r>
            <a:endParaRPr>
              <a:solidFill>
                <a:schemeClr val="dk1"/>
              </a:solidFill>
            </a:endParaRPr>
          </a:p>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14ce6706cf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314ce6706cf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Char char="-"/>
            </a:pPr>
            <a:r>
              <a:rPr lang="en">
                <a:solidFill>
                  <a:schemeClr val="dk1"/>
                </a:solidFill>
              </a:rPr>
              <a:t>Not keeping a (spending register) spreadsheet and tracking every invoice.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Not getting on the planning / requirement team.</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Not finding out the expectations of a new CO when you begin working with them</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Waiting until the last minute to document issues related to performance (CPARS is too late!)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Not clearly understanding the role of your COR authority, things you CAN and CANNOT control.</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Not getting connected to the PM and the CO</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Not having clear guidelines for contractors so you can hold them accountable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Unhelpful CPARS - underqualified vendor - delivered late - needed to be held accountable - but because they were able to remedy could not give a negative CPARS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Not focusing on details &amp; planning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Kristy (to update, if needed) - </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arenR"/>
            </a:pPr>
            <a:r>
              <a:rPr lang="en">
                <a:solidFill>
                  <a:schemeClr val="dk1"/>
                </a:solidFill>
              </a:rPr>
              <a:t>Not recognizing that every CO is different </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arenR"/>
            </a:pPr>
            <a:r>
              <a:rPr lang="en">
                <a:solidFill>
                  <a:schemeClr val="dk1"/>
                </a:solidFill>
              </a:rPr>
              <a:t>Not reading the contract (and definitely the QASP - Quality Assurance Surveillance Plan) in their entirety. This is the most important document for assessing contractor performance.  </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arenR"/>
            </a:pPr>
            <a:r>
              <a:rPr lang="en">
                <a:solidFill>
                  <a:schemeClr val="dk1"/>
                </a:solidFill>
              </a:rPr>
              <a:t>You are not a COR until you receive that letter of appointment (not during the requirements development process).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_______</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Donna - </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Not immediately documenting situation/issue “I’ll get around to do that” and then facts, times, dates, and responses can become fuzzy.</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Assuming versus verifying; this can creep up on you after being a COR for awhile OR being a COR on several contracts at one time &amp; getting some of the tasks/outcomes/deliverables confused from contract to contract. </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Not open to new ways of doing things. Just because previous contractor did it this way doesn’t mean there isn’t equally other correct ways to do it and still get the desired outcome for the Government. </a:t>
            </a:r>
            <a:endParaRPr>
              <a:solidFill>
                <a:schemeClr val="dk1"/>
              </a:solidFill>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It’s another duty / an extra role on top of other responsibilities.</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It’s undervalued.</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Lack of training,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lack of clear communication</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There are not enough CORs.</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Each CO is different / has a different style that the COR has to learn.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Kristy - to update</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arenR"/>
            </a:pPr>
            <a:r>
              <a:rPr lang="en">
                <a:solidFill>
                  <a:schemeClr val="dk1"/>
                </a:solidFill>
              </a:rPr>
              <a:t>Definitely “other duties as assigned for many CORs</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arenR"/>
            </a:pPr>
            <a:r>
              <a:rPr lang="en">
                <a:solidFill>
                  <a:schemeClr val="dk1"/>
                </a:solidFill>
              </a:rPr>
              <a:t>The formal training teaches “what” a COR does but not necessarily “how”</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arenR"/>
            </a:pPr>
            <a:r>
              <a:rPr lang="en">
                <a:solidFill>
                  <a:schemeClr val="dk1"/>
                </a:solidFill>
              </a:rPr>
              <a:t>You don’t know what you don’t know - learn by experience and from mistakes (which can be painful)</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arenR"/>
            </a:pPr>
            <a:r>
              <a:rPr lang="en">
                <a:solidFill>
                  <a:schemeClr val="dk1"/>
                </a:solidFill>
              </a:rPr>
              <a:t>Not understanding COR responsibilities versus CO responsibilities</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arenR"/>
            </a:pPr>
            <a:r>
              <a:rPr lang="en">
                <a:solidFill>
                  <a:schemeClr val="dk1"/>
                </a:solidFill>
              </a:rPr>
              <a:t>Once people find out you’re a COR, expect to be a COR foreverrrrr</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____</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Donna</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COR is THE HARDEST MOST INVOLVED job in the life cycle of a contract. </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Having to stand your ground to higher ranking/leadership as being the AUTHORIZED authority (besides the CO) on the contract. Appointed and NOT them.</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Not always “liked” and having to be the bad cop by pointing out discrepancies or failure to comply issues.</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CORs input not being valued or even asked for </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On certain types of contracts, having to “learn” to a certain level what the contactor does</a:t>
            </a:r>
            <a:endParaRPr>
              <a:solidFill>
                <a:schemeClr val="dk1"/>
              </a:solidFill>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highlight>
                  <a:schemeClr val="lt1"/>
                </a:highlight>
              </a:rPr>
              <a:t>Team Work = You do not need to reinvent the wheel. You can use what is already there. The content (SOWs, SOOs, etc.) is shared on the Acquisition Gateway etc. </a:t>
            </a:r>
            <a:endParaRPr>
              <a:solidFill>
                <a:schemeClr val="dk1"/>
              </a:solidFill>
              <a:highlight>
                <a:schemeClr val="lt1"/>
              </a:highlight>
            </a:endParaRPr>
          </a:p>
          <a:p>
            <a:pPr indent="0" lvl="0" marL="0" rtl="0" algn="l">
              <a:lnSpc>
                <a:spcPct val="100000"/>
              </a:lnSpc>
              <a:spcBef>
                <a:spcPts val="0"/>
              </a:spcBef>
              <a:spcAft>
                <a:spcPts val="0"/>
              </a:spcAft>
              <a:buSzPts val="1100"/>
              <a:buNone/>
            </a:pPr>
            <a:r>
              <a:rPr lang="en">
                <a:solidFill>
                  <a:schemeClr val="dk1"/>
                </a:solidFill>
                <a:highlight>
                  <a:schemeClr val="lt1"/>
                </a:highlight>
              </a:rPr>
              <a:t>YES! Use the tools and resources that are available, pricing suite at buy.gsa.gov, IGCE tool, etc.</a:t>
            </a:r>
            <a:endParaRPr>
              <a:solidFill>
                <a:schemeClr val="dk1"/>
              </a:solidFill>
              <a:highlight>
                <a:schemeClr val="lt1"/>
              </a:highlight>
            </a:endParaRPr>
          </a:p>
          <a:p>
            <a:pPr indent="0" lvl="0" marL="0" rtl="0" algn="l">
              <a:lnSpc>
                <a:spcPct val="100000"/>
              </a:lnSpc>
              <a:spcBef>
                <a:spcPts val="0"/>
              </a:spcBef>
              <a:spcAft>
                <a:spcPts val="0"/>
              </a:spcAft>
              <a:buSzPts val="1100"/>
              <a:buNone/>
            </a:pPr>
            <a:r>
              <a:rPr lang="en">
                <a:solidFill>
                  <a:schemeClr val="dk1"/>
                </a:solidFill>
              </a:rPr>
              <a:t>Stay organized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Join COR community of practice (CoP) in Max.gov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Kristy - to update </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arenR"/>
            </a:pPr>
            <a:r>
              <a:rPr lang="en">
                <a:solidFill>
                  <a:schemeClr val="dk1"/>
                </a:solidFill>
              </a:rPr>
              <a:t>Understand where your resources are (For example,https://www.fai.gov/resources/cor-toolkit#training) </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arenR"/>
            </a:pPr>
            <a:r>
              <a:rPr lang="en">
                <a:solidFill>
                  <a:schemeClr val="dk1"/>
                </a:solidFill>
              </a:rPr>
              <a:t>Organization is key (shared drives)</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arenR"/>
            </a:pPr>
            <a:r>
              <a:rPr lang="en">
                <a:solidFill>
                  <a:schemeClr val="dk1"/>
                </a:solidFill>
              </a:rPr>
              <a:t>Understand records management requirements </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arenR"/>
            </a:pPr>
            <a:r>
              <a:rPr lang="en">
                <a:solidFill>
                  <a:schemeClr val="dk1"/>
                </a:solidFill>
              </a:rPr>
              <a:t>Document everything in writing (for example, send a follow-up email summarizing any oral discussions)</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arenR"/>
            </a:pPr>
            <a:r>
              <a:rPr lang="en">
                <a:solidFill>
                  <a:schemeClr val="dk1"/>
                </a:solidFill>
              </a:rPr>
              <a:t>If all else fails, Marry a CO (like me :)) for in-house expertise.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____</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Donna</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Stay consistent</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Not personal - it’s professional</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On the fence about something - ask seasoned CORs for their input and suggestions</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If all else fails, become a CS/CO (like me) to see the other side of the coin so to speak</a:t>
            </a:r>
            <a:endParaRPr>
              <a:solidFill>
                <a:schemeClr val="dk1"/>
              </a:solidFill>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“Do we have to take drug tests?”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The vendor lose the commissioner’s printer. 6 months to notify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SES who wanted full report of every COR action (without being granted NDA); another COR who wanted to know how to solve issues related to impending shutdown…</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Vendor asked where are my printers? CO &amp; COR had to look through the building to find out which printers belong to which vendor. Closet of printers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Kristy - to update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A contractor offered to take me to dinner at an expensive country club. Obviously I declined, not only because of the gifts rules, but because of the optics (though I think his interest was personal lol)</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____</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Donna</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A global pandemic brought about many new challenges &amp; changes in processes/procedures and innovative ways of getting the work done. </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Wasn’t strange but was challenging to building in new but yet unknown funding options and standards</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Contractor requesting the COR to be removed because they were doing their job in writing up discrepancies</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Contractor calling for help in bidding on a different contract and inviting me to come work for them. I didn’t help and I did notify CO. </a:t>
            </a:r>
            <a:endParaRPr>
              <a:solidFill>
                <a:schemeClr val="dk1"/>
              </a:solidFill>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rPr lang="en"/>
              <a:t>Jack:  PII story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rPr lang="en"/>
              <a:t>Jack:  Start out with working on “product” contracts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or Print">
  <p:cSld name="SECTION_HEADER_1">
    <p:spTree>
      <p:nvGrpSpPr>
        <p:cNvPr id="9" name="Shape 9"/>
        <p:cNvGrpSpPr/>
        <p:nvPr/>
      </p:nvGrpSpPr>
      <p:grpSpPr>
        <a:xfrm>
          <a:off x="0" y="0"/>
          <a:ext cx="0" cy="0"/>
          <a:chOff x="0" y="0"/>
          <a:chExt cx="0" cy="0"/>
        </a:xfrm>
      </p:grpSpPr>
      <p:sp>
        <p:nvSpPr>
          <p:cNvPr id="10" name="Google Shape;10;p2"/>
          <p:cNvSpPr txBox="1"/>
          <p:nvPr>
            <p:ph type="ctrTitle"/>
          </p:nvPr>
        </p:nvSpPr>
        <p:spPr>
          <a:xfrm>
            <a:off x="712840" y="536231"/>
            <a:ext cx="7386600" cy="9258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1C304A"/>
              </a:buClr>
              <a:buSzPts val="5000"/>
              <a:buNone/>
              <a:defRPr b="1" sz="5000">
                <a:solidFill>
                  <a:srgbClr val="1C304A"/>
                </a:solidFill>
              </a:defRPr>
            </a:lvl1pPr>
            <a:lvl2pPr lvl="1" algn="ctr">
              <a:lnSpc>
                <a:spcPct val="100000"/>
              </a:lnSpc>
              <a:spcBef>
                <a:spcPts val="0"/>
              </a:spcBef>
              <a:spcAft>
                <a:spcPts val="0"/>
              </a:spcAft>
              <a:buClr>
                <a:srgbClr val="1C304A"/>
              </a:buClr>
              <a:buSzPts val="5000"/>
              <a:buNone/>
              <a:defRPr sz="5000">
                <a:solidFill>
                  <a:srgbClr val="1C304A"/>
                </a:solidFill>
              </a:defRPr>
            </a:lvl2pPr>
            <a:lvl3pPr lvl="2" algn="ctr">
              <a:lnSpc>
                <a:spcPct val="100000"/>
              </a:lnSpc>
              <a:spcBef>
                <a:spcPts val="0"/>
              </a:spcBef>
              <a:spcAft>
                <a:spcPts val="0"/>
              </a:spcAft>
              <a:buClr>
                <a:srgbClr val="1C304A"/>
              </a:buClr>
              <a:buSzPts val="5000"/>
              <a:buNone/>
              <a:defRPr sz="5000">
                <a:solidFill>
                  <a:srgbClr val="1C304A"/>
                </a:solidFill>
              </a:defRPr>
            </a:lvl3pPr>
            <a:lvl4pPr lvl="3" algn="ctr">
              <a:lnSpc>
                <a:spcPct val="100000"/>
              </a:lnSpc>
              <a:spcBef>
                <a:spcPts val="0"/>
              </a:spcBef>
              <a:spcAft>
                <a:spcPts val="0"/>
              </a:spcAft>
              <a:buClr>
                <a:srgbClr val="1C304A"/>
              </a:buClr>
              <a:buSzPts val="5000"/>
              <a:buNone/>
              <a:defRPr sz="5000">
                <a:solidFill>
                  <a:srgbClr val="1C304A"/>
                </a:solidFill>
              </a:defRPr>
            </a:lvl4pPr>
            <a:lvl5pPr lvl="4" algn="ctr">
              <a:lnSpc>
                <a:spcPct val="100000"/>
              </a:lnSpc>
              <a:spcBef>
                <a:spcPts val="0"/>
              </a:spcBef>
              <a:spcAft>
                <a:spcPts val="0"/>
              </a:spcAft>
              <a:buClr>
                <a:srgbClr val="1C304A"/>
              </a:buClr>
              <a:buSzPts val="5000"/>
              <a:buNone/>
              <a:defRPr sz="5000">
                <a:solidFill>
                  <a:srgbClr val="1C304A"/>
                </a:solidFill>
              </a:defRPr>
            </a:lvl5pPr>
            <a:lvl6pPr lvl="5" algn="ctr">
              <a:lnSpc>
                <a:spcPct val="100000"/>
              </a:lnSpc>
              <a:spcBef>
                <a:spcPts val="0"/>
              </a:spcBef>
              <a:spcAft>
                <a:spcPts val="0"/>
              </a:spcAft>
              <a:buClr>
                <a:srgbClr val="1C304A"/>
              </a:buClr>
              <a:buSzPts val="5000"/>
              <a:buNone/>
              <a:defRPr sz="5000">
                <a:solidFill>
                  <a:srgbClr val="1C304A"/>
                </a:solidFill>
              </a:defRPr>
            </a:lvl6pPr>
            <a:lvl7pPr lvl="6" algn="ctr">
              <a:lnSpc>
                <a:spcPct val="100000"/>
              </a:lnSpc>
              <a:spcBef>
                <a:spcPts val="0"/>
              </a:spcBef>
              <a:spcAft>
                <a:spcPts val="0"/>
              </a:spcAft>
              <a:buClr>
                <a:srgbClr val="1C304A"/>
              </a:buClr>
              <a:buSzPts val="5000"/>
              <a:buNone/>
              <a:defRPr sz="5000">
                <a:solidFill>
                  <a:srgbClr val="1C304A"/>
                </a:solidFill>
              </a:defRPr>
            </a:lvl7pPr>
            <a:lvl8pPr lvl="7" algn="ctr">
              <a:lnSpc>
                <a:spcPct val="100000"/>
              </a:lnSpc>
              <a:spcBef>
                <a:spcPts val="0"/>
              </a:spcBef>
              <a:spcAft>
                <a:spcPts val="0"/>
              </a:spcAft>
              <a:buClr>
                <a:srgbClr val="1C304A"/>
              </a:buClr>
              <a:buSzPts val="5000"/>
              <a:buNone/>
              <a:defRPr sz="5000">
                <a:solidFill>
                  <a:srgbClr val="1C304A"/>
                </a:solidFill>
              </a:defRPr>
            </a:lvl8pPr>
            <a:lvl9pPr lvl="8" algn="ctr">
              <a:lnSpc>
                <a:spcPct val="100000"/>
              </a:lnSpc>
              <a:spcBef>
                <a:spcPts val="0"/>
              </a:spcBef>
              <a:spcAft>
                <a:spcPts val="0"/>
              </a:spcAft>
              <a:buClr>
                <a:srgbClr val="1C304A"/>
              </a:buClr>
              <a:buSzPts val="5000"/>
              <a:buNone/>
              <a:defRPr sz="5000">
                <a:solidFill>
                  <a:srgbClr val="1C304A"/>
                </a:solidFill>
              </a:defRPr>
            </a:lvl9pPr>
          </a:lstStyle>
          <a:p/>
        </p:txBody>
      </p:sp>
      <p:sp>
        <p:nvSpPr>
          <p:cNvPr id="11" name="Google Shape;11;p2"/>
          <p:cNvSpPr txBox="1"/>
          <p:nvPr>
            <p:ph idx="1" type="subTitle"/>
          </p:nvPr>
        </p:nvSpPr>
        <p:spPr>
          <a:xfrm>
            <a:off x="729681" y="2287534"/>
            <a:ext cx="43893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1C304A"/>
              </a:buClr>
              <a:buSzPts val="1400"/>
              <a:buNone/>
              <a:defRPr sz="1400">
                <a:solidFill>
                  <a:srgbClr val="1C304A"/>
                </a:solidFill>
              </a:defRPr>
            </a:lvl1pPr>
            <a:lvl2pPr lvl="1" algn="l">
              <a:lnSpc>
                <a:spcPct val="100000"/>
              </a:lnSpc>
              <a:spcBef>
                <a:spcPts val="0"/>
              </a:spcBef>
              <a:spcAft>
                <a:spcPts val="0"/>
              </a:spcAft>
              <a:buClr>
                <a:srgbClr val="1C304A"/>
              </a:buClr>
              <a:buSzPts val="1400"/>
              <a:buNone/>
              <a:defRPr>
                <a:solidFill>
                  <a:srgbClr val="1C304A"/>
                </a:solidFill>
              </a:defRPr>
            </a:lvl2pPr>
            <a:lvl3pPr lvl="2" algn="l">
              <a:lnSpc>
                <a:spcPct val="100000"/>
              </a:lnSpc>
              <a:spcBef>
                <a:spcPts val="0"/>
              </a:spcBef>
              <a:spcAft>
                <a:spcPts val="0"/>
              </a:spcAft>
              <a:buClr>
                <a:srgbClr val="1C304A"/>
              </a:buClr>
              <a:buSzPts val="1400"/>
              <a:buNone/>
              <a:defRPr>
                <a:solidFill>
                  <a:srgbClr val="1C304A"/>
                </a:solidFill>
              </a:defRPr>
            </a:lvl3pPr>
            <a:lvl4pPr lvl="3" algn="l">
              <a:lnSpc>
                <a:spcPct val="100000"/>
              </a:lnSpc>
              <a:spcBef>
                <a:spcPts val="0"/>
              </a:spcBef>
              <a:spcAft>
                <a:spcPts val="0"/>
              </a:spcAft>
              <a:buClr>
                <a:srgbClr val="1C304A"/>
              </a:buClr>
              <a:buSzPts val="1400"/>
              <a:buNone/>
              <a:defRPr>
                <a:solidFill>
                  <a:srgbClr val="1C304A"/>
                </a:solidFill>
              </a:defRPr>
            </a:lvl4pPr>
            <a:lvl5pPr lvl="4" algn="l">
              <a:lnSpc>
                <a:spcPct val="100000"/>
              </a:lnSpc>
              <a:spcBef>
                <a:spcPts val="0"/>
              </a:spcBef>
              <a:spcAft>
                <a:spcPts val="0"/>
              </a:spcAft>
              <a:buClr>
                <a:srgbClr val="1C304A"/>
              </a:buClr>
              <a:buSzPts val="1400"/>
              <a:buNone/>
              <a:defRPr>
                <a:solidFill>
                  <a:srgbClr val="1C304A"/>
                </a:solidFill>
              </a:defRPr>
            </a:lvl5pPr>
            <a:lvl6pPr lvl="5" algn="l">
              <a:lnSpc>
                <a:spcPct val="100000"/>
              </a:lnSpc>
              <a:spcBef>
                <a:spcPts val="0"/>
              </a:spcBef>
              <a:spcAft>
                <a:spcPts val="0"/>
              </a:spcAft>
              <a:buClr>
                <a:srgbClr val="1C304A"/>
              </a:buClr>
              <a:buSzPts val="1400"/>
              <a:buNone/>
              <a:defRPr>
                <a:solidFill>
                  <a:srgbClr val="1C304A"/>
                </a:solidFill>
              </a:defRPr>
            </a:lvl6pPr>
            <a:lvl7pPr lvl="6" algn="l">
              <a:lnSpc>
                <a:spcPct val="100000"/>
              </a:lnSpc>
              <a:spcBef>
                <a:spcPts val="0"/>
              </a:spcBef>
              <a:spcAft>
                <a:spcPts val="0"/>
              </a:spcAft>
              <a:buClr>
                <a:srgbClr val="1C304A"/>
              </a:buClr>
              <a:buSzPts val="1400"/>
              <a:buNone/>
              <a:defRPr>
                <a:solidFill>
                  <a:srgbClr val="1C304A"/>
                </a:solidFill>
              </a:defRPr>
            </a:lvl7pPr>
            <a:lvl8pPr lvl="7" algn="l">
              <a:lnSpc>
                <a:spcPct val="100000"/>
              </a:lnSpc>
              <a:spcBef>
                <a:spcPts val="0"/>
              </a:spcBef>
              <a:spcAft>
                <a:spcPts val="0"/>
              </a:spcAft>
              <a:buClr>
                <a:srgbClr val="1C304A"/>
              </a:buClr>
              <a:buSzPts val="1400"/>
              <a:buNone/>
              <a:defRPr>
                <a:solidFill>
                  <a:srgbClr val="1C304A"/>
                </a:solidFill>
              </a:defRPr>
            </a:lvl8pPr>
            <a:lvl9pPr lvl="8" algn="l">
              <a:lnSpc>
                <a:spcPct val="100000"/>
              </a:lnSpc>
              <a:spcBef>
                <a:spcPts val="0"/>
              </a:spcBef>
              <a:spcAft>
                <a:spcPts val="0"/>
              </a:spcAft>
              <a:buClr>
                <a:srgbClr val="1C304A"/>
              </a:buClr>
              <a:buSzPts val="1400"/>
              <a:buNone/>
              <a:defRPr>
                <a:solidFill>
                  <a:srgbClr val="1C304A"/>
                </a:solidFill>
              </a:defRPr>
            </a:lvl9pPr>
          </a:lstStyle>
          <a:p/>
        </p:txBody>
      </p:sp>
      <p:sp>
        <p:nvSpPr>
          <p:cNvPr id="12" name="Google Shape;12;p2"/>
          <p:cNvSpPr txBox="1"/>
          <p:nvPr>
            <p:ph idx="2" type="subTitle"/>
          </p:nvPr>
        </p:nvSpPr>
        <p:spPr>
          <a:xfrm>
            <a:off x="1190575" y="4444055"/>
            <a:ext cx="2736000" cy="2619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SzPts val="1800"/>
              <a:buNone/>
              <a:defRPr sz="800">
                <a:solidFill>
                  <a:srgbClr val="1C304A"/>
                </a:solidFill>
              </a:defRPr>
            </a:lvl1pPr>
            <a:lvl2pPr lvl="1" algn="l">
              <a:lnSpc>
                <a:spcPct val="115000"/>
              </a:lnSpc>
              <a:spcBef>
                <a:spcPts val="1200"/>
              </a:spcBef>
              <a:spcAft>
                <a:spcPts val="0"/>
              </a:spcAft>
              <a:buSzPts val="1400"/>
              <a:buNone/>
              <a:defRPr/>
            </a:lvl2pPr>
            <a:lvl3pPr lvl="2" algn="l">
              <a:lnSpc>
                <a:spcPct val="115000"/>
              </a:lnSpc>
              <a:spcBef>
                <a:spcPts val="1200"/>
              </a:spcBef>
              <a:spcAft>
                <a:spcPts val="0"/>
              </a:spcAft>
              <a:buSzPts val="1400"/>
              <a:buNone/>
              <a:defRPr/>
            </a:lvl3pPr>
            <a:lvl4pPr lvl="3" algn="l">
              <a:lnSpc>
                <a:spcPct val="115000"/>
              </a:lnSpc>
              <a:spcBef>
                <a:spcPts val="1200"/>
              </a:spcBef>
              <a:spcAft>
                <a:spcPts val="0"/>
              </a:spcAft>
              <a:buSzPts val="1400"/>
              <a:buNone/>
              <a:defRPr/>
            </a:lvl4pPr>
            <a:lvl5pPr lvl="4" algn="l">
              <a:lnSpc>
                <a:spcPct val="115000"/>
              </a:lnSpc>
              <a:spcBef>
                <a:spcPts val="1200"/>
              </a:spcBef>
              <a:spcAft>
                <a:spcPts val="0"/>
              </a:spcAft>
              <a:buSzPts val="1400"/>
              <a:buNone/>
              <a:defRPr/>
            </a:lvl5pPr>
            <a:lvl6pPr lvl="5" algn="l">
              <a:lnSpc>
                <a:spcPct val="115000"/>
              </a:lnSpc>
              <a:spcBef>
                <a:spcPts val="1200"/>
              </a:spcBef>
              <a:spcAft>
                <a:spcPts val="0"/>
              </a:spcAft>
              <a:buSzPts val="1400"/>
              <a:buNone/>
              <a:defRPr/>
            </a:lvl6pPr>
            <a:lvl7pPr lvl="6" algn="l">
              <a:lnSpc>
                <a:spcPct val="115000"/>
              </a:lnSpc>
              <a:spcBef>
                <a:spcPts val="1200"/>
              </a:spcBef>
              <a:spcAft>
                <a:spcPts val="0"/>
              </a:spcAft>
              <a:buSzPts val="1400"/>
              <a:buNone/>
              <a:defRPr/>
            </a:lvl7pPr>
            <a:lvl8pPr lvl="7" algn="l">
              <a:lnSpc>
                <a:spcPct val="115000"/>
              </a:lnSpc>
              <a:spcBef>
                <a:spcPts val="1200"/>
              </a:spcBef>
              <a:spcAft>
                <a:spcPts val="0"/>
              </a:spcAft>
              <a:buSzPts val="1400"/>
              <a:buNone/>
              <a:defRPr/>
            </a:lvl8pPr>
            <a:lvl9pPr lvl="8" algn="l">
              <a:lnSpc>
                <a:spcPct val="115000"/>
              </a:lnSpc>
              <a:spcBef>
                <a:spcPts val="1200"/>
              </a:spcBef>
              <a:spcAft>
                <a:spcPts val="1200"/>
              </a:spcAft>
              <a:buSzPts val="1400"/>
              <a:buNone/>
              <a:defRPr/>
            </a:lvl9pPr>
          </a:lstStyle>
          <a:p/>
        </p:txBody>
      </p:sp>
      <p:pic>
        <p:nvPicPr>
          <p:cNvPr id="13" name="Google Shape;13;p2"/>
          <p:cNvPicPr preferRelativeResize="0"/>
          <p:nvPr/>
        </p:nvPicPr>
        <p:blipFill rotWithShape="1">
          <a:blip r:embed="rId2">
            <a:alphaModFix/>
          </a:blip>
          <a:srcRect b="0" l="0" r="0" t="0"/>
          <a:stretch/>
        </p:blipFill>
        <p:spPr>
          <a:xfrm>
            <a:off x="332475" y="236825"/>
            <a:ext cx="583200" cy="58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1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6" name="Google Shape;46;p1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1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1" name="Google Shape;51;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5" name="Google Shape;5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 LG quote">
  <p:cSld name="TITLE_AND_BODY_2_1_1_1">
    <p:spTree>
      <p:nvGrpSpPr>
        <p:cNvPr id="58" name="Shape 58"/>
        <p:cNvGrpSpPr/>
        <p:nvPr/>
      </p:nvGrpSpPr>
      <p:grpSpPr>
        <a:xfrm>
          <a:off x="0" y="0"/>
          <a:ext cx="0" cy="0"/>
          <a:chOff x="0" y="0"/>
          <a:chExt cx="0" cy="0"/>
        </a:xfrm>
      </p:grpSpPr>
      <p:sp>
        <p:nvSpPr>
          <p:cNvPr id="59" name="Google Shape;59;p15"/>
          <p:cNvSpPr txBox="1"/>
          <p:nvPr>
            <p:ph type="ctrTitle"/>
          </p:nvPr>
        </p:nvSpPr>
        <p:spPr>
          <a:xfrm>
            <a:off x="712850" y="536207"/>
            <a:ext cx="7386600" cy="37329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rgbClr val="1C304A"/>
              </a:buClr>
              <a:buSzPts val="3200"/>
              <a:buNone/>
              <a:defRPr b="1" sz="3200">
                <a:solidFill>
                  <a:srgbClr val="1C304A"/>
                </a:solidFill>
              </a:defRPr>
            </a:lvl1pPr>
            <a:lvl2pPr lvl="1" algn="ctr">
              <a:lnSpc>
                <a:spcPct val="100000"/>
              </a:lnSpc>
              <a:spcBef>
                <a:spcPts val="0"/>
              </a:spcBef>
              <a:spcAft>
                <a:spcPts val="0"/>
              </a:spcAft>
              <a:buClr>
                <a:srgbClr val="1C304A"/>
              </a:buClr>
              <a:buSzPts val="6000"/>
              <a:buNone/>
              <a:defRPr sz="6000">
                <a:solidFill>
                  <a:srgbClr val="1C304A"/>
                </a:solidFill>
              </a:defRPr>
            </a:lvl2pPr>
            <a:lvl3pPr lvl="2" algn="ctr">
              <a:lnSpc>
                <a:spcPct val="100000"/>
              </a:lnSpc>
              <a:spcBef>
                <a:spcPts val="0"/>
              </a:spcBef>
              <a:spcAft>
                <a:spcPts val="0"/>
              </a:spcAft>
              <a:buClr>
                <a:srgbClr val="1C304A"/>
              </a:buClr>
              <a:buSzPts val="6000"/>
              <a:buNone/>
              <a:defRPr sz="6000">
                <a:solidFill>
                  <a:srgbClr val="1C304A"/>
                </a:solidFill>
              </a:defRPr>
            </a:lvl3pPr>
            <a:lvl4pPr lvl="3" algn="ctr">
              <a:lnSpc>
                <a:spcPct val="100000"/>
              </a:lnSpc>
              <a:spcBef>
                <a:spcPts val="0"/>
              </a:spcBef>
              <a:spcAft>
                <a:spcPts val="0"/>
              </a:spcAft>
              <a:buClr>
                <a:srgbClr val="1C304A"/>
              </a:buClr>
              <a:buSzPts val="6000"/>
              <a:buNone/>
              <a:defRPr sz="6000">
                <a:solidFill>
                  <a:srgbClr val="1C304A"/>
                </a:solidFill>
              </a:defRPr>
            </a:lvl4pPr>
            <a:lvl5pPr lvl="4" algn="ctr">
              <a:lnSpc>
                <a:spcPct val="100000"/>
              </a:lnSpc>
              <a:spcBef>
                <a:spcPts val="0"/>
              </a:spcBef>
              <a:spcAft>
                <a:spcPts val="0"/>
              </a:spcAft>
              <a:buClr>
                <a:srgbClr val="1C304A"/>
              </a:buClr>
              <a:buSzPts val="6000"/>
              <a:buNone/>
              <a:defRPr sz="6000">
                <a:solidFill>
                  <a:srgbClr val="1C304A"/>
                </a:solidFill>
              </a:defRPr>
            </a:lvl5pPr>
            <a:lvl6pPr lvl="5" algn="ctr">
              <a:lnSpc>
                <a:spcPct val="100000"/>
              </a:lnSpc>
              <a:spcBef>
                <a:spcPts val="0"/>
              </a:spcBef>
              <a:spcAft>
                <a:spcPts val="0"/>
              </a:spcAft>
              <a:buClr>
                <a:srgbClr val="1C304A"/>
              </a:buClr>
              <a:buSzPts val="6000"/>
              <a:buNone/>
              <a:defRPr sz="6000">
                <a:solidFill>
                  <a:srgbClr val="1C304A"/>
                </a:solidFill>
              </a:defRPr>
            </a:lvl6pPr>
            <a:lvl7pPr lvl="6" algn="ctr">
              <a:lnSpc>
                <a:spcPct val="100000"/>
              </a:lnSpc>
              <a:spcBef>
                <a:spcPts val="0"/>
              </a:spcBef>
              <a:spcAft>
                <a:spcPts val="0"/>
              </a:spcAft>
              <a:buClr>
                <a:srgbClr val="1C304A"/>
              </a:buClr>
              <a:buSzPts val="6000"/>
              <a:buNone/>
              <a:defRPr sz="6000">
                <a:solidFill>
                  <a:srgbClr val="1C304A"/>
                </a:solidFill>
              </a:defRPr>
            </a:lvl7pPr>
            <a:lvl8pPr lvl="7" algn="ctr">
              <a:lnSpc>
                <a:spcPct val="100000"/>
              </a:lnSpc>
              <a:spcBef>
                <a:spcPts val="0"/>
              </a:spcBef>
              <a:spcAft>
                <a:spcPts val="0"/>
              </a:spcAft>
              <a:buClr>
                <a:srgbClr val="1C304A"/>
              </a:buClr>
              <a:buSzPts val="6000"/>
              <a:buNone/>
              <a:defRPr sz="6000">
                <a:solidFill>
                  <a:srgbClr val="1C304A"/>
                </a:solidFill>
              </a:defRPr>
            </a:lvl8pPr>
            <a:lvl9pPr lvl="8" algn="ctr">
              <a:lnSpc>
                <a:spcPct val="100000"/>
              </a:lnSpc>
              <a:spcBef>
                <a:spcPts val="0"/>
              </a:spcBef>
              <a:spcAft>
                <a:spcPts val="0"/>
              </a:spcAft>
              <a:buClr>
                <a:srgbClr val="1C304A"/>
              </a:buClr>
              <a:buSzPts val="6000"/>
              <a:buNone/>
              <a:defRPr sz="6000">
                <a:solidFill>
                  <a:srgbClr val="1C304A"/>
                </a:solidFill>
              </a:defRPr>
            </a:lvl9pPr>
          </a:lstStyle>
          <a:p/>
        </p:txBody>
      </p:sp>
      <p:sp>
        <p:nvSpPr>
          <p:cNvPr id="60" name="Google Shape;60;p15"/>
          <p:cNvSpPr txBox="1"/>
          <p:nvPr>
            <p:ph idx="12" type="sldNum"/>
          </p:nvPr>
        </p:nvSpPr>
        <p:spPr>
          <a:xfrm>
            <a:off x="8472450" y="4765389"/>
            <a:ext cx="548700" cy="2619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 1 column">
  <p:cSld name="TITLE_AND_BODY_2_1_1_1_1">
    <p:spTree>
      <p:nvGrpSpPr>
        <p:cNvPr id="61" name="Shape 61"/>
        <p:cNvGrpSpPr/>
        <p:nvPr/>
      </p:nvGrpSpPr>
      <p:grpSpPr>
        <a:xfrm>
          <a:off x="0" y="0"/>
          <a:ext cx="0" cy="0"/>
          <a:chOff x="0" y="0"/>
          <a:chExt cx="0" cy="0"/>
        </a:xfrm>
      </p:grpSpPr>
      <p:sp>
        <p:nvSpPr>
          <p:cNvPr id="62" name="Google Shape;62;p16"/>
          <p:cNvSpPr txBox="1"/>
          <p:nvPr>
            <p:ph type="ctrTitle"/>
          </p:nvPr>
        </p:nvSpPr>
        <p:spPr>
          <a:xfrm>
            <a:off x="712850" y="289402"/>
            <a:ext cx="7386600" cy="844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0CFFF"/>
              </a:buClr>
              <a:buSzPts val="2600"/>
              <a:buNone/>
              <a:defRPr b="1" sz="2600">
                <a:solidFill>
                  <a:srgbClr val="00CFFF"/>
                </a:solidFill>
              </a:defRPr>
            </a:lvl1pPr>
            <a:lvl2pPr lvl="1" algn="ctr">
              <a:lnSpc>
                <a:spcPct val="100000"/>
              </a:lnSpc>
              <a:spcBef>
                <a:spcPts val="0"/>
              </a:spcBef>
              <a:spcAft>
                <a:spcPts val="0"/>
              </a:spcAft>
              <a:buClr>
                <a:srgbClr val="1C304A"/>
              </a:buClr>
              <a:buSzPts val="2800"/>
              <a:buNone/>
              <a:defRPr>
                <a:solidFill>
                  <a:srgbClr val="1C304A"/>
                </a:solidFill>
              </a:defRPr>
            </a:lvl2pPr>
            <a:lvl3pPr lvl="2" algn="ctr">
              <a:lnSpc>
                <a:spcPct val="100000"/>
              </a:lnSpc>
              <a:spcBef>
                <a:spcPts val="0"/>
              </a:spcBef>
              <a:spcAft>
                <a:spcPts val="0"/>
              </a:spcAft>
              <a:buClr>
                <a:srgbClr val="1C304A"/>
              </a:buClr>
              <a:buSzPts val="2800"/>
              <a:buNone/>
              <a:defRPr>
                <a:solidFill>
                  <a:srgbClr val="1C304A"/>
                </a:solidFill>
              </a:defRPr>
            </a:lvl3pPr>
            <a:lvl4pPr lvl="3" algn="ctr">
              <a:lnSpc>
                <a:spcPct val="100000"/>
              </a:lnSpc>
              <a:spcBef>
                <a:spcPts val="0"/>
              </a:spcBef>
              <a:spcAft>
                <a:spcPts val="0"/>
              </a:spcAft>
              <a:buClr>
                <a:srgbClr val="1C304A"/>
              </a:buClr>
              <a:buSzPts val="2800"/>
              <a:buNone/>
              <a:defRPr>
                <a:solidFill>
                  <a:srgbClr val="1C304A"/>
                </a:solidFill>
              </a:defRPr>
            </a:lvl4pPr>
            <a:lvl5pPr lvl="4" algn="ctr">
              <a:lnSpc>
                <a:spcPct val="100000"/>
              </a:lnSpc>
              <a:spcBef>
                <a:spcPts val="0"/>
              </a:spcBef>
              <a:spcAft>
                <a:spcPts val="0"/>
              </a:spcAft>
              <a:buClr>
                <a:srgbClr val="1C304A"/>
              </a:buClr>
              <a:buSzPts val="2800"/>
              <a:buNone/>
              <a:defRPr>
                <a:solidFill>
                  <a:srgbClr val="1C304A"/>
                </a:solidFill>
              </a:defRPr>
            </a:lvl5pPr>
            <a:lvl6pPr lvl="5" algn="ctr">
              <a:lnSpc>
                <a:spcPct val="100000"/>
              </a:lnSpc>
              <a:spcBef>
                <a:spcPts val="0"/>
              </a:spcBef>
              <a:spcAft>
                <a:spcPts val="0"/>
              </a:spcAft>
              <a:buClr>
                <a:srgbClr val="1C304A"/>
              </a:buClr>
              <a:buSzPts val="2800"/>
              <a:buNone/>
              <a:defRPr>
                <a:solidFill>
                  <a:srgbClr val="1C304A"/>
                </a:solidFill>
              </a:defRPr>
            </a:lvl6pPr>
            <a:lvl7pPr lvl="6" algn="ctr">
              <a:lnSpc>
                <a:spcPct val="100000"/>
              </a:lnSpc>
              <a:spcBef>
                <a:spcPts val="0"/>
              </a:spcBef>
              <a:spcAft>
                <a:spcPts val="0"/>
              </a:spcAft>
              <a:buClr>
                <a:srgbClr val="1C304A"/>
              </a:buClr>
              <a:buSzPts val="2800"/>
              <a:buNone/>
              <a:defRPr>
                <a:solidFill>
                  <a:srgbClr val="1C304A"/>
                </a:solidFill>
              </a:defRPr>
            </a:lvl7pPr>
            <a:lvl8pPr lvl="7" algn="ctr">
              <a:lnSpc>
                <a:spcPct val="100000"/>
              </a:lnSpc>
              <a:spcBef>
                <a:spcPts val="0"/>
              </a:spcBef>
              <a:spcAft>
                <a:spcPts val="0"/>
              </a:spcAft>
              <a:buClr>
                <a:srgbClr val="1C304A"/>
              </a:buClr>
              <a:buSzPts val="2800"/>
              <a:buNone/>
              <a:defRPr>
                <a:solidFill>
                  <a:srgbClr val="1C304A"/>
                </a:solidFill>
              </a:defRPr>
            </a:lvl8pPr>
            <a:lvl9pPr lvl="8" algn="ctr">
              <a:lnSpc>
                <a:spcPct val="100000"/>
              </a:lnSpc>
              <a:spcBef>
                <a:spcPts val="0"/>
              </a:spcBef>
              <a:spcAft>
                <a:spcPts val="0"/>
              </a:spcAft>
              <a:buClr>
                <a:srgbClr val="1C304A"/>
              </a:buClr>
              <a:buSzPts val="2800"/>
              <a:buNone/>
              <a:defRPr>
                <a:solidFill>
                  <a:srgbClr val="1C304A"/>
                </a:solidFill>
              </a:defRPr>
            </a:lvl9pPr>
          </a:lstStyle>
          <a:p/>
        </p:txBody>
      </p:sp>
      <p:sp>
        <p:nvSpPr>
          <p:cNvPr id="63" name="Google Shape;63;p16"/>
          <p:cNvSpPr txBox="1"/>
          <p:nvPr>
            <p:ph idx="1" type="body"/>
          </p:nvPr>
        </p:nvSpPr>
        <p:spPr>
          <a:xfrm>
            <a:off x="623400" y="1654658"/>
            <a:ext cx="78915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rgbClr val="FFFFFF"/>
              </a:buClr>
              <a:buSzPts val="1800"/>
              <a:buChar char="●"/>
              <a:defRPr>
                <a:solidFill>
                  <a:srgbClr val="FFFFFF"/>
                </a:solidFill>
              </a:defRPr>
            </a:lvl1pPr>
            <a:lvl2pPr indent="-317500" lvl="1" marL="914400" algn="l">
              <a:lnSpc>
                <a:spcPct val="115000"/>
              </a:lnSpc>
              <a:spcBef>
                <a:spcPts val="0"/>
              </a:spcBef>
              <a:spcAft>
                <a:spcPts val="0"/>
              </a:spcAft>
              <a:buClr>
                <a:srgbClr val="FFFFFF"/>
              </a:buClr>
              <a:buSzPts val="1400"/>
              <a:buChar char="○"/>
              <a:defRPr>
                <a:solidFill>
                  <a:srgbClr val="FFFFFF"/>
                </a:solidFill>
              </a:defRPr>
            </a:lvl2pPr>
            <a:lvl3pPr indent="-317500" lvl="2" marL="1371600" algn="l">
              <a:lnSpc>
                <a:spcPct val="115000"/>
              </a:lnSpc>
              <a:spcBef>
                <a:spcPts val="0"/>
              </a:spcBef>
              <a:spcAft>
                <a:spcPts val="0"/>
              </a:spcAft>
              <a:buClr>
                <a:srgbClr val="FFFFFF"/>
              </a:buClr>
              <a:buSzPts val="1400"/>
              <a:buChar char="■"/>
              <a:defRPr>
                <a:solidFill>
                  <a:srgbClr val="FFFFFF"/>
                </a:solidFill>
              </a:defRPr>
            </a:lvl3pPr>
            <a:lvl4pPr indent="-317500" lvl="3" marL="1828800" algn="l">
              <a:lnSpc>
                <a:spcPct val="115000"/>
              </a:lnSpc>
              <a:spcBef>
                <a:spcPts val="0"/>
              </a:spcBef>
              <a:spcAft>
                <a:spcPts val="0"/>
              </a:spcAft>
              <a:buClr>
                <a:srgbClr val="FFFFFF"/>
              </a:buClr>
              <a:buSzPts val="1400"/>
              <a:buChar char="●"/>
              <a:defRPr>
                <a:solidFill>
                  <a:srgbClr val="FFFFFF"/>
                </a:solidFill>
              </a:defRPr>
            </a:lvl4pPr>
            <a:lvl5pPr indent="-317500" lvl="4" marL="2286000" algn="l">
              <a:lnSpc>
                <a:spcPct val="115000"/>
              </a:lnSpc>
              <a:spcBef>
                <a:spcPts val="0"/>
              </a:spcBef>
              <a:spcAft>
                <a:spcPts val="0"/>
              </a:spcAft>
              <a:buClr>
                <a:srgbClr val="FFFFFF"/>
              </a:buClr>
              <a:buSzPts val="1400"/>
              <a:buChar char="○"/>
              <a:defRPr>
                <a:solidFill>
                  <a:srgbClr val="FFFFFF"/>
                </a:solidFill>
              </a:defRPr>
            </a:lvl5pPr>
            <a:lvl6pPr indent="-317500" lvl="5" marL="2743200" algn="l">
              <a:lnSpc>
                <a:spcPct val="115000"/>
              </a:lnSpc>
              <a:spcBef>
                <a:spcPts val="0"/>
              </a:spcBef>
              <a:spcAft>
                <a:spcPts val="0"/>
              </a:spcAft>
              <a:buClr>
                <a:srgbClr val="FFFFFF"/>
              </a:buClr>
              <a:buSzPts val="1400"/>
              <a:buChar char="■"/>
              <a:defRPr>
                <a:solidFill>
                  <a:srgbClr val="FFFFFF"/>
                </a:solidFill>
              </a:defRPr>
            </a:lvl6pPr>
            <a:lvl7pPr indent="-317500" lvl="6" marL="3200400" algn="l">
              <a:lnSpc>
                <a:spcPct val="115000"/>
              </a:lnSpc>
              <a:spcBef>
                <a:spcPts val="0"/>
              </a:spcBef>
              <a:spcAft>
                <a:spcPts val="0"/>
              </a:spcAft>
              <a:buClr>
                <a:srgbClr val="FFFFFF"/>
              </a:buClr>
              <a:buSzPts val="1400"/>
              <a:buChar char="●"/>
              <a:defRPr>
                <a:solidFill>
                  <a:srgbClr val="FFFFFF"/>
                </a:solidFill>
              </a:defRPr>
            </a:lvl7pPr>
            <a:lvl8pPr indent="-317500" lvl="7" marL="3657600" algn="l">
              <a:lnSpc>
                <a:spcPct val="115000"/>
              </a:lnSpc>
              <a:spcBef>
                <a:spcPts val="0"/>
              </a:spcBef>
              <a:spcAft>
                <a:spcPts val="0"/>
              </a:spcAft>
              <a:buClr>
                <a:srgbClr val="FFFFFF"/>
              </a:buClr>
              <a:buSzPts val="1400"/>
              <a:buChar char="○"/>
              <a:defRPr>
                <a:solidFill>
                  <a:srgbClr val="FFFFFF"/>
                </a:solidFill>
              </a:defRPr>
            </a:lvl8pPr>
            <a:lvl9pPr indent="-317500" lvl="8" marL="4114800" algn="l">
              <a:lnSpc>
                <a:spcPct val="115000"/>
              </a:lnSpc>
              <a:spcBef>
                <a:spcPts val="0"/>
              </a:spcBef>
              <a:spcAft>
                <a:spcPts val="0"/>
              </a:spcAft>
              <a:buClr>
                <a:srgbClr val="FFFFFF"/>
              </a:buClr>
              <a:buSzPts val="1400"/>
              <a:buChar char="■"/>
              <a:defRPr>
                <a:solidFill>
                  <a:srgbClr val="FFFFFF"/>
                </a:solidFill>
              </a:defRPr>
            </a:lvl9pPr>
          </a:lstStyle>
          <a:p/>
        </p:txBody>
      </p:sp>
      <p:sp>
        <p:nvSpPr>
          <p:cNvPr id="64" name="Google Shape;64;p16"/>
          <p:cNvSpPr txBox="1"/>
          <p:nvPr>
            <p:ph idx="12" type="sldNum"/>
          </p:nvPr>
        </p:nvSpPr>
        <p:spPr>
          <a:xfrm>
            <a:off x="8472450" y="4765389"/>
            <a:ext cx="548700" cy="2619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00C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00C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00C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00C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00C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00C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00C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00C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00C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5">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7" name="Google Shape;67;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68" name="Google Shape;68;p17"/>
          <p:cNvSpPr txBox="1"/>
          <p:nvPr>
            <p:ph idx="12" type="sldNum"/>
          </p:nvPr>
        </p:nvSpPr>
        <p:spPr>
          <a:xfrm>
            <a:off x="8595308" y="48303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9" name="Google Shape;69;p17"/>
          <p:cNvSpPr/>
          <p:nvPr/>
        </p:nvSpPr>
        <p:spPr>
          <a:xfrm>
            <a:off x="311700" y="1017725"/>
            <a:ext cx="1132800" cy="105000"/>
          </a:xfrm>
          <a:prstGeom prst="rect">
            <a:avLst/>
          </a:prstGeom>
          <a:solidFill>
            <a:srgbClr val="AD2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7"/>
          <p:cNvSpPr/>
          <p:nvPr/>
        </p:nvSpPr>
        <p:spPr>
          <a:xfrm>
            <a:off x="1444544" y="1017725"/>
            <a:ext cx="3635100" cy="105000"/>
          </a:xfrm>
          <a:prstGeom prst="rect">
            <a:avLst/>
          </a:prstGeom>
          <a:solidFill>
            <a:srgbClr val="0026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 Dark">
  <p:cSld name="TITLE_AND_BODY_2_1_1_1_1_1">
    <p:spTree>
      <p:nvGrpSpPr>
        <p:cNvPr id="71" name="Shape 71"/>
        <p:cNvGrpSpPr/>
        <p:nvPr/>
      </p:nvGrpSpPr>
      <p:grpSpPr>
        <a:xfrm>
          <a:off x="0" y="0"/>
          <a:ext cx="0" cy="0"/>
          <a:chOff x="0" y="0"/>
          <a:chExt cx="0" cy="0"/>
        </a:xfrm>
      </p:grpSpPr>
      <p:sp>
        <p:nvSpPr>
          <p:cNvPr id="72" name="Google Shape;72;p18"/>
          <p:cNvSpPr txBox="1"/>
          <p:nvPr>
            <p:ph type="ctrTitle"/>
          </p:nvPr>
        </p:nvSpPr>
        <p:spPr>
          <a:xfrm>
            <a:off x="841248" y="384048"/>
            <a:ext cx="7386600" cy="844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0CFFF"/>
              </a:buClr>
              <a:buSzPts val="2600"/>
              <a:buNone/>
              <a:defRPr b="1" sz="2600">
                <a:solidFill>
                  <a:srgbClr val="00CFFF"/>
                </a:solidFill>
              </a:defRPr>
            </a:lvl1pPr>
            <a:lvl2pPr lvl="1" algn="ctr">
              <a:lnSpc>
                <a:spcPct val="100000"/>
              </a:lnSpc>
              <a:spcBef>
                <a:spcPts val="0"/>
              </a:spcBef>
              <a:spcAft>
                <a:spcPts val="0"/>
              </a:spcAft>
              <a:buClr>
                <a:srgbClr val="1C304A"/>
              </a:buClr>
              <a:buSzPts val="2800"/>
              <a:buNone/>
              <a:defRPr>
                <a:solidFill>
                  <a:srgbClr val="1C304A"/>
                </a:solidFill>
              </a:defRPr>
            </a:lvl2pPr>
            <a:lvl3pPr lvl="2" algn="ctr">
              <a:lnSpc>
                <a:spcPct val="100000"/>
              </a:lnSpc>
              <a:spcBef>
                <a:spcPts val="0"/>
              </a:spcBef>
              <a:spcAft>
                <a:spcPts val="0"/>
              </a:spcAft>
              <a:buClr>
                <a:srgbClr val="1C304A"/>
              </a:buClr>
              <a:buSzPts val="2800"/>
              <a:buNone/>
              <a:defRPr>
                <a:solidFill>
                  <a:srgbClr val="1C304A"/>
                </a:solidFill>
              </a:defRPr>
            </a:lvl3pPr>
            <a:lvl4pPr lvl="3" algn="ctr">
              <a:lnSpc>
                <a:spcPct val="100000"/>
              </a:lnSpc>
              <a:spcBef>
                <a:spcPts val="0"/>
              </a:spcBef>
              <a:spcAft>
                <a:spcPts val="0"/>
              </a:spcAft>
              <a:buClr>
                <a:srgbClr val="1C304A"/>
              </a:buClr>
              <a:buSzPts val="2800"/>
              <a:buNone/>
              <a:defRPr>
                <a:solidFill>
                  <a:srgbClr val="1C304A"/>
                </a:solidFill>
              </a:defRPr>
            </a:lvl4pPr>
            <a:lvl5pPr lvl="4" algn="ctr">
              <a:lnSpc>
                <a:spcPct val="100000"/>
              </a:lnSpc>
              <a:spcBef>
                <a:spcPts val="0"/>
              </a:spcBef>
              <a:spcAft>
                <a:spcPts val="0"/>
              </a:spcAft>
              <a:buClr>
                <a:srgbClr val="1C304A"/>
              </a:buClr>
              <a:buSzPts val="2800"/>
              <a:buNone/>
              <a:defRPr>
                <a:solidFill>
                  <a:srgbClr val="1C304A"/>
                </a:solidFill>
              </a:defRPr>
            </a:lvl5pPr>
            <a:lvl6pPr lvl="5" algn="ctr">
              <a:lnSpc>
                <a:spcPct val="100000"/>
              </a:lnSpc>
              <a:spcBef>
                <a:spcPts val="0"/>
              </a:spcBef>
              <a:spcAft>
                <a:spcPts val="0"/>
              </a:spcAft>
              <a:buClr>
                <a:srgbClr val="1C304A"/>
              </a:buClr>
              <a:buSzPts val="2800"/>
              <a:buNone/>
              <a:defRPr>
                <a:solidFill>
                  <a:srgbClr val="1C304A"/>
                </a:solidFill>
              </a:defRPr>
            </a:lvl6pPr>
            <a:lvl7pPr lvl="6" algn="ctr">
              <a:lnSpc>
                <a:spcPct val="100000"/>
              </a:lnSpc>
              <a:spcBef>
                <a:spcPts val="0"/>
              </a:spcBef>
              <a:spcAft>
                <a:spcPts val="0"/>
              </a:spcAft>
              <a:buClr>
                <a:srgbClr val="1C304A"/>
              </a:buClr>
              <a:buSzPts val="2800"/>
              <a:buNone/>
              <a:defRPr>
                <a:solidFill>
                  <a:srgbClr val="1C304A"/>
                </a:solidFill>
              </a:defRPr>
            </a:lvl7pPr>
            <a:lvl8pPr lvl="7" algn="ctr">
              <a:lnSpc>
                <a:spcPct val="100000"/>
              </a:lnSpc>
              <a:spcBef>
                <a:spcPts val="0"/>
              </a:spcBef>
              <a:spcAft>
                <a:spcPts val="0"/>
              </a:spcAft>
              <a:buClr>
                <a:srgbClr val="1C304A"/>
              </a:buClr>
              <a:buSzPts val="2800"/>
              <a:buNone/>
              <a:defRPr>
                <a:solidFill>
                  <a:srgbClr val="1C304A"/>
                </a:solidFill>
              </a:defRPr>
            </a:lvl8pPr>
            <a:lvl9pPr lvl="8" algn="ctr">
              <a:lnSpc>
                <a:spcPct val="100000"/>
              </a:lnSpc>
              <a:spcBef>
                <a:spcPts val="0"/>
              </a:spcBef>
              <a:spcAft>
                <a:spcPts val="0"/>
              </a:spcAft>
              <a:buClr>
                <a:srgbClr val="1C304A"/>
              </a:buClr>
              <a:buSzPts val="2800"/>
              <a:buNone/>
              <a:defRPr>
                <a:solidFill>
                  <a:srgbClr val="1C304A"/>
                </a:solidFill>
              </a:defRPr>
            </a:lvl9pPr>
          </a:lstStyle>
          <a:p/>
        </p:txBody>
      </p:sp>
      <p:sp>
        <p:nvSpPr>
          <p:cNvPr id="73" name="Google Shape;73;p18"/>
          <p:cNvSpPr txBox="1"/>
          <p:nvPr>
            <p:ph idx="1" type="body"/>
          </p:nvPr>
        </p:nvSpPr>
        <p:spPr>
          <a:xfrm>
            <a:off x="841248" y="1709928"/>
            <a:ext cx="7891500" cy="30450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rgbClr val="FFFFFF"/>
              </a:buClr>
              <a:buSzPts val="1800"/>
              <a:buChar char="●"/>
              <a:defRPr sz="1800">
                <a:solidFill>
                  <a:srgbClr val="FFFFFF"/>
                </a:solidFill>
              </a:defRPr>
            </a:lvl1pPr>
            <a:lvl2pPr indent="-342900" lvl="1" marL="914400" algn="l">
              <a:lnSpc>
                <a:spcPct val="115000"/>
              </a:lnSpc>
              <a:spcBef>
                <a:spcPts val="1600"/>
              </a:spcBef>
              <a:spcAft>
                <a:spcPts val="0"/>
              </a:spcAft>
              <a:buClr>
                <a:srgbClr val="FFFFFF"/>
              </a:buClr>
              <a:buSzPts val="1800"/>
              <a:buChar char="○"/>
              <a:defRPr sz="1800">
                <a:solidFill>
                  <a:srgbClr val="FFFFFF"/>
                </a:solidFill>
              </a:defRPr>
            </a:lvl2pPr>
            <a:lvl3pPr indent="-342900" lvl="2" marL="1371600" algn="l">
              <a:lnSpc>
                <a:spcPct val="115000"/>
              </a:lnSpc>
              <a:spcBef>
                <a:spcPts val="1600"/>
              </a:spcBef>
              <a:spcAft>
                <a:spcPts val="0"/>
              </a:spcAft>
              <a:buClr>
                <a:srgbClr val="FFFFFF"/>
              </a:buClr>
              <a:buSzPts val="1800"/>
              <a:buChar char="■"/>
              <a:defRPr sz="1800">
                <a:solidFill>
                  <a:srgbClr val="FFFFFF"/>
                </a:solidFill>
              </a:defRPr>
            </a:lvl3pPr>
            <a:lvl4pPr indent="-342900" lvl="3" marL="1828800" algn="l">
              <a:lnSpc>
                <a:spcPct val="115000"/>
              </a:lnSpc>
              <a:spcBef>
                <a:spcPts val="1600"/>
              </a:spcBef>
              <a:spcAft>
                <a:spcPts val="0"/>
              </a:spcAft>
              <a:buClr>
                <a:srgbClr val="FFFFFF"/>
              </a:buClr>
              <a:buSzPts val="1800"/>
              <a:buChar char="●"/>
              <a:defRPr sz="1800">
                <a:solidFill>
                  <a:srgbClr val="FFFFFF"/>
                </a:solidFill>
              </a:defRPr>
            </a:lvl4pPr>
            <a:lvl5pPr indent="-342900" lvl="4" marL="2286000" algn="l">
              <a:lnSpc>
                <a:spcPct val="115000"/>
              </a:lnSpc>
              <a:spcBef>
                <a:spcPts val="1600"/>
              </a:spcBef>
              <a:spcAft>
                <a:spcPts val="0"/>
              </a:spcAft>
              <a:buClr>
                <a:srgbClr val="FFFFFF"/>
              </a:buClr>
              <a:buSzPts val="1800"/>
              <a:buChar char="○"/>
              <a:defRPr sz="1800">
                <a:solidFill>
                  <a:srgbClr val="FFFFFF"/>
                </a:solidFill>
              </a:defRPr>
            </a:lvl5pPr>
            <a:lvl6pPr indent="-342900" lvl="5" marL="2743200" algn="l">
              <a:lnSpc>
                <a:spcPct val="115000"/>
              </a:lnSpc>
              <a:spcBef>
                <a:spcPts val="1600"/>
              </a:spcBef>
              <a:spcAft>
                <a:spcPts val="0"/>
              </a:spcAft>
              <a:buClr>
                <a:srgbClr val="FFFFFF"/>
              </a:buClr>
              <a:buSzPts val="1800"/>
              <a:buChar char="■"/>
              <a:defRPr sz="1800">
                <a:solidFill>
                  <a:srgbClr val="FFFFFF"/>
                </a:solidFill>
              </a:defRPr>
            </a:lvl6pPr>
            <a:lvl7pPr indent="-342900" lvl="6" marL="3200400" algn="l">
              <a:lnSpc>
                <a:spcPct val="115000"/>
              </a:lnSpc>
              <a:spcBef>
                <a:spcPts val="1600"/>
              </a:spcBef>
              <a:spcAft>
                <a:spcPts val="0"/>
              </a:spcAft>
              <a:buClr>
                <a:srgbClr val="FFFFFF"/>
              </a:buClr>
              <a:buSzPts val="1800"/>
              <a:buChar char="●"/>
              <a:defRPr sz="1800">
                <a:solidFill>
                  <a:srgbClr val="FFFFFF"/>
                </a:solidFill>
              </a:defRPr>
            </a:lvl7pPr>
            <a:lvl8pPr indent="-342900" lvl="7" marL="3657600" algn="l">
              <a:lnSpc>
                <a:spcPct val="115000"/>
              </a:lnSpc>
              <a:spcBef>
                <a:spcPts val="1600"/>
              </a:spcBef>
              <a:spcAft>
                <a:spcPts val="0"/>
              </a:spcAft>
              <a:buClr>
                <a:srgbClr val="FFFFFF"/>
              </a:buClr>
              <a:buSzPts val="1800"/>
              <a:buChar char="○"/>
              <a:defRPr sz="1800">
                <a:solidFill>
                  <a:srgbClr val="FFFFFF"/>
                </a:solidFill>
              </a:defRPr>
            </a:lvl8pPr>
            <a:lvl9pPr indent="-342900" lvl="8" marL="4114800" algn="l">
              <a:lnSpc>
                <a:spcPct val="115000"/>
              </a:lnSpc>
              <a:spcBef>
                <a:spcPts val="1600"/>
              </a:spcBef>
              <a:spcAft>
                <a:spcPts val="1600"/>
              </a:spcAft>
              <a:buClr>
                <a:srgbClr val="FFFFFF"/>
              </a:buClr>
              <a:buSzPts val="1800"/>
              <a:buChar char="■"/>
              <a:defRPr sz="1800">
                <a:solidFill>
                  <a:srgbClr val="FFFFFF"/>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g Point - Light">
  <p:cSld name="TITLE_AND_BODY_2_1_1_1_2">
    <p:spTree>
      <p:nvGrpSpPr>
        <p:cNvPr id="74" name="Shape 74"/>
        <p:cNvGrpSpPr/>
        <p:nvPr/>
      </p:nvGrpSpPr>
      <p:grpSpPr>
        <a:xfrm>
          <a:off x="0" y="0"/>
          <a:ext cx="0" cy="0"/>
          <a:chOff x="0" y="0"/>
          <a:chExt cx="0" cy="0"/>
        </a:xfrm>
      </p:grpSpPr>
      <p:sp>
        <p:nvSpPr>
          <p:cNvPr id="75" name="Google Shape;75;p19"/>
          <p:cNvSpPr txBox="1"/>
          <p:nvPr>
            <p:ph type="ctrTitle"/>
          </p:nvPr>
        </p:nvSpPr>
        <p:spPr>
          <a:xfrm>
            <a:off x="841248" y="536200"/>
            <a:ext cx="7692900" cy="37329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rgbClr val="1C304A"/>
              </a:buClr>
              <a:buSzPts val="2600"/>
              <a:buNone/>
              <a:defRPr b="1">
                <a:solidFill>
                  <a:srgbClr val="1C304A"/>
                </a:solidFill>
              </a:defRPr>
            </a:lvl1pPr>
            <a:lvl2pPr lvl="1" algn="ctr">
              <a:lnSpc>
                <a:spcPct val="100000"/>
              </a:lnSpc>
              <a:spcBef>
                <a:spcPts val="0"/>
              </a:spcBef>
              <a:spcAft>
                <a:spcPts val="0"/>
              </a:spcAft>
              <a:buClr>
                <a:srgbClr val="1C304A"/>
              </a:buClr>
              <a:buSzPts val="2600"/>
              <a:buNone/>
              <a:defRPr sz="2600">
                <a:solidFill>
                  <a:srgbClr val="1C304A"/>
                </a:solidFill>
              </a:defRPr>
            </a:lvl2pPr>
            <a:lvl3pPr lvl="2" algn="ctr">
              <a:lnSpc>
                <a:spcPct val="100000"/>
              </a:lnSpc>
              <a:spcBef>
                <a:spcPts val="0"/>
              </a:spcBef>
              <a:spcAft>
                <a:spcPts val="0"/>
              </a:spcAft>
              <a:buClr>
                <a:srgbClr val="1C304A"/>
              </a:buClr>
              <a:buSzPts val="2600"/>
              <a:buNone/>
              <a:defRPr sz="2600">
                <a:solidFill>
                  <a:srgbClr val="1C304A"/>
                </a:solidFill>
              </a:defRPr>
            </a:lvl3pPr>
            <a:lvl4pPr lvl="3" algn="ctr">
              <a:lnSpc>
                <a:spcPct val="100000"/>
              </a:lnSpc>
              <a:spcBef>
                <a:spcPts val="0"/>
              </a:spcBef>
              <a:spcAft>
                <a:spcPts val="0"/>
              </a:spcAft>
              <a:buClr>
                <a:srgbClr val="1C304A"/>
              </a:buClr>
              <a:buSzPts val="2600"/>
              <a:buNone/>
              <a:defRPr sz="2600">
                <a:solidFill>
                  <a:srgbClr val="1C304A"/>
                </a:solidFill>
              </a:defRPr>
            </a:lvl4pPr>
            <a:lvl5pPr lvl="4" algn="ctr">
              <a:lnSpc>
                <a:spcPct val="100000"/>
              </a:lnSpc>
              <a:spcBef>
                <a:spcPts val="0"/>
              </a:spcBef>
              <a:spcAft>
                <a:spcPts val="0"/>
              </a:spcAft>
              <a:buClr>
                <a:srgbClr val="1C304A"/>
              </a:buClr>
              <a:buSzPts val="2600"/>
              <a:buNone/>
              <a:defRPr sz="2600">
                <a:solidFill>
                  <a:srgbClr val="1C304A"/>
                </a:solidFill>
              </a:defRPr>
            </a:lvl5pPr>
            <a:lvl6pPr lvl="5" algn="ctr">
              <a:lnSpc>
                <a:spcPct val="100000"/>
              </a:lnSpc>
              <a:spcBef>
                <a:spcPts val="0"/>
              </a:spcBef>
              <a:spcAft>
                <a:spcPts val="0"/>
              </a:spcAft>
              <a:buClr>
                <a:srgbClr val="1C304A"/>
              </a:buClr>
              <a:buSzPts val="2600"/>
              <a:buNone/>
              <a:defRPr sz="2600">
                <a:solidFill>
                  <a:srgbClr val="1C304A"/>
                </a:solidFill>
              </a:defRPr>
            </a:lvl6pPr>
            <a:lvl7pPr lvl="6" algn="ctr">
              <a:lnSpc>
                <a:spcPct val="100000"/>
              </a:lnSpc>
              <a:spcBef>
                <a:spcPts val="0"/>
              </a:spcBef>
              <a:spcAft>
                <a:spcPts val="0"/>
              </a:spcAft>
              <a:buClr>
                <a:srgbClr val="1C304A"/>
              </a:buClr>
              <a:buSzPts val="2600"/>
              <a:buNone/>
              <a:defRPr sz="2600">
                <a:solidFill>
                  <a:srgbClr val="1C304A"/>
                </a:solidFill>
              </a:defRPr>
            </a:lvl7pPr>
            <a:lvl8pPr lvl="7" algn="ctr">
              <a:lnSpc>
                <a:spcPct val="100000"/>
              </a:lnSpc>
              <a:spcBef>
                <a:spcPts val="0"/>
              </a:spcBef>
              <a:spcAft>
                <a:spcPts val="0"/>
              </a:spcAft>
              <a:buClr>
                <a:srgbClr val="1C304A"/>
              </a:buClr>
              <a:buSzPts val="2600"/>
              <a:buNone/>
              <a:defRPr sz="2600">
                <a:solidFill>
                  <a:srgbClr val="1C304A"/>
                </a:solidFill>
              </a:defRPr>
            </a:lvl8pPr>
            <a:lvl9pPr lvl="8" algn="ctr">
              <a:lnSpc>
                <a:spcPct val="100000"/>
              </a:lnSpc>
              <a:spcBef>
                <a:spcPts val="0"/>
              </a:spcBef>
              <a:spcAft>
                <a:spcPts val="0"/>
              </a:spcAft>
              <a:buClr>
                <a:srgbClr val="1C304A"/>
              </a:buClr>
              <a:buSzPts val="2600"/>
              <a:buNone/>
              <a:defRPr sz="2600">
                <a:solidFill>
                  <a:srgbClr val="1C304A"/>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ark">
  <p:cSld name="CUSTOM_6">
    <p:spTree>
      <p:nvGrpSpPr>
        <p:cNvPr id="76" name="Shape 76"/>
        <p:cNvGrpSpPr/>
        <p:nvPr/>
      </p:nvGrpSpPr>
      <p:grpSpPr>
        <a:xfrm>
          <a:off x="0" y="0"/>
          <a:ext cx="0" cy="0"/>
          <a:chOff x="0" y="0"/>
          <a:chExt cx="0" cy="0"/>
        </a:xfrm>
      </p:grpSpPr>
      <p:sp>
        <p:nvSpPr>
          <p:cNvPr id="77" name="Google Shape;77;p20"/>
          <p:cNvSpPr txBox="1"/>
          <p:nvPr>
            <p:ph idx="1" type="body"/>
          </p:nvPr>
        </p:nvSpPr>
        <p:spPr>
          <a:xfrm>
            <a:off x="841248" y="1216152"/>
            <a:ext cx="7470600" cy="32133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1000"/>
              </a:spcBef>
              <a:spcAft>
                <a:spcPts val="0"/>
              </a:spcAft>
              <a:buClr>
                <a:srgbClr val="00CFFF"/>
              </a:buClr>
              <a:buSzPts val="1800"/>
              <a:buFont typeface="Helvetica Neue"/>
              <a:buAutoNum type="arabicPeriod"/>
              <a:defRPr b="1" sz="1800">
                <a:solidFill>
                  <a:srgbClr val="FFFFFF"/>
                </a:solidFill>
                <a:latin typeface="Helvetica Neue"/>
                <a:ea typeface="Helvetica Neue"/>
                <a:cs typeface="Helvetica Neue"/>
                <a:sym typeface="Helvetica Neue"/>
              </a:defRPr>
            </a:lvl1pPr>
            <a:lvl2pPr indent="-342900" lvl="1" marL="914400" algn="l">
              <a:lnSpc>
                <a:spcPct val="115000"/>
              </a:lnSpc>
              <a:spcBef>
                <a:spcPts val="1000"/>
              </a:spcBef>
              <a:spcAft>
                <a:spcPts val="0"/>
              </a:spcAft>
              <a:buClr>
                <a:srgbClr val="00CFFF"/>
              </a:buClr>
              <a:buSzPts val="1800"/>
              <a:buFont typeface="Helvetica Neue"/>
              <a:buAutoNum type="alphaLcPeriod"/>
              <a:defRPr b="1" sz="1800">
                <a:solidFill>
                  <a:srgbClr val="FFFFFF"/>
                </a:solidFill>
                <a:latin typeface="Helvetica Neue"/>
                <a:ea typeface="Helvetica Neue"/>
                <a:cs typeface="Helvetica Neue"/>
                <a:sym typeface="Helvetica Neue"/>
              </a:defRPr>
            </a:lvl2pPr>
            <a:lvl3pPr indent="-342900" lvl="2" marL="1371600" algn="l">
              <a:lnSpc>
                <a:spcPct val="115000"/>
              </a:lnSpc>
              <a:spcBef>
                <a:spcPts val="1000"/>
              </a:spcBef>
              <a:spcAft>
                <a:spcPts val="0"/>
              </a:spcAft>
              <a:buClr>
                <a:srgbClr val="00CFFF"/>
              </a:buClr>
              <a:buSzPts val="1800"/>
              <a:buFont typeface="Helvetica Neue"/>
              <a:buAutoNum type="romanLcPeriod"/>
              <a:defRPr b="1" sz="1800">
                <a:solidFill>
                  <a:srgbClr val="FFFFFF"/>
                </a:solidFill>
                <a:latin typeface="Helvetica Neue"/>
                <a:ea typeface="Helvetica Neue"/>
                <a:cs typeface="Helvetica Neue"/>
                <a:sym typeface="Helvetica Neue"/>
              </a:defRPr>
            </a:lvl3pPr>
            <a:lvl4pPr indent="-342900" lvl="3" marL="1828800" algn="l">
              <a:lnSpc>
                <a:spcPct val="115000"/>
              </a:lnSpc>
              <a:spcBef>
                <a:spcPts val="1000"/>
              </a:spcBef>
              <a:spcAft>
                <a:spcPts val="0"/>
              </a:spcAft>
              <a:buClr>
                <a:srgbClr val="00CFFF"/>
              </a:buClr>
              <a:buSzPts val="1800"/>
              <a:buFont typeface="Helvetica Neue"/>
              <a:buAutoNum type="arabicPeriod"/>
              <a:defRPr b="1" sz="1800">
                <a:solidFill>
                  <a:srgbClr val="FFFFFF"/>
                </a:solidFill>
                <a:latin typeface="Helvetica Neue"/>
                <a:ea typeface="Helvetica Neue"/>
                <a:cs typeface="Helvetica Neue"/>
                <a:sym typeface="Helvetica Neue"/>
              </a:defRPr>
            </a:lvl4pPr>
            <a:lvl5pPr indent="-342900" lvl="4" marL="2286000" algn="l">
              <a:lnSpc>
                <a:spcPct val="115000"/>
              </a:lnSpc>
              <a:spcBef>
                <a:spcPts val="1000"/>
              </a:spcBef>
              <a:spcAft>
                <a:spcPts val="0"/>
              </a:spcAft>
              <a:buClr>
                <a:srgbClr val="00CFFF"/>
              </a:buClr>
              <a:buSzPts val="1800"/>
              <a:buFont typeface="Helvetica Neue"/>
              <a:buAutoNum type="alphaLcPeriod"/>
              <a:defRPr b="1" sz="1800">
                <a:solidFill>
                  <a:srgbClr val="FFFFFF"/>
                </a:solidFill>
                <a:latin typeface="Helvetica Neue"/>
                <a:ea typeface="Helvetica Neue"/>
                <a:cs typeface="Helvetica Neue"/>
                <a:sym typeface="Helvetica Neue"/>
              </a:defRPr>
            </a:lvl5pPr>
            <a:lvl6pPr indent="-342900" lvl="5" marL="2743200" algn="l">
              <a:lnSpc>
                <a:spcPct val="115000"/>
              </a:lnSpc>
              <a:spcBef>
                <a:spcPts val="1000"/>
              </a:spcBef>
              <a:spcAft>
                <a:spcPts val="0"/>
              </a:spcAft>
              <a:buClr>
                <a:srgbClr val="00CFFF"/>
              </a:buClr>
              <a:buSzPts val="1800"/>
              <a:buFont typeface="Helvetica Neue"/>
              <a:buAutoNum type="romanLcPeriod"/>
              <a:defRPr b="1" sz="1800">
                <a:solidFill>
                  <a:srgbClr val="FFFFFF"/>
                </a:solidFill>
                <a:latin typeface="Helvetica Neue"/>
                <a:ea typeface="Helvetica Neue"/>
                <a:cs typeface="Helvetica Neue"/>
                <a:sym typeface="Helvetica Neue"/>
              </a:defRPr>
            </a:lvl6pPr>
            <a:lvl7pPr indent="-342900" lvl="6" marL="3200400" algn="l">
              <a:lnSpc>
                <a:spcPct val="115000"/>
              </a:lnSpc>
              <a:spcBef>
                <a:spcPts val="1000"/>
              </a:spcBef>
              <a:spcAft>
                <a:spcPts val="0"/>
              </a:spcAft>
              <a:buClr>
                <a:srgbClr val="00CFFF"/>
              </a:buClr>
              <a:buSzPts val="1800"/>
              <a:buFont typeface="Helvetica Neue"/>
              <a:buAutoNum type="arabicPeriod"/>
              <a:defRPr b="1" sz="1800">
                <a:solidFill>
                  <a:srgbClr val="FFFFFF"/>
                </a:solidFill>
                <a:latin typeface="Helvetica Neue"/>
                <a:ea typeface="Helvetica Neue"/>
                <a:cs typeface="Helvetica Neue"/>
                <a:sym typeface="Helvetica Neue"/>
              </a:defRPr>
            </a:lvl7pPr>
            <a:lvl8pPr indent="-342900" lvl="7" marL="3657600" algn="l">
              <a:lnSpc>
                <a:spcPct val="115000"/>
              </a:lnSpc>
              <a:spcBef>
                <a:spcPts val="1000"/>
              </a:spcBef>
              <a:spcAft>
                <a:spcPts val="0"/>
              </a:spcAft>
              <a:buClr>
                <a:srgbClr val="00CFFF"/>
              </a:buClr>
              <a:buSzPts val="1800"/>
              <a:buFont typeface="Helvetica Neue"/>
              <a:buAutoNum type="alphaLcPeriod"/>
              <a:defRPr b="1" sz="1800">
                <a:solidFill>
                  <a:srgbClr val="FFFFFF"/>
                </a:solidFill>
                <a:latin typeface="Helvetica Neue"/>
                <a:ea typeface="Helvetica Neue"/>
                <a:cs typeface="Helvetica Neue"/>
                <a:sym typeface="Helvetica Neue"/>
              </a:defRPr>
            </a:lvl8pPr>
            <a:lvl9pPr indent="-342900" lvl="8" marL="4114800" algn="l">
              <a:lnSpc>
                <a:spcPct val="115000"/>
              </a:lnSpc>
              <a:spcBef>
                <a:spcPts val="1000"/>
              </a:spcBef>
              <a:spcAft>
                <a:spcPts val="1000"/>
              </a:spcAft>
              <a:buClr>
                <a:srgbClr val="00CFFF"/>
              </a:buClr>
              <a:buSzPts val="1800"/>
              <a:buFont typeface="Helvetica Neue"/>
              <a:buAutoNum type="romanLcPeriod"/>
              <a:defRPr b="1" sz="1800">
                <a:solidFill>
                  <a:srgbClr val="FFFFFF"/>
                </a:solidFill>
                <a:latin typeface="Helvetica Neue"/>
                <a:ea typeface="Helvetica Neue"/>
                <a:cs typeface="Helvetica Neue"/>
                <a:sym typeface="Helvetica Neue"/>
              </a:defRPr>
            </a:lvl9pPr>
          </a:lstStyle>
          <a:p/>
        </p:txBody>
      </p:sp>
      <p:sp>
        <p:nvSpPr>
          <p:cNvPr id="78" name="Google Shape;78;p20"/>
          <p:cNvSpPr txBox="1"/>
          <p:nvPr>
            <p:ph type="title"/>
          </p:nvPr>
        </p:nvSpPr>
        <p:spPr>
          <a:xfrm>
            <a:off x="840500" y="384048"/>
            <a:ext cx="7470600" cy="4938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solidFill>
                  <a:srgbClr val="00CFFF"/>
                </a:solidFill>
              </a:defRPr>
            </a:lvl1pPr>
            <a:lvl2pPr lvl="1" algn="l">
              <a:lnSpc>
                <a:spcPct val="100000"/>
              </a:lnSpc>
              <a:spcBef>
                <a:spcPts val="0"/>
              </a:spcBef>
              <a:spcAft>
                <a:spcPts val="0"/>
              </a:spcAft>
              <a:buSzPts val="2800"/>
              <a:buNone/>
              <a:defRPr>
                <a:solidFill>
                  <a:srgbClr val="00CFFF"/>
                </a:solidFill>
              </a:defRPr>
            </a:lvl2pPr>
            <a:lvl3pPr lvl="2" algn="l">
              <a:lnSpc>
                <a:spcPct val="100000"/>
              </a:lnSpc>
              <a:spcBef>
                <a:spcPts val="0"/>
              </a:spcBef>
              <a:spcAft>
                <a:spcPts val="0"/>
              </a:spcAft>
              <a:buSzPts val="2800"/>
              <a:buNone/>
              <a:defRPr>
                <a:solidFill>
                  <a:srgbClr val="00CFFF"/>
                </a:solidFill>
              </a:defRPr>
            </a:lvl3pPr>
            <a:lvl4pPr lvl="3" algn="l">
              <a:lnSpc>
                <a:spcPct val="100000"/>
              </a:lnSpc>
              <a:spcBef>
                <a:spcPts val="0"/>
              </a:spcBef>
              <a:spcAft>
                <a:spcPts val="0"/>
              </a:spcAft>
              <a:buSzPts val="2800"/>
              <a:buNone/>
              <a:defRPr>
                <a:solidFill>
                  <a:srgbClr val="00CFFF"/>
                </a:solidFill>
              </a:defRPr>
            </a:lvl4pPr>
            <a:lvl5pPr lvl="4" algn="l">
              <a:lnSpc>
                <a:spcPct val="100000"/>
              </a:lnSpc>
              <a:spcBef>
                <a:spcPts val="0"/>
              </a:spcBef>
              <a:spcAft>
                <a:spcPts val="0"/>
              </a:spcAft>
              <a:buSzPts val="2800"/>
              <a:buNone/>
              <a:defRPr>
                <a:solidFill>
                  <a:srgbClr val="00CFFF"/>
                </a:solidFill>
              </a:defRPr>
            </a:lvl5pPr>
            <a:lvl6pPr lvl="5" algn="l">
              <a:lnSpc>
                <a:spcPct val="100000"/>
              </a:lnSpc>
              <a:spcBef>
                <a:spcPts val="0"/>
              </a:spcBef>
              <a:spcAft>
                <a:spcPts val="0"/>
              </a:spcAft>
              <a:buSzPts val="2800"/>
              <a:buNone/>
              <a:defRPr>
                <a:solidFill>
                  <a:srgbClr val="00CFFF"/>
                </a:solidFill>
              </a:defRPr>
            </a:lvl6pPr>
            <a:lvl7pPr lvl="6" algn="l">
              <a:lnSpc>
                <a:spcPct val="100000"/>
              </a:lnSpc>
              <a:spcBef>
                <a:spcPts val="0"/>
              </a:spcBef>
              <a:spcAft>
                <a:spcPts val="0"/>
              </a:spcAft>
              <a:buSzPts val="2800"/>
              <a:buNone/>
              <a:defRPr>
                <a:solidFill>
                  <a:srgbClr val="00CFFF"/>
                </a:solidFill>
              </a:defRPr>
            </a:lvl7pPr>
            <a:lvl8pPr lvl="7" algn="l">
              <a:lnSpc>
                <a:spcPct val="100000"/>
              </a:lnSpc>
              <a:spcBef>
                <a:spcPts val="0"/>
              </a:spcBef>
              <a:spcAft>
                <a:spcPts val="0"/>
              </a:spcAft>
              <a:buSzPts val="2800"/>
              <a:buNone/>
              <a:defRPr>
                <a:solidFill>
                  <a:srgbClr val="00CFFF"/>
                </a:solidFill>
              </a:defRPr>
            </a:lvl8pPr>
            <a:lvl9pPr lvl="8" algn="l">
              <a:lnSpc>
                <a:spcPct val="100000"/>
              </a:lnSpc>
              <a:spcBef>
                <a:spcPts val="0"/>
              </a:spcBef>
              <a:spcAft>
                <a:spcPts val="0"/>
              </a:spcAft>
              <a:buSzPts val="2800"/>
              <a:buNone/>
              <a:defRPr>
                <a:solidFill>
                  <a:srgbClr val="00CFFF"/>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 name="Shape 14"/>
        <p:cNvGrpSpPr/>
        <p:nvPr/>
      </p:nvGrpSpPr>
      <p:grpSpPr>
        <a:xfrm>
          <a:off x="0" y="0"/>
          <a:ext cx="0" cy="0"/>
          <a:chOff x="0" y="0"/>
          <a:chExt cx="0" cy="0"/>
        </a:xfrm>
      </p:grpSpPr>
      <p:sp>
        <p:nvSpPr>
          <p:cNvPr id="15" name="Google Shape;15;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 name="Google Shape;1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3">
  <p:cSld name="TITLE_AND_BODY_3">
    <p:spTree>
      <p:nvGrpSpPr>
        <p:cNvPr id="79" name="Shape 79"/>
        <p:cNvGrpSpPr/>
        <p:nvPr/>
      </p:nvGrpSpPr>
      <p:grpSpPr>
        <a:xfrm>
          <a:off x="0" y="0"/>
          <a:ext cx="0" cy="0"/>
          <a:chOff x="0" y="0"/>
          <a:chExt cx="0" cy="0"/>
        </a:xfrm>
      </p:grpSpPr>
      <p:sp>
        <p:nvSpPr>
          <p:cNvPr id="80" name="Google Shape;80;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 name="Google Shape;81;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2" name="Google Shape;82;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5_1">
  <p:cSld name="TITLE_AND_BODY_5_1">
    <p:spTree>
      <p:nvGrpSpPr>
        <p:cNvPr id="83" name="Shape 83"/>
        <p:cNvGrpSpPr/>
        <p:nvPr/>
      </p:nvGrpSpPr>
      <p:grpSpPr>
        <a:xfrm>
          <a:off x="0" y="0"/>
          <a:ext cx="0" cy="0"/>
          <a:chOff x="0" y="0"/>
          <a:chExt cx="0" cy="0"/>
        </a:xfrm>
      </p:grpSpPr>
      <p:sp>
        <p:nvSpPr>
          <p:cNvPr id="84" name="Google Shape;84;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5" name="Google Shape;85;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6" name="Google Shape;86;p22"/>
          <p:cNvSpPr txBox="1"/>
          <p:nvPr>
            <p:ph idx="12" type="sldNum"/>
          </p:nvPr>
        </p:nvSpPr>
        <p:spPr>
          <a:xfrm>
            <a:off x="8595308" y="48303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7" name="Google Shape;87;p22"/>
          <p:cNvSpPr/>
          <p:nvPr/>
        </p:nvSpPr>
        <p:spPr>
          <a:xfrm>
            <a:off x="311700" y="1017725"/>
            <a:ext cx="1132800" cy="105000"/>
          </a:xfrm>
          <a:prstGeom prst="rect">
            <a:avLst/>
          </a:prstGeom>
          <a:solidFill>
            <a:srgbClr val="AD2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2"/>
          <p:cNvSpPr/>
          <p:nvPr/>
        </p:nvSpPr>
        <p:spPr>
          <a:xfrm>
            <a:off x="1444544" y="1017725"/>
            <a:ext cx="3635100" cy="105000"/>
          </a:xfrm>
          <a:prstGeom prst="rect">
            <a:avLst/>
          </a:prstGeom>
          <a:solidFill>
            <a:srgbClr val="0026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g Point - Light 1">
  <p:cSld name="TITLE_AND_BODY_2_1_1_1_3">
    <p:spTree>
      <p:nvGrpSpPr>
        <p:cNvPr id="89" name="Shape 89"/>
        <p:cNvGrpSpPr/>
        <p:nvPr/>
      </p:nvGrpSpPr>
      <p:grpSpPr>
        <a:xfrm>
          <a:off x="0" y="0"/>
          <a:ext cx="0" cy="0"/>
          <a:chOff x="0" y="0"/>
          <a:chExt cx="0" cy="0"/>
        </a:xfrm>
      </p:grpSpPr>
      <p:sp>
        <p:nvSpPr>
          <p:cNvPr id="90" name="Google Shape;90;p23"/>
          <p:cNvSpPr txBox="1"/>
          <p:nvPr>
            <p:ph type="ctrTitle"/>
          </p:nvPr>
        </p:nvSpPr>
        <p:spPr>
          <a:xfrm>
            <a:off x="841248" y="536200"/>
            <a:ext cx="7692900" cy="37329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rgbClr val="1C304A"/>
              </a:buClr>
              <a:buSzPts val="2600"/>
              <a:buNone/>
              <a:defRPr b="1">
                <a:solidFill>
                  <a:srgbClr val="1C304A"/>
                </a:solidFill>
              </a:defRPr>
            </a:lvl1pPr>
            <a:lvl2pPr lvl="1" algn="ctr">
              <a:lnSpc>
                <a:spcPct val="100000"/>
              </a:lnSpc>
              <a:spcBef>
                <a:spcPts val="0"/>
              </a:spcBef>
              <a:spcAft>
                <a:spcPts val="0"/>
              </a:spcAft>
              <a:buClr>
                <a:srgbClr val="1C304A"/>
              </a:buClr>
              <a:buSzPts val="2600"/>
              <a:buNone/>
              <a:defRPr sz="2600">
                <a:solidFill>
                  <a:srgbClr val="1C304A"/>
                </a:solidFill>
              </a:defRPr>
            </a:lvl2pPr>
            <a:lvl3pPr lvl="2" algn="ctr">
              <a:lnSpc>
                <a:spcPct val="100000"/>
              </a:lnSpc>
              <a:spcBef>
                <a:spcPts val="0"/>
              </a:spcBef>
              <a:spcAft>
                <a:spcPts val="0"/>
              </a:spcAft>
              <a:buClr>
                <a:srgbClr val="1C304A"/>
              </a:buClr>
              <a:buSzPts val="2600"/>
              <a:buNone/>
              <a:defRPr sz="2600">
                <a:solidFill>
                  <a:srgbClr val="1C304A"/>
                </a:solidFill>
              </a:defRPr>
            </a:lvl3pPr>
            <a:lvl4pPr lvl="3" algn="ctr">
              <a:lnSpc>
                <a:spcPct val="100000"/>
              </a:lnSpc>
              <a:spcBef>
                <a:spcPts val="0"/>
              </a:spcBef>
              <a:spcAft>
                <a:spcPts val="0"/>
              </a:spcAft>
              <a:buClr>
                <a:srgbClr val="1C304A"/>
              </a:buClr>
              <a:buSzPts val="2600"/>
              <a:buNone/>
              <a:defRPr sz="2600">
                <a:solidFill>
                  <a:srgbClr val="1C304A"/>
                </a:solidFill>
              </a:defRPr>
            </a:lvl4pPr>
            <a:lvl5pPr lvl="4" algn="ctr">
              <a:lnSpc>
                <a:spcPct val="100000"/>
              </a:lnSpc>
              <a:spcBef>
                <a:spcPts val="0"/>
              </a:spcBef>
              <a:spcAft>
                <a:spcPts val="0"/>
              </a:spcAft>
              <a:buClr>
                <a:srgbClr val="1C304A"/>
              </a:buClr>
              <a:buSzPts val="2600"/>
              <a:buNone/>
              <a:defRPr sz="2600">
                <a:solidFill>
                  <a:srgbClr val="1C304A"/>
                </a:solidFill>
              </a:defRPr>
            </a:lvl5pPr>
            <a:lvl6pPr lvl="5" algn="ctr">
              <a:lnSpc>
                <a:spcPct val="100000"/>
              </a:lnSpc>
              <a:spcBef>
                <a:spcPts val="0"/>
              </a:spcBef>
              <a:spcAft>
                <a:spcPts val="0"/>
              </a:spcAft>
              <a:buClr>
                <a:srgbClr val="1C304A"/>
              </a:buClr>
              <a:buSzPts val="2600"/>
              <a:buNone/>
              <a:defRPr sz="2600">
                <a:solidFill>
                  <a:srgbClr val="1C304A"/>
                </a:solidFill>
              </a:defRPr>
            </a:lvl6pPr>
            <a:lvl7pPr lvl="6" algn="ctr">
              <a:lnSpc>
                <a:spcPct val="100000"/>
              </a:lnSpc>
              <a:spcBef>
                <a:spcPts val="0"/>
              </a:spcBef>
              <a:spcAft>
                <a:spcPts val="0"/>
              </a:spcAft>
              <a:buClr>
                <a:srgbClr val="1C304A"/>
              </a:buClr>
              <a:buSzPts val="2600"/>
              <a:buNone/>
              <a:defRPr sz="2600">
                <a:solidFill>
                  <a:srgbClr val="1C304A"/>
                </a:solidFill>
              </a:defRPr>
            </a:lvl7pPr>
            <a:lvl8pPr lvl="7" algn="ctr">
              <a:lnSpc>
                <a:spcPct val="100000"/>
              </a:lnSpc>
              <a:spcBef>
                <a:spcPts val="0"/>
              </a:spcBef>
              <a:spcAft>
                <a:spcPts val="0"/>
              </a:spcAft>
              <a:buClr>
                <a:srgbClr val="1C304A"/>
              </a:buClr>
              <a:buSzPts val="2600"/>
              <a:buNone/>
              <a:defRPr sz="2600">
                <a:solidFill>
                  <a:srgbClr val="1C304A"/>
                </a:solidFill>
              </a:defRPr>
            </a:lvl8pPr>
            <a:lvl9pPr lvl="8" algn="ctr">
              <a:lnSpc>
                <a:spcPct val="100000"/>
              </a:lnSpc>
              <a:spcBef>
                <a:spcPts val="0"/>
              </a:spcBef>
              <a:spcAft>
                <a:spcPts val="0"/>
              </a:spcAft>
              <a:buClr>
                <a:srgbClr val="1C304A"/>
              </a:buClr>
              <a:buSzPts val="2600"/>
              <a:buNone/>
              <a:defRPr sz="2600">
                <a:solidFill>
                  <a:srgbClr val="1C304A"/>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3 1">
  <p:cSld name="TITLE_AND_BODY_3_1">
    <p:spTree>
      <p:nvGrpSpPr>
        <p:cNvPr id="91" name="Shape 91"/>
        <p:cNvGrpSpPr/>
        <p:nvPr/>
      </p:nvGrpSpPr>
      <p:grpSpPr>
        <a:xfrm>
          <a:off x="0" y="0"/>
          <a:ext cx="0" cy="0"/>
          <a:chOff x="0" y="0"/>
          <a:chExt cx="0" cy="0"/>
        </a:xfrm>
      </p:grpSpPr>
      <p:sp>
        <p:nvSpPr>
          <p:cNvPr id="92" name="Google Shape;92;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3" name="Google Shape;93;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4" name="Google Shape;9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ight - 2 column icons">
  <p:cSld name="TITLE_AND_TWO_COLUMNS_1_2_1">
    <p:spTree>
      <p:nvGrpSpPr>
        <p:cNvPr id="95" name="Shape 95"/>
        <p:cNvGrpSpPr/>
        <p:nvPr/>
      </p:nvGrpSpPr>
      <p:grpSpPr>
        <a:xfrm>
          <a:off x="0" y="0"/>
          <a:ext cx="0" cy="0"/>
          <a:chOff x="0" y="0"/>
          <a:chExt cx="0" cy="0"/>
        </a:xfrm>
      </p:grpSpPr>
      <p:sp>
        <p:nvSpPr>
          <p:cNvPr id="96" name="Google Shape;96;p25"/>
          <p:cNvSpPr txBox="1"/>
          <p:nvPr>
            <p:ph idx="1" type="body"/>
          </p:nvPr>
        </p:nvSpPr>
        <p:spPr>
          <a:xfrm>
            <a:off x="1493788" y="1694407"/>
            <a:ext cx="2622900" cy="890400"/>
          </a:xfrm>
          <a:prstGeom prst="rect">
            <a:avLst/>
          </a:prstGeom>
          <a:noFill/>
          <a:ln>
            <a:noFill/>
          </a:ln>
        </p:spPr>
        <p:txBody>
          <a:bodyPr anchorCtr="0" anchor="ctr"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sz="1400"/>
            </a:lvl4pPr>
            <a:lvl5pPr indent="-317500" lvl="4" marL="2286000" algn="l">
              <a:lnSpc>
                <a:spcPct val="115000"/>
              </a:lnSpc>
              <a:spcBef>
                <a:spcPts val="0"/>
              </a:spcBef>
              <a:spcAft>
                <a:spcPts val="0"/>
              </a:spcAft>
              <a:buSzPts val="1400"/>
              <a:buChar char="○"/>
              <a:defRPr sz="1400"/>
            </a:lvl5pPr>
            <a:lvl6pPr indent="-317500" lvl="5" marL="2743200" algn="l">
              <a:lnSpc>
                <a:spcPct val="115000"/>
              </a:lnSpc>
              <a:spcBef>
                <a:spcPts val="0"/>
              </a:spcBef>
              <a:spcAft>
                <a:spcPts val="0"/>
              </a:spcAft>
              <a:buSzPts val="1400"/>
              <a:buChar char="■"/>
              <a:defRPr sz="1400"/>
            </a:lvl6pPr>
            <a:lvl7pPr indent="-317500" lvl="6" marL="3200400" algn="l">
              <a:lnSpc>
                <a:spcPct val="115000"/>
              </a:lnSpc>
              <a:spcBef>
                <a:spcPts val="0"/>
              </a:spcBef>
              <a:spcAft>
                <a:spcPts val="0"/>
              </a:spcAft>
              <a:buSzPts val="1400"/>
              <a:buChar char="●"/>
              <a:defRPr sz="1400"/>
            </a:lvl7pPr>
            <a:lvl8pPr indent="-317500" lvl="7" marL="3657600" algn="l">
              <a:lnSpc>
                <a:spcPct val="115000"/>
              </a:lnSpc>
              <a:spcBef>
                <a:spcPts val="0"/>
              </a:spcBef>
              <a:spcAft>
                <a:spcPts val="0"/>
              </a:spcAft>
              <a:buSzPts val="1400"/>
              <a:buChar char="○"/>
              <a:defRPr sz="1400"/>
            </a:lvl8pPr>
            <a:lvl9pPr indent="-317500" lvl="8" marL="4114800" algn="l">
              <a:lnSpc>
                <a:spcPct val="115000"/>
              </a:lnSpc>
              <a:spcBef>
                <a:spcPts val="0"/>
              </a:spcBef>
              <a:spcAft>
                <a:spcPts val="0"/>
              </a:spcAft>
              <a:buSzPts val="1400"/>
              <a:buChar char="■"/>
              <a:defRPr sz="1400"/>
            </a:lvl9pPr>
          </a:lstStyle>
          <a:p/>
        </p:txBody>
      </p:sp>
      <p:sp>
        <p:nvSpPr>
          <p:cNvPr id="97" name="Google Shape;97;p25"/>
          <p:cNvSpPr txBox="1"/>
          <p:nvPr>
            <p:ph idx="12" type="sldNum"/>
          </p:nvPr>
        </p:nvSpPr>
        <p:spPr>
          <a:xfrm>
            <a:off x="8472450" y="4765389"/>
            <a:ext cx="548700" cy="2619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8" name="Google Shape;98;p25"/>
          <p:cNvSpPr/>
          <p:nvPr/>
        </p:nvSpPr>
        <p:spPr>
          <a:xfrm>
            <a:off x="815525" y="1804118"/>
            <a:ext cx="611400" cy="6114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Helvetica Neue"/>
              <a:ea typeface="Helvetica Neue"/>
              <a:cs typeface="Helvetica Neue"/>
              <a:sym typeface="Helvetica Neue"/>
            </a:endParaRPr>
          </a:p>
        </p:txBody>
      </p:sp>
      <p:sp>
        <p:nvSpPr>
          <p:cNvPr id="99" name="Google Shape;99;p25"/>
          <p:cNvSpPr/>
          <p:nvPr/>
        </p:nvSpPr>
        <p:spPr>
          <a:xfrm>
            <a:off x="4349050" y="1804118"/>
            <a:ext cx="611400" cy="6114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Helvetica Neue"/>
              <a:ea typeface="Helvetica Neue"/>
              <a:cs typeface="Helvetica Neue"/>
              <a:sym typeface="Helvetica Neue"/>
            </a:endParaRPr>
          </a:p>
        </p:txBody>
      </p:sp>
      <p:sp>
        <p:nvSpPr>
          <p:cNvPr id="100" name="Google Shape;100;p25"/>
          <p:cNvSpPr txBox="1"/>
          <p:nvPr>
            <p:ph idx="2" type="body"/>
          </p:nvPr>
        </p:nvSpPr>
        <p:spPr>
          <a:xfrm>
            <a:off x="5027312" y="1694407"/>
            <a:ext cx="2622900" cy="890400"/>
          </a:xfrm>
          <a:prstGeom prst="rect">
            <a:avLst/>
          </a:prstGeom>
          <a:noFill/>
          <a:ln>
            <a:noFill/>
          </a:ln>
        </p:spPr>
        <p:txBody>
          <a:bodyPr anchorCtr="0" anchor="ctr"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sz="1400"/>
            </a:lvl4pPr>
            <a:lvl5pPr indent="-317500" lvl="4" marL="2286000" algn="l">
              <a:lnSpc>
                <a:spcPct val="115000"/>
              </a:lnSpc>
              <a:spcBef>
                <a:spcPts val="0"/>
              </a:spcBef>
              <a:spcAft>
                <a:spcPts val="0"/>
              </a:spcAft>
              <a:buSzPts val="1400"/>
              <a:buChar char="○"/>
              <a:defRPr sz="1400"/>
            </a:lvl5pPr>
            <a:lvl6pPr indent="-317500" lvl="5" marL="2743200" algn="l">
              <a:lnSpc>
                <a:spcPct val="115000"/>
              </a:lnSpc>
              <a:spcBef>
                <a:spcPts val="0"/>
              </a:spcBef>
              <a:spcAft>
                <a:spcPts val="0"/>
              </a:spcAft>
              <a:buSzPts val="1400"/>
              <a:buChar char="■"/>
              <a:defRPr sz="1400"/>
            </a:lvl6pPr>
            <a:lvl7pPr indent="-317500" lvl="6" marL="3200400" algn="l">
              <a:lnSpc>
                <a:spcPct val="115000"/>
              </a:lnSpc>
              <a:spcBef>
                <a:spcPts val="0"/>
              </a:spcBef>
              <a:spcAft>
                <a:spcPts val="0"/>
              </a:spcAft>
              <a:buSzPts val="1400"/>
              <a:buChar char="●"/>
              <a:defRPr sz="1400"/>
            </a:lvl7pPr>
            <a:lvl8pPr indent="-317500" lvl="7" marL="3657600" algn="l">
              <a:lnSpc>
                <a:spcPct val="115000"/>
              </a:lnSpc>
              <a:spcBef>
                <a:spcPts val="0"/>
              </a:spcBef>
              <a:spcAft>
                <a:spcPts val="0"/>
              </a:spcAft>
              <a:buSzPts val="1400"/>
              <a:buChar char="○"/>
              <a:defRPr sz="1400"/>
            </a:lvl8pPr>
            <a:lvl9pPr indent="-317500" lvl="8" marL="4114800" algn="l">
              <a:lnSpc>
                <a:spcPct val="115000"/>
              </a:lnSpc>
              <a:spcBef>
                <a:spcPts val="0"/>
              </a:spcBef>
              <a:spcAft>
                <a:spcPts val="0"/>
              </a:spcAft>
              <a:buSzPts val="1400"/>
              <a:buChar char="■"/>
              <a:defRPr sz="1400"/>
            </a:lvl9pPr>
          </a:lstStyle>
          <a:p/>
        </p:txBody>
      </p:sp>
      <p:sp>
        <p:nvSpPr>
          <p:cNvPr id="101" name="Google Shape;101;p25"/>
          <p:cNvSpPr txBox="1"/>
          <p:nvPr>
            <p:ph idx="3" type="body"/>
          </p:nvPr>
        </p:nvSpPr>
        <p:spPr>
          <a:xfrm>
            <a:off x="1493788" y="3313631"/>
            <a:ext cx="2622900" cy="890400"/>
          </a:xfrm>
          <a:prstGeom prst="rect">
            <a:avLst/>
          </a:prstGeom>
          <a:noFill/>
          <a:ln>
            <a:noFill/>
          </a:ln>
        </p:spPr>
        <p:txBody>
          <a:bodyPr anchorCtr="0" anchor="ctr"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sz="1400"/>
            </a:lvl4pPr>
            <a:lvl5pPr indent="-317500" lvl="4" marL="2286000" algn="l">
              <a:lnSpc>
                <a:spcPct val="115000"/>
              </a:lnSpc>
              <a:spcBef>
                <a:spcPts val="0"/>
              </a:spcBef>
              <a:spcAft>
                <a:spcPts val="0"/>
              </a:spcAft>
              <a:buSzPts val="1400"/>
              <a:buChar char="○"/>
              <a:defRPr sz="1400"/>
            </a:lvl5pPr>
            <a:lvl6pPr indent="-317500" lvl="5" marL="2743200" algn="l">
              <a:lnSpc>
                <a:spcPct val="115000"/>
              </a:lnSpc>
              <a:spcBef>
                <a:spcPts val="0"/>
              </a:spcBef>
              <a:spcAft>
                <a:spcPts val="0"/>
              </a:spcAft>
              <a:buSzPts val="1400"/>
              <a:buChar char="■"/>
              <a:defRPr sz="1400"/>
            </a:lvl6pPr>
            <a:lvl7pPr indent="-317500" lvl="6" marL="3200400" algn="l">
              <a:lnSpc>
                <a:spcPct val="115000"/>
              </a:lnSpc>
              <a:spcBef>
                <a:spcPts val="0"/>
              </a:spcBef>
              <a:spcAft>
                <a:spcPts val="0"/>
              </a:spcAft>
              <a:buSzPts val="1400"/>
              <a:buChar char="●"/>
              <a:defRPr sz="1400"/>
            </a:lvl7pPr>
            <a:lvl8pPr indent="-317500" lvl="7" marL="3657600" algn="l">
              <a:lnSpc>
                <a:spcPct val="115000"/>
              </a:lnSpc>
              <a:spcBef>
                <a:spcPts val="0"/>
              </a:spcBef>
              <a:spcAft>
                <a:spcPts val="0"/>
              </a:spcAft>
              <a:buSzPts val="1400"/>
              <a:buChar char="○"/>
              <a:defRPr sz="1400"/>
            </a:lvl8pPr>
            <a:lvl9pPr indent="-317500" lvl="8" marL="4114800" algn="l">
              <a:lnSpc>
                <a:spcPct val="115000"/>
              </a:lnSpc>
              <a:spcBef>
                <a:spcPts val="0"/>
              </a:spcBef>
              <a:spcAft>
                <a:spcPts val="0"/>
              </a:spcAft>
              <a:buSzPts val="1400"/>
              <a:buChar char="■"/>
              <a:defRPr sz="1400"/>
            </a:lvl9pPr>
          </a:lstStyle>
          <a:p/>
        </p:txBody>
      </p:sp>
      <p:sp>
        <p:nvSpPr>
          <p:cNvPr id="102" name="Google Shape;102;p25"/>
          <p:cNvSpPr/>
          <p:nvPr/>
        </p:nvSpPr>
        <p:spPr>
          <a:xfrm>
            <a:off x="815525" y="3427125"/>
            <a:ext cx="611400" cy="6114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Helvetica Neue"/>
              <a:ea typeface="Helvetica Neue"/>
              <a:cs typeface="Helvetica Neue"/>
              <a:sym typeface="Helvetica Neue"/>
            </a:endParaRPr>
          </a:p>
        </p:txBody>
      </p:sp>
      <p:sp>
        <p:nvSpPr>
          <p:cNvPr id="103" name="Google Shape;103;p25"/>
          <p:cNvSpPr/>
          <p:nvPr/>
        </p:nvSpPr>
        <p:spPr>
          <a:xfrm>
            <a:off x="4349050" y="3427125"/>
            <a:ext cx="611400" cy="6114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Helvetica Neue"/>
              <a:ea typeface="Helvetica Neue"/>
              <a:cs typeface="Helvetica Neue"/>
              <a:sym typeface="Helvetica Neue"/>
            </a:endParaRPr>
          </a:p>
        </p:txBody>
      </p:sp>
      <p:sp>
        <p:nvSpPr>
          <p:cNvPr id="104" name="Google Shape;104;p25"/>
          <p:cNvSpPr txBox="1"/>
          <p:nvPr>
            <p:ph idx="4" type="body"/>
          </p:nvPr>
        </p:nvSpPr>
        <p:spPr>
          <a:xfrm>
            <a:off x="5027312" y="3313631"/>
            <a:ext cx="2622900" cy="890400"/>
          </a:xfrm>
          <a:prstGeom prst="rect">
            <a:avLst/>
          </a:prstGeom>
          <a:noFill/>
          <a:ln>
            <a:noFill/>
          </a:ln>
        </p:spPr>
        <p:txBody>
          <a:bodyPr anchorCtr="0" anchor="ctr"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sz="1400"/>
            </a:lvl4pPr>
            <a:lvl5pPr indent="-317500" lvl="4" marL="2286000" algn="l">
              <a:lnSpc>
                <a:spcPct val="115000"/>
              </a:lnSpc>
              <a:spcBef>
                <a:spcPts val="0"/>
              </a:spcBef>
              <a:spcAft>
                <a:spcPts val="0"/>
              </a:spcAft>
              <a:buSzPts val="1400"/>
              <a:buChar char="○"/>
              <a:defRPr sz="1400"/>
            </a:lvl5pPr>
            <a:lvl6pPr indent="-317500" lvl="5" marL="2743200" algn="l">
              <a:lnSpc>
                <a:spcPct val="115000"/>
              </a:lnSpc>
              <a:spcBef>
                <a:spcPts val="0"/>
              </a:spcBef>
              <a:spcAft>
                <a:spcPts val="0"/>
              </a:spcAft>
              <a:buSzPts val="1400"/>
              <a:buChar char="■"/>
              <a:defRPr sz="1400"/>
            </a:lvl6pPr>
            <a:lvl7pPr indent="-317500" lvl="6" marL="3200400" algn="l">
              <a:lnSpc>
                <a:spcPct val="115000"/>
              </a:lnSpc>
              <a:spcBef>
                <a:spcPts val="0"/>
              </a:spcBef>
              <a:spcAft>
                <a:spcPts val="0"/>
              </a:spcAft>
              <a:buSzPts val="1400"/>
              <a:buChar char="●"/>
              <a:defRPr sz="1400"/>
            </a:lvl7pPr>
            <a:lvl8pPr indent="-317500" lvl="7" marL="3657600" algn="l">
              <a:lnSpc>
                <a:spcPct val="115000"/>
              </a:lnSpc>
              <a:spcBef>
                <a:spcPts val="0"/>
              </a:spcBef>
              <a:spcAft>
                <a:spcPts val="0"/>
              </a:spcAft>
              <a:buSzPts val="1400"/>
              <a:buChar char="○"/>
              <a:defRPr sz="1400"/>
            </a:lvl8pPr>
            <a:lvl9pPr indent="-317500" lvl="8" marL="4114800" algn="l">
              <a:lnSpc>
                <a:spcPct val="115000"/>
              </a:lnSpc>
              <a:spcBef>
                <a:spcPts val="0"/>
              </a:spcBef>
              <a:spcAft>
                <a:spcPts val="0"/>
              </a:spcAft>
              <a:buSzPts val="1400"/>
              <a:buChar char="■"/>
              <a:defRPr sz="1400"/>
            </a:lvl9pPr>
          </a:lstStyle>
          <a:p/>
        </p:txBody>
      </p:sp>
      <p:sp>
        <p:nvSpPr>
          <p:cNvPr id="105" name="Google Shape;105;p25"/>
          <p:cNvSpPr txBox="1"/>
          <p:nvPr>
            <p:ph type="ctrTitle"/>
          </p:nvPr>
        </p:nvSpPr>
        <p:spPr>
          <a:xfrm>
            <a:off x="712850" y="289402"/>
            <a:ext cx="7386600" cy="844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1C304A"/>
              </a:buClr>
              <a:buSzPts val="2600"/>
              <a:buNone/>
              <a:defRPr b="1" sz="2600">
                <a:solidFill>
                  <a:srgbClr val="1C304A"/>
                </a:solidFill>
              </a:defRPr>
            </a:lvl1pPr>
            <a:lvl2pPr lvl="1" algn="ctr">
              <a:lnSpc>
                <a:spcPct val="100000"/>
              </a:lnSpc>
              <a:spcBef>
                <a:spcPts val="0"/>
              </a:spcBef>
              <a:spcAft>
                <a:spcPts val="0"/>
              </a:spcAft>
              <a:buClr>
                <a:srgbClr val="1C304A"/>
              </a:buClr>
              <a:buSzPts val="2800"/>
              <a:buNone/>
              <a:defRPr>
                <a:solidFill>
                  <a:srgbClr val="1C304A"/>
                </a:solidFill>
              </a:defRPr>
            </a:lvl2pPr>
            <a:lvl3pPr lvl="2" algn="ctr">
              <a:lnSpc>
                <a:spcPct val="100000"/>
              </a:lnSpc>
              <a:spcBef>
                <a:spcPts val="0"/>
              </a:spcBef>
              <a:spcAft>
                <a:spcPts val="0"/>
              </a:spcAft>
              <a:buClr>
                <a:srgbClr val="1C304A"/>
              </a:buClr>
              <a:buSzPts val="2800"/>
              <a:buNone/>
              <a:defRPr>
                <a:solidFill>
                  <a:srgbClr val="1C304A"/>
                </a:solidFill>
              </a:defRPr>
            </a:lvl3pPr>
            <a:lvl4pPr lvl="3" algn="ctr">
              <a:lnSpc>
                <a:spcPct val="100000"/>
              </a:lnSpc>
              <a:spcBef>
                <a:spcPts val="0"/>
              </a:spcBef>
              <a:spcAft>
                <a:spcPts val="0"/>
              </a:spcAft>
              <a:buClr>
                <a:srgbClr val="1C304A"/>
              </a:buClr>
              <a:buSzPts val="2800"/>
              <a:buNone/>
              <a:defRPr>
                <a:solidFill>
                  <a:srgbClr val="1C304A"/>
                </a:solidFill>
              </a:defRPr>
            </a:lvl4pPr>
            <a:lvl5pPr lvl="4" algn="ctr">
              <a:lnSpc>
                <a:spcPct val="100000"/>
              </a:lnSpc>
              <a:spcBef>
                <a:spcPts val="0"/>
              </a:spcBef>
              <a:spcAft>
                <a:spcPts val="0"/>
              </a:spcAft>
              <a:buClr>
                <a:srgbClr val="1C304A"/>
              </a:buClr>
              <a:buSzPts val="2800"/>
              <a:buNone/>
              <a:defRPr>
                <a:solidFill>
                  <a:srgbClr val="1C304A"/>
                </a:solidFill>
              </a:defRPr>
            </a:lvl5pPr>
            <a:lvl6pPr lvl="5" algn="ctr">
              <a:lnSpc>
                <a:spcPct val="100000"/>
              </a:lnSpc>
              <a:spcBef>
                <a:spcPts val="0"/>
              </a:spcBef>
              <a:spcAft>
                <a:spcPts val="0"/>
              </a:spcAft>
              <a:buClr>
                <a:srgbClr val="1C304A"/>
              </a:buClr>
              <a:buSzPts val="2800"/>
              <a:buNone/>
              <a:defRPr>
                <a:solidFill>
                  <a:srgbClr val="1C304A"/>
                </a:solidFill>
              </a:defRPr>
            </a:lvl6pPr>
            <a:lvl7pPr lvl="6" algn="ctr">
              <a:lnSpc>
                <a:spcPct val="100000"/>
              </a:lnSpc>
              <a:spcBef>
                <a:spcPts val="0"/>
              </a:spcBef>
              <a:spcAft>
                <a:spcPts val="0"/>
              </a:spcAft>
              <a:buClr>
                <a:srgbClr val="1C304A"/>
              </a:buClr>
              <a:buSzPts val="2800"/>
              <a:buNone/>
              <a:defRPr>
                <a:solidFill>
                  <a:srgbClr val="1C304A"/>
                </a:solidFill>
              </a:defRPr>
            </a:lvl7pPr>
            <a:lvl8pPr lvl="7" algn="ctr">
              <a:lnSpc>
                <a:spcPct val="100000"/>
              </a:lnSpc>
              <a:spcBef>
                <a:spcPts val="0"/>
              </a:spcBef>
              <a:spcAft>
                <a:spcPts val="0"/>
              </a:spcAft>
              <a:buClr>
                <a:srgbClr val="1C304A"/>
              </a:buClr>
              <a:buSzPts val="2800"/>
              <a:buNone/>
              <a:defRPr>
                <a:solidFill>
                  <a:srgbClr val="1C304A"/>
                </a:solidFill>
              </a:defRPr>
            </a:lvl8pPr>
            <a:lvl9pPr lvl="8" algn="ctr">
              <a:lnSpc>
                <a:spcPct val="100000"/>
              </a:lnSpc>
              <a:spcBef>
                <a:spcPts val="0"/>
              </a:spcBef>
              <a:spcAft>
                <a:spcPts val="0"/>
              </a:spcAft>
              <a:buClr>
                <a:srgbClr val="1C304A"/>
              </a:buClr>
              <a:buSzPts val="2800"/>
              <a:buNone/>
              <a:defRPr>
                <a:solidFill>
                  <a:srgbClr val="1C304A"/>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Dark - 3 column bullets">
  <p:cSld name="TITLE_AND_BODY_2_1_1_1_1_3_1">
    <p:spTree>
      <p:nvGrpSpPr>
        <p:cNvPr id="106" name="Shape 106"/>
        <p:cNvGrpSpPr/>
        <p:nvPr/>
      </p:nvGrpSpPr>
      <p:grpSpPr>
        <a:xfrm>
          <a:off x="0" y="0"/>
          <a:ext cx="0" cy="0"/>
          <a:chOff x="0" y="0"/>
          <a:chExt cx="0" cy="0"/>
        </a:xfrm>
      </p:grpSpPr>
      <p:sp>
        <p:nvSpPr>
          <p:cNvPr id="107" name="Google Shape;107;p26"/>
          <p:cNvSpPr txBox="1"/>
          <p:nvPr>
            <p:ph idx="12" type="sldNum"/>
          </p:nvPr>
        </p:nvSpPr>
        <p:spPr>
          <a:xfrm>
            <a:off x="8472450" y="4765389"/>
            <a:ext cx="548700" cy="2619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00C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00C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00C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00C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00C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00C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00C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00C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00C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08" name="Google Shape;108;p26"/>
          <p:cNvSpPr txBox="1"/>
          <p:nvPr>
            <p:ph type="ctrTitle"/>
          </p:nvPr>
        </p:nvSpPr>
        <p:spPr>
          <a:xfrm>
            <a:off x="718662" y="614727"/>
            <a:ext cx="7386600" cy="844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0CFFF"/>
              </a:buClr>
              <a:buSzPts val="2600"/>
              <a:buNone/>
              <a:defRPr b="1" sz="2600">
                <a:solidFill>
                  <a:srgbClr val="00CFFF"/>
                </a:solidFill>
              </a:defRPr>
            </a:lvl1pPr>
            <a:lvl2pPr lvl="1" algn="ctr">
              <a:lnSpc>
                <a:spcPct val="100000"/>
              </a:lnSpc>
              <a:spcBef>
                <a:spcPts val="0"/>
              </a:spcBef>
              <a:spcAft>
                <a:spcPts val="0"/>
              </a:spcAft>
              <a:buClr>
                <a:srgbClr val="1C304A"/>
              </a:buClr>
              <a:buSzPts val="2800"/>
              <a:buNone/>
              <a:defRPr>
                <a:solidFill>
                  <a:srgbClr val="1C304A"/>
                </a:solidFill>
              </a:defRPr>
            </a:lvl2pPr>
            <a:lvl3pPr lvl="2" algn="ctr">
              <a:lnSpc>
                <a:spcPct val="100000"/>
              </a:lnSpc>
              <a:spcBef>
                <a:spcPts val="0"/>
              </a:spcBef>
              <a:spcAft>
                <a:spcPts val="0"/>
              </a:spcAft>
              <a:buClr>
                <a:srgbClr val="1C304A"/>
              </a:buClr>
              <a:buSzPts val="2800"/>
              <a:buNone/>
              <a:defRPr>
                <a:solidFill>
                  <a:srgbClr val="1C304A"/>
                </a:solidFill>
              </a:defRPr>
            </a:lvl3pPr>
            <a:lvl4pPr lvl="3" algn="ctr">
              <a:lnSpc>
                <a:spcPct val="100000"/>
              </a:lnSpc>
              <a:spcBef>
                <a:spcPts val="0"/>
              </a:spcBef>
              <a:spcAft>
                <a:spcPts val="0"/>
              </a:spcAft>
              <a:buClr>
                <a:srgbClr val="1C304A"/>
              </a:buClr>
              <a:buSzPts val="2800"/>
              <a:buNone/>
              <a:defRPr>
                <a:solidFill>
                  <a:srgbClr val="1C304A"/>
                </a:solidFill>
              </a:defRPr>
            </a:lvl4pPr>
            <a:lvl5pPr lvl="4" algn="ctr">
              <a:lnSpc>
                <a:spcPct val="100000"/>
              </a:lnSpc>
              <a:spcBef>
                <a:spcPts val="0"/>
              </a:spcBef>
              <a:spcAft>
                <a:spcPts val="0"/>
              </a:spcAft>
              <a:buClr>
                <a:srgbClr val="1C304A"/>
              </a:buClr>
              <a:buSzPts val="2800"/>
              <a:buNone/>
              <a:defRPr>
                <a:solidFill>
                  <a:srgbClr val="1C304A"/>
                </a:solidFill>
              </a:defRPr>
            </a:lvl5pPr>
            <a:lvl6pPr lvl="5" algn="ctr">
              <a:lnSpc>
                <a:spcPct val="100000"/>
              </a:lnSpc>
              <a:spcBef>
                <a:spcPts val="0"/>
              </a:spcBef>
              <a:spcAft>
                <a:spcPts val="0"/>
              </a:spcAft>
              <a:buClr>
                <a:srgbClr val="1C304A"/>
              </a:buClr>
              <a:buSzPts val="2800"/>
              <a:buNone/>
              <a:defRPr>
                <a:solidFill>
                  <a:srgbClr val="1C304A"/>
                </a:solidFill>
              </a:defRPr>
            </a:lvl6pPr>
            <a:lvl7pPr lvl="6" algn="ctr">
              <a:lnSpc>
                <a:spcPct val="100000"/>
              </a:lnSpc>
              <a:spcBef>
                <a:spcPts val="0"/>
              </a:spcBef>
              <a:spcAft>
                <a:spcPts val="0"/>
              </a:spcAft>
              <a:buClr>
                <a:srgbClr val="1C304A"/>
              </a:buClr>
              <a:buSzPts val="2800"/>
              <a:buNone/>
              <a:defRPr>
                <a:solidFill>
                  <a:srgbClr val="1C304A"/>
                </a:solidFill>
              </a:defRPr>
            </a:lvl7pPr>
            <a:lvl8pPr lvl="7" algn="ctr">
              <a:lnSpc>
                <a:spcPct val="100000"/>
              </a:lnSpc>
              <a:spcBef>
                <a:spcPts val="0"/>
              </a:spcBef>
              <a:spcAft>
                <a:spcPts val="0"/>
              </a:spcAft>
              <a:buClr>
                <a:srgbClr val="1C304A"/>
              </a:buClr>
              <a:buSzPts val="2800"/>
              <a:buNone/>
              <a:defRPr>
                <a:solidFill>
                  <a:srgbClr val="1C304A"/>
                </a:solidFill>
              </a:defRPr>
            </a:lvl8pPr>
            <a:lvl9pPr lvl="8" algn="ctr">
              <a:lnSpc>
                <a:spcPct val="100000"/>
              </a:lnSpc>
              <a:spcBef>
                <a:spcPts val="0"/>
              </a:spcBef>
              <a:spcAft>
                <a:spcPts val="0"/>
              </a:spcAft>
              <a:buClr>
                <a:srgbClr val="1C304A"/>
              </a:buClr>
              <a:buSzPts val="2800"/>
              <a:buNone/>
              <a:defRPr>
                <a:solidFill>
                  <a:srgbClr val="1C304A"/>
                </a:solidFill>
              </a:defRPr>
            </a:lvl9pPr>
          </a:lstStyle>
          <a:p/>
        </p:txBody>
      </p:sp>
      <p:sp>
        <p:nvSpPr>
          <p:cNvPr id="109" name="Google Shape;109;p26"/>
          <p:cNvSpPr txBox="1"/>
          <p:nvPr>
            <p:ph idx="1" type="subTitle"/>
          </p:nvPr>
        </p:nvSpPr>
        <p:spPr>
          <a:xfrm>
            <a:off x="718647" y="292250"/>
            <a:ext cx="5017500" cy="667500"/>
          </a:xfrm>
          <a:prstGeom prst="rect">
            <a:avLst/>
          </a:prstGeom>
          <a:noFill/>
          <a:ln>
            <a:noFill/>
          </a:ln>
        </p:spPr>
        <p:txBody>
          <a:bodyPr anchorCtr="0" anchor="ctr" bIns="91425" lIns="91425" spcFirstLastPara="1" rIns="91425" wrap="square" tIns="91425">
            <a:normAutofit/>
          </a:bodyPr>
          <a:lstStyle>
            <a:lvl1pPr lvl="0" algn="l">
              <a:lnSpc>
                <a:spcPct val="115000"/>
              </a:lnSpc>
              <a:spcBef>
                <a:spcPts val="0"/>
              </a:spcBef>
              <a:spcAft>
                <a:spcPts val="0"/>
              </a:spcAft>
              <a:buSzPts val="1800"/>
              <a:buNone/>
              <a:defRPr b="1" sz="1200">
                <a:solidFill>
                  <a:srgbClr val="FFFFFF"/>
                </a:solidFill>
              </a:defRPr>
            </a:lvl1pPr>
            <a:lvl2pPr lvl="1" algn="l">
              <a:lnSpc>
                <a:spcPct val="115000"/>
              </a:lnSpc>
              <a:spcBef>
                <a:spcPts val="1200"/>
              </a:spcBef>
              <a:spcAft>
                <a:spcPts val="0"/>
              </a:spcAft>
              <a:buSzPts val="1400"/>
              <a:buNone/>
              <a:defRPr/>
            </a:lvl2pPr>
            <a:lvl3pPr lvl="2" algn="l">
              <a:lnSpc>
                <a:spcPct val="115000"/>
              </a:lnSpc>
              <a:spcBef>
                <a:spcPts val="1200"/>
              </a:spcBef>
              <a:spcAft>
                <a:spcPts val="0"/>
              </a:spcAft>
              <a:buSzPts val="1400"/>
              <a:buNone/>
              <a:defRPr/>
            </a:lvl3pPr>
            <a:lvl4pPr lvl="3" algn="l">
              <a:lnSpc>
                <a:spcPct val="115000"/>
              </a:lnSpc>
              <a:spcBef>
                <a:spcPts val="1200"/>
              </a:spcBef>
              <a:spcAft>
                <a:spcPts val="0"/>
              </a:spcAft>
              <a:buSzPts val="1400"/>
              <a:buNone/>
              <a:defRPr/>
            </a:lvl4pPr>
            <a:lvl5pPr lvl="4" algn="l">
              <a:lnSpc>
                <a:spcPct val="115000"/>
              </a:lnSpc>
              <a:spcBef>
                <a:spcPts val="1200"/>
              </a:spcBef>
              <a:spcAft>
                <a:spcPts val="0"/>
              </a:spcAft>
              <a:buSzPts val="1400"/>
              <a:buNone/>
              <a:defRPr/>
            </a:lvl5pPr>
            <a:lvl6pPr lvl="5" algn="l">
              <a:lnSpc>
                <a:spcPct val="115000"/>
              </a:lnSpc>
              <a:spcBef>
                <a:spcPts val="1200"/>
              </a:spcBef>
              <a:spcAft>
                <a:spcPts val="0"/>
              </a:spcAft>
              <a:buSzPts val="1400"/>
              <a:buNone/>
              <a:defRPr/>
            </a:lvl6pPr>
            <a:lvl7pPr lvl="6" algn="l">
              <a:lnSpc>
                <a:spcPct val="115000"/>
              </a:lnSpc>
              <a:spcBef>
                <a:spcPts val="1200"/>
              </a:spcBef>
              <a:spcAft>
                <a:spcPts val="0"/>
              </a:spcAft>
              <a:buSzPts val="1400"/>
              <a:buNone/>
              <a:defRPr/>
            </a:lvl7pPr>
            <a:lvl8pPr lvl="7" algn="l">
              <a:lnSpc>
                <a:spcPct val="115000"/>
              </a:lnSpc>
              <a:spcBef>
                <a:spcPts val="1200"/>
              </a:spcBef>
              <a:spcAft>
                <a:spcPts val="0"/>
              </a:spcAft>
              <a:buSzPts val="1400"/>
              <a:buNone/>
              <a:defRPr/>
            </a:lvl8pPr>
            <a:lvl9pPr lvl="8" algn="l">
              <a:lnSpc>
                <a:spcPct val="115000"/>
              </a:lnSpc>
              <a:spcBef>
                <a:spcPts val="1200"/>
              </a:spcBef>
              <a:spcAft>
                <a:spcPts val="1200"/>
              </a:spcAft>
              <a:buSzPts val="1400"/>
              <a:buNone/>
              <a:defRPr/>
            </a:lvl9pPr>
          </a:lstStyle>
          <a:p/>
        </p:txBody>
      </p:sp>
      <p:sp>
        <p:nvSpPr>
          <p:cNvPr id="110" name="Google Shape;110;p26"/>
          <p:cNvSpPr txBox="1"/>
          <p:nvPr>
            <p:ph idx="2" type="body"/>
          </p:nvPr>
        </p:nvSpPr>
        <p:spPr>
          <a:xfrm>
            <a:off x="737118" y="2495159"/>
            <a:ext cx="2258100" cy="13326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0"/>
              </a:spcBef>
              <a:spcAft>
                <a:spcPts val="0"/>
              </a:spcAft>
              <a:buClr>
                <a:srgbClr val="FFFFFF"/>
              </a:buClr>
              <a:buSzPts val="1200"/>
              <a:buChar char="○"/>
              <a:defRPr sz="1200">
                <a:solidFill>
                  <a:srgbClr val="FFFFFF"/>
                </a:solidFill>
              </a:defRPr>
            </a:lvl2pPr>
            <a:lvl3pPr indent="-304800" lvl="2" marL="1371600" algn="l">
              <a:lnSpc>
                <a:spcPct val="115000"/>
              </a:lnSpc>
              <a:spcBef>
                <a:spcPts val="0"/>
              </a:spcBef>
              <a:spcAft>
                <a:spcPts val="0"/>
              </a:spcAft>
              <a:buClr>
                <a:srgbClr val="FFFFFF"/>
              </a:buClr>
              <a:buSzPts val="1200"/>
              <a:buChar char="■"/>
              <a:defRPr sz="1200">
                <a:solidFill>
                  <a:srgbClr val="FFFFFF"/>
                </a:solidFill>
              </a:defRPr>
            </a:lvl3pPr>
            <a:lvl4pPr indent="-304800" lvl="3" marL="1828800" algn="l">
              <a:lnSpc>
                <a:spcPct val="115000"/>
              </a:lnSpc>
              <a:spcBef>
                <a:spcPts val="0"/>
              </a:spcBef>
              <a:spcAft>
                <a:spcPts val="0"/>
              </a:spcAft>
              <a:buClr>
                <a:srgbClr val="FFFFFF"/>
              </a:buClr>
              <a:buSzPts val="1200"/>
              <a:buChar char="●"/>
              <a:defRPr sz="1200">
                <a:solidFill>
                  <a:srgbClr val="FFFFFF"/>
                </a:solidFill>
              </a:defRPr>
            </a:lvl4pPr>
            <a:lvl5pPr indent="-304800" lvl="4" marL="2286000" algn="l">
              <a:lnSpc>
                <a:spcPct val="115000"/>
              </a:lnSpc>
              <a:spcBef>
                <a:spcPts val="0"/>
              </a:spcBef>
              <a:spcAft>
                <a:spcPts val="0"/>
              </a:spcAft>
              <a:buClr>
                <a:srgbClr val="FFFFFF"/>
              </a:buClr>
              <a:buSzPts val="1200"/>
              <a:buChar char="○"/>
              <a:defRPr sz="1200">
                <a:solidFill>
                  <a:srgbClr val="FFFFFF"/>
                </a:solidFill>
              </a:defRPr>
            </a:lvl5pPr>
            <a:lvl6pPr indent="-304800" lvl="5" marL="2743200" algn="l">
              <a:lnSpc>
                <a:spcPct val="115000"/>
              </a:lnSpc>
              <a:spcBef>
                <a:spcPts val="0"/>
              </a:spcBef>
              <a:spcAft>
                <a:spcPts val="0"/>
              </a:spcAft>
              <a:buClr>
                <a:srgbClr val="FFFFFF"/>
              </a:buClr>
              <a:buSzPts val="1200"/>
              <a:buChar char="■"/>
              <a:defRPr sz="1200">
                <a:solidFill>
                  <a:srgbClr val="FFFFFF"/>
                </a:solidFill>
              </a:defRPr>
            </a:lvl6pPr>
            <a:lvl7pPr indent="-304800" lvl="6" marL="3200400" algn="l">
              <a:lnSpc>
                <a:spcPct val="115000"/>
              </a:lnSpc>
              <a:spcBef>
                <a:spcPts val="0"/>
              </a:spcBef>
              <a:spcAft>
                <a:spcPts val="0"/>
              </a:spcAft>
              <a:buClr>
                <a:srgbClr val="FFFFFF"/>
              </a:buClr>
              <a:buSzPts val="1200"/>
              <a:buChar char="●"/>
              <a:defRPr sz="1200">
                <a:solidFill>
                  <a:srgbClr val="FFFFFF"/>
                </a:solidFill>
              </a:defRPr>
            </a:lvl7pPr>
            <a:lvl8pPr indent="-304800" lvl="7" marL="3657600" algn="l">
              <a:lnSpc>
                <a:spcPct val="115000"/>
              </a:lnSpc>
              <a:spcBef>
                <a:spcPts val="0"/>
              </a:spcBef>
              <a:spcAft>
                <a:spcPts val="0"/>
              </a:spcAft>
              <a:buClr>
                <a:srgbClr val="FFFFFF"/>
              </a:buClr>
              <a:buSzPts val="1200"/>
              <a:buChar char="○"/>
              <a:defRPr sz="1200">
                <a:solidFill>
                  <a:srgbClr val="FFFFFF"/>
                </a:solidFill>
              </a:defRPr>
            </a:lvl8pPr>
            <a:lvl9pPr indent="-304800" lvl="8" marL="4114800" algn="l">
              <a:lnSpc>
                <a:spcPct val="115000"/>
              </a:lnSpc>
              <a:spcBef>
                <a:spcPts val="0"/>
              </a:spcBef>
              <a:spcAft>
                <a:spcPts val="0"/>
              </a:spcAft>
              <a:buClr>
                <a:srgbClr val="FFFFFF"/>
              </a:buClr>
              <a:buSzPts val="1200"/>
              <a:buChar char="■"/>
              <a:defRPr sz="1200">
                <a:solidFill>
                  <a:srgbClr val="FFFFFF"/>
                </a:solidFill>
              </a:defRPr>
            </a:lvl9pPr>
          </a:lstStyle>
          <a:p/>
        </p:txBody>
      </p:sp>
      <p:sp>
        <p:nvSpPr>
          <p:cNvPr id="111" name="Google Shape;111;p26"/>
          <p:cNvSpPr txBox="1"/>
          <p:nvPr>
            <p:ph idx="3" type="body"/>
          </p:nvPr>
        </p:nvSpPr>
        <p:spPr>
          <a:xfrm>
            <a:off x="3323393" y="2495159"/>
            <a:ext cx="2258100" cy="13326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0"/>
              </a:spcBef>
              <a:spcAft>
                <a:spcPts val="0"/>
              </a:spcAft>
              <a:buClr>
                <a:srgbClr val="FFFFFF"/>
              </a:buClr>
              <a:buSzPts val="1200"/>
              <a:buChar char="○"/>
              <a:defRPr sz="1200">
                <a:solidFill>
                  <a:srgbClr val="FFFFFF"/>
                </a:solidFill>
              </a:defRPr>
            </a:lvl2pPr>
            <a:lvl3pPr indent="-304800" lvl="2" marL="1371600" algn="l">
              <a:lnSpc>
                <a:spcPct val="115000"/>
              </a:lnSpc>
              <a:spcBef>
                <a:spcPts val="0"/>
              </a:spcBef>
              <a:spcAft>
                <a:spcPts val="0"/>
              </a:spcAft>
              <a:buClr>
                <a:srgbClr val="FFFFFF"/>
              </a:buClr>
              <a:buSzPts val="1200"/>
              <a:buChar char="■"/>
              <a:defRPr sz="1200">
                <a:solidFill>
                  <a:srgbClr val="FFFFFF"/>
                </a:solidFill>
              </a:defRPr>
            </a:lvl3pPr>
            <a:lvl4pPr indent="-304800" lvl="3" marL="1828800" algn="l">
              <a:lnSpc>
                <a:spcPct val="115000"/>
              </a:lnSpc>
              <a:spcBef>
                <a:spcPts val="0"/>
              </a:spcBef>
              <a:spcAft>
                <a:spcPts val="0"/>
              </a:spcAft>
              <a:buClr>
                <a:srgbClr val="FFFFFF"/>
              </a:buClr>
              <a:buSzPts val="1200"/>
              <a:buChar char="●"/>
              <a:defRPr sz="1200">
                <a:solidFill>
                  <a:srgbClr val="FFFFFF"/>
                </a:solidFill>
              </a:defRPr>
            </a:lvl4pPr>
            <a:lvl5pPr indent="-304800" lvl="4" marL="2286000" algn="l">
              <a:lnSpc>
                <a:spcPct val="115000"/>
              </a:lnSpc>
              <a:spcBef>
                <a:spcPts val="0"/>
              </a:spcBef>
              <a:spcAft>
                <a:spcPts val="0"/>
              </a:spcAft>
              <a:buClr>
                <a:srgbClr val="FFFFFF"/>
              </a:buClr>
              <a:buSzPts val="1200"/>
              <a:buChar char="○"/>
              <a:defRPr sz="1200">
                <a:solidFill>
                  <a:srgbClr val="FFFFFF"/>
                </a:solidFill>
              </a:defRPr>
            </a:lvl5pPr>
            <a:lvl6pPr indent="-304800" lvl="5" marL="2743200" algn="l">
              <a:lnSpc>
                <a:spcPct val="115000"/>
              </a:lnSpc>
              <a:spcBef>
                <a:spcPts val="0"/>
              </a:spcBef>
              <a:spcAft>
                <a:spcPts val="0"/>
              </a:spcAft>
              <a:buClr>
                <a:srgbClr val="FFFFFF"/>
              </a:buClr>
              <a:buSzPts val="1200"/>
              <a:buChar char="■"/>
              <a:defRPr sz="1200">
                <a:solidFill>
                  <a:srgbClr val="FFFFFF"/>
                </a:solidFill>
              </a:defRPr>
            </a:lvl6pPr>
            <a:lvl7pPr indent="-304800" lvl="6" marL="3200400" algn="l">
              <a:lnSpc>
                <a:spcPct val="115000"/>
              </a:lnSpc>
              <a:spcBef>
                <a:spcPts val="0"/>
              </a:spcBef>
              <a:spcAft>
                <a:spcPts val="0"/>
              </a:spcAft>
              <a:buClr>
                <a:srgbClr val="FFFFFF"/>
              </a:buClr>
              <a:buSzPts val="1200"/>
              <a:buChar char="●"/>
              <a:defRPr sz="1200">
                <a:solidFill>
                  <a:srgbClr val="FFFFFF"/>
                </a:solidFill>
              </a:defRPr>
            </a:lvl7pPr>
            <a:lvl8pPr indent="-304800" lvl="7" marL="3657600" algn="l">
              <a:lnSpc>
                <a:spcPct val="115000"/>
              </a:lnSpc>
              <a:spcBef>
                <a:spcPts val="0"/>
              </a:spcBef>
              <a:spcAft>
                <a:spcPts val="0"/>
              </a:spcAft>
              <a:buClr>
                <a:srgbClr val="FFFFFF"/>
              </a:buClr>
              <a:buSzPts val="1200"/>
              <a:buChar char="○"/>
              <a:defRPr sz="1200">
                <a:solidFill>
                  <a:srgbClr val="FFFFFF"/>
                </a:solidFill>
              </a:defRPr>
            </a:lvl8pPr>
            <a:lvl9pPr indent="-304800" lvl="8" marL="4114800" algn="l">
              <a:lnSpc>
                <a:spcPct val="115000"/>
              </a:lnSpc>
              <a:spcBef>
                <a:spcPts val="0"/>
              </a:spcBef>
              <a:spcAft>
                <a:spcPts val="0"/>
              </a:spcAft>
              <a:buClr>
                <a:srgbClr val="FFFFFF"/>
              </a:buClr>
              <a:buSzPts val="1200"/>
              <a:buChar char="■"/>
              <a:defRPr sz="1200">
                <a:solidFill>
                  <a:srgbClr val="FFFFFF"/>
                </a:solidFill>
              </a:defRPr>
            </a:lvl9pPr>
          </a:lstStyle>
          <a:p/>
        </p:txBody>
      </p:sp>
      <p:sp>
        <p:nvSpPr>
          <p:cNvPr id="112" name="Google Shape;112;p26"/>
          <p:cNvSpPr txBox="1"/>
          <p:nvPr>
            <p:ph idx="4" type="body"/>
          </p:nvPr>
        </p:nvSpPr>
        <p:spPr>
          <a:xfrm>
            <a:off x="5909667" y="2495159"/>
            <a:ext cx="2258100" cy="13326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0"/>
              </a:spcBef>
              <a:spcAft>
                <a:spcPts val="0"/>
              </a:spcAft>
              <a:buClr>
                <a:srgbClr val="FFFFFF"/>
              </a:buClr>
              <a:buSzPts val="1200"/>
              <a:buChar char="○"/>
              <a:defRPr sz="1200">
                <a:solidFill>
                  <a:srgbClr val="FFFFFF"/>
                </a:solidFill>
              </a:defRPr>
            </a:lvl2pPr>
            <a:lvl3pPr indent="-304800" lvl="2" marL="1371600" algn="l">
              <a:lnSpc>
                <a:spcPct val="115000"/>
              </a:lnSpc>
              <a:spcBef>
                <a:spcPts val="0"/>
              </a:spcBef>
              <a:spcAft>
                <a:spcPts val="0"/>
              </a:spcAft>
              <a:buClr>
                <a:srgbClr val="FFFFFF"/>
              </a:buClr>
              <a:buSzPts val="1200"/>
              <a:buChar char="■"/>
              <a:defRPr sz="1200">
                <a:solidFill>
                  <a:srgbClr val="FFFFFF"/>
                </a:solidFill>
              </a:defRPr>
            </a:lvl3pPr>
            <a:lvl4pPr indent="-304800" lvl="3" marL="1828800" algn="l">
              <a:lnSpc>
                <a:spcPct val="115000"/>
              </a:lnSpc>
              <a:spcBef>
                <a:spcPts val="0"/>
              </a:spcBef>
              <a:spcAft>
                <a:spcPts val="0"/>
              </a:spcAft>
              <a:buClr>
                <a:srgbClr val="FFFFFF"/>
              </a:buClr>
              <a:buSzPts val="1200"/>
              <a:buChar char="●"/>
              <a:defRPr sz="1200">
                <a:solidFill>
                  <a:srgbClr val="FFFFFF"/>
                </a:solidFill>
              </a:defRPr>
            </a:lvl4pPr>
            <a:lvl5pPr indent="-304800" lvl="4" marL="2286000" algn="l">
              <a:lnSpc>
                <a:spcPct val="115000"/>
              </a:lnSpc>
              <a:spcBef>
                <a:spcPts val="0"/>
              </a:spcBef>
              <a:spcAft>
                <a:spcPts val="0"/>
              </a:spcAft>
              <a:buClr>
                <a:srgbClr val="FFFFFF"/>
              </a:buClr>
              <a:buSzPts val="1200"/>
              <a:buChar char="○"/>
              <a:defRPr sz="1200">
                <a:solidFill>
                  <a:srgbClr val="FFFFFF"/>
                </a:solidFill>
              </a:defRPr>
            </a:lvl5pPr>
            <a:lvl6pPr indent="-304800" lvl="5" marL="2743200" algn="l">
              <a:lnSpc>
                <a:spcPct val="115000"/>
              </a:lnSpc>
              <a:spcBef>
                <a:spcPts val="0"/>
              </a:spcBef>
              <a:spcAft>
                <a:spcPts val="0"/>
              </a:spcAft>
              <a:buClr>
                <a:srgbClr val="FFFFFF"/>
              </a:buClr>
              <a:buSzPts val="1200"/>
              <a:buChar char="■"/>
              <a:defRPr sz="1200">
                <a:solidFill>
                  <a:srgbClr val="FFFFFF"/>
                </a:solidFill>
              </a:defRPr>
            </a:lvl6pPr>
            <a:lvl7pPr indent="-304800" lvl="6" marL="3200400" algn="l">
              <a:lnSpc>
                <a:spcPct val="115000"/>
              </a:lnSpc>
              <a:spcBef>
                <a:spcPts val="0"/>
              </a:spcBef>
              <a:spcAft>
                <a:spcPts val="0"/>
              </a:spcAft>
              <a:buClr>
                <a:srgbClr val="FFFFFF"/>
              </a:buClr>
              <a:buSzPts val="1200"/>
              <a:buChar char="●"/>
              <a:defRPr sz="1200">
                <a:solidFill>
                  <a:srgbClr val="FFFFFF"/>
                </a:solidFill>
              </a:defRPr>
            </a:lvl7pPr>
            <a:lvl8pPr indent="-304800" lvl="7" marL="3657600" algn="l">
              <a:lnSpc>
                <a:spcPct val="115000"/>
              </a:lnSpc>
              <a:spcBef>
                <a:spcPts val="0"/>
              </a:spcBef>
              <a:spcAft>
                <a:spcPts val="0"/>
              </a:spcAft>
              <a:buClr>
                <a:srgbClr val="FFFFFF"/>
              </a:buClr>
              <a:buSzPts val="1200"/>
              <a:buChar char="○"/>
              <a:defRPr sz="1200">
                <a:solidFill>
                  <a:srgbClr val="FFFFFF"/>
                </a:solidFill>
              </a:defRPr>
            </a:lvl8pPr>
            <a:lvl9pPr indent="-304800" lvl="8" marL="4114800" algn="l">
              <a:lnSpc>
                <a:spcPct val="115000"/>
              </a:lnSpc>
              <a:spcBef>
                <a:spcPts val="0"/>
              </a:spcBef>
              <a:spcAft>
                <a:spcPts val="0"/>
              </a:spcAft>
              <a:buClr>
                <a:srgbClr val="FFFFFF"/>
              </a:buClr>
              <a:buSzPts val="1200"/>
              <a:buChar char="■"/>
              <a:defRPr sz="1200">
                <a:solidFill>
                  <a:srgbClr val="FFFFFF"/>
                </a:solidFill>
              </a:defRPr>
            </a:lvl9pPr>
          </a:lstStyle>
          <a:p/>
        </p:txBody>
      </p:sp>
      <p:sp>
        <p:nvSpPr>
          <p:cNvPr id="113" name="Google Shape;113;p26"/>
          <p:cNvSpPr/>
          <p:nvPr/>
        </p:nvSpPr>
        <p:spPr>
          <a:xfrm>
            <a:off x="815525" y="1865324"/>
            <a:ext cx="467100" cy="467100"/>
          </a:xfrm>
          <a:prstGeom prst="ellipse">
            <a:avLst/>
          </a:prstGeom>
          <a:solidFill>
            <a:srgbClr val="00C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Helvetica Neue"/>
              <a:ea typeface="Helvetica Neue"/>
              <a:cs typeface="Helvetica Neue"/>
              <a:sym typeface="Helvetica Neue"/>
            </a:endParaRPr>
          </a:p>
        </p:txBody>
      </p:sp>
      <p:sp>
        <p:nvSpPr>
          <p:cNvPr id="114" name="Google Shape;114;p26"/>
          <p:cNvSpPr txBox="1"/>
          <p:nvPr/>
        </p:nvSpPr>
        <p:spPr>
          <a:xfrm>
            <a:off x="811575" y="1876000"/>
            <a:ext cx="467100" cy="42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1C304A"/>
                </a:solidFill>
                <a:latin typeface="Helvetica Neue"/>
                <a:ea typeface="Helvetica Neue"/>
                <a:cs typeface="Helvetica Neue"/>
                <a:sym typeface="Helvetica Neue"/>
              </a:rPr>
              <a:t>1</a:t>
            </a:r>
            <a:endParaRPr b="0" i="0" sz="1800" u="none" cap="none" strike="noStrike">
              <a:solidFill>
                <a:srgbClr val="1C304A"/>
              </a:solidFill>
              <a:latin typeface="Arial"/>
              <a:ea typeface="Arial"/>
              <a:cs typeface="Arial"/>
              <a:sym typeface="Arial"/>
            </a:endParaRPr>
          </a:p>
        </p:txBody>
      </p:sp>
      <p:sp>
        <p:nvSpPr>
          <p:cNvPr id="115" name="Google Shape;115;p26"/>
          <p:cNvSpPr/>
          <p:nvPr/>
        </p:nvSpPr>
        <p:spPr>
          <a:xfrm>
            <a:off x="3375583" y="1865324"/>
            <a:ext cx="467100" cy="467100"/>
          </a:xfrm>
          <a:prstGeom prst="ellipse">
            <a:avLst/>
          </a:prstGeom>
          <a:solidFill>
            <a:srgbClr val="00C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Helvetica Neue"/>
              <a:ea typeface="Helvetica Neue"/>
              <a:cs typeface="Helvetica Neue"/>
              <a:sym typeface="Helvetica Neue"/>
            </a:endParaRPr>
          </a:p>
        </p:txBody>
      </p:sp>
      <p:sp>
        <p:nvSpPr>
          <p:cNvPr id="116" name="Google Shape;116;p26"/>
          <p:cNvSpPr txBox="1"/>
          <p:nvPr/>
        </p:nvSpPr>
        <p:spPr>
          <a:xfrm>
            <a:off x="3371633" y="1876000"/>
            <a:ext cx="467100" cy="42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1C304A"/>
                </a:solidFill>
                <a:latin typeface="Helvetica Neue"/>
                <a:ea typeface="Helvetica Neue"/>
                <a:cs typeface="Helvetica Neue"/>
                <a:sym typeface="Helvetica Neue"/>
              </a:rPr>
              <a:t>2</a:t>
            </a:r>
            <a:endParaRPr b="0" i="0" sz="1800" u="none" cap="none" strike="noStrike">
              <a:solidFill>
                <a:srgbClr val="1C304A"/>
              </a:solidFill>
              <a:latin typeface="Arial"/>
              <a:ea typeface="Arial"/>
              <a:cs typeface="Arial"/>
              <a:sym typeface="Arial"/>
            </a:endParaRPr>
          </a:p>
        </p:txBody>
      </p:sp>
      <p:sp>
        <p:nvSpPr>
          <p:cNvPr id="117" name="Google Shape;117;p26"/>
          <p:cNvSpPr/>
          <p:nvPr/>
        </p:nvSpPr>
        <p:spPr>
          <a:xfrm>
            <a:off x="5993435" y="1865324"/>
            <a:ext cx="467100" cy="467100"/>
          </a:xfrm>
          <a:prstGeom prst="ellipse">
            <a:avLst/>
          </a:prstGeom>
          <a:solidFill>
            <a:srgbClr val="00C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Helvetica Neue"/>
              <a:ea typeface="Helvetica Neue"/>
              <a:cs typeface="Helvetica Neue"/>
              <a:sym typeface="Helvetica Neue"/>
            </a:endParaRPr>
          </a:p>
        </p:txBody>
      </p:sp>
      <p:sp>
        <p:nvSpPr>
          <p:cNvPr id="118" name="Google Shape;118;p26"/>
          <p:cNvSpPr txBox="1"/>
          <p:nvPr/>
        </p:nvSpPr>
        <p:spPr>
          <a:xfrm>
            <a:off x="5989485" y="1876000"/>
            <a:ext cx="467100" cy="42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1C304A"/>
                </a:solidFill>
                <a:latin typeface="Helvetica Neue"/>
                <a:ea typeface="Helvetica Neue"/>
                <a:cs typeface="Helvetica Neue"/>
                <a:sym typeface="Helvetica Neue"/>
              </a:rPr>
              <a:t>3</a:t>
            </a:r>
            <a:endParaRPr b="0" i="0" sz="1800" u="none" cap="none" strike="noStrike">
              <a:solidFill>
                <a:srgbClr val="1C304A"/>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 Dark">
  <p:cSld name="TITLE_AND_BODY_2_1_1_1_1_3_1_1">
    <p:spTree>
      <p:nvGrpSpPr>
        <p:cNvPr id="119" name="Shape 119"/>
        <p:cNvGrpSpPr/>
        <p:nvPr/>
      </p:nvGrpSpPr>
      <p:grpSpPr>
        <a:xfrm>
          <a:off x="0" y="0"/>
          <a:ext cx="0" cy="0"/>
          <a:chOff x="0" y="0"/>
          <a:chExt cx="0" cy="0"/>
        </a:xfrm>
      </p:grpSpPr>
      <p:sp>
        <p:nvSpPr>
          <p:cNvPr id="120" name="Google Shape;120;p27"/>
          <p:cNvSpPr txBox="1"/>
          <p:nvPr>
            <p:ph type="ctrTitle"/>
          </p:nvPr>
        </p:nvSpPr>
        <p:spPr>
          <a:xfrm>
            <a:off x="841248" y="704088"/>
            <a:ext cx="7425000" cy="841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0CFFF"/>
              </a:buClr>
              <a:buSzPts val="2600"/>
              <a:buNone/>
              <a:defRPr b="1" sz="2600">
                <a:solidFill>
                  <a:srgbClr val="00CFFF"/>
                </a:solidFill>
              </a:defRPr>
            </a:lvl1pPr>
            <a:lvl2pPr lvl="1" algn="ctr">
              <a:lnSpc>
                <a:spcPct val="100000"/>
              </a:lnSpc>
              <a:spcBef>
                <a:spcPts val="0"/>
              </a:spcBef>
              <a:spcAft>
                <a:spcPts val="0"/>
              </a:spcAft>
              <a:buClr>
                <a:srgbClr val="1C304A"/>
              </a:buClr>
              <a:buSzPts val="2800"/>
              <a:buNone/>
              <a:defRPr>
                <a:solidFill>
                  <a:srgbClr val="1C304A"/>
                </a:solidFill>
              </a:defRPr>
            </a:lvl2pPr>
            <a:lvl3pPr lvl="2" algn="ctr">
              <a:lnSpc>
                <a:spcPct val="100000"/>
              </a:lnSpc>
              <a:spcBef>
                <a:spcPts val="0"/>
              </a:spcBef>
              <a:spcAft>
                <a:spcPts val="0"/>
              </a:spcAft>
              <a:buClr>
                <a:srgbClr val="1C304A"/>
              </a:buClr>
              <a:buSzPts val="2800"/>
              <a:buNone/>
              <a:defRPr>
                <a:solidFill>
                  <a:srgbClr val="1C304A"/>
                </a:solidFill>
              </a:defRPr>
            </a:lvl3pPr>
            <a:lvl4pPr lvl="3" algn="ctr">
              <a:lnSpc>
                <a:spcPct val="100000"/>
              </a:lnSpc>
              <a:spcBef>
                <a:spcPts val="0"/>
              </a:spcBef>
              <a:spcAft>
                <a:spcPts val="0"/>
              </a:spcAft>
              <a:buClr>
                <a:srgbClr val="1C304A"/>
              </a:buClr>
              <a:buSzPts val="2800"/>
              <a:buNone/>
              <a:defRPr>
                <a:solidFill>
                  <a:srgbClr val="1C304A"/>
                </a:solidFill>
              </a:defRPr>
            </a:lvl4pPr>
            <a:lvl5pPr lvl="4" algn="ctr">
              <a:lnSpc>
                <a:spcPct val="100000"/>
              </a:lnSpc>
              <a:spcBef>
                <a:spcPts val="0"/>
              </a:spcBef>
              <a:spcAft>
                <a:spcPts val="0"/>
              </a:spcAft>
              <a:buClr>
                <a:srgbClr val="1C304A"/>
              </a:buClr>
              <a:buSzPts val="2800"/>
              <a:buNone/>
              <a:defRPr>
                <a:solidFill>
                  <a:srgbClr val="1C304A"/>
                </a:solidFill>
              </a:defRPr>
            </a:lvl5pPr>
            <a:lvl6pPr lvl="5" algn="ctr">
              <a:lnSpc>
                <a:spcPct val="100000"/>
              </a:lnSpc>
              <a:spcBef>
                <a:spcPts val="0"/>
              </a:spcBef>
              <a:spcAft>
                <a:spcPts val="0"/>
              </a:spcAft>
              <a:buClr>
                <a:srgbClr val="1C304A"/>
              </a:buClr>
              <a:buSzPts val="2800"/>
              <a:buNone/>
              <a:defRPr>
                <a:solidFill>
                  <a:srgbClr val="1C304A"/>
                </a:solidFill>
              </a:defRPr>
            </a:lvl6pPr>
            <a:lvl7pPr lvl="6" algn="ctr">
              <a:lnSpc>
                <a:spcPct val="100000"/>
              </a:lnSpc>
              <a:spcBef>
                <a:spcPts val="0"/>
              </a:spcBef>
              <a:spcAft>
                <a:spcPts val="0"/>
              </a:spcAft>
              <a:buClr>
                <a:srgbClr val="1C304A"/>
              </a:buClr>
              <a:buSzPts val="2800"/>
              <a:buNone/>
              <a:defRPr>
                <a:solidFill>
                  <a:srgbClr val="1C304A"/>
                </a:solidFill>
              </a:defRPr>
            </a:lvl7pPr>
            <a:lvl8pPr lvl="7" algn="ctr">
              <a:lnSpc>
                <a:spcPct val="100000"/>
              </a:lnSpc>
              <a:spcBef>
                <a:spcPts val="0"/>
              </a:spcBef>
              <a:spcAft>
                <a:spcPts val="0"/>
              </a:spcAft>
              <a:buClr>
                <a:srgbClr val="1C304A"/>
              </a:buClr>
              <a:buSzPts val="2800"/>
              <a:buNone/>
              <a:defRPr>
                <a:solidFill>
                  <a:srgbClr val="1C304A"/>
                </a:solidFill>
              </a:defRPr>
            </a:lvl8pPr>
            <a:lvl9pPr lvl="8" algn="ctr">
              <a:lnSpc>
                <a:spcPct val="100000"/>
              </a:lnSpc>
              <a:spcBef>
                <a:spcPts val="0"/>
              </a:spcBef>
              <a:spcAft>
                <a:spcPts val="0"/>
              </a:spcAft>
              <a:buClr>
                <a:srgbClr val="1C304A"/>
              </a:buClr>
              <a:buSzPts val="2800"/>
              <a:buNone/>
              <a:defRPr>
                <a:solidFill>
                  <a:srgbClr val="1C304A"/>
                </a:solidFill>
              </a:defRPr>
            </a:lvl9pPr>
          </a:lstStyle>
          <a:p/>
        </p:txBody>
      </p:sp>
      <p:sp>
        <p:nvSpPr>
          <p:cNvPr id="121" name="Google Shape;121;p27"/>
          <p:cNvSpPr txBox="1"/>
          <p:nvPr>
            <p:ph idx="1" type="subTitle"/>
          </p:nvPr>
        </p:nvSpPr>
        <p:spPr>
          <a:xfrm>
            <a:off x="841248" y="384048"/>
            <a:ext cx="7470600" cy="310800"/>
          </a:xfrm>
          <a:prstGeom prst="rect">
            <a:avLst/>
          </a:prstGeom>
          <a:noFill/>
          <a:ln>
            <a:noFill/>
          </a:ln>
        </p:spPr>
        <p:txBody>
          <a:bodyPr anchorCtr="0" anchor="ctr" bIns="91425" lIns="91425" spcFirstLastPara="1" rIns="91425" wrap="square" tIns="91425">
            <a:normAutofit/>
          </a:bodyPr>
          <a:lstStyle>
            <a:lvl1pPr lvl="0" algn="l">
              <a:lnSpc>
                <a:spcPct val="115000"/>
              </a:lnSpc>
              <a:spcBef>
                <a:spcPts val="0"/>
              </a:spcBef>
              <a:spcAft>
                <a:spcPts val="0"/>
              </a:spcAft>
              <a:buSzPts val="1800"/>
              <a:buNone/>
              <a:defRPr b="1" sz="12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800"/>
              <a:buNone/>
              <a:defRPr/>
            </a:lvl6pPr>
            <a:lvl7pPr lvl="6" algn="l">
              <a:lnSpc>
                <a:spcPct val="115000"/>
              </a:lnSpc>
              <a:spcBef>
                <a:spcPts val="1600"/>
              </a:spcBef>
              <a:spcAft>
                <a:spcPts val="0"/>
              </a:spcAft>
              <a:buSzPts val="800"/>
              <a:buNone/>
              <a:defRPr/>
            </a:lvl7pPr>
            <a:lvl8pPr lvl="7" algn="l">
              <a:lnSpc>
                <a:spcPct val="115000"/>
              </a:lnSpc>
              <a:spcBef>
                <a:spcPts val="1600"/>
              </a:spcBef>
              <a:spcAft>
                <a:spcPts val="0"/>
              </a:spcAft>
              <a:buSzPts val="800"/>
              <a:buNone/>
              <a:defRPr/>
            </a:lvl8pPr>
            <a:lvl9pPr lvl="8" algn="l">
              <a:lnSpc>
                <a:spcPct val="115000"/>
              </a:lnSpc>
              <a:spcBef>
                <a:spcPts val="1600"/>
              </a:spcBef>
              <a:spcAft>
                <a:spcPts val="1600"/>
              </a:spcAft>
              <a:buSzPts val="800"/>
              <a:buNone/>
              <a:defRPr/>
            </a:lvl9pPr>
          </a:lstStyle>
          <a:p/>
        </p:txBody>
      </p:sp>
      <p:sp>
        <p:nvSpPr>
          <p:cNvPr id="122" name="Google Shape;122;p27"/>
          <p:cNvSpPr txBox="1"/>
          <p:nvPr>
            <p:ph idx="2" type="body"/>
          </p:nvPr>
        </p:nvSpPr>
        <p:spPr>
          <a:xfrm>
            <a:off x="737118" y="2495159"/>
            <a:ext cx="2258100" cy="13326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1600"/>
              </a:spcBef>
              <a:spcAft>
                <a:spcPts val="0"/>
              </a:spcAft>
              <a:buClr>
                <a:srgbClr val="FFFFFF"/>
              </a:buClr>
              <a:buSzPts val="1200"/>
              <a:buChar char="○"/>
              <a:defRPr sz="1200">
                <a:solidFill>
                  <a:srgbClr val="FFFFFF"/>
                </a:solidFill>
              </a:defRPr>
            </a:lvl2pPr>
            <a:lvl3pPr indent="-304800" lvl="2" marL="1371600" algn="l">
              <a:lnSpc>
                <a:spcPct val="115000"/>
              </a:lnSpc>
              <a:spcBef>
                <a:spcPts val="1600"/>
              </a:spcBef>
              <a:spcAft>
                <a:spcPts val="0"/>
              </a:spcAft>
              <a:buClr>
                <a:srgbClr val="FFFFFF"/>
              </a:buClr>
              <a:buSzPts val="1200"/>
              <a:buChar char="■"/>
              <a:defRPr sz="1200">
                <a:solidFill>
                  <a:srgbClr val="FFFFFF"/>
                </a:solidFill>
              </a:defRPr>
            </a:lvl3pPr>
            <a:lvl4pPr indent="-304800" lvl="3" marL="1828800" algn="l">
              <a:lnSpc>
                <a:spcPct val="115000"/>
              </a:lnSpc>
              <a:spcBef>
                <a:spcPts val="1600"/>
              </a:spcBef>
              <a:spcAft>
                <a:spcPts val="0"/>
              </a:spcAft>
              <a:buClr>
                <a:srgbClr val="FFFFFF"/>
              </a:buClr>
              <a:buSzPts val="1200"/>
              <a:buChar char="●"/>
              <a:defRPr sz="1200">
                <a:solidFill>
                  <a:srgbClr val="FFFFFF"/>
                </a:solidFill>
              </a:defRPr>
            </a:lvl4pPr>
            <a:lvl5pPr indent="-304800" lvl="4" marL="2286000" algn="l">
              <a:lnSpc>
                <a:spcPct val="115000"/>
              </a:lnSpc>
              <a:spcBef>
                <a:spcPts val="1600"/>
              </a:spcBef>
              <a:spcAft>
                <a:spcPts val="0"/>
              </a:spcAft>
              <a:buClr>
                <a:srgbClr val="FFFFFF"/>
              </a:buClr>
              <a:buSzPts val="1200"/>
              <a:buChar char="○"/>
              <a:defRPr sz="1200">
                <a:solidFill>
                  <a:srgbClr val="FFFFFF"/>
                </a:solidFill>
              </a:defRPr>
            </a:lvl5pPr>
            <a:lvl6pPr indent="-304800" lvl="5" marL="2743200" algn="l">
              <a:lnSpc>
                <a:spcPct val="115000"/>
              </a:lnSpc>
              <a:spcBef>
                <a:spcPts val="1600"/>
              </a:spcBef>
              <a:spcAft>
                <a:spcPts val="0"/>
              </a:spcAft>
              <a:buClr>
                <a:srgbClr val="FFFFFF"/>
              </a:buClr>
              <a:buSzPts val="1200"/>
              <a:buChar char="■"/>
              <a:defRPr sz="1200">
                <a:solidFill>
                  <a:srgbClr val="FFFFFF"/>
                </a:solidFill>
              </a:defRPr>
            </a:lvl6pPr>
            <a:lvl7pPr indent="-304800" lvl="6" marL="3200400" algn="l">
              <a:lnSpc>
                <a:spcPct val="115000"/>
              </a:lnSpc>
              <a:spcBef>
                <a:spcPts val="1600"/>
              </a:spcBef>
              <a:spcAft>
                <a:spcPts val="0"/>
              </a:spcAft>
              <a:buClr>
                <a:srgbClr val="FFFFFF"/>
              </a:buClr>
              <a:buSzPts val="1200"/>
              <a:buChar char="●"/>
              <a:defRPr sz="1200">
                <a:solidFill>
                  <a:srgbClr val="FFFFFF"/>
                </a:solidFill>
              </a:defRPr>
            </a:lvl7pPr>
            <a:lvl8pPr indent="-304800" lvl="7" marL="3657600" algn="l">
              <a:lnSpc>
                <a:spcPct val="115000"/>
              </a:lnSpc>
              <a:spcBef>
                <a:spcPts val="1600"/>
              </a:spcBef>
              <a:spcAft>
                <a:spcPts val="0"/>
              </a:spcAft>
              <a:buClr>
                <a:srgbClr val="FFFFFF"/>
              </a:buClr>
              <a:buSzPts val="1200"/>
              <a:buChar char="○"/>
              <a:defRPr sz="1200">
                <a:solidFill>
                  <a:srgbClr val="FFFFFF"/>
                </a:solidFill>
              </a:defRPr>
            </a:lvl8pPr>
            <a:lvl9pPr indent="-304800" lvl="8" marL="4114800" algn="l">
              <a:lnSpc>
                <a:spcPct val="115000"/>
              </a:lnSpc>
              <a:spcBef>
                <a:spcPts val="1600"/>
              </a:spcBef>
              <a:spcAft>
                <a:spcPts val="1600"/>
              </a:spcAft>
              <a:buClr>
                <a:srgbClr val="FFFFFF"/>
              </a:buClr>
              <a:buSzPts val="1200"/>
              <a:buChar char="■"/>
              <a:defRPr sz="1200">
                <a:solidFill>
                  <a:srgbClr val="FFFFFF"/>
                </a:solidFill>
              </a:defRPr>
            </a:lvl9pPr>
          </a:lstStyle>
          <a:p/>
        </p:txBody>
      </p:sp>
      <p:sp>
        <p:nvSpPr>
          <p:cNvPr id="123" name="Google Shape;123;p27"/>
          <p:cNvSpPr txBox="1"/>
          <p:nvPr>
            <p:ph idx="3" type="body"/>
          </p:nvPr>
        </p:nvSpPr>
        <p:spPr>
          <a:xfrm>
            <a:off x="3323393" y="2495159"/>
            <a:ext cx="2258100" cy="13326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1600"/>
              </a:spcBef>
              <a:spcAft>
                <a:spcPts val="0"/>
              </a:spcAft>
              <a:buClr>
                <a:srgbClr val="FFFFFF"/>
              </a:buClr>
              <a:buSzPts val="1200"/>
              <a:buChar char="○"/>
              <a:defRPr sz="1200">
                <a:solidFill>
                  <a:srgbClr val="FFFFFF"/>
                </a:solidFill>
              </a:defRPr>
            </a:lvl2pPr>
            <a:lvl3pPr indent="-304800" lvl="2" marL="1371600" algn="l">
              <a:lnSpc>
                <a:spcPct val="115000"/>
              </a:lnSpc>
              <a:spcBef>
                <a:spcPts val="1600"/>
              </a:spcBef>
              <a:spcAft>
                <a:spcPts val="0"/>
              </a:spcAft>
              <a:buClr>
                <a:srgbClr val="FFFFFF"/>
              </a:buClr>
              <a:buSzPts val="1200"/>
              <a:buChar char="■"/>
              <a:defRPr sz="1200">
                <a:solidFill>
                  <a:srgbClr val="FFFFFF"/>
                </a:solidFill>
              </a:defRPr>
            </a:lvl3pPr>
            <a:lvl4pPr indent="-304800" lvl="3" marL="1828800" algn="l">
              <a:lnSpc>
                <a:spcPct val="115000"/>
              </a:lnSpc>
              <a:spcBef>
                <a:spcPts val="1600"/>
              </a:spcBef>
              <a:spcAft>
                <a:spcPts val="0"/>
              </a:spcAft>
              <a:buClr>
                <a:srgbClr val="FFFFFF"/>
              </a:buClr>
              <a:buSzPts val="1200"/>
              <a:buChar char="●"/>
              <a:defRPr sz="1200">
                <a:solidFill>
                  <a:srgbClr val="FFFFFF"/>
                </a:solidFill>
              </a:defRPr>
            </a:lvl4pPr>
            <a:lvl5pPr indent="-304800" lvl="4" marL="2286000" algn="l">
              <a:lnSpc>
                <a:spcPct val="115000"/>
              </a:lnSpc>
              <a:spcBef>
                <a:spcPts val="1600"/>
              </a:spcBef>
              <a:spcAft>
                <a:spcPts val="0"/>
              </a:spcAft>
              <a:buClr>
                <a:srgbClr val="FFFFFF"/>
              </a:buClr>
              <a:buSzPts val="1200"/>
              <a:buChar char="○"/>
              <a:defRPr sz="1200">
                <a:solidFill>
                  <a:srgbClr val="FFFFFF"/>
                </a:solidFill>
              </a:defRPr>
            </a:lvl5pPr>
            <a:lvl6pPr indent="-304800" lvl="5" marL="2743200" algn="l">
              <a:lnSpc>
                <a:spcPct val="115000"/>
              </a:lnSpc>
              <a:spcBef>
                <a:spcPts val="1600"/>
              </a:spcBef>
              <a:spcAft>
                <a:spcPts val="0"/>
              </a:spcAft>
              <a:buClr>
                <a:srgbClr val="FFFFFF"/>
              </a:buClr>
              <a:buSzPts val="1200"/>
              <a:buChar char="■"/>
              <a:defRPr sz="1200">
                <a:solidFill>
                  <a:srgbClr val="FFFFFF"/>
                </a:solidFill>
              </a:defRPr>
            </a:lvl6pPr>
            <a:lvl7pPr indent="-304800" lvl="6" marL="3200400" algn="l">
              <a:lnSpc>
                <a:spcPct val="115000"/>
              </a:lnSpc>
              <a:spcBef>
                <a:spcPts val="1600"/>
              </a:spcBef>
              <a:spcAft>
                <a:spcPts val="0"/>
              </a:spcAft>
              <a:buClr>
                <a:srgbClr val="FFFFFF"/>
              </a:buClr>
              <a:buSzPts val="1200"/>
              <a:buChar char="●"/>
              <a:defRPr sz="1200">
                <a:solidFill>
                  <a:srgbClr val="FFFFFF"/>
                </a:solidFill>
              </a:defRPr>
            </a:lvl7pPr>
            <a:lvl8pPr indent="-304800" lvl="7" marL="3657600" algn="l">
              <a:lnSpc>
                <a:spcPct val="115000"/>
              </a:lnSpc>
              <a:spcBef>
                <a:spcPts val="1600"/>
              </a:spcBef>
              <a:spcAft>
                <a:spcPts val="0"/>
              </a:spcAft>
              <a:buClr>
                <a:srgbClr val="FFFFFF"/>
              </a:buClr>
              <a:buSzPts val="1200"/>
              <a:buChar char="○"/>
              <a:defRPr sz="1200">
                <a:solidFill>
                  <a:srgbClr val="FFFFFF"/>
                </a:solidFill>
              </a:defRPr>
            </a:lvl8pPr>
            <a:lvl9pPr indent="-304800" lvl="8" marL="4114800" algn="l">
              <a:lnSpc>
                <a:spcPct val="115000"/>
              </a:lnSpc>
              <a:spcBef>
                <a:spcPts val="1600"/>
              </a:spcBef>
              <a:spcAft>
                <a:spcPts val="1600"/>
              </a:spcAft>
              <a:buClr>
                <a:srgbClr val="FFFFFF"/>
              </a:buClr>
              <a:buSzPts val="1200"/>
              <a:buChar char="■"/>
              <a:defRPr sz="1200">
                <a:solidFill>
                  <a:srgbClr val="FFFFFF"/>
                </a:solidFill>
              </a:defRPr>
            </a:lvl9pPr>
          </a:lstStyle>
          <a:p/>
        </p:txBody>
      </p:sp>
      <p:sp>
        <p:nvSpPr>
          <p:cNvPr id="124" name="Google Shape;124;p27"/>
          <p:cNvSpPr txBox="1"/>
          <p:nvPr>
            <p:ph idx="4" type="body"/>
          </p:nvPr>
        </p:nvSpPr>
        <p:spPr>
          <a:xfrm>
            <a:off x="5909667" y="2495159"/>
            <a:ext cx="2258100" cy="13326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1600"/>
              </a:spcBef>
              <a:spcAft>
                <a:spcPts val="0"/>
              </a:spcAft>
              <a:buClr>
                <a:srgbClr val="FFFFFF"/>
              </a:buClr>
              <a:buSzPts val="1200"/>
              <a:buChar char="○"/>
              <a:defRPr sz="1200">
                <a:solidFill>
                  <a:srgbClr val="FFFFFF"/>
                </a:solidFill>
              </a:defRPr>
            </a:lvl2pPr>
            <a:lvl3pPr indent="-304800" lvl="2" marL="1371600" algn="l">
              <a:lnSpc>
                <a:spcPct val="115000"/>
              </a:lnSpc>
              <a:spcBef>
                <a:spcPts val="1600"/>
              </a:spcBef>
              <a:spcAft>
                <a:spcPts val="0"/>
              </a:spcAft>
              <a:buClr>
                <a:srgbClr val="FFFFFF"/>
              </a:buClr>
              <a:buSzPts val="1200"/>
              <a:buChar char="■"/>
              <a:defRPr sz="1200">
                <a:solidFill>
                  <a:srgbClr val="FFFFFF"/>
                </a:solidFill>
              </a:defRPr>
            </a:lvl3pPr>
            <a:lvl4pPr indent="-304800" lvl="3" marL="1828800" algn="l">
              <a:lnSpc>
                <a:spcPct val="115000"/>
              </a:lnSpc>
              <a:spcBef>
                <a:spcPts val="1600"/>
              </a:spcBef>
              <a:spcAft>
                <a:spcPts val="0"/>
              </a:spcAft>
              <a:buClr>
                <a:srgbClr val="FFFFFF"/>
              </a:buClr>
              <a:buSzPts val="1200"/>
              <a:buChar char="●"/>
              <a:defRPr sz="1200">
                <a:solidFill>
                  <a:srgbClr val="FFFFFF"/>
                </a:solidFill>
              </a:defRPr>
            </a:lvl4pPr>
            <a:lvl5pPr indent="-304800" lvl="4" marL="2286000" algn="l">
              <a:lnSpc>
                <a:spcPct val="115000"/>
              </a:lnSpc>
              <a:spcBef>
                <a:spcPts val="1600"/>
              </a:spcBef>
              <a:spcAft>
                <a:spcPts val="0"/>
              </a:spcAft>
              <a:buClr>
                <a:srgbClr val="FFFFFF"/>
              </a:buClr>
              <a:buSzPts val="1200"/>
              <a:buChar char="○"/>
              <a:defRPr sz="1200">
                <a:solidFill>
                  <a:srgbClr val="FFFFFF"/>
                </a:solidFill>
              </a:defRPr>
            </a:lvl5pPr>
            <a:lvl6pPr indent="-304800" lvl="5" marL="2743200" algn="l">
              <a:lnSpc>
                <a:spcPct val="115000"/>
              </a:lnSpc>
              <a:spcBef>
                <a:spcPts val="1600"/>
              </a:spcBef>
              <a:spcAft>
                <a:spcPts val="0"/>
              </a:spcAft>
              <a:buClr>
                <a:srgbClr val="FFFFFF"/>
              </a:buClr>
              <a:buSzPts val="1200"/>
              <a:buChar char="■"/>
              <a:defRPr sz="1200">
                <a:solidFill>
                  <a:srgbClr val="FFFFFF"/>
                </a:solidFill>
              </a:defRPr>
            </a:lvl6pPr>
            <a:lvl7pPr indent="-304800" lvl="6" marL="3200400" algn="l">
              <a:lnSpc>
                <a:spcPct val="115000"/>
              </a:lnSpc>
              <a:spcBef>
                <a:spcPts val="1600"/>
              </a:spcBef>
              <a:spcAft>
                <a:spcPts val="0"/>
              </a:spcAft>
              <a:buClr>
                <a:srgbClr val="FFFFFF"/>
              </a:buClr>
              <a:buSzPts val="1200"/>
              <a:buChar char="●"/>
              <a:defRPr sz="1200">
                <a:solidFill>
                  <a:srgbClr val="FFFFFF"/>
                </a:solidFill>
              </a:defRPr>
            </a:lvl7pPr>
            <a:lvl8pPr indent="-304800" lvl="7" marL="3657600" algn="l">
              <a:lnSpc>
                <a:spcPct val="115000"/>
              </a:lnSpc>
              <a:spcBef>
                <a:spcPts val="1600"/>
              </a:spcBef>
              <a:spcAft>
                <a:spcPts val="0"/>
              </a:spcAft>
              <a:buClr>
                <a:srgbClr val="FFFFFF"/>
              </a:buClr>
              <a:buSzPts val="1200"/>
              <a:buChar char="○"/>
              <a:defRPr sz="1200">
                <a:solidFill>
                  <a:srgbClr val="FFFFFF"/>
                </a:solidFill>
              </a:defRPr>
            </a:lvl8pPr>
            <a:lvl9pPr indent="-304800" lvl="8" marL="4114800" algn="l">
              <a:lnSpc>
                <a:spcPct val="115000"/>
              </a:lnSpc>
              <a:spcBef>
                <a:spcPts val="1600"/>
              </a:spcBef>
              <a:spcAft>
                <a:spcPts val="1600"/>
              </a:spcAft>
              <a:buClr>
                <a:srgbClr val="FFFFFF"/>
              </a:buClr>
              <a:buSzPts val="1200"/>
              <a:buChar char="■"/>
              <a:defRPr sz="1200">
                <a:solidFill>
                  <a:srgbClr val="FFFFFF"/>
                </a:solidFill>
              </a:defRPr>
            </a:lvl9pPr>
          </a:lstStyle>
          <a:p/>
        </p:txBody>
      </p:sp>
      <p:sp>
        <p:nvSpPr>
          <p:cNvPr id="125" name="Google Shape;125;p27"/>
          <p:cNvSpPr/>
          <p:nvPr/>
        </p:nvSpPr>
        <p:spPr>
          <a:xfrm>
            <a:off x="842957" y="1865324"/>
            <a:ext cx="467100" cy="467100"/>
          </a:xfrm>
          <a:prstGeom prst="ellipse">
            <a:avLst/>
          </a:prstGeom>
          <a:solidFill>
            <a:srgbClr val="00C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Helvetica Neue"/>
              <a:ea typeface="Helvetica Neue"/>
              <a:cs typeface="Helvetica Neue"/>
              <a:sym typeface="Helvetica Neue"/>
            </a:endParaRPr>
          </a:p>
        </p:txBody>
      </p:sp>
      <p:sp>
        <p:nvSpPr>
          <p:cNvPr id="126" name="Google Shape;126;p27"/>
          <p:cNvSpPr txBox="1"/>
          <p:nvPr/>
        </p:nvSpPr>
        <p:spPr>
          <a:xfrm>
            <a:off x="841248" y="1876000"/>
            <a:ext cx="467100" cy="42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1C304A"/>
                </a:solidFill>
                <a:latin typeface="Helvetica Neue"/>
                <a:ea typeface="Helvetica Neue"/>
                <a:cs typeface="Helvetica Neue"/>
                <a:sym typeface="Helvetica Neue"/>
              </a:rPr>
              <a:t>1</a:t>
            </a:r>
            <a:endParaRPr b="0" i="0" sz="1800" u="none" cap="none" strike="noStrike">
              <a:solidFill>
                <a:srgbClr val="1C304A"/>
              </a:solidFill>
              <a:latin typeface="Arial"/>
              <a:ea typeface="Arial"/>
              <a:cs typeface="Arial"/>
              <a:sym typeface="Arial"/>
            </a:endParaRPr>
          </a:p>
        </p:txBody>
      </p:sp>
      <p:sp>
        <p:nvSpPr>
          <p:cNvPr id="127" name="Google Shape;127;p27"/>
          <p:cNvSpPr/>
          <p:nvPr/>
        </p:nvSpPr>
        <p:spPr>
          <a:xfrm>
            <a:off x="3375583" y="1865324"/>
            <a:ext cx="467100" cy="467100"/>
          </a:xfrm>
          <a:prstGeom prst="ellipse">
            <a:avLst/>
          </a:prstGeom>
          <a:solidFill>
            <a:srgbClr val="00C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Helvetica Neue"/>
              <a:ea typeface="Helvetica Neue"/>
              <a:cs typeface="Helvetica Neue"/>
              <a:sym typeface="Helvetica Neue"/>
            </a:endParaRPr>
          </a:p>
        </p:txBody>
      </p:sp>
      <p:sp>
        <p:nvSpPr>
          <p:cNvPr id="128" name="Google Shape;128;p27"/>
          <p:cNvSpPr txBox="1"/>
          <p:nvPr/>
        </p:nvSpPr>
        <p:spPr>
          <a:xfrm>
            <a:off x="3371633" y="1876000"/>
            <a:ext cx="467100" cy="42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1C304A"/>
                </a:solidFill>
                <a:latin typeface="Helvetica Neue"/>
                <a:ea typeface="Helvetica Neue"/>
                <a:cs typeface="Helvetica Neue"/>
                <a:sym typeface="Helvetica Neue"/>
              </a:rPr>
              <a:t>2</a:t>
            </a:r>
            <a:endParaRPr b="0" i="0" sz="1800" u="none" cap="none" strike="noStrike">
              <a:solidFill>
                <a:srgbClr val="1C304A"/>
              </a:solidFill>
              <a:latin typeface="Arial"/>
              <a:ea typeface="Arial"/>
              <a:cs typeface="Arial"/>
              <a:sym typeface="Arial"/>
            </a:endParaRPr>
          </a:p>
        </p:txBody>
      </p:sp>
      <p:sp>
        <p:nvSpPr>
          <p:cNvPr id="129" name="Google Shape;129;p27"/>
          <p:cNvSpPr/>
          <p:nvPr/>
        </p:nvSpPr>
        <p:spPr>
          <a:xfrm>
            <a:off x="5993435" y="1865324"/>
            <a:ext cx="467100" cy="467100"/>
          </a:xfrm>
          <a:prstGeom prst="ellipse">
            <a:avLst/>
          </a:prstGeom>
          <a:solidFill>
            <a:srgbClr val="00C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Helvetica Neue"/>
              <a:ea typeface="Helvetica Neue"/>
              <a:cs typeface="Helvetica Neue"/>
              <a:sym typeface="Helvetica Neue"/>
            </a:endParaRPr>
          </a:p>
        </p:txBody>
      </p:sp>
      <p:sp>
        <p:nvSpPr>
          <p:cNvPr id="130" name="Google Shape;130;p27"/>
          <p:cNvSpPr txBox="1"/>
          <p:nvPr/>
        </p:nvSpPr>
        <p:spPr>
          <a:xfrm>
            <a:off x="5989485" y="1876000"/>
            <a:ext cx="467100" cy="42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1C304A"/>
                </a:solidFill>
                <a:latin typeface="Helvetica Neue"/>
                <a:ea typeface="Helvetica Neue"/>
                <a:cs typeface="Helvetica Neue"/>
                <a:sym typeface="Helvetica Neue"/>
              </a:rPr>
              <a:t>3</a:t>
            </a:r>
            <a:endParaRPr b="0" i="0" sz="1800" u="none" cap="none" strike="noStrike">
              <a:solidFill>
                <a:srgbClr val="1C304A"/>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5" name="Shape 135"/>
        <p:cNvGrpSpPr/>
        <p:nvPr/>
      </p:nvGrpSpPr>
      <p:grpSpPr>
        <a:xfrm>
          <a:off x="0" y="0"/>
          <a:ext cx="0" cy="0"/>
          <a:chOff x="0" y="0"/>
          <a:chExt cx="0" cy="0"/>
        </a:xfrm>
      </p:grpSpPr>
      <p:sp>
        <p:nvSpPr>
          <p:cNvPr id="136" name="Google Shape;136;p2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7" name="Google Shape;137;p2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8" name="Google Shape;138;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9" name="Google Shape;139;p29"/>
          <p:cNvSpPr txBox="1"/>
          <p:nvPr/>
        </p:nvSpPr>
        <p:spPr>
          <a:xfrm>
            <a:off x="5803275" y="616565"/>
            <a:ext cx="3029100" cy="1281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None/>
            </a:pPr>
            <a:r>
              <a:rPr b="1" i="0" lang="en" sz="900" u="none" cap="none" strike="noStrike">
                <a:solidFill>
                  <a:srgbClr val="808080"/>
                </a:solidFill>
                <a:latin typeface="Arial"/>
                <a:ea typeface="Arial"/>
                <a:cs typeface="Arial"/>
                <a:sym typeface="Arial"/>
              </a:rPr>
              <a:t>U.S. General Services Administration</a:t>
            </a:r>
            <a:endParaRPr sz="1100"/>
          </a:p>
        </p:txBody>
      </p:sp>
      <p:pic>
        <p:nvPicPr>
          <p:cNvPr id="140" name="Google Shape;140;p29"/>
          <p:cNvPicPr preferRelativeResize="0"/>
          <p:nvPr/>
        </p:nvPicPr>
        <p:blipFill>
          <a:blip r:embed="rId2">
            <a:alphaModFix/>
          </a:blip>
          <a:stretch>
            <a:fillRect/>
          </a:stretch>
        </p:blipFill>
        <p:spPr>
          <a:xfrm>
            <a:off x="476381" y="248229"/>
            <a:ext cx="522114" cy="47130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1" name="Shape 141"/>
        <p:cNvGrpSpPr/>
        <p:nvPr/>
      </p:nvGrpSpPr>
      <p:grpSpPr>
        <a:xfrm>
          <a:off x="0" y="0"/>
          <a:ext cx="0" cy="0"/>
          <a:chOff x="0" y="0"/>
          <a:chExt cx="0" cy="0"/>
        </a:xfrm>
      </p:grpSpPr>
      <p:sp>
        <p:nvSpPr>
          <p:cNvPr id="142" name="Google Shape;142;p3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3" name="Google Shape;143;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4" name="Shape 144"/>
        <p:cNvGrpSpPr/>
        <p:nvPr/>
      </p:nvGrpSpPr>
      <p:grpSpPr>
        <a:xfrm>
          <a:off x="0" y="0"/>
          <a:ext cx="0" cy="0"/>
          <a:chOff x="0" y="0"/>
          <a:chExt cx="0" cy="0"/>
        </a:xfrm>
      </p:grpSpPr>
      <p:sp>
        <p:nvSpPr>
          <p:cNvPr id="145" name="Google Shape;145;p3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6" name="Google Shape;146;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47" name="Google Shape;147;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8" name="Shape 148"/>
        <p:cNvGrpSpPr/>
        <p:nvPr/>
      </p:nvGrpSpPr>
      <p:grpSpPr>
        <a:xfrm>
          <a:off x="0" y="0"/>
          <a:ext cx="0" cy="0"/>
          <a:chOff x="0" y="0"/>
          <a:chExt cx="0" cy="0"/>
        </a:xfrm>
      </p:grpSpPr>
      <p:sp>
        <p:nvSpPr>
          <p:cNvPr id="149" name="Google Shape;149;p3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0" name="Google Shape;150;p3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51" name="Google Shape;151;p3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52" name="Google Shape;152;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3" name="Shape 153"/>
        <p:cNvGrpSpPr/>
        <p:nvPr/>
      </p:nvGrpSpPr>
      <p:grpSpPr>
        <a:xfrm>
          <a:off x="0" y="0"/>
          <a:ext cx="0" cy="0"/>
          <a:chOff x="0" y="0"/>
          <a:chExt cx="0" cy="0"/>
        </a:xfrm>
      </p:grpSpPr>
      <p:sp>
        <p:nvSpPr>
          <p:cNvPr id="154" name="Google Shape;154;p3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5" name="Google Shape;155;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6" name="Shape 156"/>
        <p:cNvGrpSpPr/>
        <p:nvPr/>
      </p:nvGrpSpPr>
      <p:grpSpPr>
        <a:xfrm>
          <a:off x="0" y="0"/>
          <a:ext cx="0" cy="0"/>
          <a:chOff x="0" y="0"/>
          <a:chExt cx="0" cy="0"/>
        </a:xfrm>
      </p:grpSpPr>
      <p:sp>
        <p:nvSpPr>
          <p:cNvPr id="157" name="Google Shape;157;p3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58" name="Google Shape;158;p3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59" name="Google Shape;159;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60" name="Shape 160"/>
        <p:cNvGrpSpPr/>
        <p:nvPr/>
      </p:nvGrpSpPr>
      <p:grpSpPr>
        <a:xfrm>
          <a:off x="0" y="0"/>
          <a:ext cx="0" cy="0"/>
          <a:chOff x="0" y="0"/>
          <a:chExt cx="0" cy="0"/>
        </a:xfrm>
      </p:grpSpPr>
      <p:sp>
        <p:nvSpPr>
          <p:cNvPr id="161" name="Google Shape;161;p35"/>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62" name="Google Shape;162;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3" name="Shape 163"/>
        <p:cNvGrpSpPr/>
        <p:nvPr/>
      </p:nvGrpSpPr>
      <p:grpSpPr>
        <a:xfrm>
          <a:off x="0" y="0"/>
          <a:ext cx="0" cy="0"/>
          <a:chOff x="0" y="0"/>
          <a:chExt cx="0" cy="0"/>
        </a:xfrm>
      </p:grpSpPr>
      <p:sp>
        <p:nvSpPr>
          <p:cNvPr id="164" name="Google Shape;164;p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6"/>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66" name="Google Shape;166;p36"/>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7" name="Google Shape;167;p36"/>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68" name="Google Shape;168;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9" name="Shape 169"/>
        <p:cNvGrpSpPr/>
        <p:nvPr/>
      </p:nvGrpSpPr>
      <p:grpSpPr>
        <a:xfrm>
          <a:off x="0" y="0"/>
          <a:ext cx="0" cy="0"/>
          <a:chOff x="0" y="0"/>
          <a:chExt cx="0" cy="0"/>
        </a:xfrm>
      </p:grpSpPr>
      <p:sp>
        <p:nvSpPr>
          <p:cNvPr id="170" name="Google Shape;170;p37"/>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171" name="Google Shape;171;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2" name="Shape 172"/>
        <p:cNvGrpSpPr/>
        <p:nvPr/>
      </p:nvGrpSpPr>
      <p:grpSpPr>
        <a:xfrm>
          <a:off x="0" y="0"/>
          <a:ext cx="0" cy="0"/>
          <a:chOff x="0" y="0"/>
          <a:chExt cx="0" cy="0"/>
        </a:xfrm>
      </p:grpSpPr>
      <p:sp>
        <p:nvSpPr>
          <p:cNvPr id="173" name="Google Shape;173;p38"/>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74" name="Google Shape;174;p38"/>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175" name="Google Shape;175;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6" name="Shape 176"/>
        <p:cNvGrpSpPr/>
        <p:nvPr/>
      </p:nvGrpSpPr>
      <p:grpSpPr>
        <a:xfrm>
          <a:off x="0" y="0"/>
          <a:ext cx="0" cy="0"/>
          <a:chOff x="0" y="0"/>
          <a:chExt cx="0" cy="0"/>
        </a:xfrm>
      </p:grpSpPr>
      <p:sp>
        <p:nvSpPr>
          <p:cNvPr id="177" name="Google Shape;177;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Divider dark ">
  <p:cSld name="CUSTOM_4_1">
    <p:spTree>
      <p:nvGrpSpPr>
        <p:cNvPr id="21" name="Shape 21"/>
        <p:cNvGrpSpPr/>
        <p:nvPr/>
      </p:nvGrpSpPr>
      <p:grpSpPr>
        <a:xfrm>
          <a:off x="0" y="0"/>
          <a:ext cx="0" cy="0"/>
          <a:chOff x="0" y="0"/>
          <a:chExt cx="0" cy="0"/>
        </a:xfrm>
      </p:grpSpPr>
      <p:sp>
        <p:nvSpPr>
          <p:cNvPr id="22" name="Google Shape;22;p5"/>
          <p:cNvSpPr txBox="1"/>
          <p:nvPr/>
        </p:nvSpPr>
        <p:spPr>
          <a:xfrm>
            <a:off x="712850" y="536207"/>
            <a:ext cx="7386600" cy="3732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0"/>
              <a:buFont typeface="Arial"/>
              <a:buNone/>
            </a:pPr>
            <a:r>
              <a:rPr b="1" i="0" lang="en" sz="6000" u="none" cap="none" strike="noStrike">
                <a:solidFill>
                  <a:srgbClr val="00CFFF"/>
                </a:solidFill>
                <a:latin typeface="Helvetica Neue"/>
                <a:ea typeface="Helvetica Neue"/>
                <a:cs typeface="Helvetica Neue"/>
                <a:sym typeface="Helvetica Neue"/>
              </a:rPr>
              <a:t> </a:t>
            </a:r>
            <a:endParaRPr b="1" i="0" sz="6000" u="none" cap="none" strike="noStrike">
              <a:solidFill>
                <a:srgbClr val="00CFFF"/>
              </a:solidFill>
              <a:latin typeface="Helvetica Neue"/>
              <a:ea typeface="Helvetica Neue"/>
              <a:cs typeface="Helvetica Neue"/>
              <a:sym typeface="Helvetica Neue"/>
            </a:endParaRPr>
          </a:p>
        </p:txBody>
      </p:sp>
      <p:sp>
        <p:nvSpPr>
          <p:cNvPr id="23" name="Google Shape;23;p5"/>
          <p:cNvSpPr txBox="1"/>
          <p:nvPr>
            <p:ph type="title"/>
          </p:nvPr>
        </p:nvSpPr>
        <p:spPr>
          <a:xfrm>
            <a:off x="841248" y="1216152"/>
            <a:ext cx="7388400" cy="28896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2800"/>
              <a:buNone/>
              <a:defRPr sz="6000">
                <a:solidFill>
                  <a:srgbClr val="00CFFF"/>
                </a:solidFill>
              </a:defRPr>
            </a:lvl1pPr>
            <a:lvl2pPr lvl="1" algn="l">
              <a:lnSpc>
                <a:spcPct val="100000"/>
              </a:lnSpc>
              <a:spcBef>
                <a:spcPts val="0"/>
              </a:spcBef>
              <a:spcAft>
                <a:spcPts val="0"/>
              </a:spcAft>
              <a:buSzPts val="2800"/>
              <a:buNone/>
              <a:defRPr sz="6000">
                <a:solidFill>
                  <a:srgbClr val="00CFFF"/>
                </a:solidFill>
              </a:defRPr>
            </a:lvl2pPr>
            <a:lvl3pPr lvl="2" algn="l">
              <a:lnSpc>
                <a:spcPct val="100000"/>
              </a:lnSpc>
              <a:spcBef>
                <a:spcPts val="0"/>
              </a:spcBef>
              <a:spcAft>
                <a:spcPts val="0"/>
              </a:spcAft>
              <a:buSzPts val="2800"/>
              <a:buNone/>
              <a:defRPr sz="6000">
                <a:solidFill>
                  <a:srgbClr val="00CFFF"/>
                </a:solidFill>
              </a:defRPr>
            </a:lvl3pPr>
            <a:lvl4pPr lvl="3" algn="l">
              <a:lnSpc>
                <a:spcPct val="100000"/>
              </a:lnSpc>
              <a:spcBef>
                <a:spcPts val="0"/>
              </a:spcBef>
              <a:spcAft>
                <a:spcPts val="0"/>
              </a:spcAft>
              <a:buSzPts val="2800"/>
              <a:buNone/>
              <a:defRPr sz="6000">
                <a:solidFill>
                  <a:srgbClr val="00CFFF"/>
                </a:solidFill>
              </a:defRPr>
            </a:lvl4pPr>
            <a:lvl5pPr lvl="4" algn="l">
              <a:lnSpc>
                <a:spcPct val="100000"/>
              </a:lnSpc>
              <a:spcBef>
                <a:spcPts val="0"/>
              </a:spcBef>
              <a:spcAft>
                <a:spcPts val="0"/>
              </a:spcAft>
              <a:buSzPts val="2800"/>
              <a:buNone/>
              <a:defRPr sz="6000">
                <a:solidFill>
                  <a:srgbClr val="00CFFF"/>
                </a:solidFill>
              </a:defRPr>
            </a:lvl5pPr>
            <a:lvl6pPr lvl="5" algn="l">
              <a:lnSpc>
                <a:spcPct val="100000"/>
              </a:lnSpc>
              <a:spcBef>
                <a:spcPts val="0"/>
              </a:spcBef>
              <a:spcAft>
                <a:spcPts val="0"/>
              </a:spcAft>
              <a:buSzPts val="2800"/>
              <a:buNone/>
              <a:defRPr sz="6000">
                <a:solidFill>
                  <a:srgbClr val="00CFFF"/>
                </a:solidFill>
              </a:defRPr>
            </a:lvl6pPr>
            <a:lvl7pPr lvl="6" algn="l">
              <a:lnSpc>
                <a:spcPct val="100000"/>
              </a:lnSpc>
              <a:spcBef>
                <a:spcPts val="0"/>
              </a:spcBef>
              <a:spcAft>
                <a:spcPts val="0"/>
              </a:spcAft>
              <a:buSzPts val="2800"/>
              <a:buNone/>
              <a:defRPr sz="6000">
                <a:solidFill>
                  <a:srgbClr val="00CFFF"/>
                </a:solidFill>
              </a:defRPr>
            </a:lvl7pPr>
            <a:lvl8pPr lvl="7" algn="l">
              <a:lnSpc>
                <a:spcPct val="100000"/>
              </a:lnSpc>
              <a:spcBef>
                <a:spcPts val="0"/>
              </a:spcBef>
              <a:spcAft>
                <a:spcPts val="0"/>
              </a:spcAft>
              <a:buSzPts val="2800"/>
              <a:buNone/>
              <a:defRPr sz="6000">
                <a:solidFill>
                  <a:srgbClr val="00CFFF"/>
                </a:solidFill>
              </a:defRPr>
            </a:lvl8pPr>
            <a:lvl9pPr lvl="8" algn="l">
              <a:lnSpc>
                <a:spcPct val="100000"/>
              </a:lnSpc>
              <a:spcBef>
                <a:spcPts val="0"/>
              </a:spcBef>
              <a:spcAft>
                <a:spcPts val="0"/>
              </a:spcAft>
              <a:buSzPts val="2800"/>
              <a:buNone/>
              <a:defRPr sz="6000">
                <a:solidFill>
                  <a:srgbClr val="00CFFF"/>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id="25" name="Google Shape;25;p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6" name="Google Shape;26;p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0" name="Google Shape;30;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 name="Google Shape;33;p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4" name="Google Shape;34;p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5" name="Google Shape;35;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8" name="Google Shape;38;p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1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2" name="Google Shape;4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11" Type="http://schemas.openxmlformats.org/officeDocument/2006/relationships/slideLayout" Target="../slideLayouts/slideLayout37.xml"/><Relationship Id="rId10" Type="http://schemas.openxmlformats.org/officeDocument/2006/relationships/slideLayout" Target="../slideLayouts/slideLayout36.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31" name="Shape 131"/>
        <p:cNvGrpSpPr/>
        <p:nvPr/>
      </p:nvGrpSpPr>
      <p:grpSpPr>
        <a:xfrm>
          <a:off x="0" y="0"/>
          <a:ext cx="0" cy="0"/>
          <a:chOff x="0" y="0"/>
          <a:chExt cx="0" cy="0"/>
        </a:xfrm>
      </p:grpSpPr>
      <p:sp>
        <p:nvSpPr>
          <p:cNvPr id="132" name="Google Shape;132;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33" name="Google Shape;133;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sz="1400">
                <a:solidFill>
                  <a:schemeClr val="dk2"/>
                </a:solidFill>
              </a:defRPr>
            </a:lvl2pPr>
            <a:lvl3pPr indent="-317500" lvl="2" marL="1371600">
              <a:lnSpc>
                <a:spcPct val="115000"/>
              </a:lnSpc>
              <a:spcBef>
                <a:spcPts val="0"/>
              </a:spcBef>
              <a:spcAft>
                <a:spcPts val="0"/>
              </a:spcAft>
              <a:buClr>
                <a:schemeClr val="dk2"/>
              </a:buClr>
              <a:buSzPts val="1400"/>
              <a:buChar char="■"/>
              <a:defRPr sz="1400">
                <a:solidFill>
                  <a:schemeClr val="dk2"/>
                </a:solidFill>
              </a:defRPr>
            </a:lvl3pPr>
            <a:lvl4pPr indent="-317500" lvl="3" marL="1828800">
              <a:lnSpc>
                <a:spcPct val="115000"/>
              </a:lnSpc>
              <a:spcBef>
                <a:spcPts val="0"/>
              </a:spcBef>
              <a:spcAft>
                <a:spcPts val="0"/>
              </a:spcAft>
              <a:buClr>
                <a:schemeClr val="dk2"/>
              </a:buClr>
              <a:buSzPts val="1400"/>
              <a:buChar char="●"/>
              <a:defRPr sz="1400">
                <a:solidFill>
                  <a:schemeClr val="dk2"/>
                </a:solidFill>
              </a:defRPr>
            </a:lvl4pPr>
            <a:lvl5pPr indent="-317500" lvl="4" marL="2286000">
              <a:lnSpc>
                <a:spcPct val="115000"/>
              </a:lnSpc>
              <a:spcBef>
                <a:spcPts val="0"/>
              </a:spcBef>
              <a:spcAft>
                <a:spcPts val="0"/>
              </a:spcAft>
              <a:buClr>
                <a:schemeClr val="dk2"/>
              </a:buClr>
              <a:buSzPts val="1400"/>
              <a:buChar char="○"/>
              <a:defRPr sz="1400">
                <a:solidFill>
                  <a:schemeClr val="dk2"/>
                </a:solidFill>
              </a:defRPr>
            </a:lvl5pPr>
            <a:lvl6pPr indent="-317500" lvl="5" marL="2743200">
              <a:lnSpc>
                <a:spcPct val="115000"/>
              </a:lnSpc>
              <a:spcBef>
                <a:spcPts val="0"/>
              </a:spcBef>
              <a:spcAft>
                <a:spcPts val="0"/>
              </a:spcAft>
              <a:buClr>
                <a:schemeClr val="dk2"/>
              </a:buClr>
              <a:buSzPts val="1400"/>
              <a:buChar char="■"/>
              <a:defRPr sz="1400">
                <a:solidFill>
                  <a:schemeClr val="dk2"/>
                </a:solidFill>
              </a:defRPr>
            </a:lvl6pPr>
            <a:lvl7pPr indent="-317500" lvl="6" marL="3200400">
              <a:lnSpc>
                <a:spcPct val="115000"/>
              </a:lnSpc>
              <a:spcBef>
                <a:spcPts val="0"/>
              </a:spcBef>
              <a:spcAft>
                <a:spcPts val="0"/>
              </a:spcAft>
              <a:buClr>
                <a:schemeClr val="dk2"/>
              </a:buClr>
              <a:buSzPts val="1400"/>
              <a:buChar char="●"/>
              <a:defRPr sz="1400">
                <a:solidFill>
                  <a:schemeClr val="dk2"/>
                </a:solidFill>
              </a:defRPr>
            </a:lvl7pPr>
            <a:lvl8pPr indent="-317500" lvl="7" marL="3657600">
              <a:lnSpc>
                <a:spcPct val="115000"/>
              </a:lnSpc>
              <a:spcBef>
                <a:spcPts val="0"/>
              </a:spcBef>
              <a:spcAft>
                <a:spcPts val="0"/>
              </a:spcAft>
              <a:buClr>
                <a:schemeClr val="dk2"/>
              </a:buClr>
              <a:buSzPts val="1400"/>
              <a:buChar char="○"/>
              <a:defRPr sz="1400">
                <a:solidFill>
                  <a:schemeClr val="dk2"/>
                </a:solidFill>
              </a:defRPr>
            </a:lvl8pPr>
            <a:lvl9pPr indent="-317500" lvl="8" marL="4114800">
              <a:lnSpc>
                <a:spcPct val="115000"/>
              </a:lnSpc>
              <a:spcBef>
                <a:spcPts val="0"/>
              </a:spcBef>
              <a:spcAft>
                <a:spcPts val="0"/>
              </a:spcAft>
              <a:buClr>
                <a:schemeClr val="dk2"/>
              </a:buClr>
              <a:buSzPts val="1400"/>
              <a:buChar char="■"/>
              <a:defRPr sz="1400">
                <a:solidFill>
                  <a:schemeClr val="dk2"/>
                </a:solidFill>
              </a:defRPr>
            </a:lvl9pPr>
          </a:lstStyle>
          <a:p/>
        </p:txBody>
      </p:sp>
      <p:sp>
        <p:nvSpPr>
          <p:cNvPr id="134" name="Google Shape;134;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xml"/><Relationship Id="rId3" Type="http://schemas.openxmlformats.org/officeDocument/2006/relationships/image" Target="../media/image21.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fai.gov/resources/cor-toolkit" TargetMode="External"/><Relationship Id="rId4" Type="http://schemas.openxmlformats.org/officeDocument/2006/relationships/hyperlink" Target="https://buy.gsa.gov/spba" TargetMode="External"/><Relationship Id="rId5" Type="http://schemas.openxmlformats.org/officeDocument/2006/relationships/hyperlink" Target="https://buy.gsa.gov/pricing/qr/mas" TargetMode="External"/><Relationship Id="rId6" Type="http://schemas.openxmlformats.org/officeDocument/2006/relationships/hyperlink" Target="https://buy.gsa.gov/pricing/" TargetMode="External"/><Relationship Id="rId7"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21.jpg"/><Relationship Id="rId5"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jpg"/><Relationship Id="rId4" Type="http://schemas.openxmlformats.org/officeDocument/2006/relationships/image" Target="../media/image3.jpg"/><Relationship Id="rId5" Type="http://schemas.openxmlformats.org/officeDocument/2006/relationships/image" Target="../media/image15.jpg"/><Relationship Id="rId6" Type="http://schemas.openxmlformats.org/officeDocument/2006/relationships/image" Target="../media/image7.png"/><Relationship Id="rId7"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40"/>
          <p:cNvPicPr preferRelativeResize="0"/>
          <p:nvPr/>
        </p:nvPicPr>
        <p:blipFill rotWithShape="1">
          <a:blip r:embed="rId3">
            <a:alphaModFix/>
          </a:blip>
          <a:srcRect b="21563" l="0" r="0" t="21557"/>
          <a:stretch/>
        </p:blipFill>
        <p:spPr>
          <a:xfrm>
            <a:off x="0" y="1017150"/>
            <a:ext cx="9144003" cy="3466612"/>
          </a:xfrm>
          <a:prstGeom prst="rect">
            <a:avLst/>
          </a:prstGeom>
          <a:noFill/>
          <a:ln>
            <a:noFill/>
          </a:ln>
        </p:spPr>
      </p:pic>
      <p:sp>
        <p:nvSpPr>
          <p:cNvPr id="183" name="Google Shape;183;p40"/>
          <p:cNvSpPr txBox="1"/>
          <p:nvPr>
            <p:ph type="ctrTitle"/>
          </p:nvPr>
        </p:nvSpPr>
        <p:spPr>
          <a:xfrm>
            <a:off x="0" y="2175506"/>
            <a:ext cx="9144000" cy="1327200"/>
          </a:xfrm>
          <a:prstGeom prst="rect">
            <a:avLst/>
          </a:prstGeom>
          <a:solidFill>
            <a:srgbClr val="FCE5CD"/>
          </a:solid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700"/>
              <a:buFont typeface="Impact"/>
              <a:buNone/>
            </a:pPr>
            <a:r>
              <a:rPr b="1" lang="en" sz="2700">
                <a:solidFill>
                  <a:srgbClr val="5B0F00"/>
                </a:solidFill>
                <a:latin typeface="Helvetica Neue"/>
                <a:ea typeface="Helvetica Neue"/>
                <a:cs typeface="Helvetica Neue"/>
                <a:sym typeface="Helvetica Neue"/>
              </a:rPr>
              <a:t>Harvesting Excellence:</a:t>
            </a:r>
            <a:endParaRPr sz="2700">
              <a:solidFill>
                <a:srgbClr val="5B0F00"/>
              </a:solidFill>
              <a:latin typeface="Helvetica Neue"/>
              <a:ea typeface="Helvetica Neue"/>
              <a:cs typeface="Helvetica Neue"/>
              <a:sym typeface="Helvetica Neue"/>
            </a:endParaRPr>
          </a:p>
          <a:p>
            <a:pPr indent="0" lvl="0" marL="0" rtl="0" algn="l">
              <a:lnSpc>
                <a:spcPct val="90000"/>
              </a:lnSpc>
              <a:spcBef>
                <a:spcPts val="0"/>
              </a:spcBef>
              <a:spcAft>
                <a:spcPts val="0"/>
              </a:spcAft>
              <a:buSzPts val="1100"/>
              <a:buFont typeface="Arial"/>
              <a:buNone/>
            </a:pPr>
            <a:r>
              <a:rPr lang="en" sz="2700">
                <a:solidFill>
                  <a:srgbClr val="5B0F00"/>
                </a:solidFill>
                <a:latin typeface="Helvetica Neue"/>
                <a:ea typeface="Helvetica Neue"/>
                <a:cs typeface="Helvetica Neue"/>
                <a:sym typeface="Helvetica Neue"/>
              </a:rPr>
              <a:t>Uncovering the Real CORs of the Federal Government</a:t>
            </a:r>
            <a:endParaRPr sz="2700">
              <a:solidFill>
                <a:srgbClr val="5B0F00"/>
              </a:solidFill>
              <a:latin typeface="Helvetica Neue"/>
              <a:ea typeface="Helvetica Neue"/>
              <a:cs typeface="Helvetica Neue"/>
              <a:sym typeface="Helvetica Neue"/>
            </a:endParaRPr>
          </a:p>
        </p:txBody>
      </p:sp>
      <p:pic>
        <p:nvPicPr>
          <p:cNvPr descr="acquisition training for the real world logo" id="184" name="Google Shape;184;p40" title="ATRW logo"/>
          <p:cNvPicPr preferRelativeResize="0"/>
          <p:nvPr/>
        </p:nvPicPr>
        <p:blipFill rotWithShape="1">
          <a:blip r:embed="rId4">
            <a:alphaModFix amt="72000"/>
          </a:blip>
          <a:srcRect b="0" l="0" r="0" t="0"/>
          <a:stretch/>
        </p:blipFill>
        <p:spPr>
          <a:xfrm>
            <a:off x="0" y="4569894"/>
            <a:ext cx="1273892" cy="573599"/>
          </a:xfrm>
          <a:prstGeom prst="rect">
            <a:avLst/>
          </a:prstGeom>
          <a:noFill/>
          <a:ln>
            <a:noFill/>
          </a:ln>
        </p:spPr>
      </p:pic>
      <p:sp>
        <p:nvSpPr>
          <p:cNvPr id="185" name="Google Shape;185;p40"/>
          <p:cNvSpPr txBox="1"/>
          <p:nvPr/>
        </p:nvSpPr>
        <p:spPr>
          <a:xfrm>
            <a:off x="5310225" y="4483763"/>
            <a:ext cx="2086500" cy="261900"/>
          </a:xfrm>
          <a:prstGeom prst="rect">
            <a:avLst/>
          </a:prstGeom>
          <a:noFill/>
          <a:ln>
            <a:noFill/>
          </a:ln>
        </p:spPr>
        <p:txBody>
          <a:bodyPr anchorCtr="0" anchor="t" bIns="91425" lIns="91425" spcFirstLastPara="1" rIns="91425" wrap="square" tIns="91425">
            <a:noAutofit/>
          </a:bodyPr>
          <a:lstStyle/>
          <a:p>
            <a:pPr indent="0" lvl="0" marL="0" marR="0" rtl="0" algn="l">
              <a:lnSpc>
                <a:spcPct val="95000"/>
              </a:lnSpc>
              <a:spcBef>
                <a:spcPts val="0"/>
              </a:spcBef>
              <a:spcAft>
                <a:spcPts val="1200"/>
              </a:spcAft>
              <a:buNone/>
            </a:pPr>
            <a:r>
              <a:rPr b="1" lang="en" sz="800" u="none" cap="none" strike="noStrike">
                <a:solidFill>
                  <a:srgbClr val="5B0F00"/>
                </a:solidFill>
                <a:latin typeface="Helvetica Neue"/>
                <a:ea typeface="Helvetica Neue"/>
                <a:cs typeface="Helvetica Neue"/>
                <a:sym typeface="Helvetica Neue"/>
              </a:rPr>
              <a:t>Office of Integrated Marketing</a:t>
            </a:r>
            <a:endParaRPr b="1" sz="800" u="none" cap="none" strike="noStrike">
              <a:solidFill>
                <a:srgbClr val="5B0F00"/>
              </a:solidFill>
              <a:latin typeface="Helvetica Neue"/>
              <a:ea typeface="Helvetica Neue"/>
              <a:cs typeface="Helvetica Neue"/>
              <a:sym typeface="Helvetica Neue"/>
            </a:endParaRPr>
          </a:p>
        </p:txBody>
      </p:sp>
      <p:sp>
        <p:nvSpPr>
          <p:cNvPr id="186" name="Google Shape;186;p40"/>
          <p:cNvSpPr txBox="1"/>
          <p:nvPr/>
        </p:nvSpPr>
        <p:spPr>
          <a:xfrm>
            <a:off x="5310232" y="4745669"/>
            <a:ext cx="3833700" cy="3354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 sz="1600" u="none" cap="none" strike="noStrike">
                <a:solidFill>
                  <a:srgbClr val="5B0F00"/>
                </a:solidFill>
                <a:latin typeface="Helvetica Neue"/>
                <a:ea typeface="Helvetica Neue"/>
                <a:cs typeface="Helvetica Neue"/>
                <a:sym typeface="Helvetica Neue"/>
              </a:rPr>
              <a:t>Continuing your Acquisition Journey</a:t>
            </a:r>
            <a:endParaRPr sz="1600">
              <a:solidFill>
                <a:srgbClr val="5B0F00"/>
              </a:solidFill>
              <a:latin typeface="Helvetica Neue"/>
              <a:ea typeface="Helvetica Neue"/>
              <a:cs typeface="Helvetica Neue"/>
              <a:sym typeface="Helvetica Neue"/>
            </a:endParaRPr>
          </a:p>
        </p:txBody>
      </p:sp>
      <p:sp>
        <p:nvSpPr>
          <p:cNvPr id="187" name="Google Shape;187;p40"/>
          <p:cNvSpPr txBox="1"/>
          <p:nvPr>
            <p:ph idx="1" type="subTitle"/>
          </p:nvPr>
        </p:nvSpPr>
        <p:spPr>
          <a:xfrm>
            <a:off x="0" y="3230944"/>
            <a:ext cx="2207400" cy="3354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l">
              <a:lnSpc>
                <a:spcPct val="100000"/>
              </a:lnSpc>
              <a:spcBef>
                <a:spcPts val="0"/>
              </a:spcBef>
              <a:spcAft>
                <a:spcPts val="0"/>
              </a:spcAft>
              <a:buSzPct val="100000"/>
              <a:buNone/>
            </a:pPr>
            <a:r>
              <a:rPr lang="en" sz="1500">
                <a:solidFill>
                  <a:srgbClr val="5B0F00"/>
                </a:solidFill>
                <a:latin typeface="Helvetica Neue"/>
                <a:ea typeface="Helvetica Neue"/>
                <a:cs typeface="Helvetica Neue"/>
                <a:sym typeface="Helvetica Neue"/>
              </a:rPr>
              <a:t>November 22, 2024</a:t>
            </a:r>
            <a:endParaRPr sz="1500">
              <a:solidFill>
                <a:srgbClr val="5B0F00"/>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38000"/>
              </a:lnSpc>
              <a:spcBef>
                <a:spcPts val="0"/>
              </a:spcBef>
              <a:spcAft>
                <a:spcPts val="0"/>
              </a:spcAft>
              <a:buClr>
                <a:schemeClr val="dk1"/>
              </a:buClr>
              <a:buSzPct val="111111"/>
              <a:buFont typeface="Arial"/>
              <a:buNone/>
            </a:pPr>
            <a:r>
              <a:rPr b="1" lang="en" sz="2600">
                <a:solidFill>
                  <a:srgbClr val="1C4587"/>
                </a:solidFill>
              </a:rPr>
              <a:t>Are there any tools or resources that you especially like to use as a COR?</a:t>
            </a:r>
            <a:endParaRPr b="1" sz="2600">
              <a:solidFill>
                <a:srgbClr val="1C4587"/>
              </a:solidFill>
            </a:endParaRPr>
          </a:p>
          <a:p>
            <a:pPr indent="0" lvl="0" marL="0" rtl="0" algn="l">
              <a:lnSpc>
                <a:spcPct val="100000"/>
              </a:lnSpc>
              <a:spcBef>
                <a:spcPts val="0"/>
              </a:spcBef>
              <a:spcAft>
                <a:spcPts val="0"/>
              </a:spcAft>
              <a:buSzPct val="119658"/>
              <a:buNone/>
            </a:pPr>
            <a:r>
              <a:t/>
            </a:r>
            <a:endParaRPr b="1" sz="2600">
              <a:solidFill>
                <a:srgbClr val="1C4587"/>
              </a:solidFill>
            </a:endParaRPr>
          </a:p>
        </p:txBody>
      </p:sp>
      <p:pic>
        <p:nvPicPr>
          <p:cNvPr descr="picture of a treasure chest" id="252" name="Google Shape;252;p49" title="treasure chest"/>
          <p:cNvPicPr preferRelativeResize="0"/>
          <p:nvPr/>
        </p:nvPicPr>
        <p:blipFill rotWithShape="1">
          <a:blip r:embed="rId3">
            <a:alphaModFix/>
          </a:blip>
          <a:srcRect b="0" l="0" r="0" t="0"/>
          <a:stretch/>
        </p:blipFill>
        <p:spPr>
          <a:xfrm>
            <a:off x="1109800" y="1898400"/>
            <a:ext cx="2704975" cy="2704975"/>
          </a:xfrm>
          <a:prstGeom prst="rect">
            <a:avLst/>
          </a:prstGeom>
          <a:noFill/>
          <a:ln>
            <a:noFill/>
          </a:ln>
        </p:spPr>
      </p:pic>
      <p:pic>
        <p:nvPicPr>
          <p:cNvPr descr="picture of man standing on his resources to look over a wall" id="253" name="Google Shape;253;p49" title="resources cartoon"/>
          <p:cNvPicPr preferRelativeResize="0"/>
          <p:nvPr/>
        </p:nvPicPr>
        <p:blipFill rotWithShape="1">
          <a:blip r:embed="rId4">
            <a:alphaModFix/>
          </a:blip>
          <a:srcRect b="0" l="0" r="0" t="0"/>
          <a:stretch/>
        </p:blipFill>
        <p:spPr>
          <a:xfrm>
            <a:off x="4748800" y="1368852"/>
            <a:ext cx="2794375" cy="3391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45833"/>
              <a:buFont typeface="Arial"/>
              <a:buNone/>
            </a:pPr>
            <a:r>
              <a:rPr b="1" lang="en" sz="2400">
                <a:solidFill>
                  <a:srgbClr val="1C4587"/>
                </a:solidFill>
              </a:rPr>
              <a:t>Resources </a:t>
            </a:r>
            <a:endParaRPr b="1" sz="2400">
              <a:solidFill>
                <a:srgbClr val="1C4587"/>
              </a:solidFill>
            </a:endParaRPr>
          </a:p>
          <a:p>
            <a:pPr indent="0" lvl="0" marL="0" rtl="0" algn="l">
              <a:lnSpc>
                <a:spcPct val="100000"/>
              </a:lnSpc>
              <a:spcBef>
                <a:spcPts val="0"/>
              </a:spcBef>
              <a:spcAft>
                <a:spcPts val="0"/>
              </a:spcAft>
              <a:buSzPct val="119658"/>
              <a:buNone/>
            </a:pPr>
            <a:r>
              <a:t/>
            </a:r>
            <a:endParaRPr b="1" sz="2600">
              <a:solidFill>
                <a:srgbClr val="1C4587"/>
              </a:solidFill>
            </a:endParaRPr>
          </a:p>
        </p:txBody>
      </p:sp>
      <p:sp>
        <p:nvSpPr>
          <p:cNvPr id="259" name="Google Shape;259;p5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800"/>
              <a:buFont typeface="Arial"/>
              <a:buNone/>
            </a:pPr>
            <a:r>
              <a:rPr b="1" lang="en">
                <a:solidFill>
                  <a:srgbClr val="1C4587"/>
                </a:solidFill>
              </a:rPr>
              <a:t>COR Toolkit:  </a:t>
            </a:r>
            <a:r>
              <a:rPr b="1" lang="en" u="sng">
                <a:solidFill>
                  <a:srgbClr val="1C4587"/>
                </a:solidFill>
                <a:hlinkClick r:id="rId3">
                  <a:extLst>
                    <a:ext uri="{A12FA001-AC4F-418D-AE19-62706E023703}">
                      <ahyp:hlinkClr val="tx"/>
                    </a:ext>
                  </a:extLst>
                </a:hlinkClick>
              </a:rPr>
              <a:t>https://www.fai.gov/resources/cor-toolkit</a:t>
            </a:r>
            <a:br>
              <a:rPr b="1" lang="en">
                <a:solidFill>
                  <a:srgbClr val="1C4587"/>
                </a:solidFill>
              </a:rPr>
            </a:br>
            <a:br>
              <a:rPr b="1" lang="en">
                <a:solidFill>
                  <a:srgbClr val="1C4587"/>
                </a:solidFill>
              </a:rPr>
            </a:br>
            <a:r>
              <a:rPr b="1" lang="en">
                <a:solidFill>
                  <a:srgbClr val="1C4587"/>
                </a:solidFill>
              </a:rPr>
              <a:t>Steps to Performance-Based Acquisition:  </a:t>
            </a:r>
            <a:r>
              <a:rPr b="1" lang="en" u="sng">
                <a:solidFill>
                  <a:srgbClr val="1C4587"/>
                </a:solidFill>
                <a:hlinkClick r:id="rId4">
                  <a:extLst>
                    <a:ext uri="{A12FA001-AC4F-418D-AE19-62706E023703}">
                      <ahyp:hlinkClr val="tx"/>
                    </a:ext>
                  </a:extLst>
                </a:hlinkClick>
              </a:rPr>
              <a:t>https://buy.gsa.gov/spba</a:t>
            </a:r>
            <a:br>
              <a:rPr b="1" lang="en">
                <a:solidFill>
                  <a:srgbClr val="1C4587"/>
                </a:solidFill>
              </a:rPr>
            </a:br>
            <a:endParaRPr b="1">
              <a:solidFill>
                <a:srgbClr val="1C4587"/>
              </a:solidFill>
            </a:endParaRPr>
          </a:p>
          <a:p>
            <a:pPr indent="0" lvl="0" marL="0" rtl="0" algn="l">
              <a:lnSpc>
                <a:spcPct val="115000"/>
              </a:lnSpc>
              <a:spcBef>
                <a:spcPts val="0"/>
              </a:spcBef>
              <a:spcAft>
                <a:spcPts val="0"/>
              </a:spcAft>
              <a:buClr>
                <a:schemeClr val="dk1"/>
              </a:buClr>
              <a:buSzPts val="1800"/>
              <a:buFont typeface="Arial"/>
              <a:buNone/>
            </a:pPr>
            <a:r>
              <a:rPr b="1" lang="en">
                <a:solidFill>
                  <a:srgbClr val="1C4587"/>
                </a:solidFill>
              </a:rPr>
              <a:t>CALC+ Quick Rate:  </a:t>
            </a:r>
            <a:r>
              <a:rPr b="1" lang="en" u="sng">
                <a:solidFill>
                  <a:srgbClr val="1C4587"/>
                </a:solidFill>
                <a:hlinkClick r:id="rId5">
                  <a:extLst>
                    <a:ext uri="{A12FA001-AC4F-418D-AE19-62706E023703}">
                      <ahyp:hlinkClr val="tx"/>
                    </a:ext>
                  </a:extLst>
                </a:hlinkClick>
              </a:rPr>
              <a:t>https://buy.gsa.gov/pricing/qr/mas</a:t>
            </a:r>
            <a:endParaRPr b="1">
              <a:solidFill>
                <a:srgbClr val="1C4587"/>
              </a:solidFill>
            </a:endParaRPr>
          </a:p>
          <a:p>
            <a:pPr indent="0" lvl="0" marL="0" rtl="0" algn="l">
              <a:lnSpc>
                <a:spcPct val="115000"/>
              </a:lnSpc>
              <a:spcBef>
                <a:spcPts val="0"/>
              </a:spcBef>
              <a:spcAft>
                <a:spcPts val="0"/>
              </a:spcAft>
              <a:buClr>
                <a:schemeClr val="dk1"/>
              </a:buClr>
              <a:buSzPts val="1800"/>
              <a:buFont typeface="Arial"/>
              <a:buNone/>
            </a:pPr>
            <a:r>
              <a:t/>
            </a:r>
            <a:endParaRPr b="1">
              <a:solidFill>
                <a:srgbClr val="1C4587"/>
              </a:solidFill>
            </a:endParaRPr>
          </a:p>
          <a:p>
            <a:pPr indent="0" lvl="0" marL="0" rtl="0" algn="l">
              <a:lnSpc>
                <a:spcPct val="115000"/>
              </a:lnSpc>
              <a:spcBef>
                <a:spcPts val="0"/>
              </a:spcBef>
              <a:spcAft>
                <a:spcPts val="0"/>
              </a:spcAft>
              <a:buSzPts val="1800"/>
              <a:buNone/>
            </a:pPr>
            <a:r>
              <a:rPr b="1" lang="en">
                <a:solidFill>
                  <a:srgbClr val="1C4587"/>
                </a:solidFill>
              </a:rPr>
              <a:t>IGCE Tool :  </a:t>
            </a:r>
            <a:r>
              <a:rPr b="1" lang="en" u="sng">
                <a:solidFill>
                  <a:srgbClr val="1C4587"/>
                </a:solidFill>
                <a:hlinkClick r:id="rId6">
                  <a:extLst>
                    <a:ext uri="{A12FA001-AC4F-418D-AE19-62706E023703}">
                      <ahyp:hlinkClr val="tx"/>
                    </a:ext>
                  </a:extLst>
                </a:hlinkClick>
              </a:rPr>
              <a:t>https://buy.gsa.gov/pricing/</a:t>
            </a:r>
            <a:endParaRPr>
              <a:solidFill>
                <a:srgbClr val="1C4587"/>
              </a:solidFill>
            </a:endParaRPr>
          </a:p>
        </p:txBody>
      </p:sp>
      <p:pic>
        <p:nvPicPr>
          <p:cNvPr id="260" name="Google Shape;260;p50"/>
          <p:cNvPicPr preferRelativeResize="0"/>
          <p:nvPr/>
        </p:nvPicPr>
        <p:blipFill rotWithShape="1">
          <a:blip r:embed="rId7">
            <a:alphaModFix/>
          </a:blip>
          <a:srcRect b="0" l="0" r="0" t="0"/>
          <a:stretch/>
        </p:blipFill>
        <p:spPr>
          <a:xfrm>
            <a:off x="6849450" y="2630175"/>
            <a:ext cx="1668775" cy="22179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51"/>
          <p:cNvSpPr txBox="1"/>
          <p:nvPr>
            <p:ph type="title"/>
          </p:nvPr>
        </p:nvSpPr>
        <p:spPr>
          <a:xfrm>
            <a:off x="841248" y="1216152"/>
            <a:ext cx="7388400" cy="28896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2800"/>
              <a:buNone/>
            </a:pPr>
            <a:r>
              <a:rPr b="1" lang="en">
                <a:solidFill>
                  <a:srgbClr val="1C4587"/>
                </a:solidFill>
                <a:latin typeface="Helvetica Neue"/>
                <a:ea typeface="Helvetica Neue"/>
                <a:cs typeface="Helvetica Neue"/>
                <a:sym typeface="Helvetica Neue"/>
              </a:rPr>
              <a:t>Live Demo</a:t>
            </a:r>
            <a:endParaRPr b="1">
              <a:solidFill>
                <a:srgbClr val="1C4587"/>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52"/>
          <p:cNvSpPr txBox="1"/>
          <p:nvPr>
            <p:ph type="title"/>
          </p:nvPr>
        </p:nvSpPr>
        <p:spPr>
          <a:xfrm>
            <a:off x="877798" y="1216152"/>
            <a:ext cx="7388400" cy="28896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2800"/>
              <a:buNone/>
            </a:pPr>
            <a:r>
              <a:rPr b="1" lang="en">
                <a:solidFill>
                  <a:srgbClr val="1C4587"/>
                </a:solidFill>
                <a:latin typeface="Helvetica Neue"/>
                <a:ea typeface="Helvetica Neue"/>
                <a:cs typeface="Helvetica Neue"/>
                <a:sym typeface="Helvetica Neue"/>
              </a:rPr>
              <a:t>Questions?</a:t>
            </a:r>
            <a:endParaRPr b="1">
              <a:solidFill>
                <a:srgbClr val="1C4587"/>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descr="acquisition training for the real world logo" id="275" name="Google Shape;275;p53" title="ATRW logo"/>
          <p:cNvPicPr preferRelativeResize="0"/>
          <p:nvPr/>
        </p:nvPicPr>
        <p:blipFill rotWithShape="1">
          <a:blip r:embed="rId3">
            <a:alphaModFix amt="72000"/>
          </a:blip>
          <a:srcRect b="0" l="0" r="0" t="0"/>
          <a:stretch/>
        </p:blipFill>
        <p:spPr>
          <a:xfrm>
            <a:off x="0" y="4569894"/>
            <a:ext cx="1273892" cy="573599"/>
          </a:xfrm>
          <a:prstGeom prst="rect">
            <a:avLst/>
          </a:prstGeom>
          <a:noFill/>
          <a:ln>
            <a:noFill/>
          </a:ln>
        </p:spPr>
      </p:pic>
      <p:sp>
        <p:nvSpPr>
          <p:cNvPr id="276" name="Google Shape;276;p53"/>
          <p:cNvSpPr txBox="1"/>
          <p:nvPr/>
        </p:nvSpPr>
        <p:spPr>
          <a:xfrm>
            <a:off x="5310225" y="4483763"/>
            <a:ext cx="2086500" cy="261900"/>
          </a:xfrm>
          <a:prstGeom prst="rect">
            <a:avLst/>
          </a:prstGeom>
          <a:noFill/>
          <a:ln>
            <a:noFill/>
          </a:ln>
        </p:spPr>
        <p:txBody>
          <a:bodyPr anchorCtr="0" anchor="t" bIns="91425" lIns="91425" spcFirstLastPara="1" rIns="91425" wrap="square" tIns="91425">
            <a:noAutofit/>
          </a:bodyPr>
          <a:lstStyle/>
          <a:p>
            <a:pPr indent="0" lvl="0" marL="0" marR="0" rtl="0" algn="l">
              <a:lnSpc>
                <a:spcPct val="95000"/>
              </a:lnSpc>
              <a:spcBef>
                <a:spcPts val="0"/>
              </a:spcBef>
              <a:spcAft>
                <a:spcPts val="1200"/>
              </a:spcAft>
              <a:buNone/>
            </a:pPr>
            <a:r>
              <a:rPr b="1" lang="en" sz="800" u="none" cap="none" strike="noStrike">
                <a:solidFill>
                  <a:srgbClr val="5B0F00"/>
                </a:solidFill>
                <a:latin typeface="Helvetica Neue"/>
                <a:ea typeface="Helvetica Neue"/>
                <a:cs typeface="Helvetica Neue"/>
                <a:sym typeface="Helvetica Neue"/>
              </a:rPr>
              <a:t>Office of Integrated Marketing</a:t>
            </a:r>
            <a:endParaRPr b="1" sz="800" u="none" cap="none" strike="noStrike">
              <a:solidFill>
                <a:srgbClr val="5B0F00"/>
              </a:solidFill>
              <a:latin typeface="Helvetica Neue"/>
              <a:ea typeface="Helvetica Neue"/>
              <a:cs typeface="Helvetica Neue"/>
              <a:sym typeface="Helvetica Neue"/>
            </a:endParaRPr>
          </a:p>
        </p:txBody>
      </p:sp>
      <p:sp>
        <p:nvSpPr>
          <p:cNvPr id="277" name="Google Shape;277;p53"/>
          <p:cNvSpPr txBox="1"/>
          <p:nvPr/>
        </p:nvSpPr>
        <p:spPr>
          <a:xfrm>
            <a:off x="5310232" y="4745669"/>
            <a:ext cx="3833700" cy="3354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 sz="1600" u="none" cap="none" strike="noStrike">
                <a:solidFill>
                  <a:srgbClr val="5B0F00"/>
                </a:solidFill>
                <a:latin typeface="Helvetica Neue"/>
                <a:ea typeface="Helvetica Neue"/>
                <a:cs typeface="Helvetica Neue"/>
                <a:sym typeface="Helvetica Neue"/>
              </a:rPr>
              <a:t>Continuing your Acquisition Journey</a:t>
            </a:r>
            <a:endParaRPr sz="1600">
              <a:solidFill>
                <a:srgbClr val="5B0F00"/>
              </a:solidFill>
              <a:latin typeface="Helvetica Neue"/>
              <a:ea typeface="Helvetica Neue"/>
              <a:cs typeface="Helvetica Neue"/>
              <a:sym typeface="Helvetica Neue"/>
            </a:endParaRPr>
          </a:p>
        </p:txBody>
      </p:sp>
      <p:sp>
        <p:nvSpPr>
          <p:cNvPr id="278" name="Google Shape;278;p53"/>
          <p:cNvSpPr/>
          <p:nvPr/>
        </p:nvSpPr>
        <p:spPr>
          <a:xfrm>
            <a:off x="0" y="0"/>
            <a:ext cx="9144000" cy="784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279" name="Google Shape;279;p53"/>
          <p:cNvPicPr preferRelativeResize="0"/>
          <p:nvPr/>
        </p:nvPicPr>
        <p:blipFill rotWithShape="1">
          <a:blip r:embed="rId4">
            <a:alphaModFix/>
          </a:blip>
          <a:srcRect b="21563" l="0" r="0" t="21557"/>
          <a:stretch/>
        </p:blipFill>
        <p:spPr>
          <a:xfrm>
            <a:off x="4350994" y="0"/>
            <a:ext cx="4793006" cy="4358776"/>
          </a:xfrm>
          <a:prstGeom prst="rect">
            <a:avLst/>
          </a:prstGeom>
          <a:noFill/>
          <a:ln>
            <a:noFill/>
          </a:ln>
        </p:spPr>
      </p:pic>
      <p:sp>
        <p:nvSpPr>
          <p:cNvPr id="280" name="Google Shape;280;p53"/>
          <p:cNvSpPr txBox="1"/>
          <p:nvPr>
            <p:ph type="ctrTitle"/>
          </p:nvPr>
        </p:nvSpPr>
        <p:spPr>
          <a:xfrm>
            <a:off x="4350994" y="1575600"/>
            <a:ext cx="4792800" cy="1794300"/>
          </a:xfrm>
          <a:prstGeom prst="rect">
            <a:avLst/>
          </a:prstGeom>
          <a:solidFill>
            <a:srgbClr val="FCE5CD"/>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rgbClr val="1C304A"/>
              </a:buClr>
              <a:buSzPts val="3800"/>
              <a:buFont typeface="Helvetica Neue"/>
              <a:buNone/>
            </a:pPr>
            <a:r>
              <a:rPr lang="en" sz="5100">
                <a:solidFill>
                  <a:srgbClr val="5B0F00"/>
                </a:solidFill>
                <a:latin typeface="Helvetica Neue"/>
                <a:ea typeface="Helvetica Neue"/>
                <a:cs typeface="Helvetica Neue"/>
                <a:sym typeface="Helvetica Neue"/>
              </a:rPr>
              <a:t>THANK YOU!</a:t>
            </a:r>
            <a:endParaRPr sz="5100">
              <a:solidFill>
                <a:srgbClr val="5B0F00"/>
              </a:solidFill>
              <a:latin typeface="Helvetica Neue"/>
              <a:ea typeface="Helvetica Neue"/>
              <a:cs typeface="Helvetica Neue"/>
              <a:sym typeface="Helvetica Neue"/>
            </a:endParaRPr>
          </a:p>
        </p:txBody>
      </p:sp>
      <p:pic>
        <p:nvPicPr>
          <p:cNvPr id="281" name="Google Shape;281;p53"/>
          <p:cNvPicPr preferRelativeResize="0"/>
          <p:nvPr/>
        </p:nvPicPr>
        <p:blipFill>
          <a:blip r:embed="rId5">
            <a:alphaModFix/>
          </a:blip>
          <a:stretch>
            <a:fillRect/>
          </a:stretch>
        </p:blipFill>
        <p:spPr>
          <a:xfrm>
            <a:off x="972394" y="1349175"/>
            <a:ext cx="2244751" cy="22470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41"/>
          <p:cNvSpPr txBox="1"/>
          <p:nvPr>
            <p:ph type="title"/>
          </p:nvPr>
        </p:nvSpPr>
        <p:spPr>
          <a:xfrm>
            <a:off x="311700" y="274025"/>
            <a:ext cx="8520600" cy="62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4199">
                <a:solidFill>
                  <a:srgbClr val="1C4587"/>
                </a:solidFill>
                <a:latin typeface="Helvetica Neue"/>
                <a:ea typeface="Helvetica Neue"/>
                <a:cs typeface="Helvetica Neue"/>
                <a:sym typeface="Helvetica Neue"/>
              </a:rPr>
              <a:t>Panelists</a:t>
            </a:r>
            <a:r>
              <a:rPr b="1" lang="en" sz="4700">
                <a:solidFill>
                  <a:srgbClr val="1C4587"/>
                </a:solidFill>
                <a:latin typeface="Helvetica Neue"/>
                <a:ea typeface="Helvetica Neue"/>
                <a:cs typeface="Helvetica Neue"/>
                <a:sym typeface="Helvetica Neue"/>
              </a:rPr>
              <a:t>: </a:t>
            </a:r>
            <a:endParaRPr b="1" sz="1685">
              <a:solidFill>
                <a:srgbClr val="1C4587"/>
              </a:solidFill>
              <a:latin typeface="Helvetica Neue"/>
              <a:ea typeface="Helvetica Neue"/>
              <a:cs typeface="Helvetica Neue"/>
              <a:sym typeface="Helvetica Neue"/>
            </a:endParaRPr>
          </a:p>
          <a:p>
            <a:pPr indent="0" lvl="0" marL="0" rtl="0" algn="l">
              <a:lnSpc>
                <a:spcPct val="100000"/>
              </a:lnSpc>
              <a:spcBef>
                <a:spcPts val="0"/>
              </a:spcBef>
              <a:spcAft>
                <a:spcPts val="0"/>
              </a:spcAft>
              <a:buSzPts val="2800"/>
              <a:buNone/>
            </a:pPr>
            <a:r>
              <a:t/>
            </a:r>
            <a:endParaRPr b="1" sz="1820">
              <a:solidFill>
                <a:srgbClr val="38761D"/>
              </a:solidFill>
              <a:latin typeface="Helvetica Neue"/>
              <a:ea typeface="Helvetica Neue"/>
              <a:cs typeface="Helvetica Neue"/>
              <a:sym typeface="Helvetica Neue"/>
            </a:endParaRPr>
          </a:p>
          <a:p>
            <a:pPr indent="0" lvl="0" marL="0" rtl="0" algn="l">
              <a:lnSpc>
                <a:spcPct val="100000"/>
              </a:lnSpc>
              <a:spcBef>
                <a:spcPts val="0"/>
              </a:spcBef>
              <a:spcAft>
                <a:spcPts val="0"/>
              </a:spcAft>
              <a:buSzPts val="2800"/>
              <a:buNone/>
            </a:pPr>
            <a:r>
              <a:t/>
            </a:r>
            <a:endParaRPr b="1" sz="1820">
              <a:solidFill>
                <a:srgbClr val="38761D"/>
              </a:solidFill>
              <a:latin typeface="Helvetica Neue"/>
              <a:ea typeface="Helvetica Neue"/>
              <a:cs typeface="Helvetica Neue"/>
              <a:sym typeface="Helvetica Neue"/>
            </a:endParaRPr>
          </a:p>
        </p:txBody>
      </p:sp>
      <p:sp>
        <p:nvSpPr>
          <p:cNvPr id="193" name="Google Shape;193;p41"/>
          <p:cNvSpPr txBox="1"/>
          <p:nvPr/>
        </p:nvSpPr>
        <p:spPr>
          <a:xfrm>
            <a:off x="1996800" y="1274200"/>
            <a:ext cx="1306800" cy="1383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800" u="none" cap="none" strike="noStrike">
                <a:solidFill>
                  <a:srgbClr val="1C4587"/>
                </a:solidFill>
                <a:latin typeface="Arial"/>
                <a:ea typeface="Arial"/>
                <a:cs typeface="Arial"/>
                <a:sym typeface="Arial"/>
              </a:rPr>
              <a:t>Kusuma Aralere</a:t>
            </a:r>
            <a:endParaRPr b="1" i="0" sz="1800" u="none" cap="none" strike="noStrike">
              <a:solidFill>
                <a:srgbClr val="1C4587"/>
              </a:solidFill>
              <a:latin typeface="Arial"/>
              <a:ea typeface="Arial"/>
              <a:cs typeface="Arial"/>
              <a:sym typeface="Arial"/>
            </a:endParaRPr>
          </a:p>
        </p:txBody>
      </p:sp>
      <p:pic>
        <p:nvPicPr>
          <p:cNvPr id="194" name="Google Shape;194;p41"/>
          <p:cNvPicPr preferRelativeResize="0"/>
          <p:nvPr/>
        </p:nvPicPr>
        <p:blipFill rotWithShape="1">
          <a:blip r:embed="rId3">
            <a:alphaModFix/>
          </a:blip>
          <a:srcRect b="0" l="0" r="0" t="0"/>
          <a:stretch/>
        </p:blipFill>
        <p:spPr>
          <a:xfrm>
            <a:off x="3418925" y="1253806"/>
            <a:ext cx="1153075" cy="1729613"/>
          </a:xfrm>
          <a:prstGeom prst="rect">
            <a:avLst/>
          </a:prstGeom>
          <a:noFill/>
          <a:ln>
            <a:noFill/>
          </a:ln>
        </p:spPr>
      </p:pic>
      <p:sp>
        <p:nvSpPr>
          <p:cNvPr id="195" name="Google Shape;195;p41"/>
          <p:cNvSpPr txBox="1"/>
          <p:nvPr/>
        </p:nvSpPr>
        <p:spPr>
          <a:xfrm>
            <a:off x="4572000" y="1274188"/>
            <a:ext cx="1226400" cy="96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lang="en" sz="1800">
                <a:solidFill>
                  <a:srgbClr val="1C4587"/>
                </a:solidFill>
              </a:rPr>
              <a:t>Andrea</a:t>
            </a:r>
            <a:r>
              <a:rPr b="1" i="0" lang="en" sz="1100" u="none" cap="none" strike="noStrike">
                <a:solidFill>
                  <a:srgbClr val="1C4587"/>
                </a:solidFill>
                <a:latin typeface="Arial"/>
                <a:ea typeface="Arial"/>
                <a:cs typeface="Arial"/>
                <a:sym typeface="Arial"/>
              </a:rPr>
              <a:t> </a:t>
            </a:r>
            <a:r>
              <a:rPr b="1" lang="en" sz="1800">
                <a:solidFill>
                  <a:srgbClr val="1C4587"/>
                </a:solidFill>
              </a:rPr>
              <a:t>Azarcon-Heller</a:t>
            </a:r>
            <a:endParaRPr b="1" i="0" sz="1100" u="none" cap="none" strike="noStrike">
              <a:solidFill>
                <a:srgbClr val="1C4587"/>
              </a:solidFill>
              <a:latin typeface="Arial"/>
              <a:ea typeface="Arial"/>
              <a:cs typeface="Arial"/>
              <a:sym typeface="Arial"/>
            </a:endParaRPr>
          </a:p>
        </p:txBody>
      </p:sp>
      <p:pic>
        <p:nvPicPr>
          <p:cNvPr descr="Photo of Jack Brothers" id="196" name="Google Shape;196;p41"/>
          <p:cNvPicPr preferRelativeResize="0"/>
          <p:nvPr/>
        </p:nvPicPr>
        <p:blipFill rotWithShape="1">
          <a:blip r:embed="rId4">
            <a:alphaModFix/>
          </a:blip>
          <a:srcRect b="0" l="0" r="0" t="0"/>
          <a:stretch/>
        </p:blipFill>
        <p:spPr>
          <a:xfrm>
            <a:off x="6204125" y="1267575"/>
            <a:ext cx="1197124" cy="1669489"/>
          </a:xfrm>
          <a:prstGeom prst="rect">
            <a:avLst/>
          </a:prstGeom>
          <a:noFill/>
          <a:ln>
            <a:noFill/>
          </a:ln>
        </p:spPr>
      </p:pic>
      <p:sp>
        <p:nvSpPr>
          <p:cNvPr id="197" name="Google Shape;197;p41"/>
          <p:cNvSpPr txBox="1"/>
          <p:nvPr/>
        </p:nvSpPr>
        <p:spPr>
          <a:xfrm>
            <a:off x="7401250" y="1274188"/>
            <a:ext cx="1226400" cy="96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lang="en" sz="1800">
                <a:solidFill>
                  <a:srgbClr val="1C4587"/>
                </a:solidFill>
              </a:rPr>
              <a:t>Jack Brothers</a:t>
            </a:r>
            <a:endParaRPr b="1" sz="1800">
              <a:solidFill>
                <a:srgbClr val="1C4587"/>
              </a:solidFill>
            </a:endParaRPr>
          </a:p>
        </p:txBody>
      </p:sp>
      <p:sp>
        <p:nvSpPr>
          <p:cNvPr id="198" name="Google Shape;198;p41"/>
          <p:cNvSpPr txBox="1"/>
          <p:nvPr/>
        </p:nvSpPr>
        <p:spPr>
          <a:xfrm>
            <a:off x="3165450" y="3155563"/>
            <a:ext cx="1226400" cy="96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lang="en" sz="1800">
                <a:solidFill>
                  <a:srgbClr val="1C4587"/>
                </a:solidFill>
              </a:rPr>
              <a:t>Crystal Palacios</a:t>
            </a:r>
            <a:endParaRPr b="1" sz="1800">
              <a:solidFill>
                <a:srgbClr val="1C4587"/>
              </a:solidFill>
            </a:endParaRPr>
          </a:p>
        </p:txBody>
      </p:sp>
      <p:pic>
        <p:nvPicPr>
          <p:cNvPr descr="Photo of Donna Sykes" id="199" name="Google Shape;199;p41"/>
          <p:cNvPicPr preferRelativeResize="0"/>
          <p:nvPr/>
        </p:nvPicPr>
        <p:blipFill rotWithShape="1">
          <a:blip r:embed="rId5">
            <a:alphaModFix/>
          </a:blip>
          <a:srcRect b="0" l="0" r="0" t="0"/>
          <a:stretch/>
        </p:blipFill>
        <p:spPr>
          <a:xfrm>
            <a:off x="4864031" y="3123475"/>
            <a:ext cx="1197120" cy="1702149"/>
          </a:xfrm>
          <a:prstGeom prst="rect">
            <a:avLst/>
          </a:prstGeom>
          <a:noFill/>
          <a:ln>
            <a:noFill/>
          </a:ln>
        </p:spPr>
      </p:pic>
      <p:sp>
        <p:nvSpPr>
          <p:cNvPr id="200" name="Google Shape;200;p41"/>
          <p:cNvSpPr txBox="1"/>
          <p:nvPr/>
        </p:nvSpPr>
        <p:spPr>
          <a:xfrm>
            <a:off x="6029025" y="3221038"/>
            <a:ext cx="1226400" cy="96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lang="en" sz="1800">
                <a:solidFill>
                  <a:srgbClr val="1C4587"/>
                </a:solidFill>
              </a:rPr>
              <a:t>Donna Sykes</a:t>
            </a:r>
            <a:endParaRPr b="1" sz="1800">
              <a:solidFill>
                <a:srgbClr val="1C4587"/>
              </a:solidFill>
            </a:endParaRPr>
          </a:p>
        </p:txBody>
      </p:sp>
      <p:pic>
        <p:nvPicPr>
          <p:cNvPr id="201" name="Google Shape;201;p41"/>
          <p:cNvPicPr preferRelativeResize="0"/>
          <p:nvPr/>
        </p:nvPicPr>
        <p:blipFill>
          <a:blip r:embed="rId6">
            <a:alphaModFix/>
          </a:blip>
          <a:stretch>
            <a:fillRect/>
          </a:stretch>
        </p:blipFill>
        <p:spPr>
          <a:xfrm>
            <a:off x="369950" y="1253800"/>
            <a:ext cx="1536650" cy="1525433"/>
          </a:xfrm>
          <a:prstGeom prst="rect">
            <a:avLst/>
          </a:prstGeom>
          <a:noFill/>
          <a:ln>
            <a:noFill/>
          </a:ln>
        </p:spPr>
      </p:pic>
      <p:pic>
        <p:nvPicPr>
          <p:cNvPr id="202" name="Google Shape;202;p41" title="Crystal Palacios_Headshot.jpg"/>
          <p:cNvPicPr preferRelativeResize="0"/>
          <p:nvPr/>
        </p:nvPicPr>
        <p:blipFill>
          <a:blip r:embed="rId7">
            <a:alphaModFix/>
          </a:blip>
          <a:stretch>
            <a:fillRect/>
          </a:stretch>
        </p:blipFill>
        <p:spPr>
          <a:xfrm>
            <a:off x="1795574" y="3130200"/>
            <a:ext cx="1306799" cy="16937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111111"/>
              <a:buFont typeface="Arial"/>
              <a:buNone/>
            </a:pPr>
            <a:r>
              <a:rPr b="1" lang="en" sz="2600">
                <a:solidFill>
                  <a:srgbClr val="1C4587"/>
                </a:solidFill>
              </a:rPr>
              <a:t>Please share some mistakes even good CORs make. </a:t>
            </a:r>
            <a:endParaRPr b="1" sz="2400">
              <a:solidFill>
                <a:srgbClr val="1C4587"/>
              </a:solidFill>
              <a:latin typeface="Helvetica Neue"/>
              <a:ea typeface="Helvetica Neue"/>
              <a:cs typeface="Helvetica Neue"/>
              <a:sym typeface="Helvetica Neue"/>
            </a:endParaRPr>
          </a:p>
        </p:txBody>
      </p:sp>
      <p:pic>
        <p:nvPicPr>
          <p:cNvPr descr="Man sitting at desk with words underneath:  &quot;I was told there would be documentation.&quot; The image is a still shot meme from the movie 'Office Space.'" id="208" name="Google Shape;208;p42"/>
          <p:cNvPicPr preferRelativeResize="0"/>
          <p:nvPr/>
        </p:nvPicPr>
        <p:blipFill rotWithShape="1">
          <a:blip r:embed="rId3">
            <a:alphaModFix/>
          </a:blip>
          <a:srcRect b="0" l="0" r="0" t="0"/>
          <a:stretch/>
        </p:blipFill>
        <p:spPr>
          <a:xfrm>
            <a:off x="2219850" y="1337025"/>
            <a:ext cx="4154775" cy="3406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38000"/>
              </a:lnSpc>
              <a:spcBef>
                <a:spcPts val="0"/>
              </a:spcBef>
              <a:spcAft>
                <a:spcPts val="0"/>
              </a:spcAft>
              <a:buSzPct val="119658"/>
              <a:buNone/>
            </a:pPr>
            <a:r>
              <a:rPr b="1" lang="en" sz="2600">
                <a:solidFill>
                  <a:srgbClr val="1C4587"/>
                </a:solidFill>
              </a:rPr>
              <a:t>What challenges do you think most CORs within the Federal Government experience?</a:t>
            </a:r>
            <a:endParaRPr b="1" sz="2600">
              <a:solidFill>
                <a:srgbClr val="1C4587"/>
              </a:solidFill>
            </a:endParaRPr>
          </a:p>
          <a:p>
            <a:pPr indent="0" lvl="0" marL="0" rtl="0" algn="l">
              <a:lnSpc>
                <a:spcPct val="100000"/>
              </a:lnSpc>
              <a:spcBef>
                <a:spcPts val="0"/>
              </a:spcBef>
              <a:spcAft>
                <a:spcPts val="0"/>
              </a:spcAft>
              <a:buSzPct val="119658"/>
              <a:buNone/>
            </a:pPr>
            <a:r>
              <a:t/>
            </a:r>
            <a:endParaRPr b="1" sz="2600">
              <a:solidFill>
                <a:srgbClr val="1C4587"/>
              </a:solidFill>
            </a:endParaRPr>
          </a:p>
        </p:txBody>
      </p:sp>
      <p:pic>
        <p:nvPicPr>
          <p:cNvPr descr="Black Cat filing his claws with the caption:  Challenge Accepted" id="214" name="Google Shape;214;p43"/>
          <p:cNvPicPr preferRelativeResize="0"/>
          <p:nvPr/>
        </p:nvPicPr>
        <p:blipFill rotWithShape="1">
          <a:blip r:embed="rId3">
            <a:alphaModFix/>
          </a:blip>
          <a:srcRect b="0" l="0" r="0" t="0"/>
          <a:stretch/>
        </p:blipFill>
        <p:spPr>
          <a:xfrm>
            <a:off x="2764425" y="1730650"/>
            <a:ext cx="3328450" cy="3328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38000"/>
              </a:lnSpc>
              <a:spcBef>
                <a:spcPts val="0"/>
              </a:spcBef>
              <a:spcAft>
                <a:spcPts val="0"/>
              </a:spcAft>
              <a:buSzPct val="119658"/>
              <a:buNone/>
            </a:pPr>
            <a:r>
              <a:rPr b="1" lang="en" sz="2600">
                <a:solidFill>
                  <a:srgbClr val="1C4587"/>
                </a:solidFill>
              </a:rPr>
              <a:t>What suggestions do you have for CORs to make their work experience more efficient? (tips &amp; tricks)</a:t>
            </a:r>
            <a:endParaRPr b="1" sz="2600">
              <a:solidFill>
                <a:srgbClr val="1C4587"/>
              </a:solidFill>
            </a:endParaRPr>
          </a:p>
          <a:p>
            <a:pPr indent="0" lvl="0" marL="0" rtl="0" algn="l">
              <a:lnSpc>
                <a:spcPct val="100000"/>
              </a:lnSpc>
              <a:spcBef>
                <a:spcPts val="0"/>
              </a:spcBef>
              <a:spcAft>
                <a:spcPts val="0"/>
              </a:spcAft>
              <a:buSzPct val="119658"/>
              <a:buNone/>
            </a:pPr>
            <a:r>
              <a:t/>
            </a:r>
            <a:endParaRPr b="1" sz="2600">
              <a:solidFill>
                <a:srgbClr val="1C4587"/>
              </a:solidFill>
            </a:endParaRPr>
          </a:p>
        </p:txBody>
      </p:sp>
      <p:pic>
        <p:nvPicPr>
          <p:cNvPr descr="Graphic of coworkers handing each other completed work" id="220" name="Google Shape;220;p44" title="office work"/>
          <p:cNvPicPr preferRelativeResize="0"/>
          <p:nvPr/>
        </p:nvPicPr>
        <p:blipFill rotWithShape="1">
          <a:blip r:embed="rId3">
            <a:alphaModFix/>
          </a:blip>
          <a:srcRect b="0" l="0" r="0" t="0"/>
          <a:stretch/>
        </p:blipFill>
        <p:spPr>
          <a:xfrm>
            <a:off x="223700" y="2189106"/>
            <a:ext cx="4348299" cy="2445918"/>
          </a:xfrm>
          <a:prstGeom prst="rect">
            <a:avLst/>
          </a:prstGeom>
          <a:noFill/>
          <a:ln>
            <a:noFill/>
          </a:ln>
        </p:spPr>
      </p:pic>
      <p:pic>
        <p:nvPicPr>
          <p:cNvPr descr="Sign Post with signs of &quot;Help&quot;, &quot;Support&quot;, &quot;Advice&quot;, and &quot;Guidance&quot;" id="221" name="Google Shape;221;p44"/>
          <p:cNvPicPr preferRelativeResize="0"/>
          <p:nvPr/>
        </p:nvPicPr>
        <p:blipFill rotWithShape="1">
          <a:blip r:embed="rId4">
            <a:alphaModFix/>
          </a:blip>
          <a:srcRect b="0" l="0" r="0" t="0"/>
          <a:stretch/>
        </p:blipFill>
        <p:spPr>
          <a:xfrm>
            <a:off x="4961500" y="1984650"/>
            <a:ext cx="3785026" cy="2650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5"/>
          <p:cNvSpPr txBox="1"/>
          <p:nvPr>
            <p:ph type="title"/>
          </p:nvPr>
        </p:nvSpPr>
        <p:spPr>
          <a:xfrm>
            <a:off x="311700" y="445025"/>
            <a:ext cx="86904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42307"/>
              <a:buFont typeface="Arial"/>
              <a:buNone/>
            </a:pPr>
            <a:r>
              <a:rPr b="1" lang="en" sz="2600">
                <a:solidFill>
                  <a:srgbClr val="1C4587"/>
                </a:solidFill>
              </a:rPr>
              <a:t>What is one of the strangest calls you've ever gotten/problem you've had to solve as a COR?</a:t>
            </a:r>
            <a:endParaRPr b="1" sz="2600">
              <a:solidFill>
                <a:srgbClr val="1C4587"/>
              </a:solidFill>
            </a:endParaRPr>
          </a:p>
          <a:p>
            <a:pPr indent="0" lvl="0" marL="0" rtl="0" algn="l">
              <a:lnSpc>
                <a:spcPct val="100000"/>
              </a:lnSpc>
              <a:spcBef>
                <a:spcPts val="1600"/>
              </a:spcBef>
              <a:spcAft>
                <a:spcPts val="0"/>
              </a:spcAft>
              <a:buSzPct val="119658"/>
              <a:buNone/>
            </a:pPr>
            <a:r>
              <a:t/>
            </a:r>
            <a:endParaRPr b="1" sz="2600">
              <a:solidFill>
                <a:srgbClr val="1C4587"/>
              </a:solidFill>
            </a:endParaRPr>
          </a:p>
        </p:txBody>
      </p:sp>
      <p:pic>
        <p:nvPicPr>
          <p:cNvPr descr="Funny graphic:  &quot;Is this cat fur real???&quot;   Picture of kitten with questioning/skeptical look on his face." id="227" name="Google Shape;227;p45"/>
          <p:cNvPicPr preferRelativeResize="0"/>
          <p:nvPr/>
        </p:nvPicPr>
        <p:blipFill rotWithShape="1">
          <a:blip r:embed="rId3">
            <a:alphaModFix/>
          </a:blip>
          <a:srcRect b="0" l="0" r="0" t="0"/>
          <a:stretch/>
        </p:blipFill>
        <p:spPr>
          <a:xfrm>
            <a:off x="1623600" y="1772488"/>
            <a:ext cx="2136675" cy="2951850"/>
          </a:xfrm>
          <a:prstGeom prst="rect">
            <a:avLst/>
          </a:prstGeom>
          <a:noFill/>
          <a:ln>
            <a:noFill/>
          </a:ln>
        </p:spPr>
      </p:pic>
      <p:pic>
        <p:nvPicPr>
          <p:cNvPr descr="Coffee Mug with quote:  &quot;Due to the confidentiality of my job - I don't know what I'm doing&quot;" id="228" name="Google Shape;228;p45"/>
          <p:cNvPicPr preferRelativeResize="0"/>
          <p:nvPr/>
        </p:nvPicPr>
        <p:blipFill rotWithShape="1">
          <a:blip r:embed="rId4">
            <a:alphaModFix/>
          </a:blip>
          <a:srcRect b="0" l="0" r="0" t="0"/>
          <a:stretch/>
        </p:blipFill>
        <p:spPr>
          <a:xfrm>
            <a:off x="4757600" y="1797825"/>
            <a:ext cx="2180500" cy="2901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6"/>
          <p:cNvSpPr txBox="1"/>
          <p:nvPr>
            <p:ph type="title"/>
          </p:nvPr>
        </p:nvSpPr>
        <p:spPr>
          <a:xfrm>
            <a:off x="184275" y="430450"/>
            <a:ext cx="86904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42307"/>
              <a:buFont typeface="Arial"/>
              <a:buNone/>
            </a:pPr>
            <a:r>
              <a:rPr b="1" lang="en" sz="2600">
                <a:solidFill>
                  <a:srgbClr val="1C4587"/>
                </a:solidFill>
              </a:rPr>
              <a:t>What is one little “innocent thing” that can “blow up” </a:t>
            </a:r>
            <a:endParaRPr b="1" sz="2600">
              <a:solidFill>
                <a:srgbClr val="1C4587"/>
              </a:solidFill>
            </a:endParaRPr>
          </a:p>
          <a:p>
            <a:pPr indent="0" lvl="0" marL="0" rtl="0" algn="l">
              <a:lnSpc>
                <a:spcPct val="115000"/>
              </a:lnSpc>
              <a:spcBef>
                <a:spcPts val="1600"/>
              </a:spcBef>
              <a:spcAft>
                <a:spcPts val="0"/>
              </a:spcAft>
              <a:buClr>
                <a:schemeClr val="dk1"/>
              </a:buClr>
              <a:buSzPct val="42307"/>
              <a:buFont typeface="Arial"/>
              <a:buNone/>
            </a:pPr>
            <a:r>
              <a:rPr b="1" lang="en" sz="2600">
                <a:solidFill>
                  <a:srgbClr val="1C4587"/>
                </a:solidFill>
              </a:rPr>
              <a:t>on you if you’re not careful?</a:t>
            </a:r>
            <a:endParaRPr b="1" sz="2600">
              <a:solidFill>
                <a:srgbClr val="1C4587"/>
              </a:solidFill>
            </a:endParaRPr>
          </a:p>
          <a:p>
            <a:pPr indent="0" lvl="0" marL="0" rtl="0" algn="l">
              <a:lnSpc>
                <a:spcPct val="100000"/>
              </a:lnSpc>
              <a:spcBef>
                <a:spcPts val="1600"/>
              </a:spcBef>
              <a:spcAft>
                <a:spcPts val="0"/>
              </a:spcAft>
              <a:buSzPct val="119658"/>
              <a:buNone/>
            </a:pPr>
            <a:r>
              <a:t/>
            </a:r>
            <a:endParaRPr b="1" sz="2600">
              <a:solidFill>
                <a:srgbClr val="1C4587"/>
              </a:solidFill>
            </a:endParaRPr>
          </a:p>
        </p:txBody>
      </p:sp>
      <p:pic>
        <p:nvPicPr>
          <p:cNvPr descr="Image of a fiery explosion" id="234" name="Google Shape;234;p46"/>
          <p:cNvPicPr preferRelativeResize="0"/>
          <p:nvPr/>
        </p:nvPicPr>
        <p:blipFill rotWithShape="1">
          <a:blip r:embed="rId3">
            <a:alphaModFix/>
          </a:blip>
          <a:srcRect b="0" l="0" r="0" t="0"/>
          <a:stretch/>
        </p:blipFill>
        <p:spPr>
          <a:xfrm>
            <a:off x="1614825" y="1588875"/>
            <a:ext cx="5829300" cy="3244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38000"/>
              </a:lnSpc>
              <a:spcBef>
                <a:spcPts val="0"/>
              </a:spcBef>
              <a:spcAft>
                <a:spcPts val="0"/>
              </a:spcAft>
              <a:buSzPct val="119658"/>
              <a:buNone/>
            </a:pPr>
            <a:r>
              <a:rPr b="1" lang="en" sz="2600">
                <a:solidFill>
                  <a:srgbClr val="1C4587"/>
                </a:solidFill>
              </a:rPr>
              <a:t>What advice would you offer to someone just starting out as a COR or considering a career in the COR field?</a:t>
            </a:r>
            <a:endParaRPr b="1" sz="2600">
              <a:solidFill>
                <a:srgbClr val="1C4587"/>
              </a:solidFill>
            </a:endParaRPr>
          </a:p>
          <a:p>
            <a:pPr indent="0" lvl="0" marL="0" rtl="0" algn="l">
              <a:lnSpc>
                <a:spcPct val="100000"/>
              </a:lnSpc>
              <a:spcBef>
                <a:spcPts val="0"/>
              </a:spcBef>
              <a:spcAft>
                <a:spcPts val="0"/>
              </a:spcAft>
              <a:buSzPct val="119658"/>
              <a:buNone/>
            </a:pPr>
            <a:r>
              <a:t/>
            </a:r>
            <a:endParaRPr b="1" sz="2600">
              <a:solidFill>
                <a:srgbClr val="1C4587"/>
              </a:solidFill>
            </a:endParaRPr>
          </a:p>
        </p:txBody>
      </p:sp>
      <p:pic>
        <p:nvPicPr>
          <p:cNvPr descr="Cartoon figure people looking for direction with arrows pointing in many directions." id="240" name="Google Shape;240;p47"/>
          <p:cNvPicPr preferRelativeResize="0"/>
          <p:nvPr/>
        </p:nvPicPr>
        <p:blipFill rotWithShape="1">
          <a:blip r:embed="rId3">
            <a:alphaModFix/>
          </a:blip>
          <a:srcRect b="0" l="0" r="0" t="0"/>
          <a:stretch/>
        </p:blipFill>
        <p:spPr>
          <a:xfrm>
            <a:off x="2022100" y="1611025"/>
            <a:ext cx="5020651" cy="3150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8"/>
          <p:cNvSpPr txBox="1"/>
          <p:nvPr>
            <p:ph type="title"/>
          </p:nvPr>
        </p:nvSpPr>
        <p:spPr>
          <a:xfrm>
            <a:off x="311700" y="445025"/>
            <a:ext cx="86904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42307"/>
              <a:buFont typeface="Arial"/>
              <a:buNone/>
            </a:pPr>
            <a:r>
              <a:rPr b="1" lang="en" sz="2600">
                <a:solidFill>
                  <a:srgbClr val="1C4587"/>
                </a:solidFill>
              </a:rPr>
              <a:t>What do you see for the future in COR responsibilities?  What is changing?</a:t>
            </a:r>
            <a:endParaRPr b="1" sz="2600">
              <a:solidFill>
                <a:srgbClr val="1C4587"/>
              </a:solidFill>
            </a:endParaRPr>
          </a:p>
          <a:p>
            <a:pPr indent="0" lvl="0" marL="0" rtl="0" algn="l">
              <a:lnSpc>
                <a:spcPct val="100000"/>
              </a:lnSpc>
              <a:spcBef>
                <a:spcPts val="1600"/>
              </a:spcBef>
              <a:spcAft>
                <a:spcPts val="0"/>
              </a:spcAft>
              <a:buSzPct val="119658"/>
              <a:buNone/>
            </a:pPr>
            <a:r>
              <a:t/>
            </a:r>
            <a:endParaRPr b="1" sz="2600">
              <a:solidFill>
                <a:srgbClr val="1C4587"/>
              </a:solidFill>
            </a:endParaRPr>
          </a:p>
        </p:txBody>
      </p:sp>
      <p:pic>
        <p:nvPicPr>
          <p:cNvPr descr="View of a road with the words &quot;Future&quot; painted on it and an arrow pointing down the road" id="246" name="Google Shape;246;p48"/>
          <p:cNvPicPr preferRelativeResize="0"/>
          <p:nvPr/>
        </p:nvPicPr>
        <p:blipFill rotWithShape="1">
          <a:blip r:embed="rId3">
            <a:alphaModFix/>
          </a:blip>
          <a:srcRect b="0" l="0" r="0" t="0"/>
          <a:stretch/>
        </p:blipFill>
        <p:spPr>
          <a:xfrm>
            <a:off x="2211613" y="1657700"/>
            <a:ext cx="4720775" cy="3147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