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5" r:id="rId1"/>
    <p:sldMasterId id="2147483766" r:id="rId2"/>
    <p:sldMasterId id="2147483767" r:id="rId3"/>
    <p:sldMasterId id="2147483768" r:id="rId4"/>
    <p:sldMasterId id="2147483769" r:id="rId5"/>
  </p:sldMasterIdLst>
  <p:notesMasterIdLst>
    <p:notesMasterId r:id="rId4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Impact" panose="020B0806030902050204" pitchFamily="3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add9003439_0_1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add9003439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b70c88420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b70c88420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ace360d747_0_3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ace360d747_0_3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add90034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add90034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add9003439_0_1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add9003439_0_1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ace360d747_0_2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ace360d747_0_2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the people who will be needed to bring your product to life should be involved in the research planning and execution.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product owner is the key person for any software project, and must be a government employee. The product owner works with users, stakeholders, technologists, and the vendor to envision the direction for the product, with an eye toward delivering value to end users as quickly as possible. </a:t>
            </a:r>
            <a:endParaRPr/>
          </a:p>
          <a:p>
            <a:pPr marL="0" lvl="0" indent="0" algn="l" rtl="0">
              <a:spcBef>
                <a:spcPts val="0"/>
              </a:spcBef>
              <a:spcAft>
                <a:spcPts val="0"/>
              </a:spcAft>
              <a:buNone/>
            </a:pPr>
            <a:endParaRPr/>
          </a:p>
          <a:p>
            <a:pPr marL="0" lvl="0" indent="0" algn="l" rtl="0">
              <a:spcBef>
                <a:spcPts val="0"/>
              </a:spcBef>
              <a:spcAft>
                <a:spcPts val="0"/>
              </a:spcAft>
              <a:buNone/>
            </a:pPr>
            <a:r>
              <a:rPr lang="en"/>
              <a:t>The product owner doesn’t need to be a strong technologist. Instead, they should know the users of the system, the business (for example, Medicaid insurance or DMV services), and policy constraints.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add9003439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add9003439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ace360d747_0_2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ace360d747_0_20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add9003439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add9003439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ace360d747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ace360d747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Ashley</a:t>
            </a:r>
            <a:endParaRPr>
              <a:solidFill>
                <a:schemeClr val="dk1"/>
              </a:solidFill>
            </a:endParaRPr>
          </a:p>
          <a:p>
            <a:pPr marL="0" lvl="0" indent="0" algn="l" rtl="0">
              <a:spcBef>
                <a:spcPts val="0"/>
              </a:spcBef>
              <a:spcAft>
                <a:spcPts val="0"/>
              </a:spcAft>
              <a:buNone/>
            </a:pPr>
            <a:r>
              <a:rPr lang="en">
                <a:solidFill>
                  <a:schemeClr val="dk1"/>
                </a:solidFill>
              </a:rPr>
              <a:t>These are really feedback loops and validation points</a:t>
            </a:r>
            <a:endParaRPr>
              <a:solidFill>
                <a:schemeClr val="dk1"/>
              </a:solidFill>
            </a:endParaRPr>
          </a:p>
          <a:p>
            <a:pPr marL="0" lvl="0" indent="0" algn="l" rtl="0">
              <a:spcBef>
                <a:spcPts val="0"/>
              </a:spcBef>
              <a:spcAft>
                <a:spcPts val="0"/>
              </a:spcAft>
              <a:buNone/>
            </a:pPr>
            <a:r>
              <a:rPr lang="en">
                <a:solidFill>
                  <a:schemeClr val="dk1"/>
                </a:solidFill>
              </a:rPr>
              <a:t>Acq works here bc of ALL OF US</a:t>
            </a:r>
            <a:endParaRPr>
              <a:solidFill>
                <a:schemeClr val="dk1"/>
              </a:solidFill>
            </a:endParaRPr>
          </a:p>
          <a:p>
            <a:pPr marL="0" lvl="0" indent="0" algn="l" rtl="0">
              <a:spcBef>
                <a:spcPts val="0"/>
              </a:spcBef>
              <a:spcAft>
                <a:spcPts val="0"/>
              </a:spcAft>
              <a:buNone/>
            </a:pPr>
            <a:r>
              <a:rPr lang="en">
                <a:solidFill>
                  <a:schemeClr val="dk1"/>
                </a:solidFill>
              </a:rPr>
              <a:t>Our agile principles inherently derisk contracts and give partners better vendor outcomes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Best practices to expect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 developing requirements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Starting off with product framing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Validating problem statements with user research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Builds - SOOs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Buys - SOWs with scorecards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COTS - Sandbox access versus demos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Descriptive than prescriptive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Key personnel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Flexibility into the contract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Solicitations looked like dissertations - contracts are supposed to solve problems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add9003439_0_1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2add9003439_0_1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ace360d747_0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ace360d747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Ashley (she/her) is an evangelist for the use of modern procurement methods and the application of Agile methods to digital technology services and product acquisition. She prides herself in sharing “real talk” with her procurement clients and recognizes that contracting officers are the “tip of the spear” in IT transformation. </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Prior to her current role, she served as GSA 18F’s Acting Executive Director and Director of the GSA 18F Acquisition Chapter, was a lead Contracting Officer at the Food and Nutrition Service, and a Contracting Officer at the U.S. Forest Service.</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Ashley lives in Atlanta, GA and holds an MBA and Bachelor’s from South Carolina State University.</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algn="l" rtl="0">
              <a:lnSpc>
                <a:spcPct val="115000"/>
              </a:lnSpc>
              <a:spcBef>
                <a:spcPts val="1000"/>
              </a:spcBef>
              <a:spcAft>
                <a:spcPts val="1000"/>
              </a:spcAft>
              <a:buClr>
                <a:schemeClr val="dk1"/>
              </a:buClr>
              <a:buSzPts val="1100"/>
              <a:buFont typeface="Arial"/>
              <a:buNone/>
            </a:pPr>
            <a:br>
              <a:rPr lang="en" sz="1200">
                <a:solidFill>
                  <a:schemeClr val="dk1"/>
                </a:solidFill>
                <a:latin typeface="Helvetica Neue"/>
                <a:ea typeface="Helvetica Neue"/>
                <a:cs typeface="Helvetica Neue"/>
                <a:sym typeface="Helvetica Neue"/>
              </a:rPr>
            </a:b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The Service Delivery team works with GSA programs to help deliver digital services that are easy to use and support.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add900343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2add900343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ace360d747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ace360d747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ae002f13c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ae002f13c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2ae002f13c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2ae002f13c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ace360d747_0_3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ace360d747_0_3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ace360d747_0_3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2ace360d747_0_3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ace360d747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2ace360d747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Ashley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ace360d747_0_3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ace360d747_0_3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ace360d747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2ace360d747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Ashley</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2ace360d747_0_3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2ace360d747_0_3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dd9003439_0_1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dd9003439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Post award, these are some of the things that we’ll expect in projects going forward.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ace360d747_0_3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2ace360d747_0_3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2ace360d747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2ace360d747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ace360d747_0_1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ace360d747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endParaRPr/>
          </a:p>
          <a:p>
            <a:pPr marL="0" lvl="0" indent="0" algn="l" rtl="0">
              <a:spcBef>
                <a:spcPts val="0"/>
              </a:spcBef>
              <a:spcAft>
                <a:spcPts val="0"/>
              </a:spcAft>
              <a:buNone/>
            </a:pPr>
            <a:r>
              <a:rPr lang="en"/>
              <a:t>Post award, these are some of the things that we’ll expect in projects going forward.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ace360d74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ace360d74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2ace360d747_0_2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2ace360d747_0_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endParaRPr/>
          </a:p>
          <a:p>
            <a:pPr marL="0" lvl="0" indent="0" algn="l" rtl="0">
              <a:spcBef>
                <a:spcPts val="0"/>
              </a:spcBef>
              <a:spcAft>
                <a:spcPts val="0"/>
              </a:spcAft>
              <a:buNone/>
            </a:pPr>
            <a:r>
              <a:rPr lang="en"/>
              <a:t>Post award, these are some of the things that we’ll expect in projects going forward.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2add9003439_0_1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2add9003439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2ace360d747_0_2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2ace360d747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2ace360d747_0_2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2ace360d747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add9003439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2add9003439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2add9003439_0_1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2add9003439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ace360d747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ace360d747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this bring us to the next poll question…</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Has your company practiced user-centered design?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Yes, we have user experience designers on all of our projects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Yes, depending on a project’s need, we practice user-centered design</a:t>
            </a:r>
            <a:endParaRPr>
              <a:solidFill>
                <a:schemeClr val="dk1"/>
              </a:solidFill>
            </a:endParaRPr>
          </a:p>
          <a:p>
            <a:pPr marL="0" lvl="0" indent="0" algn="l" rtl="0">
              <a:spcBef>
                <a:spcPts val="0"/>
              </a:spcBef>
              <a:spcAft>
                <a:spcPts val="0"/>
              </a:spcAft>
              <a:buNone/>
            </a:pPr>
            <a:r>
              <a:rPr lang="en">
                <a:solidFill>
                  <a:schemeClr val="dk1"/>
                </a:solidFill>
              </a:rPr>
              <a:t>No, this isn’t a practice that our company employs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ace360d747_0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ace360d747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Agile Acquisition is the application of agile methods to the entire lifecycle of satisfying government needs - from identifying the need through satisfying the need and the closeout of the contract </a:t>
            </a:r>
            <a:endParaRPr/>
          </a:p>
          <a:p>
            <a:pPr marL="0" lvl="0" indent="0" algn="l" rtl="0">
              <a:spcBef>
                <a:spcPts val="0"/>
              </a:spcBef>
              <a:spcAft>
                <a:spcPts val="0"/>
              </a:spcAft>
              <a:buClr>
                <a:schemeClr val="dk1"/>
              </a:buClr>
              <a:buSzPts val="1100"/>
              <a:buFont typeface="Arial"/>
              <a:buNone/>
            </a:pPr>
            <a:r>
              <a:rPr lang="en"/>
              <a:t>Procurement: the process of awarding a contract to purchase products and services from a vendor(s))</a:t>
            </a:r>
            <a:endParaRPr/>
          </a:p>
          <a:p>
            <a:pPr marL="0" lvl="0" indent="0" algn="l" rtl="0">
              <a:spcBef>
                <a:spcPts val="0"/>
              </a:spcBef>
              <a:spcAft>
                <a:spcPts val="0"/>
              </a:spcAft>
              <a:buClr>
                <a:schemeClr val="dk1"/>
              </a:buClr>
              <a:buSzPts val="1100"/>
              <a:buFont typeface="Arial"/>
              <a:buNone/>
            </a:pPr>
            <a:r>
              <a:rPr lang="en"/>
              <a:t>User Centered Procurement - understanding user needs to determine what products and/or services to purchase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b70c88420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b70c88420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a:t>
            </a:r>
            <a:endParaRPr/>
          </a:p>
          <a:p>
            <a:pPr marL="0" lvl="0" indent="0" algn="l" rtl="0">
              <a:spcBef>
                <a:spcPts val="0"/>
              </a:spcBef>
              <a:spcAft>
                <a:spcPts val="0"/>
              </a:spcAft>
              <a:buClr>
                <a:schemeClr val="dk1"/>
              </a:buClr>
              <a:buSzPts val="1100"/>
              <a:buFont typeface="Arial"/>
              <a:buNone/>
            </a:pPr>
            <a:r>
              <a:rPr lang="en"/>
              <a:t>User-centered procurement (noun) </a:t>
            </a:r>
            <a:endParaRPr/>
          </a:p>
          <a:p>
            <a:pPr marL="457200" lvl="0" indent="-298450" algn="l" rtl="0">
              <a:spcBef>
                <a:spcPts val="0"/>
              </a:spcBef>
              <a:spcAft>
                <a:spcPts val="0"/>
              </a:spcAft>
              <a:buSzPts val="1100"/>
              <a:buChar char="●"/>
            </a:pPr>
            <a:r>
              <a:rPr lang="en"/>
              <a:t>a process of awarding a contract that utilizes the needs of end users to determine what products and/or services to purchase from a contractor(s) </a:t>
            </a:r>
            <a:endParaRPr/>
          </a:p>
          <a:p>
            <a:pPr marL="457200" lvl="0" indent="-298450" algn="l" rtl="0">
              <a:spcBef>
                <a:spcPts val="0"/>
              </a:spcBef>
              <a:spcAft>
                <a:spcPts val="0"/>
              </a:spcAft>
              <a:buSzPts val="1100"/>
              <a:buChar char="●"/>
            </a:pPr>
            <a:r>
              <a:rPr lang="en"/>
              <a:t>understanding user needs before procurement, and engaging users throughout the design and development process to iteratively deliver products that meet users’ needs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b70c8842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b70c8842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ace360d747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ace360d74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a:t>
            </a:r>
            <a:endParaRPr/>
          </a:p>
          <a:p>
            <a:pPr marL="0" lvl="0" indent="0" algn="l" rtl="0">
              <a:spcBef>
                <a:spcPts val="0"/>
              </a:spcBef>
              <a:spcAft>
                <a:spcPts val="0"/>
              </a:spcAft>
              <a:buClr>
                <a:schemeClr val="dk1"/>
              </a:buClr>
              <a:buSzPts val="1100"/>
              <a:buFont typeface="Arial"/>
              <a:buNone/>
            </a:pPr>
            <a:r>
              <a:rPr lang="en"/>
              <a:t>User-centered procurement (noun) </a:t>
            </a:r>
            <a:endParaRPr/>
          </a:p>
          <a:p>
            <a:pPr marL="457200" lvl="0" indent="-298450" algn="l" rtl="0">
              <a:spcBef>
                <a:spcPts val="0"/>
              </a:spcBef>
              <a:spcAft>
                <a:spcPts val="0"/>
              </a:spcAft>
              <a:buSzPts val="1100"/>
              <a:buChar char="●"/>
            </a:pPr>
            <a:r>
              <a:rPr lang="en"/>
              <a:t>a process of awarding a contract that utilizes the needs of end users to determine what products and/or services to purchase from a contractor(s) </a:t>
            </a:r>
            <a:endParaRPr/>
          </a:p>
          <a:p>
            <a:pPr marL="457200" lvl="0" indent="-298450" algn="l" rtl="0">
              <a:spcBef>
                <a:spcPts val="0"/>
              </a:spcBef>
              <a:spcAft>
                <a:spcPts val="0"/>
              </a:spcAft>
              <a:buSzPts val="1100"/>
              <a:buChar char="●"/>
            </a:pPr>
            <a:r>
              <a:rPr lang="en"/>
              <a:t>understanding user needs before procurement, and engaging users throughout the design and development process to iteratively deliver products that meet users’ needs</a:t>
            </a:r>
            <a:endParaRPr/>
          </a:p>
          <a:p>
            <a:pPr marL="457200" lvl="0" indent="-298450" algn="l" rtl="0">
              <a:spcBef>
                <a:spcPts val="0"/>
              </a:spcBef>
              <a:spcAft>
                <a:spcPts val="0"/>
              </a:spcAft>
              <a:buSzPts val="1100"/>
              <a:buChar char="●"/>
            </a:pPr>
            <a:r>
              <a:rPr lang="en"/>
              <a:t>Procurement: the process of awarding a contract to purchase products and services from a vendor(s))</a:t>
            </a:r>
            <a:endParaRPr/>
          </a:p>
          <a:p>
            <a:pPr marL="457200" lvl="0" indent="-298450" algn="l" rtl="0">
              <a:spcBef>
                <a:spcPts val="0"/>
              </a:spcBef>
              <a:spcAft>
                <a:spcPts val="0"/>
              </a:spcAft>
              <a:buSzPts val="1100"/>
              <a:buChar char="●"/>
            </a:pPr>
            <a:r>
              <a:rPr lang="en"/>
              <a:t>User Centered Procurement - understanding user needs to determine what products and/or services to purchase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ace360d747_0_3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ace360d747_0_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Divider - light" type="secHead">
  <p:cSld name="SECTION_HEADER">
    <p:spTree>
      <p:nvGrpSpPr>
        <p:cNvPr id="1" name="Shape 515"/>
        <p:cNvGrpSpPr/>
        <p:nvPr/>
      </p:nvGrpSpPr>
      <p:grpSpPr>
        <a:xfrm>
          <a:off x="0" y="0"/>
          <a:ext cx="0" cy="0"/>
          <a:chOff x="0" y="0"/>
          <a:chExt cx="0" cy="0"/>
        </a:xfrm>
      </p:grpSpPr>
      <p:sp>
        <p:nvSpPr>
          <p:cNvPr id="516" name="Google Shape;516;p104"/>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7" name="Google Shape;517;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Divider - dark">
  <p:cSld name="SECTION_HEADER_1">
    <p:bg>
      <p:bgPr>
        <a:solidFill>
          <a:schemeClr val="accent4"/>
        </a:solidFill>
        <a:effectLst/>
      </p:bgPr>
    </p:bg>
    <p:spTree>
      <p:nvGrpSpPr>
        <p:cNvPr id="1" name="Shape 518"/>
        <p:cNvGrpSpPr/>
        <p:nvPr/>
      </p:nvGrpSpPr>
      <p:grpSpPr>
        <a:xfrm>
          <a:off x="0" y="0"/>
          <a:ext cx="0" cy="0"/>
          <a:chOff x="0" y="0"/>
          <a:chExt cx="0" cy="0"/>
        </a:xfrm>
      </p:grpSpPr>
      <p:sp>
        <p:nvSpPr>
          <p:cNvPr id="519" name="Google Shape;519;p105"/>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0" name="Google Shape;520;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1"/>
        <p:cNvGrpSpPr/>
        <p:nvPr/>
      </p:nvGrpSpPr>
      <p:grpSpPr>
        <a:xfrm>
          <a:off x="0" y="0"/>
          <a:ext cx="0" cy="0"/>
          <a:chOff x="0" y="0"/>
          <a:chExt cx="0" cy="0"/>
        </a:xfrm>
      </p:grpSpPr>
      <p:sp>
        <p:nvSpPr>
          <p:cNvPr id="522" name="Google Shape;522;p106"/>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3" name="Google Shape;523;p106"/>
          <p:cNvSpPr txBox="1">
            <a:spLocks noGrp="1"/>
          </p:cNvSpPr>
          <p:nvPr>
            <p:ph type="body" idx="1"/>
          </p:nvPr>
        </p:nvSpPr>
        <p:spPr>
          <a:xfrm>
            <a:off x="457200" y="1188720"/>
            <a:ext cx="8229600" cy="3416400"/>
          </a:xfrm>
          <a:prstGeom prst="rect">
            <a:avLst/>
          </a:prstGeom>
        </p:spPr>
        <p:txBody>
          <a:bodyPr spcFirstLastPara="1" wrap="square" lIns="0" tIns="91425" rIns="91425" bIns="91425" anchor="t" anchorCtr="0">
            <a:sp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4" name="Google Shape;524;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genda">
  <p:cSld name="CUSTOM_2">
    <p:spTree>
      <p:nvGrpSpPr>
        <p:cNvPr id="1" name="Shape 525"/>
        <p:cNvGrpSpPr/>
        <p:nvPr/>
      </p:nvGrpSpPr>
      <p:grpSpPr>
        <a:xfrm>
          <a:off x="0" y="0"/>
          <a:ext cx="0" cy="0"/>
          <a:chOff x="0" y="0"/>
          <a:chExt cx="0" cy="0"/>
        </a:xfrm>
      </p:grpSpPr>
      <p:sp>
        <p:nvSpPr>
          <p:cNvPr id="526" name="Google Shape;526;p107"/>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7" name="Google Shape;527;p107"/>
          <p:cNvSpPr txBox="1">
            <a:spLocks noGrp="1"/>
          </p:cNvSpPr>
          <p:nvPr>
            <p:ph type="title" idx="2" hasCustomPrompt="1"/>
          </p:nvPr>
        </p:nvSpPr>
        <p:spPr>
          <a:xfrm>
            <a:off x="457200" y="1302787"/>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28" name="Google Shape;528;p107"/>
          <p:cNvSpPr txBox="1">
            <a:spLocks noGrp="1"/>
          </p:cNvSpPr>
          <p:nvPr>
            <p:ph type="title" idx="3" hasCustomPrompt="1"/>
          </p:nvPr>
        </p:nvSpPr>
        <p:spPr>
          <a:xfrm>
            <a:off x="3219606"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29" name="Google Shape;529;p107"/>
          <p:cNvSpPr txBox="1">
            <a:spLocks noGrp="1"/>
          </p:cNvSpPr>
          <p:nvPr>
            <p:ph type="title" idx="4" hasCustomPrompt="1"/>
          </p:nvPr>
        </p:nvSpPr>
        <p:spPr>
          <a:xfrm>
            <a:off x="5981994"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30" name="Google Shape;530;p107"/>
          <p:cNvSpPr txBox="1">
            <a:spLocks noGrp="1"/>
          </p:cNvSpPr>
          <p:nvPr>
            <p:ph type="title" idx="5"/>
          </p:nvPr>
        </p:nvSpPr>
        <p:spPr>
          <a:xfrm>
            <a:off x="45720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1" name="Google Shape;531;p107"/>
          <p:cNvSpPr txBox="1">
            <a:spLocks noGrp="1"/>
          </p:cNvSpPr>
          <p:nvPr>
            <p:ph type="subTitle" idx="1"/>
          </p:nvPr>
        </p:nvSpPr>
        <p:spPr>
          <a:xfrm>
            <a:off x="45720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2" name="Google Shape;532;p107"/>
          <p:cNvSpPr txBox="1">
            <a:spLocks noGrp="1"/>
          </p:cNvSpPr>
          <p:nvPr>
            <p:ph type="title" idx="6"/>
          </p:nvPr>
        </p:nvSpPr>
        <p:spPr>
          <a:xfrm>
            <a:off x="3219613"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3" name="Google Shape;533;p107"/>
          <p:cNvSpPr txBox="1">
            <a:spLocks noGrp="1"/>
          </p:cNvSpPr>
          <p:nvPr>
            <p:ph type="subTitle" idx="7"/>
          </p:nvPr>
        </p:nvSpPr>
        <p:spPr>
          <a:xfrm>
            <a:off x="3219613"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4" name="Google Shape;534;p107"/>
          <p:cNvSpPr txBox="1">
            <a:spLocks noGrp="1"/>
          </p:cNvSpPr>
          <p:nvPr>
            <p:ph type="title" idx="8"/>
          </p:nvPr>
        </p:nvSpPr>
        <p:spPr>
          <a:xfrm>
            <a:off x="598205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5" name="Google Shape;535;p107"/>
          <p:cNvSpPr txBox="1">
            <a:spLocks noGrp="1"/>
          </p:cNvSpPr>
          <p:nvPr>
            <p:ph type="subTitle" idx="9"/>
          </p:nvPr>
        </p:nvSpPr>
        <p:spPr>
          <a:xfrm>
            <a:off x="598205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p107"/>
          <p:cNvSpPr txBox="1">
            <a:spLocks noGrp="1"/>
          </p:cNvSpPr>
          <p:nvPr>
            <p:ph type="title" idx="13" hasCustomPrompt="1"/>
          </p:nvPr>
        </p:nvSpPr>
        <p:spPr>
          <a:xfrm>
            <a:off x="457200" y="3019312"/>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37" name="Google Shape;537;p107"/>
          <p:cNvSpPr txBox="1">
            <a:spLocks noGrp="1"/>
          </p:cNvSpPr>
          <p:nvPr>
            <p:ph type="title" idx="14" hasCustomPrompt="1"/>
          </p:nvPr>
        </p:nvSpPr>
        <p:spPr>
          <a:xfrm>
            <a:off x="3219606"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38" name="Google Shape;538;p107"/>
          <p:cNvSpPr txBox="1">
            <a:spLocks noGrp="1"/>
          </p:cNvSpPr>
          <p:nvPr>
            <p:ph type="title" idx="15" hasCustomPrompt="1"/>
          </p:nvPr>
        </p:nvSpPr>
        <p:spPr>
          <a:xfrm>
            <a:off x="5981994"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539" name="Google Shape;539;p107"/>
          <p:cNvSpPr txBox="1">
            <a:spLocks noGrp="1"/>
          </p:cNvSpPr>
          <p:nvPr>
            <p:ph type="title" idx="16"/>
          </p:nvPr>
        </p:nvSpPr>
        <p:spPr>
          <a:xfrm>
            <a:off x="45720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0" name="Google Shape;540;p107"/>
          <p:cNvSpPr txBox="1">
            <a:spLocks noGrp="1"/>
          </p:cNvSpPr>
          <p:nvPr>
            <p:ph type="subTitle" idx="17"/>
          </p:nvPr>
        </p:nvSpPr>
        <p:spPr>
          <a:xfrm>
            <a:off x="45720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107"/>
          <p:cNvSpPr txBox="1">
            <a:spLocks noGrp="1"/>
          </p:cNvSpPr>
          <p:nvPr>
            <p:ph type="title" idx="18"/>
          </p:nvPr>
        </p:nvSpPr>
        <p:spPr>
          <a:xfrm>
            <a:off x="3219613"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2" name="Google Shape;542;p107"/>
          <p:cNvSpPr txBox="1">
            <a:spLocks noGrp="1"/>
          </p:cNvSpPr>
          <p:nvPr>
            <p:ph type="subTitle" idx="19"/>
          </p:nvPr>
        </p:nvSpPr>
        <p:spPr>
          <a:xfrm>
            <a:off x="3219613"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107"/>
          <p:cNvSpPr txBox="1">
            <a:spLocks noGrp="1"/>
          </p:cNvSpPr>
          <p:nvPr>
            <p:ph type="title" idx="20"/>
          </p:nvPr>
        </p:nvSpPr>
        <p:spPr>
          <a:xfrm>
            <a:off x="598205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4" name="Google Shape;544;p107"/>
          <p:cNvSpPr txBox="1">
            <a:spLocks noGrp="1"/>
          </p:cNvSpPr>
          <p:nvPr>
            <p:ph type="subTitle" idx="21"/>
          </p:nvPr>
        </p:nvSpPr>
        <p:spPr>
          <a:xfrm>
            <a:off x="598205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 red">
  <p:cSld name="CUSTOM_3">
    <p:spTree>
      <p:nvGrpSpPr>
        <p:cNvPr id="1" name="Shape 546"/>
        <p:cNvGrpSpPr/>
        <p:nvPr/>
      </p:nvGrpSpPr>
      <p:grpSpPr>
        <a:xfrm>
          <a:off x="0" y="0"/>
          <a:ext cx="0" cy="0"/>
          <a:chOff x="0" y="0"/>
          <a:chExt cx="0" cy="0"/>
        </a:xfrm>
      </p:grpSpPr>
      <p:sp>
        <p:nvSpPr>
          <p:cNvPr id="547" name="Google Shape;547;p108"/>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8" name="Google Shape;548;p108"/>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549" name="Google Shape;549;p108"/>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0" name="Google Shape;550;p108"/>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551" name="Google Shape;551;p108"/>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108"/>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553" name="Google Shape;553;p108"/>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hree columns - blue">
  <p:cSld name="CUSTOM_3_1">
    <p:spTree>
      <p:nvGrpSpPr>
        <p:cNvPr id="1" name="Shape 555"/>
        <p:cNvGrpSpPr/>
        <p:nvPr/>
      </p:nvGrpSpPr>
      <p:grpSpPr>
        <a:xfrm>
          <a:off x="0" y="0"/>
          <a:ext cx="0" cy="0"/>
          <a:chOff x="0" y="0"/>
          <a:chExt cx="0" cy="0"/>
        </a:xfrm>
      </p:grpSpPr>
      <p:sp>
        <p:nvSpPr>
          <p:cNvPr id="556" name="Google Shape;556;p109"/>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109"/>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58" name="Google Shape;558;p109"/>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9" name="Google Shape;559;p109"/>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60" name="Google Shape;560;p109"/>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1" name="Google Shape;561;p109"/>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62" name="Google Shape;562;p109"/>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3" name="Google Shape;563;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ig number">
  <p:cSld name="CUSTOM_5">
    <p:spTree>
      <p:nvGrpSpPr>
        <p:cNvPr id="1" name="Shape 564"/>
        <p:cNvGrpSpPr/>
        <p:nvPr/>
      </p:nvGrpSpPr>
      <p:grpSpPr>
        <a:xfrm>
          <a:off x="0" y="0"/>
          <a:ext cx="0" cy="0"/>
          <a:chOff x="0" y="0"/>
          <a:chExt cx="0" cy="0"/>
        </a:xfrm>
      </p:grpSpPr>
      <p:sp>
        <p:nvSpPr>
          <p:cNvPr id="565" name="Google Shape;565;p110"/>
          <p:cNvSpPr txBox="1">
            <a:spLocks noGrp="1"/>
          </p:cNvSpPr>
          <p:nvPr>
            <p:ph type="title" hasCustomPrompt="1"/>
          </p:nvPr>
        </p:nvSpPr>
        <p:spPr>
          <a:xfrm>
            <a:off x="204300" y="1176475"/>
            <a:ext cx="8735400" cy="1643700"/>
          </a:xfrm>
          <a:prstGeom prst="rect">
            <a:avLst/>
          </a:prstGeom>
        </p:spPr>
        <p:txBody>
          <a:bodyPr spcFirstLastPara="1" wrap="square" lIns="0" tIns="91425" rIns="91425" bIns="91425" anchor="ctr" anchorCtr="0">
            <a:sp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6" name="Google Shape;566;p110"/>
          <p:cNvSpPr txBox="1">
            <a:spLocks noGrp="1"/>
          </p:cNvSpPr>
          <p:nvPr>
            <p:ph type="subTitle" idx="1"/>
          </p:nvPr>
        </p:nvSpPr>
        <p:spPr>
          <a:xfrm>
            <a:off x="1043100" y="2953275"/>
            <a:ext cx="7057800" cy="564900"/>
          </a:xfrm>
          <a:prstGeom prst="rect">
            <a:avLst/>
          </a:prstGeom>
        </p:spPr>
        <p:txBody>
          <a:bodyPr spcFirstLastPara="1" wrap="square" lIns="0" tIns="91425" rIns="91425" bIns="91425" anchor="t" anchorCtr="0">
            <a:spAutoFit/>
          </a:bodyPr>
          <a:lstStyle>
            <a:lvl1pPr lvl="0" algn="ctr" rtl="0">
              <a:spcBef>
                <a:spcPts val="0"/>
              </a:spcBef>
              <a:spcAft>
                <a:spcPts val="0"/>
              </a:spcAft>
              <a:buSzPts val="18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7" name="Google Shape;567;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Four points">
  <p:cSld name="CUSTOM_6">
    <p:spTree>
      <p:nvGrpSpPr>
        <p:cNvPr id="1" name="Shape 568"/>
        <p:cNvGrpSpPr/>
        <p:nvPr/>
      </p:nvGrpSpPr>
      <p:grpSpPr>
        <a:xfrm>
          <a:off x="0" y="0"/>
          <a:ext cx="0" cy="0"/>
          <a:chOff x="0" y="0"/>
          <a:chExt cx="0" cy="0"/>
        </a:xfrm>
      </p:grpSpPr>
      <p:sp>
        <p:nvSpPr>
          <p:cNvPr id="569" name="Google Shape;569;p111"/>
          <p:cNvSpPr txBox="1">
            <a:spLocks noGrp="1"/>
          </p:cNvSpPr>
          <p:nvPr>
            <p:ph type="title"/>
          </p:nvPr>
        </p:nvSpPr>
        <p:spPr>
          <a:xfrm>
            <a:off x="56851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70" name="Google Shape;570;p111"/>
          <p:cNvSpPr txBox="1">
            <a:spLocks noGrp="1"/>
          </p:cNvSpPr>
          <p:nvPr>
            <p:ph type="subTitle" idx="1"/>
          </p:nvPr>
        </p:nvSpPr>
        <p:spPr>
          <a:xfrm>
            <a:off x="5685156"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111"/>
          <p:cNvSpPr txBox="1">
            <a:spLocks noGrp="1"/>
          </p:cNvSpPr>
          <p:nvPr>
            <p:ph type="title" idx="2"/>
          </p:nvPr>
        </p:nvSpPr>
        <p:spPr>
          <a:xfrm>
            <a:off x="16465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72" name="Google Shape;572;p111"/>
          <p:cNvSpPr txBox="1">
            <a:spLocks noGrp="1"/>
          </p:cNvSpPr>
          <p:nvPr>
            <p:ph type="subTitle" idx="3"/>
          </p:nvPr>
        </p:nvSpPr>
        <p:spPr>
          <a:xfrm>
            <a:off x="1646550"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3" name="Google Shape;573;p111"/>
          <p:cNvSpPr txBox="1">
            <a:spLocks noGrp="1"/>
          </p:cNvSpPr>
          <p:nvPr>
            <p:ph type="title" idx="4"/>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4" name="Google Shape;574;p111"/>
          <p:cNvSpPr txBox="1">
            <a:spLocks noGrp="1"/>
          </p:cNvSpPr>
          <p:nvPr>
            <p:ph type="title" idx="5"/>
          </p:nvPr>
        </p:nvSpPr>
        <p:spPr>
          <a:xfrm>
            <a:off x="56851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75" name="Google Shape;575;p111"/>
          <p:cNvSpPr txBox="1">
            <a:spLocks noGrp="1"/>
          </p:cNvSpPr>
          <p:nvPr>
            <p:ph type="subTitle" idx="6"/>
          </p:nvPr>
        </p:nvSpPr>
        <p:spPr>
          <a:xfrm>
            <a:off x="5685156"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6" name="Google Shape;576;p111"/>
          <p:cNvSpPr txBox="1">
            <a:spLocks noGrp="1"/>
          </p:cNvSpPr>
          <p:nvPr>
            <p:ph type="title" idx="7"/>
          </p:nvPr>
        </p:nvSpPr>
        <p:spPr>
          <a:xfrm>
            <a:off x="16465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577" name="Google Shape;577;p111"/>
          <p:cNvSpPr txBox="1">
            <a:spLocks noGrp="1"/>
          </p:cNvSpPr>
          <p:nvPr>
            <p:ph type="subTitle" idx="8"/>
          </p:nvPr>
        </p:nvSpPr>
        <p:spPr>
          <a:xfrm>
            <a:off x="1646550"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8" name="Google Shape;578;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meline">
  <p:cSld name="CUSTOM_7">
    <p:spTree>
      <p:nvGrpSpPr>
        <p:cNvPr id="1" name="Shape 579"/>
        <p:cNvGrpSpPr/>
        <p:nvPr/>
      </p:nvGrpSpPr>
      <p:grpSpPr>
        <a:xfrm>
          <a:off x="0" y="0"/>
          <a:ext cx="0" cy="0"/>
          <a:chOff x="0" y="0"/>
          <a:chExt cx="0" cy="0"/>
        </a:xfrm>
      </p:grpSpPr>
      <p:sp>
        <p:nvSpPr>
          <p:cNvPr id="580" name="Google Shape;580;p112"/>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1" name="Google Shape;581;p112"/>
          <p:cNvSpPr txBox="1">
            <a:spLocks noGrp="1"/>
          </p:cNvSpPr>
          <p:nvPr>
            <p:ph type="title" idx="2"/>
          </p:nvPr>
        </p:nvSpPr>
        <p:spPr>
          <a:xfrm>
            <a:off x="766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582" name="Google Shape;582;p112"/>
          <p:cNvSpPr txBox="1">
            <a:spLocks noGrp="1"/>
          </p:cNvSpPr>
          <p:nvPr>
            <p:ph type="subTitle" idx="1"/>
          </p:nvPr>
        </p:nvSpPr>
        <p:spPr>
          <a:xfrm>
            <a:off x="815000"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3" name="Google Shape;583;p112"/>
          <p:cNvSpPr txBox="1">
            <a:spLocks noGrp="1"/>
          </p:cNvSpPr>
          <p:nvPr>
            <p:ph type="title" idx="3"/>
          </p:nvPr>
        </p:nvSpPr>
        <p:spPr>
          <a:xfrm>
            <a:off x="6549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584" name="Google Shape;584;p112"/>
          <p:cNvSpPr txBox="1">
            <a:spLocks noGrp="1"/>
          </p:cNvSpPr>
          <p:nvPr>
            <p:ph type="subTitle" idx="4"/>
          </p:nvPr>
        </p:nvSpPr>
        <p:spPr>
          <a:xfrm>
            <a:off x="6597992"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12"/>
          <p:cNvSpPr txBox="1">
            <a:spLocks noGrp="1"/>
          </p:cNvSpPr>
          <p:nvPr>
            <p:ph type="title" idx="5"/>
          </p:nvPr>
        </p:nvSpPr>
        <p:spPr>
          <a:xfrm>
            <a:off x="2694367"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586" name="Google Shape;586;p112"/>
          <p:cNvSpPr txBox="1">
            <a:spLocks noGrp="1"/>
          </p:cNvSpPr>
          <p:nvPr>
            <p:ph type="subTitle" idx="6"/>
          </p:nvPr>
        </p:nvSpPr>
        <p:spPr>
          <a:xfrm>
            <a:off x="2742664"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12"/>
          <p:cNvSpPr txBox="1">
            <a:spLocks noGrp="1"/>
          </p:cNvSpPr>
          <p:nvPr>
            <p:ph type="title" idx="7"/>
          </p:nvPr>
        </p:nvSpPr>
        <p:spPr>
          <a:xfrm>
            <a:off x="4622033"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588" name="Google Shape;588;p112"/>
          <p:cNvSpPr txBox="1">
            <a:spLocks noGrp="1"/>
          </p:cNvSpPr>
          <p:nvPr>
            <p:ph type="subTitle" idx="8"/>
          </p:nvPr>
        </p:nvSpPr>
        <p:spPr>
          <a:xfrm>
            <a:off x="4670328"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590"/>
        <p:cNvGrpSpPr/>
        <p:nvPr/>
      </p:nvGrpSpPr>
      <p:grpSpPr>
        <a:xfrm>
          <a:off x="0" y="0"/>
          <a:ext cx="0" cy="0"/>
          <a:chOff x="0" y="0"/>
          <a:chExt cx="0" cy="0"/>
        </a:xfrm>
      </p:grpSpPr>
      <p:sp>
        <p:nvSpPr>
          <p:cNvPr id="591" name="Google Shape;591;p113"/>
          <p:cNvSpPr txBox="1">
            <a:spLocks noGrp="1"/>
          </p:cNvSpPr>
          <p:nvPr>
            <p:ph type="title"/>
          </p:nvPr>
        </p:nvSpPr>
        <p:spPr>
          <a:xfrm>
            <a:off x="1584000" y="1689025"/>
            <a:ext cx="59760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2" name="Google Shape;592;p113"/>
          <p:cNvSpPr txBox="1">
            <a:spLocks noGrp="1"/>
          </p:cNvSpPr>
          <p:nvPr>
            <p:ph type="subTitle" idx="1"/>
          </p:nvPr>
        </p:nvSpPr>
        <p:spPr>
          <a:xfrm>
            <a:off x="1584000" y="2728625"/>
            <a:ext cx="4620600" cy="899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ustom Layout 2">
  <p:cSld name="CUSTOM_9">
    <p:spTree>
      <p:nvGrpSpPr>
        <p:cNvPr id="1" name="Shape 594"/>
        <p:cNvGrpSpPr/>
        <p:nvPr/>
      </p:nvGrpSpPr>
      <p:grpSpPr>
        <a:xfrm>
          <a:off x="0" y="0"/>
          <a:ext cx="0" cy="0"/>
          <a:chOff x="0" y="0"/>
          <a:chExt cx="0" cy="0"/>
        </a:xfrm>
      </p:grpSpPr>
      <p:sp>
        <p:nvSpPr>
          <p:cNvPr id="595" name="Google Shape;595;p114"/>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6" name="Google Shape;596;p114"/>
          <p:cNvSpPr txBox="1">
            <a:spLocks noGrp="1"/>
          </p:cNvSpPr>
          <p:nvPr>
            <p:ph type="title" idx="2"/>
          </p:nvPr>
        </p:nvSpPr>
        <p:spPr>
          <a:xfrm>
            <a:off x="7132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7" name="Google Shape;597;p114"/>
          <p:cNvSpPr txBox="1">
            <a:spLocks noGrp="1"/>
          </p:cNvSpPr>
          <p:nvPr>
            <p:ph type="subTitle" idx="1"/>
          </p:nvPr>
        </p:nvSpPr>
        <p:spPr>
          <a:xfrm>
            <a:off x="7132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8" name="Google Shape;598;p114"/>
          <p:cNvSpPr txBox="1">
            <a:spLocks noGrp="1"/>
          </p:cNvSpPr>
          <p:nvPr>
            <p:ph type="title" idx="3"/>
          </p:nvPr>
        </p:nvSpPr>
        <p:spPr>
          <a:xfrm>
            <a:off x="3400625" y="34955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9" name="Google Shape;599;p114"/>
          <p:cNvSpPr txBox="1">
            <a:spLocks noGrp="1"/>
          </p:cNvSpPr>
          <p:nvPr>
            <p:ph type="subTitle" idx="4"/>
          </p:nvPr>
        </p:nvSpPr>
        <p:spPr>
          <a:xfrm>
            <a:off x="3400625" y="3886058"/>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0" name="Google Shape;600;p114"/>
          <p:cNvSpPr txBox="1">
            <a:spLocks noGrp="1"/>
          </p:cNvSpPr>
          <p:nvPr>
            <p:ph type="title" idx="5"/>
          </p:nvPr>
        </p:nvSpPr>
        <p:spPr>
          <a:xfrm>
            <a:off x="60880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1" name="Google Shape;601;p114"/>
          <p:cNvSpPr txBox="1">
            <a:spLocks noGrp="1"/>
          </p:cNvSpPr>
          <p:nvPr>
            <p:ph type="subTitle" idx="6"/>
          </p:nvPr>
        </p:nvSpPr>
        <p:spPr>
          <a:xfrm>
            <a:off x="60880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2" name="Google Shape;602;p114"/>
          <p:cNvSpPr txBox="1">
            <a:spLocks noGrp="1"/>
          </p:cNvSpPr>
          <p:nvPr>
            <p:ph type="title" idx="7" hasCustomPrompt="1"/>
          </p:nvPr>
        </p:nvSpPr>
        <p:spPr>
          <a:xfrm>
            <a:off x="713225" y="2890437"/>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603" name="Google Shape;603;p114"/>
          <p:cNvSpPr txBox="1">
            <a:spLocks noGrp="1"/>
          </p:cNvSpPr>
          <p:nvPr>
            <p:ph type="title" idx="8" hasCustomPrompt="1"/>
          </p:nvPr>
        </p:nvSpPr>
        <p:spPr>
          <a:xfrm>
            <a:off x="3400630"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604" name="Google Shape;604;p114"/>
          <p:cNvSpPr txBox="1">
            <a:spLocks noGrp="1"/>
          </p:cNvSpPr>
          <p:nvPr>
            <p:ph type="title" idx="9" hasCustomPrompt="1"/>
          </p:nvPr>
        </p:nvSpPr>
        <p:spPr>
          <a:xfrm>
            <a:off x="6088013"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605" name="Google Shape;605;p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6"/>
        <p:cNvGrpSpPr/>
        <p:nvPr/>
      </p:nvGrpSpPr>
      <p:grpSpPr>
        <a:xfrm>
          <a:off x="0" y="0"/>
          <a:ext cx="0" cy="0"/>
          <a:chOff x="0" y="0"/>
          <a:chExt cx="0" cy="0"/>
        </a:xfrm>
      </p:grpSpPr>
      <p:sp>
        <p:nvSpPr>
          <p:cNvPr id="607" name="Google Shape;607;p115"/>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8" name="Google Shape;608;p115"/>
          <p:cNvSpPr txBox="1">
            <a:spLocks noGrp="1"/>
          </p:cNvSpPr>
          <p:nvPr>
            <p:ph type="body" idx="1"/>
          </p:nvPr>
        </p:nvSpPr>
        <p:spPr>
          <a:xfrm>
            <a:off x="4572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09" name="Google Shape;609;p115"/>
          <p:cNvSpPr txBox="1">
            <a:spLocks noGrp="1"/>
          </p:cNvSpPr>
          <p:nvPr>
            <p:ph type="body" idx="2"/>
          </p:nvPr>
        </p:nvSpPr>
        <p:spPr>
          <a:xfrm>
            <a:off x="48324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10" name="Google Shape;610;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hoto and caption">
  <p:cSld name="CUSTOM_4">
    <p:spTree>
      <p:nvGrpSpPr>
        <p:cNvPr id="1" name="Shape 611"/>
        <p:cNvGrpSpPr/>
        <p:nvPr/>
      </p:nvGrpSpPr>
      <p:grpSpPr>
        <a:xfrm>
          <a:off x="0" y="0"/>
          <a:ext cx="0" cy="0"/>
          <a:chOff x="0" y="0"/>
          <a:chExt cx="0" cy="0"/>
        </a:xfrm>
      </p:grpSpPr>
      <p:sp>
        <p:nvSpPr>
          <p:cNvPr id="612" name="Google Shape;612;p116"/>
          <p:cNvSpPr>
            <a:spLocks noGrp="1"/>
          </p:cNvSpPr>
          <p:nvPr>
            <p:ph type="pic" idx="2"/>
          </p:nvPr>
        </p:nvSpPr>
        <p:spPr>
          <a:xfrm>
            <a:off x="0" y="2250"/>
            <a:ext cx="9144000" cy="5139000"/>
          </a:xfrm>
          <a:prstGeom prst="rect">
            <a:avLst/>
          </a:prstGeom>
          <a:noFill/>
          <a:ln>
            <a:noFill/>
          </a:ln>
        </p:spPr>
      </p:sp>
      <p:sp>
        <p:nvSpPr>
          <p:cNvPr id="613" name="Google Shape;613;p116"/>
          <p:cNvSpPr txBox="1">
            <a:spLocks noGrp="1"/>
          </p:cNvSpPr>
          <p:nvPr>
            <p:ph type="title"/>
          </p:nvPr>
        </p:nvSpPr>
        <p:spPr>
          <a:xfrm>
            <a:off x="457200" y="457200"/>
            <a:ext cx="4114800" cy="695400"/>
          </a:xfrm>
          <a:prstGeom prst="rect">
            <a:avLst/>
          </a:prstGeom>
        </p:spPr>
        <p:txBody>
          <a:bodyPr spcFirstLastPara="1" wrap="square" lIns="0" tIns="0" rIns="91425" bIns="91425" anchor="t" anchorCtr="0">
            <a:spAutoFit/>
          </a:bodyPr>
          <a:lstStyle>
            <a:lvl1pPr lvl="0" rtl="0">
              <a:spcBef>
                <a:spcPts val="0"/>
              </a:spcBef>
              <a:spcAft>
                <a:spcPts val="0"/>
              </a:spcAft>
              <a:buSzPts val="48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4" name="Google Shape;614;p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caption, image">
  <p:cSld name="CUSTOM_10">
    <p:spTree>
      <p:nvGrpSpPr>
        <p:cNvPr id="1" name="Shape 615"/>
        <p:cNvGrpSpPr/>
        <p:nvPr/>
      </p:nvGrpSpPr>
      <p:grpSpPr>
        <a:xfrm>
          <a:off x="0" y="0"/>
          <a:ext cx="0" cy="0"/>
          <a:chOff x="0" y="0"/>
          <a:chExt cx="0" cy="0"/>
        </a:xfrm>
      </p:grpSpPr>
      <p:sp>
        <p:nvSpPr>
          <p:cNvPr id="616" name="Google Shape;616;p117"/>
          <p:cNvSpPr txBox="1">
            <a:spLocks noGrp="1"/>
          </p:cNvSpPr>
          <p:nvPr>
            <p:ph type="title"/>
          </p:nvPr>
        </p:nvSpPr>
        <p:spPr>
          <a:xfrm>
            <a:off x="3886325" y="457200"/>
            <a:ext cx="4800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7" name="Google Shape;617;p117"/>
          <p:cNvSpPr>
            <a:spLocks noGrp="1"/>
          </p:cNvSpPr>
          <p:nvPr>
            <p:ph type="pic" idx="2"/>
          </p:nvPr>
        </p:nvSpPr>
        <p:spPr>
          <a:xfrm>
            <a:off x="0" y="0"/>
            <a:ext cx="3429000" cy="5143500"/>
          </a:xfrm>
          <a:prstGeom prst="rect">
            <a:avLst/>
          </a:prstGeom>
          <a:noFill/>
          <a:ln>
            <a:noFill/>
          </a:ln>
        </p:spPr>
      </p:sp>
      <p:sp>
        <p:nvSpPr>
          <p:cNvPr id="618" name="Google Shape;618;p117"/>
          <p:cNvSpPr txBox="1">
            <a:spLocks noGrp="1"/>
          </p:cNvSpPr>
          <p:nvPr>
            <p:ph type="body" idx="1"/>
          </p:nvPr>
        </p:nvSpPr>
        <p:spPr>
          <a:xfrm>
            <a:off x="3886325" y="1152600"/>
            <a:ext cx="4800600" cy="3416400"/>
          </a:xfrm>
          <a:prstGeom prst="rect">
            <a:avLst/>
          </a:prstGeom>
        </p:spPr>
        <p:txBody>
          <a:bodyPr spcFirstLastPara="1" wrap="square" lIns="0"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19" name="Google Shape;619;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0"/>
        <p:cNvGrpSpPr/>
        <p:nvPr/>
      </p:nvGrpSpPr>
      <p:grpSpPr>
        <a:xfrm>
          <a:off x="0" y="0"/>
          <a:ext cx="0" cy="0"/>
          <a:chOff x="0" y="0"/>
          <a:chExt cx="0" cy="0"/>
        </a:xfrm>
      </p:grpSpPr>
      <p:sp>
        <p:nvSpPr>
          <p:cNvPr id="621" name="Google Shape;621;p118"/>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p:cSld name="CUSTOM_11">
    <p:spTree>
      <p:nvGrpSpPr>
        <p:cNvPr id="1" name="Shape 623"/>
        <p:cNvGrpSpPr/>
        <p:nvPr/>
      </p:nvGrpSpPr>
      <p:grpSpPr>
        <a:xfrm>
          <a:off x="0" y="0"/>
          <a:ext cx="0" cy="0"/>
          <a:chOff x="0" y="0"/>
          <a:chExt cx="0" cy="0"/>
        </a:xfrm>
      </p:grpSpPr>
      <p:sp>
        <p:nvSpPr>
          <p:cNvPr id="624" name="Google Shape;624;p119"/>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5" name="Google Shape;625;p119"/>
          <p:cNvSpPr txBox="1">
            <a:spLocks noGrp="1"/>
          </p:cNvSpPr>
          <p:nvPr>
            <p:ph type="title" idx="2"/>
          </p:nvPr>
        </p:nvSpPr>
        <p:spPr>
          <a:xfrm>
            <a:off x="5086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626" name="Google Shape;626;p119"/>
          <p:cNvSpPr txBox="1">
            <a:spLocks noGrp="1"/>
          </p:cNvSpPr>
          <p:nvPr>
            <p:ph type="subTitle" idx="1"/>
          </p:nvPr>
        </p:nvSpPr>
        <p:spPr>
          <a:xfrm>
            <a:off x="5086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7" name="Google Shape;627;p119"/>
          <p:cNvSpPr txBox="1">
            <a:spLocks noGrp="1"/>
          </p:cNvSpPr>
          <p:nvPr>
            <p:ph type="title" idx="3"/>
          </p:nvPr>
        </p:nvSpPr>
        <p:spPr>
          <a:xfrm>
            <a:off x="33253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628" name="Google Shape;628;p119"/>
          <p:cNvSpPr txBox="1">
            <a:spLocks noGrp="1"/>
          </p:cNvSpPr>
          <p:nvPr>
            <p:ph type="subTitle" idx="4"/>
          </p:nvPr>
        </p:nvSpPr>
        <p:spPr>
          <a:xfrm>
            <a:off x="33253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9" name="Google Shape;629;p119"/>
          <p:cNvSpPr txBox="1">
            <a:spLocks noGrp="1"/>
          </p:cNvSpPr>
          <p:nvPr>
            <p:ph type="title" idx="5"/>
          </p:nvPr>
        </p:nvSpPr>
        <p:spPr>
          <a:xfrm>
            <a:off x="61420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630" name="Google Shape;630;p119"/>
          <p:cNvSpPr txBox="1">
            <a:spLocks noGrp="1"/>
          </p:cNvSpPr>
          <p:nvPr>
            <p:ph type="subTitle" idx="6"/>
          </p:nvPr>
        </p:nvSpPr>
        <p:spPr>
          <a:xfrm>
            <a:off x="61420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1" name="Google Shape;631;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2"/>
        <p:cNvGrpSpPr/>
        <p:nvPr/>
      </p:nvGrpSpPr>
      <p:grpSpPr>
        <a:xfrm>
          <a:off x="0" y="0"/>
          <a:ext cx="0" cy="0"/>
          <a:chOff x="0" y="0"/>
          <a:chExt cx="0" cy="0"/>
        </a:xfrm>
      </p:grpSpPr>
      <p:sp>
        <p:nvSpPr>
          <p:cNvPr id="633" name="Google Shape;633;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a:alphaModFix/>
          </a:blip>
          <a:srcRect/>
          <a:stretch/>
        </p:blipFill>
        <p:spPr>
          <a:xfrm>
            <a:off x="729675" y="4444050"/>
            <a:ext cx="329400" cy="329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CUSTOM_11">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457200" y="457200"/>
            <a:ext cx="8229600" cy="69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8"/>
          <p:cNvSpPr txBox="1">
            <a:spLocks noGrp="1"/>
          </p:cNvSpPr>
          <p:nvPr>
            <p:ph type="title" idx="2"/>
          </p:nvPr>
        </p:nvSpPr>
        <p:spPr>
          <a:xfrm>
            <a:off x="5086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34" name="Google Shape;134;p28"/>
          <p:cNvSpPr txBox="1">
            <a:spLocks noGrp="1"/>
          </p:cNvSpPr>
          <p:nvPr>
            <p:ph type="subTitle" idx="1"/>
          </p:nvPr>
        </p:nvSpPr>
        <p:spPr>
          <a:xfrm>
            <a:off x="5086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8"/>
          <p:cNvSpPr txBox="1">
            <a:spLocks noGrp="1"/>
          </p:cNvSpPr>
          <p:nvPr>
            <p:ph type="title" idx="3"/>
          </p:nvPr>
        </p:nvSpPr>
        <p:spPr>
          <a:xfrm>
            <a:off x="33253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36" name="Google Shape;136;p28"/>
          <p:cNvSpPr txBox="1">
            <a:spLocks noGrp="1"/>
          </p:cNvSpPr>
          <p:nvPr>
            <p:ph type="subTitle" idx="4"/>
          </p:nvPr>
        </p:nvSpPr>
        <p:spPr>
          <a:xfrm>
            <a:off x="33253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8"/>
          <p:cNvSpPr txBox="1">
            <a:spLocks noGrp="1"/>
          </p:cNvSpPr>
          <p:nvPr>
            <p:ph type="title" idx="5"/>
          </p:nvPr>
        </p:nvSpPr>
        <p:spPr>
          <a:xfrm>
            <a:off x="61420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38" name="Google Shape;138;p28"/>
          <p:cNvSpPr txBox="1">
            <a:spLocks noGrp="1"/>
          </p:cNvSpPr>
          <p:nvPr>
            <p:ph type="subTitle" idx="6"/>
          </p:nvPr>
        </p:nvSpPr>
        <p:spPr>
          <a:xfrm>
            <a:off x="61420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1" type="title">
  <p:cSld name="TITLE">
    <p:bg>
      <p:bgPr>
        <a:solidFill>
          <a:schemeClr val="accent4"/>
        </a:solidFill>
        <a:effectLst/>
      </p:bgPr>
    </p:bg>
    <p:spTree>
      <p:nvGrpSpPr>
        <p:cNvPr id="1" name="Shape 144"/>
        <p:cNvGrpSpPr/>
        <p:nvPr/>
      </p:nvGrpSpPr>
      <p:grpSpPr>
        <a:xfrm>
          <a:off x="0" y="0"/>
          <a:ext cx="0" cy="0"/>
          <a:chOff x="0" y="0"/>
          <a:chExt cx="0" cy="0"/>
        </a:xfrm>
      </p:grpSpPr>
      <p:sp>
        <p:nvSpPr>
          <p:cNvPr id="145" name="Google Shape;145;p30"/>
          <p:cNvSpPr txBox="1">
            <a:spLocks noGrp="1"/>
          </p:cNvSpPr>
          <p:nvPr>
            <p:ph type="ctrTitle"/>
          </p:nvPr>
        </p:nvSpPr>
        <p:spPr>
          <a:xfrm>
            <a:off x="457200" y="1656175"/>
            <a:ext cx="8229600" cy="10593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146" name="Google Shape;146;p30"/>
          <p:cNvSpPr txBox="1">
            <a:spLocks noGrp="1"/>
          </p:cNvSpPr>
          <p:nvPr>
            <p:ph type="subTitle" idx="1"/>
          </p:nvPr>
        </p:nvSpPr>
        <p:spPr>
          <a:xfrm>
            <a:off x="457200" y="111392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1"/>
              </a:buClr>
              <a:buSzPts val="2400"/>
              <a:buNone/>
              <a:defRPr sz="2400" b="1">
                <a:solidFill>
                  <a:schemeClr val="accent1"/>
                </a:solidFill>
              </a:defRPr>
            </a:lvl1pPr>
            <a:lvl2pPr lvl="1" rtl="0">
              <a:lnSpc>
                <a:spcPct val="100000"/>
              </a:lnSpc>
              <a:spcBef>
                <a:spcPts val="0"/>
              </a:spcBef>
              <a:spcAft>
                <a:spcPts val="0"/>
              </a:spcAft>
              <a:buClr>
                <a:schemeClr val="accent1"/>
              </a:buClr>
              <a:buSzPts val="2400"/>
              <a:buNone/>
              <a:defRPr sz="2400" b="1">
                <a:solidFill>
                  <a:schemeClr val="accent1"/>
                </a:solidFill>
              </a:defRPr>
            </a:lvl2pPr>
            <a:lvl3pPr lvl="2" rtl="0">
              <a:lnSpc>
                <a:spcPct val="100000"/>
              </a:lnSpc>
              <a:spcBef>
                <a:spcPts val="0"/>
              </a:spcBef>
              <a:spcAft>
                <a:spcPts val="0"/>
              </a:spcAft>
              <a:buClr>
                <a:schemeClr val="accent1"/>
              </a:buClr>
              <a:buSzPts val="2400"/>
              <a:buNone/>
              <a:defRPr sz="2400" b="1">
                <a:solidFill>
                  <a:schemeClr val="accent1"/>
                </a:solidFill>
              </a:defRPr>
            </a:lvl3pPr>
            <a:lvl4pPr lvl="3" rtl="0">
              <a:lnSpc>
                <a:spcPct val="100000"/>
              </a:lnSpc>
              <a:spcBef>
                <a:spcPts val="0"/>
              </a:spcBef>
              <a:spcAft>
                <a:spcPts val="0"/>
              </a:spcAft>
              <a:buClr>
                <a:schemeClr val="accent1"/>
              </a:buClr>
              <a:buSzPts val="2400"/>
              <a:buNone/>
              <a:defRPr sz="2400" b="1">
                <a:solidFill>
                  <a:schemeClr val="accent1"/>
                </a:solidFill>
              </a:defRPr>
            </a:lvl4pPr>
            <a:lvl5pPr lvl="4" rtl="0">
              <a:lnSpc>
                <a:spcPct val="100000"/>
              </a:lnSpc>
              <a:spcBef>
                <a:spcPts val="0"/>
              </a:spcBef>
              <a:spcAft>
                <a:spcPts val="0"/>
              </a:spcAft>
              <a:buClr>
                <a:schemeClr val="accent1"/>
              </a:buClr>
              <a:buSzPts val="2400"/>
              <a:buNone/>
              <a:defRPr sz="2400" b="1">
                <a:solidFill>
                  <a:schemeClr val="accent1"/>
                </a:solidFill>
              </a:defRPr>
            </a:lvl5pPr>
            <a:lvl6pPr lvl="5" rtl="0">
              <a:lnSpc>
                <a:spcPct val="100000"/>
              </a:lnSpc>
              <a:spcBef>
                <a:spcPts val="0"/>
              </a:spcBef>
              <a:spcAft>
                <a:spcPts val="0"/>
              </a:spcAft>
              <a:buClr>
                <a:schemeClr val="accent1"/>
              </a:buClr>
              <a:buSzPts val="2400"/>
              <a:buNone/>
              <a:defRPr sz="2400" b="1">
                <a:solidFill>
                  <a:schemeClr val="accent1"/>
                </a:solidFill>
              </a:defRPr>
            </a:lvl6pPr>
            <a:lvl7pPr lvl="6" rtl="0">
              <a:lnSpc>
                <a:spcPct val="100000"/>
              </a:lnSpc>
              <a:spcBef>
                <a:spcPts val="0"/>
              </a:spcBef>
              <a:spcAft>
                <a:spcPts val="0"/>
              </a:spcAft>
              <a:buClr>
                <a:schemeClr val="accent1"/>
              </a:buClr>
              <a:buSzPts val="2400"/>
              <a:buNone/>
              <a:defRPr sz="2400" b="1">
                <a:solidFill>
                  <a:schemeClr val="accent1"/>
                </a:solidFill>
              </a:defRPr>
            </a:lvl7pPr>
            <a:lvl8pPr lvl="7" rtl="0">
              <a:lnSpc>
                <a:spcPct val="100000"/>
              </a:lnSpc>
              <a:spcBef>
                <a:spcPts val="0"/>
              </a:spcBef>
              <a:spcAft>
                <a:spcPts val="0"/>
              </a:spcAft>
              <a:buClr>
                <a:schemeClr val="accent1"/>
              </a:buClr>
              <a:buSzPts val="2400"/>
              <a:buNone/>
              <a:defRPr sz="2400" b="1">
                <a:solidFill>
                  <a:schemeClr val="accent1"/>
                </a:solidFill>
              </a:defRPr>
            </a:lvl8pPr>
            <a:lvl9pPr lvl="8" rtl="0">
              <a:lnSpc>
                <a:spcPct val="100000"/>
              </a:lnSpc>
              <a:spcBef>
                <a:spcPts val="0"/>
              </a:spcBef>
              <a:spcAft>
                <a:spcPts val="0"/>
              </a:spcAft>
              <a:buClr>
                <a:schemeClr val="accent1"/>
              </a:buClr>
              <a:buSzPts val="2400"/>
              <a:buNone/>
              <a:defRPr sz="2400" b="1">
                <a:solidFill>
                  <a:schemeClr val="accent1"/>
                </a:solidFill>
              </a:defRPr>
            </a:lvl9pPr>
          </a:lstStyle>
          <a:p>
            <a:endParaRPr/>
          </a:p>
        </p:txBody>
      </p:sp>
      <p:pic>
        <p:nvPicPr>
          <p:cNvPr id="147" name="Google Shape;147;p30"/>
          <p:cNvPicPr preferRelativeResize="0"/>
          <p:nvPr/>
        </p:nvPicPr>
        <p:blipFill>
          <a:blip r:embed="rId2">
            <a:alphaModFix/>
          </a:blip>
          <a:stretch>
            <a:fillRect/>
          </a:stretch>
        </p:blipFill>
        <p:spPr>
          <a:xfrm>
            <a:off x="457199" y="3985125"/>
            <a:ext cx="700300" cy="701175"/>
          </a:xfrm>
          <a:prstGeom prst="rect">
            <a:avLst/>
          </a:prstGeom>
          <a:noFill/>
          <a:ln>
            <a:noFill/>
          </a:ln>
        </p:spPr>
      </p:pic>
      <p:sp>
        <p:nvSpPr>
          <p:cNvPr id="148" name="Google Shape;148;p30"/>
          <p:cNvSpPr txBox="1">
            <a:spLocks noGrp="1"/>
          </p:cNvSpPr>
          <p:nvPr>
            <p:ph type="subTitle" idx="2"/>
          </p:nvPr>
        </p:nvSpPr>
        <p:spPr>
          <a:xfrm>
            <a:off x="457200" y="31347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5"/>
              </a:buClr>
              <a:buSzPts val="1200"/>
              <a:buNone/>
              <a:defRPr sz="1200">
                <a:solidFill>
                  <a:schemeClr val="accent5"/>
                </a:solidFill>
              </a:defRPr>
            </a:lvl1pPr>
            <a:lvl2pPr lvl="1" rtl="0">
              <a:lnSpc>
                <a:spcPct val="100000"/>
              </a:lnSpc>
              <a:spcBef>
                <a:spcPts val="0"/>
              </a:spcBef>
              <a:spcAft>
                <a:spcPts val="0"/>
              </a:spcAft>
              <a:buClr>
                <a:schemeClr val="accent5"/>
              </a:buClr>
              <a:buSzPts val="1200"/>
              <a:buNone/>
              <a:defRPr sz="1200">
                <a:solidFill>
                  <a:schemeClr val="accent5"/>
                </a:solidFill>
              </a:defRPr>
            </a:lvl2pPr>
            <a:lvl3pPr lvl="2" rtl="0">
              <a:lnSpc>
                <a:spcPct val="100000"/>
              </a:lnSpc>
              <a:spcBef>
                <a:spcPts val="0"/>
              </a:spcBef>
              <a:spcAft>
                <a:spcPts val="0"/>
              </a:spcAft>
              <a:buClr>
                <a:schemeClr val="accent5"/>
              </a:buClr>
              <a:buSzPts val="1200"/>
              <a:buNone/>
              <a:defRPr sz="1200">
                <a:solidFill>
                  <a:schemeClr val="accent5"/>
                </a:solidFill>
              </a:defRPr>
            </a:lvl3pPr>
            <a:lvl4pPr lvl="3" rtl="0">
              <a:lnSpc>
                <a:spcPct val="100000"/>
              </a:lnSpc>
              <a:spcBef>
                <a:spcPts val="0"/>
              </a:spcBef>
              <a:spcAft>
                <a:spcPts val="0"/>
              </a:spcAft>
              <a:buClr>
                <a:schemeClr val="accent5"/>
              </a:buClr>
              <a:buSzPts val="1200"/>
              <a:buNone/>
              <a:defRPr sz="1200">
                <a:solidFill>
                  <a:schemeClr val="accent5"/>
                </a:solidFill>
              </a:defRPr>
            </a:lvl4pPr>
            <a:lvl5pPr lvl="4" rtl="0">
              <a:lnSpc>
                <a:spcPct val="100000"/>
              </a:lnSpc>
              <a:spcBef>
                <a:spcPts val="0"/>
              </a:spcBef>
              <a:spcAft>
                <a:spcPts val="0"/>
              </a:spcAft>
              <a:buClr>
                <a:schemeClr val="accent5"/>
              </a:buClr>
              <a:buSzPts val="1200"/>
              <a:buNone/>
              <a:defRPr sz="1200">
                <a:solidFill>
                  <a:schemeClr val="accent5"/>
                </a:solidFill>
              </a:defRPr>
            </a:lvl5pPr>
            <a:lvl6pPr lvl="5" rtl="0">
              <a:lnSpc>
                <a:spcPct val="100000"/>
              </a:lnSpc>
              <a:spcBef>
                <a:spcPts val="0"/>
              </a:spcBef>
              <a:spcAft>
                <a:spcPts val="0"/>
              </a:spcAft>
              <a:buClr>
                <a:schemeClr val="accent5"/>
              </a:buClr>
              <a:buSzPts val="1200"/>
              <a:buNone/>
              <a:defRPr sz="1200">
                <a:solidFill>
                  <a:schemeClr val="accent5"/>
                </a:solidFill>
              </a:defRPr>
            </a:lvl6pPr>
            <a:lvl7pPr lvl="6" rtl="0">
              <a:lnSpc>
                <a:spcPct val="100000"/>
              </a:lnSpc>
              <a:spcBef>
                <a:spcPts val="0"/>
              </a:spcBef>
              <a:spcAft>
                <a:spcPts val="0"/>
              </a:spcAft>
              <a:buClr>
                <a:schemeClr val="accent5"/>
              </a:buClr>
              <a:buSzPts val="1200"/>
              <a:buNone/>
              <a:defRPr sz="1200">
                <a:solidFill>
                  <a:schemeClr val="accent5"/>
                </a:solidFill>
              </a:defRPr>
            </a:lvl7pPr>
            <a:lvl8pPr lvl="7" rtl="0">
              <a:lnSpc>
                <a:spcPct val="100000"/>
              </a:lnSpc>
              <a:spcBef>
                <a:spcPts val="0"/>
              </a:spcBef>
              <a:spcAft>
                <a:spcPts val="0"/>
              </a:spcAft>
              <a:buClr>
                <a:schemeClr val="accent5"/>
              </a:buClr>
              <a:buSzPts val="1200"/>
              <a:buNone/>
              <a:defRPr sz="1200">
                <a:solidFill>
                  <a:schemeClr val="accent5"/>
                </a:solidFill>
              </a:defRPr>
            </a:lvl8pPr>
            <a:lvl9pPr lvl="8" rtl="0">
              <a:lnSpc>
                <a:spcPct val="100000"/>
              </a:lnSpc>
              <a:spcBef>
                <a:spcPts val="0"/>
              </a:spcBef>
              <a:spcAft>
                <a:spcPts val="0"/>
              </a:spcAft>
              <a:buClr>
                <a:schemeClr val="accent5"/>
              </a:buClr>
              <a:buSzPts val="1200"/>
              <a:buNone/>
              <a:defRPr sz="1200">
                <a:solidFill>
                  <a:schemeClr val="accent5"/>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p:cSld name="CUSTOM">
    <p:spTree>
      <p:nvGrpSpPr>
        <p:cNvPr id="1" name="Shape 149"/>
        <p:cNvGrpSpPr/>
        <p:nvPr/>
      </p:nvGrpSpPr>
      <p:grpSpPr>
        <a:xfrm>
          <a:off x="0" y="0"/>
          <a:ext cx="0" cy="0"/>
          <a:chOff x="0" y="0"/>
          <a:chExt cx="0" cy="0"/>
        </a:xfrm>
      </p:grpSpPr>
      <p:pic>
        <p:nvPicPr>
          <p:cNvPr id="150" name="Google Shape;150;p31"/>
          <p:cNvPicPr preferRelativeResize="0"/>
          <p:nvPr/>
        </p:nvPicPr>
        <p:blipFill>
          <a:blip r:embed="rId2">
            <a:alphaModFix/>
          </a:blip>
          <a:stretch>
            <a:fillRect/>
          </a:stretch>
        </p:blipFill>
        <p:spPr>
          <a:xfrm>
            <a:off x="189901" y="4528350"/>
            <a:ext cx="424874" cy="425399"/>
          </a:xfrm>
          <a:prstGeom prst="rect">
            <a:avLst/>
          </a:prstGeom>
          <a:noFill/>
          <a:ln>
            <a:noFill/>
          </a:ln>
        </p:spPr>
      </p:pic>
      <p:sp>
        <p:nvSpPr>
          <p:cNvPr id="151" name="Google Shape;151;p31"/>
          <p:cNvSpPr txBox="1"/>
          <p:nvPr/>
        </p:nvSpPr>
        <p:spPr>
          <a:xfrm>
            <a:off x="614775" y="4649797"/>
            <a:ext cx="4574100" cy="360300"/>
          </a:xfrm>
          <a:prstGeom prst="rect">
            <a:avLst/>
          </a:prstGeom>
          <a:noFill/>
          <a:ln>
            <a:noFill/>
          </a:ln>
        </p:spPr>
        <p:txBody>
          <a:bodyPr spcFirstLastPara="1" wrap="square" lIns="91425" tIns="91425" rIns="91425" bIns="91425" anchor="ctr" anchorCtr="0">
            <a:spAutoFit/>
          </a:bodyPr>
          <a:lstStyle/>
          <a:p>
            <a:pPr marL="0" lvl="0" indent="0" algn="l" rtl="0">
              <a:lnSpc>
                <a:spcPct val="95000"/>
              </a:lnSpc>
              <a:spcBef>
                <a:spcPts val="0"/>
              </a:spcBef>
              <a:spcAft>
                <a:spcPts val="0"/>
              </a:spcAft>
              <a:buSzPts val="1018"/>
              <a:buNone/>
            </a:pPr>
            <a:r>
              <a:rPr lang="en" sz="1200" b="1">
                <a:solidFill>
                  <a:schemeClr val="accent4"/>
                </a:solidFill>
                <a:latin typeface="Helvetica Neue"/>
                <a:ea typeface="Helvetica Neue"/>
                <a:cs typeface="Helvetica Neue"/>
                <a:sym typeface="Helvetica Neue"/>
              </a:rPr>
              <a:t>Service Delivery Team</a:t>
            </a:r>
            <a:endParaRPr sz="1200" b="1">
              <a:solidFill>
                <a:schemeClr val="accent4"/>
              </a:solidFill>
              <a:latin typeface="Helvetica Neue"/>
              <a:ea typeface="Helvetica Neue"/>
              <a:cs typeface="Helvetica Neue"/>
              <a:sym typeface="Helvetica Neue"/>
            </a:endParaRPr>
          </a:p>
        </p:txBody>
      </p:sp>
      <p:sp>
        <p:nvSpPr>
          <p:cNvPr id="152" name="Google Shape;152;p31"/>
          <p:cNvSpPr/>
          <p:nvPr/>
        </p:nvSpPr>
        <p:spPr>
          <a:xfrm>
            <a:off x="0" y="0"/>
            <a:ext cx="9144000" cy="4338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1"/>
          <p:cNvSpPr txBox="1">
            <a:spLocks noGrp="1"/>
          </p:cNvSpPr>
          <p:nvPr>
            <p:ph type="ctrTitle"/>
          </p:nvPr>
        </p:nvSpPr>
        <p:spPr>
          <a:xfrm>
            <a:off x="457200" y="11227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4" name="Google Shape;154;p31"/>
          <p:cNvSpPr txBox="1">
            <a:spLocks noGrp="1"/>
          </p:cNvSpPr>
          <p:nvPr>
            <p:ph type="subTitle" idx="1"/>
          </p:nvPr>
        </p:nvSpPr>
        <p:spPr>
          <a:xfrm>
            <a:off x="457200" y="19404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lt1"/>
              </a:buClr>
              <a:buSzPts val="2800"/>
              <a:buNone/>
              <a:defRPr sz="2800" b="1">
                <a:solidFill>
                  <a:schemeClr val="lt1"/>
                </a:solidFill>
              </a:defRPr>
            </a:lvl1pPr>
            <a:lvl2pPr lvl="1" rtl="0">
              <a:lnSpc>
                <a:spcPct val="100000"/>
              </a:lnSpc>
              <a:spcBef>
                <a:spcPts val="0"/>
              </a:spcBef>
              <a:spcAft>
                <a:spcPts val="0"/>
              </a:spcAft>
              <a:buClr>
                <a:schemeClr val="lt1"/>
              </a:buClr>
              <a:buSzPts val="2800"/>
              <a:buNone/>
              <a:defRPr sz="2800" b="1">
                <a:solidFill>
                  <a:schemeClr val="lt1"/>
                </a:solidFill>
              </a:defRPr>
            </a:lvl2pPr>
            <a:lvl3pPr lvl="2" rtl="0">
              <a:lnSpc>
                <a:spcPct val="100000"/>
              </a:lnSpc>
              <a:spcBef>
                <a:spcPts val="0"/>
              </a:spcBef>
              <a:spcAft>
                <a:spcPts val="0"/>
              </a:spcAft>
              <a:buClr>
                <a:schemeClr val="lt1"/>
              </a:buClr>
              <a:buSzPts val="2800"/>
              <a:buNone/>
              <a:defRPr sz="2800" b="1">
                <a:solidFill>
                  <a:schemeClr val="lt1"/>
                </a:solidFill>
              </a:defRPr>
            </a:lvl3pPr>
            <a:lvl4pPr lvl="3" rtl="0">
              <a:lnSpc>
                <a:spcPct val="100000"/>
              </a:lnSpc>
              <a:spcBef>
                <a:spcPts val="0"/>
              </a:spcBef>
              <a:spcAft>
                <a:spcPts val="0"/>
              </a:spcAft>
              <a:buClr>
                <a:schemeClr val="lt1"/>
              </a:buClr>
              <a:buSzPts val="2800"/>
              <a:buNone/>
              <a:defRPr sz="2800" b="1">
                <a:solidFill>
                  <a:schemeClr val="lt1"/>
                </a:solidFill>
              </a:defRPr>
            </a:lvl4pPr>
            <a:lvl5pPr lvl="4" rtl="0">
              <a:lnSpc>
                <a:spcPct val="100000"/>
              </a:lnSpc>
              <a:spcBef>
                <a:spcPts val="0"/>
              </a:spcBef>
              <a:spcAft>
                <a:spcPts val="0"/>
              </a:spcAft>
              <a:buClr>
                <a:schemeClr val="lt1"/>
              </a:buClr>
              <a:buSzPts val="2800"/>
              <a:buNone/>
              <a:defRPr sz="2800" b="1">
                <a:solidFill>
                  <a:schemeClr val="lt1"/>
                </a:solidFill>
              </a:defRPr>
            </a:lvl5pPr>
            <a:lvl6pPr lvl="5" rtl="0">
              <a:lnSpc>
                <a:spcPct val="100000"/>
              </a:lnSpc>
              <a:spcBef>
                <a:spcPts val="0"/>
              </a:spcBef>
              <a:spcAft>
                <a:spcPts val="0"/>
              </a:spcAft>
              <a:buClr>
                <a:schemeClr val="lt1"/>
              </a:buClr>
              <a:buSzPts val="2800"/>
              <a:buNone/>
              <a:defRPr sz="2800" b="1">
                <a:solidFill>
                  <a:schemeClr val="lt1"/>
                </a:solidFill>
              </a:defRPr>
            </a:lvl6pPr>
            <a:lvl7pPr lvl="6" rtl="0">
              <a:lnSpc>
                <a:spcPct val="100000"/>
              </a:lnSpc>
              <a:spcBef>
                <a:spcPts val="0"/>
              </a:spcBef>
              <a:spcAft>
                <a:spcPts val="0"/>
              </a:spcAft>
              <a:buClr>
                <a:schemeClr val="lt1"/>
              </a:buClr>
              <a:buSzPts val="2800"/>
              <a:buNone/>
              <a:defRPr sz="2800" b="1">
                <a:solidFill>
                  <a:schemeClr val="lt1"/>
                </a:solidFill>
              </a:defRPr>
            </a:lvl7pPr>
            <a:lvl8pPr lvl="7" rtl="0">
              <a:lnSpc>
                <a:spcPct val="100000"/>
              </a:lnSpc>
              <a:spcBef>
                <a:spcPts val="0"/>
              </a:spcBef>
              <a:spcAft>
                <a:spcPts val="0"/>
              </a:spcAft>
              <a:buClr>
                <a:schemeClr val="lt1"/>
              </a:buClr>
              <a:buSzPts val="2800"/>
              <a:buNone/>
              <a:defRPr sz="2800" b="1">
                <a:solidFill>
                  <a:schemeClr val="lt1"/>
                </a:solidFill>
              </a:defRPr>
            </a:lvl8pPr>
            <a:lvl9pPr lvl="8" rtl="0">
              <a:lnSpc>
                <a:spcPct val="100000"/>
              </a:lnSpc>
              <a:spcBef>
                <a:spcPts val="0"/>
              </a:spcBef>
              <a:spcAft>
                <a:spcPts val="0"/>
              </a:spcAft>
              <a:buClr>
                <a:schemeClr val="lt1"/>
              </a:buClr>
              <a:buSzPts val="2800"/>
              <a:buNone/>
              <a:defRPr sz="2800" b="1">
                <a:solidFill>
                  <a:schemeClr val="lt1"/>
                </a:solidFill>
              </a:defRPr>
            </a:lvl9pPr>
          </a:lstStyle>
          <a:p>
            <a:endParaRPr/>
          </a:p>
        </p:txBody>
      </p:sp>
      <p:sp>
        <p:nvSpPr>
          <p:cNvPr id="155" name="Google Shape;155;p31"/>
          <p:cNvSpPr txBox="1">
            <a:spLocks noGrp="1"/>
          </p:cNvSpPr>
          <p:nvPr>
            <p:ph type="subTitle" idx="2"/>
          </p:nvPr>
        </p:nvSpPr>
        <p:spPr>
          <a:xfrm>
            <a:off x="457200" y="31347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5"/>
              </a:buClr>
              <a:buSzPts val="1200"/>
              <a:buNone/>
              <a:defRPr sz="1200">
                <a:solidFill>
                  <a:schemeClr val="accent5"/>
                </a:solidFill>
              </a:defRPr>
            </a:lvl1pPr>
            <a:lvl2pPr lvl="1" rtl="0">
              <a:lnSpc>
                <a:spcPct val="100000"/>
              </a:lnSpc>
              <a:spcBef>
                <a:spcPts val="0"/>
              </a:spcBef>
              <a:spcAft>
                <a:spcPts val="0"/>
              </a:spcAft>
              <a:buClr>
                <a:schemeClr val="accent5"/>
              </a:buClr>
              <a:buSzPts val="1200"/>
              <a:buNone/>
              <a:defRPr sz="1200">
                <a:solidFill>
                  <a:schemeClr val="accent5"/>
                </a:solidFill>
              </a:defRPr>
            </a:lvl2pPr>
            <a:lvl3pPr lvl="2" rtl="0">
              <a:lnSpc>
                <a:spcPct val="100000"/>
              </a:lnSpc>
              <a:spcBef>
                <a:spcPts val="0"/>
              </a:spcBef>
              <a:spcAft>
                <a:spcPts val="0"/>
              </a:spcAft>
              <a:buClr>
                <a:schemeClr val="accent5"/>
              </a:buClr>
              <a:buSzPts val="1200"/>
              <a:buNone/>
              <a:defRPr sz="1200">
                <a:solidFill>
                  <a:schemeClr val="accent5"/>
                </a:solidFill>
              </a:defRPr>
            </a:lvl3pPr>
            <a:lvl4pPr lvl="3" rtl="0">
              <a:lnSpc>
                <a:spcPct val="100000"/>
              </a:lnSpc>
              <a:spcBef>
                <a:spcPts val="0"/>
              </a:spcBef>
              <a:spcAft>
                <a:spcPts val="0"/>
              </a:spcAft>
              <a:buClr>
                <a:schemeClr val="accent5"/>
              </a:buClr>
              <a:buSzPts val="1200"/>
              <a:buNone/>
              <a:defRPr sz="1200">
                <a:solidFill>
                  <a:schemeClr val="accent5"/>
                </a:solidFill>
              </a:defRPr>
            </a:lvl4pPr>
            <a:lvl5pPr lvl="4" rtl="0">
              <a:lnSpc>
                <a:spcPct val="100000"/>
              </a:lnSpc>
              <a:spcBef>
                <a:spcPts val="0"/>
              </a:spcBef>
              <a:spcAft>
                <a:spcPts val="0"/>
              </a:spcAft>
              <a:buClr>
                <a:schemeClr val="accent5"/>
              </a:buClr>
              <a:buSzPts val="1200"/>
              <a:buNone/>
              <a:defRPr sz="1200">
                <a:solidFill>
                  <a:schemeClr val="accent5"/>
                </a:solidFill>
              </a:defRPr>
            </a:lvl5pPr>
            <a:lvl6pPr lvl="5" rtl="0">
              <a:lnSpc>
                <a:spcPct val="100000"/>
              </a:lnSpc>
              <a:spcBef>
                <a:spcPts val="0"/>
              </a:spcBef>
              <a:spcAft>
                <a:spcPts val="0"/>
              </a:spcAft>
              <a:buClr>
                <a:schemeClr val="accent5"/>
              </a:buClr>
              <a:buSzPts val="1200"/>
              <a:buNone/>
              <a:defRPr sz="1200">
                <a:solidFill>
                  <a:schemeClr val="accent5"/>
                </a:solidFill>
              </a:defRPr>
            </a:lvl6pPr>
            <a:lvl7pPr lvl="6" rtl="0">
              <a:lnSpc>
                <a:spcPct val="100000"/>
              </a:lnSpc>
              <a:spcBef>
                <a:spcPts val="0"/>
              </a:spcBef>
              <a:spcAft>
                <a:spcPts val="0"/>
              </a:spcAft>
              <a:buClr>
                <a:schemeClr val="accent5"/>
              </a:buClr>
              <a:buSzPts val="1200"/>
              <a:buNone/>
              <a:defRPr sz="1200">
                <a:solidFill>
                  <a:schemeClr val="accent5"/>
                </a:solidFill>
              </a:defRPr>
            </a:lvl7pPr>
            <a:lvl8pPr lvl="7" rtl="0">
              <a:lnSpc>
                <a:spcPct val="100000"/>
              </a:lnSpc>
              <a:spcBef>
                <a:spcPts val="0"/>
              </a:spcBef>
              <a:spcAft>
                <a:spcPts val="0"/>
              </a:spcAft>
              <a:buClr>
                <a:schemeClr val="accent5"/>
              </a:buClr>
              <a:buSzPts val="1200"/>
              <a:buNone/>
              <a:defRPr sz="1200">
                <a:solidFill>
                  <a:schemeClr val="accent5"/>
                </a:solidFill>
              </a:defRPr>
            </a:lvl8pPr>
            <a:lvl9pPr lvl="8" rtl="0">
              <a:lnSpc>
                <a:spcPct val="100000"/>
              </a:lnSpc>
              <a:spcBef>
                <a:spcPts val="0"/>
              </a:spcBef>
              <a:spcAft>
                <a:spcPts val="0"/>
              </a:spcAft>
              <a:buClr>
                <a:schemeClr val="accent5"/>
              </a:buClr>
              <a:buSzPts val="1200"/>
              <a:buNone/>
              <a:defRPr sz="12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3">
  <p:cSld name="CUSTOM_1">
    <p:spTree>
      <p:nvGrpSpPr>
        <p:cNvPr id="1" name="Shape 156"/>
        <p:cNvGrpSpPr/>
        <p:nvPr/>
      </p:nvGrpSpPr>
      <p:grpSpPr>
        <a:xfrm>
          <a:off x="0" y="0"/>
          <a:ext cx="0" cy="0"/>
          <a:chOff x="0" y="0"/>
          <a:chExt cx="0" cy="0"/>
        </a:xfrm>
      </p:grpSpPr>
      <p:pic>
        <p:nvPicPr>
          <p:cNvPr id="157" name="Google Shape;157;p32"/>
          <p:cNvPicPr preferRelativeResize="0"/>
          <p:nvPr/>
        </p:nvPicPr>
        <p:blipFill>
          <a:blip r:embed="rId2">
            <a:alphaModFix/>
          </a:blip>
          <a:stretch>
            <a:fillRect/>
          </a:stretch>
        </p:blipFill>
        <p:spPr>
          <a:xfrm>
            <a:off x="457199" y="457200"/>
            <a:ext cx="700300" cy="701175"/>
          </a:xfrm>
          <a:prstGeom prst="rect">
            <a:avLst/>
          </a:prstGeom>
          <a:noFill/>
          <a:ln>
            <a:noFill/>
          </a:ln>
        </p:spPr>
      </p:pic>
      <p:sp>
        <p:nvSpPr>
          <p:cNvPr id="158" name="Google Shape;158;p32"/>
          <p:cNvSpPr txBox="1"/>
          <p:nvPr/>
        </p:nvSpPr>
        <p:spPr>
          <a:xfrm>
            <a:off x="6157700" y="798075"/>
            <a:ext cx="2339400" cy="389400"/>
          </a:xfrm>
          <a:prstGeom prst="rect">
            <a:avLst/>
          </a:prstGeom>
          <a:noFill/>
          <a:ln>
            <a:noFill/>
          </a:ln>
        </p:spPr>
        <p:txBody>
          <a:bodyPr spcFirstLastPara="1" wrap="square" lIns="91425" tIns="91425" rIns="91425" bIns="91425" anchor="ctr" anchorCtr="0">
            <a:spAutoFit/>
          </a:bodyPr>
          <a:lstStyle/>
          <a:p>
            <a:pPr marL="0" lvl="0" indent="0" algn="r" rtl="0">
              <a:lnSpc>
                <a:spcPct val="95000"/>
              </a:lnSpc>
              <a:spcBef>
                <a:spcPts val="0"/>
              </a:spcBef>
              <a:spcAft>
                <a:spcPts val="0"/>
              </a:spcAft>
              <a:buSzPts val="1018"/>
              <a:buNone/>
            </a:pPr>
            <a:r>
              <a:rPr lang="en" sz="1400" b="1">
                <a:solidFill>
                  <a:schemeClr val="accent4"/>
                </a:solidFill>
                <a:latin typeface="Helvetica Neue"/>
                <a:ea typeface="Helvetica Neue"/>
                <a:cs typeface="Helvetica Neue"/>
                <a:sym typeface="Helvetica Neue"/>
              </a:rPr>
              <a:t>Service Delivery</a:t>
            </a:r>
            <a:endParaRPr sz="1400" b="1">
              <a:solidFill>
                <a:schemeClr val="accent4"/>
              </a:solidFill>
              <a:latin typeface="Helvetica Neue"/>
              <a:ea typeface="Helvetica Neue"/>
              <a:cs typeface="Helvetica Neue"/>
              <a:sym typeface="Helvetica Neue"/>
            </a:endParaRPr>
          </a:p>
        </p:txBody>
      </p:sp>
      <p:sp>
        <p:nvSpPr>
          <p:cNvPr id="159" name="Google Shape;159;p32"/>
          <p:cNvSpPr txBox="1">
            <a:spLocks noGrp="1"/>
          </p:cNvSpPr>
          <p:nvPr>
            <p:ph type="ctrTitle"/>
          </p:nvPr>
        </p:nvSpPr>
        <p:spPr>
          <a:xfrm>
            <a:off x="457200" y="16561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0" name="Google Shape;160;p32"/>
          <p:cNvSpPr txBox="1">
            <a:spLocks noGrp="1"/>
          </p:cNvSpPr>
          <p:nvPr>
            <p:ph type="subTitle" idx="1"/>
          </p:nvPr>
        </p:nvSpPr>
        <p:spPr>
          <a:xfrm>
            <a:off x="457200" y="24738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SzPts val="2800"/>
              <a:buNone/>
              <a:defRPr sz="2800" b="1"/>
            </a:lvl1pPr>
            <a:lvl2pPr lvl="1" rtl="0">
              <a:lnSpc>
                <a:spcPct val="100000"/>
              </a:lnSpc>
              <a:spcBef>
                <a:spcPts val="0"/>
              </a:spcBef>
              <a:spcAft>
                <a:spcPts val="0"/>
              </a:spcAft>
              <a:buSzPts val="2800"/>
              <a:buNone/>
              <a:defRPr sz="2800" b="1"/>
            </a:lvl2pPr>
            <a:lvl3pPr lvl="2" rtl="0">
              <a:lnSpc>
                <a:spcPct val="100000"/>
              </a:lnSpc>
              <a:spcBef>
                <a:spcPts val="0"/>
              </a:spcBef>
              <a:spcAft>
                <a:spcPts val="0"/>
              </a:spcAft>
              <a:buSzPts val="2800"/>
              <a:buNone/>
              <a:defRPr sz="2800" b="1"/>
            </a:lvl3pPr>
            <a:lvl4pPr lvl="3" rtl="0">
              <a:lnSpc>
                <a:spcPct val="100000"/>
              </a:lnSpc>
              <a:spcBef>
                <a:spcPts val="0"/>
              </a:spcBef>
              <a:spcAft>
                <a:spcPts val="0"/>
              </a:spcAft>
              <a:buSzPts val="2800"/>
              <a:buNone/>
              <a:defRPr sz="2800" b="1"/>
            </a:lvl4pPr>
            <a:lvl5pPr lvl="4" rtl="0">
              <a:lnSpc>
                <a:spcPct val="100000"/>
              </a:lnSpc>
              <a:spcBef>
                <a:spcPts val="0"/>
              </a:spcBef>
              <a:spcAft>
                <a:spcPts val="0"/>
              </a:spcAft>
              <a:buSzPts val="2800"/>
              <a:buNone/>
              <a:defRPr sz="2800" b="1"/>
            </a:lvl5pPr>
            <a:lvl6pPr lvl="5" rtl="0">
              <a:lnSpc>
                <a:spcPct val="100000"/>
              </a:lnSpc>
              <a:spcBef>
                <a:spcPts val="0"/>
              </a:spcBef>
              <a:spcAft>
                <a:spcPts val="0"/>
              </a:spcAft>
              <a:buSzPts val="2800"/>
              <a:buNone/>
              <a:defRPr sz="2800" b="1"/>
            </a:lvl6pPr>
            <a:lvl7pPr lvl="6" rtl="0">
              <a:lnSpc>
                <a:spcPct val="100000"/>
              </a:lnSpc>
              <a:spcBef>
                <a:spcPts val="0"/>
              </a:spcBef>
              <a:spcAft>
                <a:spcPts val="0"/>
              </a:spcAft>
              <a:buSzPts val="2800"/>
              <a:buNone/>
              <a:defRPr sz="2800" b="1"/>
            </a:lvl7pPr>
            <a:lvl8pPr lvl="7" rtl="0">
              <a:lnSpc>
                <a:spcPct val="100000"/>
              </a:lnSpc>
              <a:spcBef>
                <a:spcPts val="0"/>
              </a:spcBef>
              <a:spcAft>
                <a:spcPts val="0"/>
              </a:spcAft>
              <a:buSzPts val="2800"/>
              <a:buNone/>
              <a:defRPr sz="2800" b="1"/>
            </a:lvl8pPr>
            <a:lvl9pPr lvl="8" rtl="0">
              <a:lnSpc>
                <a:spcPct val="100000"/>
              </a:lnSpc>
              <a:spcBef>
                <a:spcPts val="0"/>
              </a:spcBef>
              <a:spcAft>
                <a:spcPts val="0"/>
              </a:spcAft>
              <a:buSzPts val="2800"/>
              <a:buNone/>
              <a:defRPr sz="2800" b="1"/>
            </a:lvl9pPr>
          </a:lstStyle>
          <a:p>
            <a:endParaRPr/>
          </a:p>
        </p:txBody>
      </p:sp>
      <p:sp>
        <p:nvSpPr>
          <p:cNvPr id="161" name="Google Shape;161;p32"/>
          <p:cNvSpPr txBox="1">
            <a:spLocks noGrp="1"/>
          </p:cNvSpPr>
          <p:nvPr>
            <p:ph type="subTitle" idx="2"/>
          </p:nvPr>
        </p:nvSpPr>
        <p:spPr>
          <a:xfrm>
            <a:off x="457200" y="36681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vider - white" type="secHead">
  <p:cSld name="SECTION_HEADER">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 dark">
  <p:cSld name="SECTION_HEADER_1">
    <p:bg>
      <p:bgPr>
        <a:solidFill>
          <a:schemeClr val="accent4"/>
        </a:solidFill>
        <a:effectLst/>
      </p:bgPr>
    </p:bg>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 warm">
  <p:cSld name="SECTION_HEADER_1_1">
    <p:bg>
      <p:bgPr>
        <a:solidFill>
          <a:schemeClr val="accent6"/>
        </a:solidFill>
        <a:effectLst/>
      </p:bgPr>
    </p:bg>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vider - cool">
  <p:cSld name="SECTION_HEADER_1_1_1">
    <p:bg>
      <p:bgPr>
        <a:solidFill>
          <a:schemeClr val="accent2"/>
        </a:solidFill>
        <a:effectLst/>
      </p:bgPr>
    </p:bg>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3" name="Google Shape;17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vider - medium">
  <p:cSld name="SECTION_HEADER_1_1_1_1">
    <p:bg>
      <p:bgPr>
        <a:solidFill>
          <a:schemeClr val="accent3"/>
        </a:solidFill>
        <a:effectLst/>
      </p:bgPr>
    </p:bg>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6" name="Google Shape;17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 light">
  <p:cSld name="SECTION_HEADER_1_1_1_1_1">
    <p:bg>
      <p:bgPr>
        <a:solidFill>
          <a:schemeClr val="accent1"/>
        </a:solidFill>
        <a:effectLst/>
      </p:bgPr>
    </p:bg>
    <p:spTree>
      <p:nvGrpSpPr>
        <p:cNvPr id="1" name="Shape 177"/>
        <p:cNvGrpSpPr/>
        <p:nvPr/>
      </p:nvGrpSpPr>
      <p:grpSpPr>
        <a:xfrm>
          <a:off x="0" y="0"/>
          <a:ext cx="0" cy="0"/>
          <a:chOff x="0" y="0"/>
          <a:chExt cx="0" cy="0"/>
        </a:xfrm>
      </p:grpSpPr>
      <p:sp>
        <p:nvSpPr>
          <p:cNvPr id="178" name="Google Shape;178;p38"/>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9" name="Google Shape;17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vider - neutral">
  <p:cSld name="SECTION_HEADER_1_1_1_1_2">
    <p:bg>
      <p:bgPr>
        <a:solidFill>
          <a:schemeClr val="accent5"/>
        </a:solidFill>
        <a:effectLst/>
      </p:bgPr>
    </p:bg>
    <p:spTree>
      <p:nvGrpSpPr>
        <p:cNvPr id="1" name="Shape 180"/>
        <p:cNvGrpSpPr/>
        <p:nvPr/>
      </p:nvGrpSpPr>
      <p:grpSpPr>
        <a:xfrm>
          <a:off x="0" y="0"/>
          <a:ext cx="0" cy="0"/>
          <a:chOff x="0" y="0"/>
          <a:chExt cx="0" cy="0"/>
        </a:xfrm>
      </p:grpSpPr>
      <p:sp>
        <p:nvSpPr>
          <p:cNvPr id="181" name="Google Shape;181;p39"/>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3"/>
        <p:cNvGrpSpPr/>
        <p:nvPr/>
      </p:nvGrpSpPr>
      <p:grpSpPr>
        <a:xfrm>
          <a:off x="0" y="0"/>
          <a:ext cx="0" cy="0"/>
          <a:chOff x="0" y="0"/>
          <a:chExt cx="0" cy="0"/>
        </a:xfrm>
      </p:grpSpPr>
      <p:sp>
        <p:nvSpPr>
          <p:cNvPr id="184" name="Google Shape;184;p40"/>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40"/>
          <p:cNvSpPr txBox="1">
            <a:spLocks noGrp="1"/>
          </p:cNvSpPr>
          <p:nvPr>
            <p:ph type="body" idx="1"/>
          </p:nvPr>
        </p:nvSpPr>
        <p:spPr>
          <a:xfrm>
            <a:off x="457200" y="1188720"/>
            <a:ext cx="8229600" cy="3416400"/>
          </a:xfrm>
          <a:prstGeom prst="rect">
            <a:avLst/>
          </a:prstGeom>
        </p:spPr>
        <p:txBody>
          <a:bodyPr spcFirstLastPara="1" wrap="square" lIns="0" tIns="91425" rIns="91425" bIns="91425" anchor="t" anchorCtr="0">
            <a:sp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6" name="Google Shape;18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genda">
  <p:cSld name="CUSTOM_2">
    <p:spTree>
      <p:nvGrpSpPr>
        <p:cNvPr id="1" name="Shape 187"/>
        <p:cNvGrpSpPr/>
        <p:nvPr/>
      </p:nvGrpSpPr>
      <p:grpSpPr>
        <a:xfrm>
          <a:off x="0" y="0"/>
          <a:ext cx="0" cy="0"/>
          <a:chOff x="0" y="0"/>
          <a:chExt cx="0" cy="0"/>
        </a:xfrm>
      </p:grpSpPr>
      <p:sp>
        <p:nvSpPr>
          <p:cNvPr id="188" name="Google Shape;188;p41"/>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41"/>
          <p:cNvSpPr txBox="1">
            <a:spLocks noGrp="1"/>
          </p:cNvSpPr>
          <p:nvPr>
            <p:ph type="title" idx="2" hasCustomPrompt="1"/>
          </p:nvPr>
        </p:nvSpPr>
        <p:spPr>
          <a:xfrm>
            <a:off x="457200" y="1302787"/>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90" name="Google Shape;190;p41"/>
          <p:cNvSpPr txBox="1">
            <a:spLocks noGrp="1"/>
          </p:cNvSpPr>
          <p:nvPr>
            <p:ph type="title" idx="3" hasCustomPrompt="1"/>
          </p:nvPr>
        </p:nvSpPr>
        <p:spPr>
          <a:xfrm>
            <a:off x="3219606"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91" name="Google Shape;191;p41"/>
          <p:cNvSpPr txBox="1">
            <a:spLocks noGrp="1"/>
          </p:cNvSpPr>
          <p:nvPr>
            <p:ph type="title" idx="4" hasCustomPrompt="1"/>
          </p:nvPr>
        </p:nvSpPr>
        <p:spPr>
          <a:xfrm>
            <a:off x="5981994"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92" name="Google Shape;192;p41"/>
          <p:cNvSpPr txBox="1">
            <a:spLocks noGrp="1"/>
          </p:cNvSpPr>
          <p:nvPr>
            <p:ph type="title" idx="5"/>
          </p:nvPr>
        </p:nvSpPr>
        <p:spPr>
          <a:xfrm>
            <a:off x="45720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41"/>
          <p:cNvSpPr txBox="1">
            <a:spLocks noGrp="1"/>
          </p:cNvSpPr>
          <p:nvPr>
            <p:ph type="subTitle" idx="1"/>
          </p:nvPr>
        </p:nvSpPr>
        <p:spPr>
          <a:xfrm>
            <a:off x="45720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41"/>
          <p:cNvSpPr txBox="1">
            <a:spLocks noGrp="1"/>
          </p:cNvSpPr>
          <p:nvPr>
            <p:ph type="title" idx="6"/>
          </p:nvPr>
        </p:nvSpPr>
        <p:spPr>
          <a:xfrm>
            <a:off x="3219613"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41"/>
          <p:cNvSpPr txBox="1">
            <a:spLocks noGrp="1"/>
          </p:cNvSpPr>
          <p:nvPr>
            <p:ph type="subTitle" idx="7"/>
          </p:nvPr>
        </p:nvSpPr>
        <p:spPr>
          <a:xfrm>
            <a:off x="3219613"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41"/>
          <p:cNvSpPr txBox="1">
            <a:spLocks noGrp="1"/>
          </p:cNvSpPr>
          <p:nvPr>
            <p:ph type="title" idx="8"/>
          </p:nvPr>
        </p:nvSpPr>
        <p:spPr>
          <a:xfrm>
            <a:off x="598205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41"/>
          <p:cNvSpPr txBox="1">
            <a:spLocks noGrp="1"/>
          </p:cNvSpPr>
          <p:nvPr>
            <p:ph type="subTitle" idx="9"/>
          </p:nvPr>
        </p:nvSpPr>
        <p:spPr>
          <a:xfrm>
            <a:off x="598205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41"/>
          <p:cNvSpPr txBox="1">
            <a:spLocks noGrp="1"/>
          </p:cNvSpPr>
          <p:nvPr>
            <p:ph type="title" idx="13" hasCustomPrompt="1"/>
          </p:nvPr>
        </p:nvSpPr>
        <p:spPr>
          <a:xfrm>
            <a:off x="457200" y="3019312"/>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99" name="Google Shape;199;p41"/>
          <p:cNvSpPr txBox="1">
            <a:spLocks noGrp="1"/>
          </p:cNvSpPr>
          <p:nvPr>
            <p:ph type="title" idx="14" hasCustomPrompt="1"/>
          </p:nvPr>
        </p:nvSpPr>
        <p:spPr>
          <a:xfrm>
            <a:off x="3219606"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200" name="Google Shape;200;p41"/>
          <p:cNvSpPr txBox="1">
            <a:spLocks noGrp="1"/>
          </p:cNvSpPr>
          <p:nvPr>
            <p:ph type="title" idx="15" hasCustomPrompt="1"/>
          </p:nvPr>
        </p:nvSpPr>
        <p:spPr>
          <a:xfrm>
            <a:off x="5981994"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201" name="Google Shape;201;p41"/>
          <p:cNvSpPr txBox="1">
            <a:spLocks noGrp="1"/>
          </p:cNvSpPr>
          <p:nvPr>
            <p:ph type="title" idx="16"/>
          </p:nvPr>
        </p:nvSpPr>
        <p:spPr>
          <a:xfrm>
            <a:off x="45720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41"/>
          <p:cNvSpPr txBox="1">
            <a:spLocks noGrp="1"/>
          </p:cNvSpPr>
          <p:nvPr>
            <p:ph type="subTitle" idx="17"/>
          </p:nvPr>
        </p:nvSpPr>
        <p:spPr>
          <a:xfrm>
            <a:off x="45720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41"/>
          <p:cNvSpPr txBox="1">
            <a:spLocks noGrp="1"/>
          </p:cNvSpPr>
          <p:nvPr>
            <p:ph type="title" idx="18"/>
          </p:nvPr>
        </p:nvSpPr>
        <p:spPr>
          <a:xfrm>
            <a:off x="3219613"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41"/>
          <p:cNvSpPr txBox="1">
            <a:spLocks noGrp="1"/>
          </p:cNvSpPr>
          <p:nvPr>
            <p:ph type="subTitle" idx="19"/>
          </p:nvPr>
        </p:nvSpPr>
        <p:spPr>
          <a:xfrm>
            <a:off x="3219613"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41"/>
          <p:cNvSpPr txBox="1">
            <a:spLocks noGrp="1"/>
          </p:cNvSpPr>
          <p:nvPr>
            <p:ph type="title" idx="20"/>
          </p:nvPr>
        </p:nvSpPr>
        <p:spPr>
          <a:xfrm>
            <a:off x="598205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41"/>
          <p:cNvSpPr txBox="1">
            <a:spLocks noGrp="1"/>
          </p:cNvSpPr>
          <p:nvPr>
            <p:ph type="subTitle" idx="21"/>
          </p:nvPr>
        </p:nvSpPr>
        <p:spPr>
          <a:xfrm>
            <a:off x="598205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 red">
  <p:cSld name="CUSTOM_3">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42"/>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210" name="Google Shape;210;p42"/>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42"/>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212" name="Google Shape;212;p42"/>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42"/>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214" name="Google Shape;214;p42"/>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 blue">
  <p:cSld name="CUSTOM_3_1">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43"/>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18" name="Google Shape;218;p43"/>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43"/>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20" name="Google Shape;220;p43"/>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43"/>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22" name="Google Shape;222;p43"/>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CUSTOM_5">
    <p:spTree>
      <p:nvGrpSpPr>
        <p:cNvPr id="1" name="Shape 223"/>
        <p:cNvGrpSpPr/>
        <p:nvPr/>
      </p:nvGrpSpPr>
      <p:grpSpPr>
        <a:xfrm>
          <a:off x="0" y="0"/>
          <a:ext cx="0" cy="0"/>
          <a:chOff x="0" y="0"/>
          <a:chExt cx="0" cy="0"/>
        </a:xfrm>
      </p:grpSpPr>
      <p:sp>
        <p:nvSpPr>
          <p:cNvPr id="224" name="Google Shape;224;p44"/>
          <p:cNvSpPr txBox="1">
            <a:spLocks noGrp="1"/>
          </p:cNvSpPr>
          <p:nvPr>
            <p:ph type="title" hasCustomPrompt="1"/>
          </p:nvPr>
        </p:nvSpPr>
        <p:spPr>
          <a:xfrm>
            <a:off x="204300" y="1176475"/>
            <a:ext cx="8735400" cy="1643700"/>
          </a:xfrm>
          <a:prstGeom prst="rect">
            <a:avLst/>
          </a:prstGeom>
        </p:spPr>
        <p:txBody>
          <a:bodyPr spcFirstLastPara="1" wrap="square" lIns="0" tIns="91425" rIns="91425" bIns="91425" anchor="ctr" anchorCtr="0">
            <a:sp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5" name="Google Shape;225;p44"/>
          <p:cNvSpPr txBox="1">
            <a:spLocks noGrp="1"/>
          </p:cNvSpPr>
          <p:nvPr>
            <p:ph type="subTitle" idx="1"/>
          </p:nvPr>
        </p:nvSpPr>
        <p:spPr>
          <a:xfrm>
            <a:off x="1043100" y="2953275"/>
            <a:ext cx="7057800" cy="564900"/>
          </a:xfrm>
          <a:prstGeom prst="rect">
            <a:avLst/>
          </a:prstGeom>
        </p:spPr>
        <p:txBody>
          <a:bodyPr spcFirstLastPara="1" wrap="square" lIns="0" tIns="91425" rIns="91425" bIns="91425" anchor="t" anchorCtr="0">
            <a:spAutoFit/>
          </a:bodyPr>
          <a:lstStyle>
            <a:lvl1pPr lvl="0" algn="ctr" rtl="0">
              <a:spcBef>
                <a:spcPts val="0"/>
              </a:spcBef>
              <a:spcAft>
                <a:spcPts val="0"/>
              </a:spcAft>
              <a:buSzPts val="18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ur points">
  <p:cSld name="CUSTOM_6">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56851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28" name="Google Shape;228;p45"/>
          <p:cNvSpPr txBox="1">
            <a:spLocks noGrp="1"/>
          </p:cNvSpPr>
          <p:nvPr>
            <p:ph type="subTitle" idx="1"/>
          </p:nvPr>
        </p:nvSpPr>
        <p:spPr>
          <a:xfrm>
            <a:off x="5685156"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45"/>
          <p:cNvSpPr txBox="1">
            <a:spLocks noGrp="1"/>
          </p:cNvSpPr>
          <p:nvPr>
            <p:ph type="title" idx="2"/>
          </p:nvPr>
        </p:nvSpPr>
        <p:spPr>
          <a:xfrm>
            <a:off x="16465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30" name="Google Shape;230;p45"/>
          <p:cNvSpPr txBox="1">
            <a:spLocks noGrp="1"/>
          </p:cNvSpPr>
          <p:nvPr>
            <p:ph type="subTitle" idx="3"/>
          </p:nvPr>
        </p:nvSpPr>
        <p:spPr>
          <a:xfrm>
            <a:off x="1646550"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 name="Google Shape;231;p45"/>
          <p:cNvSpPr txBox="1">
            <a:spLocks noGrp="1"/>
          </p:cNvSpPr>
          <p:nvPr>
            <p:ph type="title" idx="4"/>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45"/>
          <p:cNvSpPr txBox="1">
            <a:spLocks noGrp="1"/>
          </p:cNvSpPr>
          <p:nvPr>
            <p:ph type="title" idx="5"/>
          </p:nvPr>
        </p:nvSpPr>
        <p:spPr>
          <a:xfrm>
            <a:off x="56851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33" name="Google Shape;233;p45"/>
          <p:cNvSpPr txBox="1">
            <a:spLocks noGrp="1"/>
          </p:cNvSpPr>
          <p:nvPr>
            <p:ph type="subTitle" idx="6"/>
          </p:nvPr>
        </p:nvSpPr>
        <p:spPr>
          <a:xfrm>
            <a:off x="5685156"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45"/>
          <p:cNvSpPr txBox="1">
            <a:spLocks noGrp="1"/>
          </p:cNvSpPr>
          <p:nvPr>
            <p:ph type="title" idx="7"/>
          </p:nvPr>
        </p:nvSpPr>
        <p:spPr>
          <a:xfrm>
            <a:off x="16465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235" name="Google Shape;235;p45"/>
          <p:cNvSpPr txBox="1">
            <a:spLocks noGrp="1"/>
          </p:cNvSpPr>
          <p:nvPr>
            <p:ph type="subTitle" idx="8"/>
          </p:nvPr>
        </p:nvSpPr>
        <p:spPr>
          <a:xfrm>
            <a:off x="1646550"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p:cSld name="CUSTOM_7">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8" name="Google Shape;238;p46"/>
          <p:cNvSpPr txBox="1">
            <a:spLocks noGrp="1"/>
          </p:cNvSpPr>
          <p:nvPr>
            <p:ph type="title" idx="2"/>
          </p:nvPr>
        </p:nvSpPr>
        <p:spPr>
          <a:xfrm>
            <a:off x="766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239" name="Google Shape;239;p46"/>
          <p:cNvSpPr txBox="1">
            <a:spLocks noGrp="1"/>
          </p:cNvSpPr>
          <p:nvPr>
            <p:ph type="subTitle" idx="1"/>
          </p:nvPr>
        </p:nvSpPr>
        <p:spPr>
          <a:xfrm>
            <a:off x="815000"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46"/>
          <p:cNvSpPr txBox="1">
            <a:spLocks noGrp="1"/>
          </p:cNvSpPr>
          <p:nvPr>
            <p:ph type="title" idx="3"/>
          </p:nvPr>
        </p:nvSpPr>
        <p:spPr>
          <a:xfrm>
            <a:off x="6549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241" name="Google Shape;241;p46"/>
          <p:cNvSpPr txBox="1">
            <a:spLocks noGrp="1"/>
          </p:cNvSpPr>
          <p:nvPr>
            <p:ph type="subTitle" idx="4"/>
          </p:nvPr>
        </p:nvSpPr>
        <p:spPr>
          <a:xfrm>
            <a:off x="6597992"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46"/>
          <p:cNvSpPr txBox="1">
            <a:spLocks noGrp="1"/>
          </p:cNvSpPr>
          <p:nvPr>
            <p:ph type="title" idx="5"/>
          </p:nvPr>
        </p:nvSpPr>
        <p:spPr>
          <a:xfrm>
            <a:off x="2694367"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243" name="Google Shape;243;p46"/>
          <p:cNvSpPr txBox="1">
            <a:spLocks noGrp="1"/>
          </p:cNvSpPr>
          <p:nvPr>
            <p:ph type="subTitle" idx="6"/>
          </p:nvPr>
        </p:nvSpPr>
        <p:spPr>
          <a:xfrm>
            <a:off x="2742664"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6"/>
          <p:cNvSpPr txBox="1">
            <a:spLocks noGrp="1"/>
          </p:cNvSpPr>
          <p:nvPr>
            <p:ph type="title" idx="7"/>
          </p:nvPr>
        </p:nvSpPr>
        <p:spPr>
          <a:xfrm>
            <a:off x="4622033"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245" name="Google Shape;245;p46"/>
          <p:cNvSpPr txBox="1">
            <a:spLocks noGrp="1"/>
          </p:cNvSpPr>
          <p:nvPr>
            <p:ph type="subTitle" idx="8"/>
          </p:nvPr>
        </p:nvSpPr>
        <p:spPr>
          <a:xfrm>
            <a:off x="4670328"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246"/>
        <p:cNvGrpSpPr/>
        <p:nvPr/>
      </p:nvGrpSpPr>
      <p:grpSpPr>
        <a:xfrm>
          <a:off x="0" y="0"/>
          <a:ext cx="0" cy="0"/>
          <a:chOff x="0" y="0"/>
          <a:chExt cx="0" cy="0"/>
        </a:xfrm>
      </p:grpSpPr>
      <p:sp>
        <p:nvSpPr>
          <p:cNvPr id="247" name="Google Shape;247;p47"/>
          <p:cNvSpPr txBox="1">
            <a:spLocks noGrp="1"/>
          </p:cNvSpPr>
          <p:nvPr>
            <p:ph type="title"/>
          </p:nvPr>
        </p:nvSpPr>
        <p:spPr>
          <a:xfrm>
            <a:off x="1584000" y="1689025"/>
            <a:ext cx="59760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8" name="Google Shape;248;p47"/>
          <p:cNvSpPr txBox="1">
            <a:spLocks noGrp="1"/>
          </p:cNvSpPr>
          <p:nvPr>
            <p:ph type="subTitle" idx="1"/>
          </p:nvPr>
        </p:nvSpPr>
        <p:spPr>
          <a:xfrm>
            <a:off x="1584000" y="2728625"/>
            <a:ext cx="4620600" cy="899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2">
  <p:cSld name="CUSTOM_9">
    <p:spTree>
      <p:nvGrpSpPr>
        <p:cNvPr id="1" name="Shape 249"/>
        <p:cNvGrpSpPr/>
        <p:nvPr/>
      </p:nvGrpSpPr>
      <p:grpSpPr>
        <a:xfrm>
          <a:off x="0" y="0"/>
          <a:ext cx="0" cy="0"/>
          <a:chOff x="0" y="0"/>
          <a:chExt cx="0" cy="0"/>
        </a:xfrm>
      </p:grpSpPr>
      <p:sp>
        <p:nvSpPr>
          <p:cNvPr id="250" name="Google Shape;250;p48"/>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1" name="Google Shape;251;p48"/>
          <p:cNvSpPr txBox="1">
            <a:spLocks noGrp="1"/>
          </p:cNvSpPr>
          <p:nvPr>
            <p:ph type="title" idx="2"/>
          </p:nvPr>
        </p:nvSpPr>
        <p:spPr>
          <a:xfrm>
            <a:off x="7132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2" name="Google Shape;252;p48"/>
          <p:cNvSpPr txBox="1">
            <a:spLocks noGrp="1"/>
          </p:cNvSpPr>
          <p:nvPr>
            <p:ph type="subTitle" idx="1"/>
          </p:nvPr>
        </p:nvSpPr>
        <p:spPr>
          <a:xfrm>
            <a:off x="7132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48"/>
          <p:cNvSpPr txBox="1">
            <a:spLocks noGrp="1"/>
          </p:cNvSpPr>
          <p:nvPr>
            <p:ph type="title" idx="3"/>
          </p:nvPr>
        </p:nvSpPr>
        <p:spPr>
          <a:xfrm>
            <a:off x="3400625" y="34955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4" name="Google Shape;254;p48"/>
          <p:cNvSpPr txBox="1">
            <a:spLocks noGrp="1"/>
          </p:cNvSpPr>
          <p:nvPr>
            <p:ph type="subTitle" idx="4"/>
          </p:nvPr>
        </p:nvSpPr>
        <p:spPr>
          <a:xfrm>
            <a:off x="3400625" y="3886058"/>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p48"/>
          <p:cNvSpPr txBox="1">
            <a:spLocks noGrp="1"/>
          </p:cNvSpPr>
          <p:nvPr>
            <p:ph type="title" idx="5"/>
          </p:nvPr>
        </p:nvSpPr>
        <p:spPr>
          <a:xfrm>
            <a:off x="60880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6" name="Google Shape;256;p48"/>
          <p:cNvSpPr txBox="1">
            <a:spLocks noGrp="1"/>
          </p:cNvSpPr>
          <p:nvPr>
            <p:ph type="subTitle" idx="6"/>
          </p:nvPr>
        </p:nvSpPr>
        <p:spPr>
          <a:xfrm>
            <a:off x="60880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48"/>
          <p:cNvSpPr txBox="1">
            <a:spLocks noGrp="1"/>
          </p:cNvSpPr>
          <p:nvPr>
            <p:ph type="title" idx="7" hasCustomPrompt="1"/>
          </p:nvPr>
        </p:nvSpPr>
        <p:spPr>
          <a:xfrm>
            <a:off x="713225" y="2890437"/>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258" name="Google Shape;258;p48"/>
          <p:cNvSpPr txBox="1">
            <a:spLocks noGrp="1"/>
          </p:cNvSpPr>
          <p:nvPr>
            <p:ph type="title" idx="8" hasCustomPrompt="1"/>
          </p:nvPr>
        </p:nvSpPr>
        <p:spPr>
          <a:xfrm>
            <a:off x="3400630"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259" name="Google Shape;259;p48"/>
          <p:cNvSpPr txBox="1">
            <a:spLocks noGrp="1"/>
          </p:cNvSpPr>
          <p:nvPr>
            <p:ph type="title" idx="9" hasCustomPrompt="1"/>
          </p:nvPr>
        </p:nvSpPr>
        <p:spPr>
          <a:xfrm>
            <a:off x="6088013"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0"/>
        <p:cNvGrpSpPr/>
        <p:nvPr/>
      </p:nvGrpSpPr>
      <p:grpSpPr>
        <a:xfrm>
          <a:off x="0" y="0"/>
          <a:ext cx="0" cy="0"/>
          <a:chOff x="0" y="0"/>
          <a:chExt cx="0" cy="0"/>
        </a:xfrm>
      </p:grpSpPr>
      <p:sp>
        <p:nvSpPr>
          <p:cNvPr id="261" name="Google Shape;261;p49"/>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2" name="Google Shape;262;p49"/>
          <p:cNvSpPr txBox="1">
            <a:spLocks noGrp="1"/>
          </p:cNvSpPr>
          <p:nvPr>
            <p:ph type="body" idx="1"/>
          </p:nvPr>
        </p:nvSpPr>
        <p:spPr>
          <a:xfrm>
            <a:off x="4572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3" name="Google Shape;263;p49"/>
          <p:cNvSpPr txBox="1">
            <a:spLocks noGrp="1"/>
          </p:cNvSpPr>
          <p:nvPr>
            <p:ph type="body" idx="2"/>
          </p:nvPr>
        </p:nvSpPr>
        <p:spPr>
          <a:xfrm>
            <a:off x="48324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4" name="Google Shape;26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hoto and caption">
  <p:cSld name="CUSTOM_4">
    <p:spTree>
      <p:nvGrpSpPr>
        <p:cNvPr id="1" name="Shape 265"/>
        <p:cNvGrpSpPr/>
        <p:nvPr/>
      </p:nvGrpSpPr>
      <p:grpSpPr>
        <a:xfrm>
          <a:off x="0" y="0"/>
          <a:ext cx="0" cy="0"/>
          <a:chOff x="0" y="0"/>
          <a:chExt cx="0" cy="0"/>
        </a:xfrm>
      </p:grpSpPr>
      <p:sp>
        <p:nvSpPr>
          <p:cNvPr id="266" name="Google Shape;266;p50"/>
          <p:cNvSpPr>
            <a:spLocks noGrp="1"/>
          </p:cNvSpPr>
          <p:nvPr>
            <p:ph type="pic" idx="2"/>
          </p:nvPr>
        </p:nvSpPr>
        <p:spPr>
          <a:xfrm>
            <a:off x="0" y="2250"/>
            <a:ext cx="9144000" cy="5139000"/>
          </a:xfrm>
          <a:prstGeom prst="rect">
            <a:avLst/>
          </a:prstGeom>
          <a:noFill/>
          <a:ln>
            <a:noFill/>
          </a:ln>
        </p:spPr>
      </p:sp>
      <p:sp>
        <p:nvSpPr>
          <p:cNvPr id="267" name="Google Shape;267;p50"/>
          <p:cNvSpPr txBox="1">
            <a:spLocks noGrp="1"/>
          </p:cNvSpPr>
          <p:nvPr>
            <p:ph type="title"/>
          </p:nvPr>
        </p:nvSpPr>
        <p:spPr>
          <a:xfrm>
            <a:off x="457200" y="457200"/>
            <a:ext cx="4114800" cy="695400"/>
          </a:xfrm>
          <a:prstGeom prst="rect">
            <a:avLst/>
          </a:prstGeom>
        </p:spPr>
        <p:txBody>
          <a:bodyPr spcFirstLastPara="1" wrap="square" lIns="0" tIns="0" rIns="91425" bIns="91425" anchor="t" anchorCtr="0">
            <a:spAutoFit/>
          </a:bodyPr>
          <a:lstStyle>
            <a:lvl1pPr lvl="0" rtl="0">
              <a:spcBef>
                <a:spcPts val="0"/>
              </a:spcBef>
              <a:spcAft>
                <a:spcPts val="0"/>
              </a:spcAft>
              <a:buSzPts val="48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aption, image">
  <p:cSld name="CUSTOM_10">
    <p:spTree>
      <p:nvGrpSpPr>
        <p:cNvPr id="1" name="Shape 268"/>
        <p:cNvGrpSpPr/>
        <p:nvPr/>
      </p:nvGrpSpPr>
      <p:grpSpPr>
        <a:xfrm>
          <a:off x="0" y="0"/>
          <a:ext cx="0" cy="0"/>
          <a:chOff x="0" y="0"/>
          <a:chExt cx="0" cy="0"/>
        </a:xfrm>
      </p:grpSpPr>
      <p:sp>
        <p:nvSpPr>
          <p:cNvPr id="269" name="Google Shape;269;p51"/>
          <p:cNvSpPr txBox="1">
            <a:spLocks noGrp="1"/>
          </p:cNvSpPr>
          <p:nvPr>
            <p:ph type="title"/>
          </p:nvPr>
        </p:nvSpPr>
        <p:spPr>
          <a:xfrm>
            <a:off x="3886325" y="457200"/>
            <a:ext cx="4800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51"/>
          <p:cNvSpPr>
            <a:spLocks noGrp="1"/>
          </p:cNvSpPr>
          <p:nvPr>
            <p:ph type="pic" idx="2"/>
          </p:nvPr>
        </p:nvSpPr>
        <p:spPr>
          <a:xfrm>
            <a:off x="0" y="0"/>
            <a:ext cx="3429000" cy="5143500"/>
          </a:xfrm>
          <a:prstGeom prst="rect">
            <a:avLst/>
          </a:prstGeom>
          <a:noFill/>
          <a:ln>
            <a:noFill/>
          </a:ln>
        </p:spPr>
      </p:sp>
      <p:sp>
        <p:nvSpPr>
          <p:cNvPr id="271" name="Google Shape;271;p51"/>
          <p:cNvSpPr txBox="1">
            <a:spLocks noGrp="1"/>
          </p:cNvSpPr>
          <p:nvPr>
            <p:ph type="body" idx="1"/>
          </p:nvPr>
        </p:nvSpPr>
        <p:spPr>
          <a:xfrm>
            <a:off x="3886325" y="1152600"/>
            <a:ext cx="4800600" cy="3416400"/>
          </a:xfrm>
          <a:prstGeom prst="rect">
            <a:avLst/>
          </a:prstGeom>
        </p:spPr>
        <p:txBody>
          <a:bodyPr spcFirstLastPara="1" wrap="square" lIns="0"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2"/>
        <p:cNvGrpSpPr/>
        <p:nvPr/>
      </p:nvGrpSpPr>
      <p:grpSpPr>
        <a:xfrm>
          <a:off x="0" y="0"/>
          <a:ext cx="0" cy="0"/>
          <a:chOff x="0" y="0"/>
          <a:chExt cx="0" cy="0"/>
        </a:xfrm>
      </p:grpSpPr>
      <p:sp>
        <p:nvSpPr>
          <p:cNvPr id="273" name="Google Shape;273;p52"/>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4" name="Google Shape;27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CUSTOM_11">
    <p:spTree>
      <p:nvGrpSpPr>
        <p:cNvPr id="1" name="Shape 275"/>
        <p:cNvGrpSpPr/>
        <p:nvPr/>
      </p:nvGrpSpPr>
      <p:grpSpPr>
        <a:xfrm>
          <a:off x="0" y="0"/>
          <a:ext cx="0" cy="0"/>
          <a:chOff x="0" y="0"/>
          <a:chExt cx="0" cy="0"/>
        </a:xfrm>
      </p:grpSpPr>
      <p:sp>
        <p:nvSpPr>
          <p:cNvPr id="276" name="Google Shape;276;p53"/>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53"/>
          <p:cNvSpPr txBox="1">
            <a:spLocks noGrp="1"/>
          </p:cNvSpPr>
          <p:nvPr>
            <p:ph type="title" idx="2"/>
          </p:nvPr>
        </p:nvSpPr>
        <p:spPr>
          <a:xfrm>
            <a:off x="5086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78" name="Google Shape;278;p53"/>
          <p:cNvSpPr txBox="1">
            <a:spLocks noGrp="1"/>
          </p:cNvSpPr>
          <p:nvPr>
            <p:ph type="subTitle" idx="1"/>
          </p:nvPr>
        </p:nvSpPr>
        <p:spPr>
          <a:xfrm>
            <a:off x="5086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53"/>
          <p:cNvSpPr txBox="1">
            <a:spLocks noGrp="1"/>
          </p:cNvSpPr>
          <p:nvPr>
            <p:ph type="title" idx="3"/>
          </p:nvPr>
        </p:nvSpPr>
        <p:spPr>
          <a:xfrm>
            <a:off x="33253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80" name="Google Shape;280;p53"/>
          <p:cNvSpPr txBox="1">
            <a:spLocks noGrp="1"/>
          </p:cNvSpPr>
          <p:nvPr>
            <p:ph type="subTitle" idx="4"/>
          </p:nvPr>
        </p:nvSpPr>
        <p:spPr>
          <a:xfrm>
            <a:off x="33253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53"/>
          <p:cNvSpPr txBox="1">
            <a:spLocks noGrp="1"/>
          </p:cNvSpPr>
          <p:nvPr>
            <p:ph type="title" idx="5"/>
          </p:nvPr>
        </p:nvSpPr>
        <p:spPr>
          <a:xfrm>
            <a:off x="61420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82" name="Google Shape;282;p53"/>
          <p:cNvSpPr txBox="1">
            <a:spLocks noGrp="1"/>
          </p:cNvSpPr>
          <p:nvPr>
            <p:ph type="subTitle" idx="6"/>
          </p:nvPr>
        </p:nvSpPr>
        <p:spPr>
          <a:xfrm>
            <a:off x="61420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3"/>
        <p:cNvGrpSpPr/>
        <p:nvPr/>
      </p:nvGrpSpPr>
      <p:grpSpPr>
        <a:xfrm>
          <a:off x="0" y="0"/>
          <a:ext cx="0" cy="0"/>
          <a:chOff x="0" y="0"/>
          <a:chExt cx="0" cy="0"/>
        </a:xfrm>
      </p:grpSpPr>
      <p:sp>
        <p:nvSpPr>
          <p:cNvPr id="284" name="Google Shape;28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85"/>
        <p:cNvGrpSpPr/>
        <p:nvPr/>
      </p:nvGrpSpPr>
      <p:grpSpPr>
        <a:xfrm>
          <a:off x="0" y="0"/>
          <a:ext cx="0" cy="0"/>
          <a:chOff x="0" y="0"/>
          <a:chExt cx="0" cy="0"/>
        </a:xfrm>
      </p:grpSpPr>
      <p:sp>
        <p:nvSpPr>
          <p:cNvPr id="286" name="Google Shape;286;p55"/>
          <p:cNvSpPr txBox="1">
            <a:spLocks noGrp="1"/>
          </p:cNvSpPr>
          <p:nvPr>
            <p:ph type="ctrTitle"/>
          </p:nvPr>
        </p:nvSpPr>
        <p:spPr>
          <a:xfrm>
            <a:off x="311708" y="744575"/>
            <a:ext cx="8520600" cy="2052600"/>
          </a:xfrm>
          <a:prstGeom prst="rect">
            <a:avLst/>
          </a:prstGeom>
        </p:spPr>
        <p:txBody>
          <a:bodyPr spcFirstLastPara="1" wrap="square" lIns="0" tIns="0" rIns="91425" bIns="91425" anchor="b" anchorCtr="0">
            <a:sp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7" name="Google Shape;287;p55"/>
          <p:cNvSpPr txBox="1">
            <a:spLocks noGrp="1"/>
          </p:cNvSpPr>
          <p:nvPr>
            <p:ph type="subTitle" idx="1"/>
          </p:nvPr>
        </p:nvSpPr>
        <p:spPr>
          <a:xfrm>
            <a:off x="311700" y="2834125"/>
            <a:ext cx="8520600" cy="792600"/>
          </a:xfrm>
          <a:prstGeom prst="rect">
            <a:avLst/>
          </a:prstGeom>
        </p:spPr>
        <p:txBody>
          <a:bodyPr spcFirstLastPara="1" wrap="square" lIns="0" tIns="91425" rIns="91425" bIns="91425" anchor="t" anchorCtr="0">
            <a:sp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8" name="Google Shape;288;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Long text 2 col">
  <p:cSld name="Long text 2 col">
    <p:bg>
      <p:bgPr>
        <a:solidFill>
          <a:srgbClr val="FEFDFD"/>
        </a:solidFill>
        <a:effectLst/>
      </p:bgPr>
    </p:bg>
    <p:spTree>
      <p:nvGrpSpPr>
        <p:cNvPr id="1" name="Shape 289"/>
        <p:cNvGrpSpPr/>
        <p:nvPr/>
      </p:nvGrpSpPr>
      <p:grpSpPr>
        <a:xfrm>
          <a:off x="0" y="0"/>
          <a:ext cx="0" cy="0"/>
          <a:chOff x="0" y="0"/>
          <a:chExt cx="0" cy="0"/>
        </a:xfrm>
      </p:grpSpPr>
      <p:sp>
        <p:nvSpPr>
          <p:cNvPr id="290" name="Google Shape;290;p56"/>
          <p:cNvSpPr txBox="1">
            <a:spLocks noGrp="1"/>
          </p:cNvSpPr>
          <p:nvPr>
            <p:ph type="body" idx="1"/>
          </p:nvPr>
        </p:nvSpPr>
        <p:spPr>
          <a:xfrm>
            <a:off x="692583" y="1502021"/>
            <a:ext cx="7758900" cy="3087300"/>
          </a:xfrm>
          <a:prstGeom prst="rect">
            <a:avLst/>
          </a:prstGeom>
          <a:noFill/>
          <a:ln>
            <a:noFill/>
          </a:ln>
        </p:spPr>
        <p:txBody>
          <a:bodyPr spcFirstLastPara="1" wrap="square" lIns="0" tIns="91425" rIns="91425" bIns="91425" anchor="t" anchorCtr="0">
            <a:spAutoFit/>
          </a:bodyPr>
          <a:lstStyle>
            <a:lvl1pPr marL="457200" marR="0" lvl="0" indent="-228600" algn="l" rtl="0">
              <a:lnSpc>
                <a:spcPct val="120000"/>
              </a:lnSpc>
              <a:spcBef>
                <a:spcPts val="900"/>
              </a:spcBef>
              <a:spcAft>
                <a:spcPts val="0"/>
              </a:spcAft>
              <a:buClr>
                <a:srgbClr val="1C304A"/>
              </a:buClr>
              <a:buSzPts val="1800"/>
              <a:buFont typeface="Helvetica Neue"/>
              <a:buNone/>
              <a:defRPr sz="900" b="0" i="0" u="none" strike="noStrike" cap="none">
                <a:solidFill>
                  <a:srgbClr val="1C304A"/>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291" name="Google Shape;291;p56"/>
          <p:cNvSpPr txBox="1">
            <a:spLocks noGrp="1"/>
          </p:cNvSpPr>
          <p:nvPr>
            <p:ph type="body" idx="2"/>
          </p:nvPr>
        </p:nvSpPr>
        <p:spPr>
          <a:xfrm>
            <a:off x="671454" y="649995"/>
            <a:ext cx="6856800" cy="495300"/>
          </a:xfrm>
          <a:prstGeom prst="rect">
            <a:avLst/>
          </a:prstGeom>
          <a:noFill/>
          <a:ln>
            <a:noFill/>
          </a:ln>
        </p:spPr>
        <p:txBody>
          <a:bodyPr spcFirstLastPara="1" wrap="square" lIns="0" tIns="91425" rIns="91425" bIns="91425" anchor="t" anchorCtr="0">
            <a:spAutoFit/>
          </a:bodyPr>
          <a:lstStyle>
            <a:lvl1pPr marL="457200" marR="0" lvl="0" indent="-228600" algn="l" rtl="0">
              <a:lnSpc>
                <a:spcPct val="110000"/>
              </a:lnSpc>
              <a:spcBef>
                <a:spcPts val="0"/>
              </a:spcBef>
              <a:spcAft>
                <a:spcPts val="0"/>
              </a:spcAft>
              <a:buClr>
                <a:srgbClr val="1C304A"/>
              </a:buClr>
              <a:buSzPts val="1800"/>
              <a:buFont typeface="Helvetica Neue"/>
              <a:buNone/>
              <a:defRPr sz="3000" b="1" i="0" u="none" strike="noStrike" cap="none">
                <a:solidFill>
                  <a:srgbClr val="1C304A"/>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292" name="Google Shape;292;p56"/>
          <p:cNvSpPr txBox="1">
            <a:spLocks noGrp="1"/>
          </p:cNvSpPr>
          <p:nvPr>
            <p:ph type="sldNum" idx="12"/>
          </p:nvPr>
        </p:nvSpPr>
        <p:spPr>
          <a:xfrm>
            <a:off x="4569619" y="4905375"/>
            <a:ext cx="154200" cy="157200"/>
          </a:xfrm>
          <a:prstGeom prst="rect">
            <a:avLst/>
          </a:prstGeom>
          <a:noFill/>
          <a:ln>
            <a:noFill/>
          </a:ln>
        </p:spPr>
        <p:txBody>
          <a:bodyPr spcFirstLastPara="1" wrap="square" lIns="19050" tIns="19050" rIns="19050" bIns="19050" anchor="t" anchorCtr="0">
            <a:normAutofit fontScale="92500" lnSpcReduction="20000"/>
          </a:bodyPr>
          <a:lstStyle>
            <a:lvl1pPr marL="0" marR="0" lvl="0"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1pPr>
            <a:lvl2pPr marL="0" marR="0" lvl="1"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2pPr>
            <a:lvl3pPr marL="0" marR="0" lvl="2"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3pPr>
            <a:lvl4pPr marL="0" marR="0" lvl="3"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4pPr>
            <a:lvl5pPr marL="0" marR="0" lvl="4"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5pPr>
            <a:lvl6pPr marL="0" marR="0" lvl="5"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6pPr>
            <a:lvl7pPr marL="0" marR="0" lvl="6"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7pPr>
            <a:lvl8pPr marL="0" marR="0" lvl="7"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8pPr>
            <a:lvl9pPr marL="0" marR="0" lvl="8"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712850" y="536207"/>
            <a:ext cx="7386600" cy="3732900"/>
          </a:xfrm>
          <a:prstGeom prst="rect">
            <a:avLst/>
          </a:prstGeom>
        </p:spPr>
        <p:txBody>
          <a:bodyPr spcFirstLastPara="1" wrap="square" lIns="0" tIns="0" rIns="91425" bIns="91425" anchor="ctr" anchorCtr="0">
            <a:sp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95" name="Google Shape;295;p57"/>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 Column - Light">
  <p:cSld name="TITLE_AND_BODY_2_1_1_1_1_2">
    <p:bg>
      <p:bgPr>
        <a:solidFill>
          <a:srgbClr val="FFFFFF"/>
        </a:solidFill>
        <a:effectLst/>
      </p:bgPr>
    </p:bg>
    <p:spTree>
      <p:nvGrpSpPr>
        <p:cNvPr id="1" name="Shape 296"/>
        <p:cNvGrpSpPr/>
        <p:nvPr/>
      </p:nvGrpSpPr>
      <p:grpSpPr>
        <a:xfrm>
          <a:off x="0" y="0"/>
          <a:ext cx="0" cy="0"/>
          <a:chOff x="0" y="0"/>
          <a:chExt cx="0" cy="0"/>
        </a:xfrm>
      </p:grpSpPr>
      <p:sp>
        <p:nvSpPr>
          <p:cNvPr id="297" name="Google Shape;297;p58"/>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Clr>
                <a:srgbClr val="046B99"/>
              </a:buClr>
              <a:buSzPts val="2600"/>
              <a:buNone/>
              <a:defRPr sz="2600" b="1">
                <a:solidFill>
                  <a:srgbClr val="046B99"/>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298" name="Google Shape;298;p58"/>
          <p:cNvSpPr txBox="1">
            <a:spLocks noGrp="1"/>
          </p:cNvSpPr>
          <p:nvPr>
            <p:ph type="body" idx="1"/>
          </p:nvPr>
        </p:nvSpPr>
        <p:spPr>
          <a:xfrm>
            <a:off x="841248" y="1709928"/>
            <a:ext cx="7802100" cy="30450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Clr>
                <a:srgbClr val="1C304A"/>
              </a:buClr>
              <a:buSzPts val="1800"/>
              <a:buChar char="●"/>
              <a:defRPr sz="1800">
                <a:solidFill>
                  <a:srgbClr val="1C304A"/>
                </a:solidFill>
              </a:defRPr>
            </a:lvl1pPr>
            <a:lvl2pPr marL="914400" lvl="1" indent="-342900" algn="l" rtl="0">
              <a:lnSpc>
                <a:spcPct val="115000"/>
              </a:lnSpc>
              <a:spcBef>
                <a:spcPts val="1600"/>
              </a:spcBef>
              <a:spcAft>
                <a:spcPts val="0"/>
              </a:spcAft>
              <a:buClr>
                <a:srgbClr val="1C304A"/>
              </a:buClr>
              <a:buSzPts val="1800"/>
              <a:buChar char="○"/>
              <a:defRPr sz="1800">
                <a:solidFill>
                  <a:srgbClr val="1C304A"/>
                </a:solidFill>
              </a:defRPr>
            </a:lvl2pPr>
            <a:lvl3pPr marL="1371600" lvl="2" indent="-342900" algn="l" rtl="0">
              <a:lnSpc>
                <a:spcPct val="115000"/>
              </a:lnSpc>
              <a:spcBef>
                <a:spcPts val="1600"/>
              </a:spcBef>
              <a:spcAft>
                <a:spcPts val="0"/>
              </a:spcAft>
              <a:buClr>
                <a:srgbClr val="1C304A"/>
              </a:buClr>
              <a:buSzPts val="1800"/>
              <a:buChar char="■"/>
              <a:defRPr sz="1800">
                <a:solidFill>
                  <a:srgbClr val="1C304A"/>
                </a:solidFill>
              </a:defRPr>
            </a:lvl3pPr>
            <a:lvl4pPr marL="1828800" lvl="3" indent="-342900" algn="l" rtl="0">
              <a:lnSpc>
                <a:spcPct val="115000"/>
              </a:lnSpc>
              <a:spcBef>
                <a:spcPts val="1600"/>
              </a:spcBef>
              <a:spcAft>
                <a:spcPts val="0"/>
              </a:spcAft>
              <a:buClr>
                <a:srgbClr val="1C304A"/>
              </a:buClr>
              <a:buSzPts val="1800"/>
              <a:buChar char="●"/>
              <a:defRPr sz="1800">
                <a:solidFill>
                  <a:srgbClr val="1C304A"/>
                </a:solidFill>
              </a:defRPr>
            </a:lvl4pPr>
            <a:lvl5pPr marL="2286000" lvl="4" indent="-342900" algn="l" rtl="0">
              <a:lnSpc>
                <a:spcPct val="115000"/>
              </a:lnSpc>
              <a:spcBef>
                <a:spcPts val="1600"/>
              </a:spcBef>
              <a:spcAft>
                <a:spcPts val="0"/>
              </a:spcAft>
              <a:buClr>
                <a:srgbClr val="1C304A"/>
              </a:buClr>
              <a:buSzPts val="1800"/>
              <a:buChar char="○"/>
              <a:defRPr sz="1800">
                <a:solidFill>
                  <a:srgbClr val="1C304A"/>
                </a:solidFill>
              </a:defRPr>
            </a:lvl5pPr>
            <a:lvl6pPr marL="2743200" lvl="5" indent="-342900" algn="l" rtl="0">
              <a:lnSpc>
                <a:spcPct val="115000"/>
              </a:lnSpc>
              <a:spcBef>
                <a:spcPts val="1600"/>
              </a:spcBef>
              <a:spcAft>
                <a:spcPts val="0"/>
              </a:spcAft>
              <a:buClr>
                <a:srgbClr val="1C304A"/>
              </a:buClr>
              <a:buSzPts val="1800"/>
              <a:buChar char="■"/>
              <a:defRPr sz="1800">
                <a:solidFill>
                  <a:srgbClr val="1C304A"/>
                </a:solidFill>
              </a:defRPr>
            </a:lvl6pPr>
            <a:lvl7pPr marL="3200400" lvl="6" indent="-342900" algn="l" rtl="0">
              <a:lnSpc>
                <a:spcPct val="115000"/>
              </a:lnSpc>
              <a:spcBef>
                <a:spcPts val="1600"/>
              </a:spcBef>
              <a:spcAft>
                <a:spcPts val="0"/>
              </a:spcAft>
              <a:buClr>
                <a:srgbClr val="1C304A"/>
              </a:buClr>
              <a:buSzPts val="1800"/>
              <a:buChar char="●"/>
              <a:defRPr sz="1800">
                <a:solidFill>
                  <a:srgbClr val="1C304A"/>
                </a:solidFill>
              </a:defRPr>
            </a:lvl7pPr>
            <a:lvl8pPr marL="3657600" lvl="7" indent="-342900" algn="l" rtl="0">
              <a:lnSpc>
                <a:spcPct val="115000"/>
              </a:lnSpc>
              <a:spcBef>
                <a:spcPts val="1600"/>
              </a:spcBef>
              <a:spcAft>
                <a:spcPts val="0"/>
              </a:spcAft>
              <a:buClr>
                <a:srgbClr val="1C304A"/>
              </a:buClr>
              <a:buSzPts val="1800"/>
              <a:buChar char="○"/>
              <a:defRPr sz="1800">
                <a:solidFill>
                  <a:srgbClr val="1C304A"/>
                </a:solidFill>
              </a:defRPr>
            </a:lvl8pPr>
            <a:lvl9pPr marL="4114800" lvl="8" indent="-342900" algn="l" rtl="0">
              <a:lnSpc>
                <a:spcPct val="115000"/>
              </a:lnSpc>
              <a:spcBef>
                <a:spcPts val="1600"/>
              </a:spcBef>
              <a:spcAft>
                <a:spcPts val="1600"/>
              </a:spcAft>
              <a:buClr>
                <a:srgbClr val="1C304A"/>
              </a:buClr>
              <a:buSzPts val="1800"/>
              <a:buChar char="■"/>
              <a:defRPr sz="1800">
                <a:solidFill>
                  <a:srgbClr val="1C304A"/>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299"/>
        <p:cNvGrpSpPr/>
        <p:nvPr/>
      </p:nvGrpSpPr>
      <p:grpSpPr>
        <a:xfrm>
          <a:off x="0" y="0"/>
          <a:ext cx="0" cy="0"/>
          <a:chOff x="0" y="0"/>
          <a:chExt cx="0" cy="0"/>
        </a:xfrm>
      </p:grpSpPr>
      <p:sp>
        <p:nvSpPr>
          <p:cNvPr id="300" name="Google Shape;300;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301" name="Google Shape;301;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302" name="Google Shape;302;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59"/>
          <p:cNvSpPr txBox="1">
            <a:spLocks noGrp="1"/>
          </p:cNvSpPr>
          <p:nvPr>
            <p:ph type="title"/>
          </p:nvPr>
        </p:nvSpPr>
        <p:spPr>
          <a:xfrm>
            <a:off x="909084" y="1"/>
            <a:ext cx="7606500" cy="91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538E"/>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1" type="title">
  <p:cSld name="TITLE">
    <p:bg>
      <p:bgPr>
        <a:solidFill>
          <a:schemeClr val="accent4"/>
        </a:solidFill>
        <a:effectLst/>
      </p:bgPr>
    </p:bg>
    <p:spTree>
      <p:nvGrpSpPr>
        <p:cNvPr id="1" name="Shape 308"/>
        <p:cNvGrpSpPr/>
        <p:nvPr/>
      </p:nvGrpSpPr>
      <p:grpSpPr>
        <a:xfrm>
          <a:off x="0" y="0"/>
          <a:ext cx="0" cy="0"/>
          <a:chOff x="0" y="0"/>
          <a:chExt cx="0" cy="0"/>
        </a:xfrm>
      </p:grpSpPr>
      <p:sp>
        <p:nvSpPr>
          <p:cNvPr id="309" name="Google Shape;309;p61"/>
          <p:cNvSpPr txBox="1">
            <a:spLocks noGrp="1"/>
          </p:cNvSpPr>
          <p:nvPr>
            <p:ph type="ctrTitle"/>
          </p:nvPr>
        </p:nvSpPr>
        <p:spPr>
          <a:xfrm>
            <a:off x="457200" y="14275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310" name="Google Shape;310;p61"/>
          <p:cNvSpPr txBox="1">
            <a:spLocks noGrp="1"/>
          </p:cNvSpPr>
          <p:nvPr>
            <p:ph type="subTitle" idx="1"/>
          </p:nvPr>
        </p:nvSpPr>
        <p:spPr>
          <a:xfrm>
            <a:off x="457200" y="22452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lt1"/>
              </a:buClr>
              <a:buSzPts val="2800"/>
              <a:buNone/>
              <a:defRPr sz="2800" b="1">
                <a:solidFill>
                  <a:schemeClr val="lt1"/>
                </a:solidFill>
              </a:defRPr>
            </a:lvl1pPr>
            <a:lvl2pPr lvl="1" rtl="0">
              <a:lnSpc>
                <a:spcPct val="100000"/>
              </a:lnSpc>
              <a:spcBef>
                <a:spcPts val="0"/>
              </a:spcBef>
              <a:spcAft>
                <a:spcPts val="0"/>
              </a:spcAft>
              <a:buClr>
                <a:schemeClr val="lt1"/>
              </a:buClr>
              <a:buSzPts val="2800"/>
              <a:buNone/>
              <a:defRPr sz="2800" b="1">
                <a:solidFill>
                  <a:schemeClr val="lt1"/>
                </a:solidFill>
              </a:defRPr>
            </a:lvl2pPr>
            <a:lvl3pPr lvl="2" rtl="0">
              <a:lnSpc>
                <a:spcPct val="100000"/>
              </a:lnSpc>
              <a:spcBef>
                <a:spcPts val="0"/>
              </a:spcBef>
              <a:spcAft>
                <a:spcPts val="0"/>
              </a:spcAft>
              <a:buClr>
                <a:schemeClr val="lt1"/>
              </a:buClr>
              <a:buSzPts val="2800"/>
              <a:buNone/>
              <a:defRPr sz="2800" b="1">
                <a:solidFill>
                  <a:schemeClr val="lt1"/>
                </a:solidFill>
              </a:defRPr>
            </a:lvl3pPr>
            <a:lvl4pPr lvl="3" rtl="0">
              <a:lnSpc>
                <a:spcPct val="100000"/>
              </a:lnSpc>
              <a:spcBef>
                <a:spcPts val="0"/>
              </a:spcBef>
              <a:spcAft>
                <a:spcPts val="0"/>
              </a:spcAft>
              <a:buClr>
                <a:schemeClr val="lt1"/>
              </a:buClr>
              <a:buSzPts val="2800"/>
              <a:buNone/>
              <a:defRPr sz="2800" b="1">
                <a:solidFill>
                  <a:schemeClr val="lt1"/>
                </a:solidFill>
              </a:defRPr>
            </a:lvl4pPr>
            <a:lvl5pPr lvl="4" rtl="0">
              <a:lnSpc>
                <a:spcPct val="100000"/>
              </a:lnSpc>
              <a:spcBef>
                <a:spcPts val="0"/>
              </a:spcBef>
              <a:spcAft>
                <a:spcPts val="0"/>
              </a:spcAft>
              <a:buClr>
                <a:schemeClr val="lt1"/>
              </a:buClr>
              <a:buSzPts val="2800"/>
              <a:buNone/>
              <a:defRPr sz="2800" b="1">
                <a:solidFill>
                  <a:schemeClr val="lt1"/>
                </a:solidFill>
              </a:defRPr>
            </a:lvl5pPr>
            <a:lvl6pPr lvl="5" rtl="0">
              <a:lnSpc>
                <a:spcPct val="100000"/>
              </a:lnSpc>
              <a:spcBef>
                <a:spcPts val="0"/>
              </a:spcBef>
              <a:spcAft>
                <a:spcPts val="0"/>
              </a:spcAft>
              <a:buClr>
                <a:schemeClr val="lt1"/>
              </a:buClr>
              <a:buSzPts val="2800"/>
              <a:buNone/>
              <a:defRPr sz="2800" b="1">
                <a:solidFill>
                  <a:schemeClr val="lt1"/>
                </a:solidFill>
              </a:defRPr>
            </a:lvl6pPr>
            <a:lvl7pPr lvl="6" rtl="0">
              <a:lnSpc>
                <a:spcPct val="100000"/>
              </a:lnSpc>
              <a:spcBef>
                <a:spcPts val="0"/>
              </a:spcBef>
              <a:spcAft>
                <a:spcPts val="0"/>
              </a:spcAft>
              <a:buClr>
                <a:schemeClr val="lt1"/>
              </a:buClr>
              <a:buSzPts val="2800"/>
              <a:buNone/>
              <a:defRPr sz="2800" b="1">
                <a:solidFill>
                  <a:schemeClr val="lt1"/>
                </a:solidFill>
              </a:defRPr>
            </a:lvl7pPr>
            <a:lvl8pPr lvl="7" rtl="0">
              <a:lnSpc>
                <a:spcPct val="100000"/>
              </a:lnSpc>
              <a:spcBef>
                <a:spcPts val="0"/>
              </a:spcBef>
              <a:spcAft>
                <a:spcPts val="0"/>
              </a:spcAft>
              <a:buClr>
                <a:schemeClr val="lt1"/>
              </a:buClr>
              <a:buSzPts val="2800"/>
              <a:buNone/>
              <a:defRPr sz="2800" b="1">
                <a:solidFill>
                  <a:schemeClr val="lt1"/>
                </a:solidFill>
              </a:defRPr>
            </a:lvl8pPr>
            <a:lvl9pPr lvl="8" rtl="0">
              <a:lnSpc>
                <a:spcPct val="100000"/>
              </a:lnSpc>
              <a:spcBef>
                <a:spcPts val="0"/>
              </a:spcBef>
              <a:spcAft>
                <a:spcPts val="0"/>
              </a:spcAft>
              <a:buClr>
                <a:schemeClr val="lt1"/>
              </a:buClr>
              <a:buSzPts val="2800"/>
              <a:buNone/>
              <a:defRPr sz="2800" b="1">
                <a:solidFill>
                  <a:schemeClr val="lt1"/>
                </a:solidFill>
              </a:defRPr>
            </a:lvl9pPr>
          </a:lstStyle>
          <a:p>
            <a:endParaRPr/>
          </a:p>
        </p:txBody>
      </p:sp>
      <p:pic>
        <p:nvPicPr>
          <p:cNvPr id="311" name="Google Shape;311;p61"/>
          <p:cNvPicPr preferRelativeResize="0"/>
          <p:nvPr/>
        </p:nvPicPr>
        <p:blipFill>
          <a:blip r:embed="rId2">
            <a:alphaModFix/>
          </a:blip>
          <a:stretch>
            <a:fillRect/>
          </a:stretch>
        </p:blipFill>
        <p:spPr>
          <a:xfrm>
            <a:off x="457199" y="3985125"/>
            <a:ext cx="700300" cy="701175"/>
          </a:xfrm>
          <a:prstGeom prst="rect">
            <a:avLst/>
          </a:prstGeom>
          <a:noFill/>
          <a:ln>
            <a:noFill/>
          </a:ln>
        </p:spPr>
      </p:pic>
      <p:sp>
        <p:nvSpPr>
          <p:cNvPr id="312" name="Google Shape;312;p61"/>
          <p:cNvSpPr txBox="1">
            <a:spLocks noGrp="1"/>
          </p:cNvSpPr>
          <p:nvPr>
            <p:ph type="subTitle" idx="2"/>
          </p:nvPr>
        </p:nvSpPr>
        <p:spPr>
          <a:xfrm>
            <a:off x="457200" y="31347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5"/>
              </a:buClr>
              <a:buSzPts val="1200"/>
              <a:buNone/>
              <a:defRPr sz="1200">
                <a:solidFill>
                  <a:schemeClr val="accent5"/>
                </a:solidFill>
              </a:defRPr>
            </a:lvl1pPr>
            <a:lvl2pPr lvl="1" rtl="0">
              <a:lnSpc>
                <a:spcPct val="100000"/>
              </a:lnSpc>
              <a:spcBef>
                <a:spcPts val="0"/>
              </a:spcBef>
              <a:spcAft>
                <a:spcPts val="0"/>
              </a:spcAft>
              <a:buClr>
                <a:schemeClr val="accent5"/>
              </a:buClr>
              <a:buSzPts val="1200"/>
              <a:buNone/>
              <a:defRPr sz="1200">
                <a:solidFill>
                  <a:schemeClr val="accent5"/>
                </a:solidFill>
              </a:defRPr>
            </a:lvl2pPr>
            <a:lvl3pPr lvl="2" rtl="0">
              <a:lnSpc>
                <a:spcPct val="100000"/>
              </a:lnSpc>
              <a:spcBef>
                <a:spcPts val="0"/>
              </a:spcBef>
              <a:spcAft>
                <a:spcPts val="0"/>
              </a:spcAft>
              <a:buClr>
                <a:schemeClr val="accent5"/>
              </a:buClr>
              <a:buSzPts val="1200"/>
              <a:buNone/>
              <a:defRPr sz="1200">
                <a:solidFill>
                  <a:schemeClr val="accent5"/>
                </a:solidFill>
              </a:defRPr>
            </a:lvl3pPr>
            <a:lvl4pPr lvl="3" rtl="0">
              <a:lnSpc>
                <a:spcPct val="100000"/>
              </a:lnSpc>
              <a:spcBef>
                <a:spcPts val="0"/>
              </a:spcBef>
              <a:spcAft>
                <a:spcPts val="0"/>
              </a:spcAft>
              <a:buClr>
                <a:schemeClr val="accent5"/>
              </a:buClr>
              <a:buSzPts val="1200"/>
              <a:buNone/>
              <a:defRPr sz="1200">
                <a:solidFill>
                  <a:schemeClr val="accent5"/>
                </a:solidFill>
              </a:defRPr>
            </a:lvl4pPr>
            <a:lvl5pPr lvl="4" rtl="0">
              <a:lnSpc>
                <a:spcPct val="100000"/>
              </a:lnSpc>
              <a:spcBef>
                <a:spcPts val="0"/>
              </a:spcBef>
              <a:spcAft>
                <a:spcPts val="0"/>
              </a:spcAft>
              <a:buClr>
                <a:schemeClr val="accent5"/>
              </a:buClr>
              <a:buSzPts val="1200"/>
              <a:buNone/>
              <a:defRPr sz="1200">
                <a:solidFill>
                  <a:schemeClr val="accent5"/>
                </a:solidFill>
              </a:defRPr>
            </a:lvl5pPr>
            <a:lvl6pPr lvl="5" rtl="0">
              <a:lnSpc>
                <a:spcPct val="100000"/>
              </a:lnSpc>
              <a:spcBef>
                <a:spcPts val="0"/>
              </a:spcBef>
              <a:spcAft>
                <a:spcPts val="0"/>
              </a:spcAft>
              <a:buClr>
                <a:schemeClr val="accent5"/>
              </a:buClr>
              <a:buSzPts val="1200"/>
              <a:buNone/>
              <a:defRPr sz="1200">
                <a:solidFill>
                  <a:schemeClr val="accent5"/>
                </a:solidFill>
              </a:defRPr>
            </a:lvl6pPr>
            <a:lvl7pPr lvl="6" rtl="0">
              <a:lnSpc>
                <a:spcPct val="100000"/>
              </a:lnSpc>
              <a:spcBef>
                <a:spcPts val="0"/>
              </a:spcBef>
              <a:spcAft>
                <a:spcPts val="0"/>
              </a:spcAft>
              <a:buClr>
                <a:schemeClr val="accent5"/>
              </a:buClr>
              <a:buSzPts val="1200"/>
              <a:buNone/>
              <a:defRPr sz="1200">
                <a:solidFill>
                  <a:schemeClr val="accent5"/>
                </a:solidFill>
              </a:defRPr>
            </a:lvl7pPr>
            <a:lvl8pPr lvl="7" rtl="0">
              <a:lnSpc>
                <a:spcPct val="100000"/>
              </a:lnSpc>
              <a:spcBef>
                <a:spcPts val="0"/>
              </a:spcBef>
              <a:spcAft>
                <a:spcPts val="0"/>
              </a:spcAft>
              <a:buClr>
                <a:schemeClr val="accent5"/>
              </a:buClr>
              <a:buSzPts val="1200"/>
              <a:buNone/>
              <a:defRPr sz="1200">
                <a:solidFill>
                  <a:schemeClr val="accent5"/>
                </a:solidFill>
              </a:defRPr>
            </a:lvl8pPr>
            <a:lvl9pPr lvl="8" rtl="0">
              <a:lnSpc>
                <a:spcPct val="100000"/>
              </a:lnSpc>
              <a:spcBef>
                <a:spcPts val="0"/>
              </a:spcBef>
              <a:spcAft>
                <a:spcPts val="0"/>
              </a:spcAft>
              <a:buClr>
                <a:schemeClr val="accent5"/>
              </a:buClr>
              <a:buSzPts val="1200"/>
              <a:buNone/>
              <a:defRPr sz="1200">
                <a:solidFill>
                  <a:schemeClr val="accent5"/>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p:cSld name="CUSTOM">
    <p:spTree>
      <p:nvGrpSpPr>
        <p:cNvPr id="1" name="Shape 313"/>
        <p:cNvGrpSpPr/>
        <p:nvPr/>
      </p:nvGrpSpPr>
      <p:grpSpPr>
        <a:xfrm>
          <a:off x="0" y="0"/>
          <a:ext cx="0" cy="0"/>
          <a:chOff x="0" y="0"/>
          <a:chExt cx="0" cy="0"/>
        </a:xfrm>
      </p:grpSpPr>
      <p:pic>
        <p:nvPicPr>
          <p:cNvPr id="314" name="Google Shape;314;p62"/>
          <p:cNvPicPr preferRelativeResize="0"/>
          <p:nvPr/>
        </p:nvPicPr>
        <p:blipFill>
          <a:blip r:embed="rId2">
            <a:alphaModFix/>
          </a:blip>
          <a:stretch>
            <a:fillRect/>
          </a:stretch>
        </p:blipFill>
        <p:spPr>
          <a:xfrm>
            <a:off x="189901" y="4528350"/>
            <a:ext cx="424874" cy="425399"/>
          </a:xfrm>
          <a:prstGeom prst="rect">
            <a:avLst/>
          </a:prstGeom>
          <a:noFill/>
          <a:ln>
            <a:noFill/>
          </a:ln>
        </p:spPr>
      </p:pic>
      <p:sp>
        <p:nvSpPr>
          <p:cNvPr id="315" name="Google Shape;315;p62"/>
          <p:cNvSpPr txBox="1"/>
          <p:nvPr/>
        </p:nvSpPr>
        <p:spPr>
          <a:xfrm>
            <a:off x="614775" y="4649797"/>
            <a:ext cx="4574100" cy="360300"/>
          </a:xfrm>
          <a:prstGeom prst="rect">
            <a:avLst/>
          </a:prstGeom>
          <a:noFill/>
          <a:ln>
            <a:noFill/>
          </a:ln>
        </p:spPr>
        <p:txBody>
          <a:bodyPr spcFirstLastPara="1" wrap="square" lIns="91425" tIns="91425" rIns="91425" bIns="91425" anchor="ctr" anchorCtr="0">
            <a:spAutoFit/>
          </a:bodyPr>
          <a:lstStyle/>
          <a:p>
            <a:pPr marL="0" lvl="0" indent="0" algn="l" rtl="0">
              <a:lnSpc>
                <a:spcPct val="95000"/>
              </a:lnSpc>
              <a:spcBef>
                <a:spcPts val="0"/>
              </a:spcBef>
              <a:spcAft>
                <a:spcPts val="0"/>
              </a:spcAft>
              <a:buSzPts val="1018"/>
              <a:buNone/>
            </a:pPr>
            <a:r>
              <a:rPr lang="en" sz="1200" b="1">
                <a:solidFill>
                  <a:schemeClr val="accent4"/>
                </a:solidFill>
                <a:latin typeface="Helvetica Neue"/>
                <a:ea typeface="Helvetica Neue"/>
                <a:cs typeface="Helvetica Neue"/>
                <a:sym typeface="Helvetica Neue"/>
              </a:rPr>
              <a:t>Service Delivery Team</a:t>
            </a:r>
            <a:endParaRPr sz="1200" b="1">
              <a:solidFill>
                <a:schemeClr val="accent4"/>
              </a:solidFill>
              <a:latin typeface="Helvetica Neue"/>
              <a:ea typeface="Helvetica Neue"/>
              <a:cs typeface="Helvetica Neue"/>
              <a:sym typeface="Helvetica Neue"/>
            </a:endParaRPr>
          </a:p>
        </p:txBody>
      </p:sp>
      <p:sp>
        <p:nvSpPr>
          <p:cNvPr id="316" name="Google Shape;316;p62"/>
          <p:cNvSpPr/>
          <p:nvPr/>
        </p:nvSpPr>
        <p:spPr>
          <a:xfrm>
            <a:off x="0" y="0"/>
            <a:ext cx="9144000" cy="4338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2"/>
          <p:cNvSpPr txBox="1">
            <a:spLocks noGrp="1"/>
          </p:cNvSpPr>
          <p:nvPr>
            <p:ph type="ctrTitle"/>
          </p:nvPr>
        </p:nvSpPr>
        <p:spPr>
          <a:xfrm>
            <a:off x="457200" y="11227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18" name="Google Shape;318;p62"/>
          <p:cNvSpPr txBox="1">
            <a:spLocks noGrp="1"/>
          </p:cNvSpPr>
          <p:nvPr>
            <p:ph type="subTitle" idx="1"/>
          </p:nvPr>
        </p:nvSpPr>
        <p:spPr>
          <a:xfrm>
            <a:off x="457200" y="19404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lt1"/>
              </a:buClr>
              <a:buSzPts val="2800"/>
              <a:buNone/>
              <a:defRPr sz="2800" b="1">
                <a:solidFill>
                  <a:schemeClr val="lt1"/>
                </a:solidFill>
              </a:defRPr>
            </a:lvl1pPr>
            <a:lvl2pPr lvl="1" rtl="0">
              <a:lnSpc>
                <a:spcPct val="100000"/>
              </a:lnSpc>
              <a:spcBef>
                <a:spcPts val="0"/>
              </a:spcBef>
              <a:spcAft>
                <a:spcPts val="0"/>
              </a:spcAft>
              <a:buClr>
                <a:schemeClr val="lt1"/>
              </a:buClr>
              <a:buSzPts val="2800"/>
              <a:buNone/>
              <a:defRPr sz="2800" b="1">
                <a:solidFill>
                  <a:schemeClr val="lt1"/>
                </a:solidFill>
              </a:defRPr>
            </a:lvl2pPr>
            <a:lvl3pPr lvl="2" rtl="0">
              <a:lnSpc>
                <a:spcPct val="100000"/>
              </a:lnSpc>
              <a:spcBef>
                <a:spcPts val="0"/>
              </a:spcBef>
              <a:spcAft>
                <a:spcPts val="0"/>
              </a:spcAft>
              <a:buClr>
                <a:schemeClr val="lt1"/>
              </a:buClr>
              <a:buSzPts val="2800"/>
              <a:buNone/>
              <a:defRPr sz="2800" b="1">
                <a:solidFill>
                  <a:schemeClr val="lt1"/>
                </a:solidFill>
              </a:defRPr>
            </a:lvl3pPr>
            <a:lvl4pPr lvl="3" rtl="0">
              <a:lnSpc>
                <a:spcPct val="100000"/>
              </a:lnSpc>
              <a:spcBef>
                <a:spcPts val="0"/>
              </a:spcBef>
              <a:spcAft>
                <a:spcPts val="0"/>
              </a:spcAft>
              <a:buClr>
                <a:schemeClr val="lt1"/>
              </a:buClr>
              <a:buSzPts val="2800"/>
              <a:buNone/>
              <a:defRPr sz="2800" b="1">
                <a:solidFill>
                  <a:schemeClr val="lt1"/>
                </a:solidFill>
              </a:defRPr>
            </a:lvl4pPr>
            <a:lvl5pPr lvl="4" rtl="0">
              <a:lnSpc>
                <a:spcPct val="100000"/>
              </a:lnSpc>
              <a:spcBef>
                <a:spcPts val="0"/>
              </a:spcBef>
              <a:spcAft>
                <a:spcPts val="0"/>
              </a:spcAft>
              <a:buClr>
                <a:schemeClr val="lt1"/>
              </a:buClr>
              <a:buSzPts val="2800"/>
              <a:buNone/>
              <a:defRPr sz="2800" b="1">
                <a:solidFill>
                  <a:schemeClr val="lt1"/>
                </a:solidFill>
              </a:defRPr>
            </a:lvl5pPr>
            <a:lvl6pPr lvl="5" rtl="0">
              <a:lnSpc>
                <a:spcPct val="100000"/>
              </a:lnSpc>
              <a:spcBef>
                <a:spcPts val="0"/>
              </a:spcBef>
              <a:spcAft>
                <a:spcPts val="0"/>
              </a:spcAft>
              <a:buClr>
                <a:schemeClr val="lt1"/>
              </a:buClr>
              <a:buSzPts val="2800"/>
              <a:buNone/>
              <a:defRPr sz="2800" b="1">
                <a:solidFill>
                  <a:schemeClr val="lt1"/>
                </a:solidFill>
              </a:defRPr>
            </a:lvl6pPr>
            <a:lvl7pPr lvl="6" rtl="0">
              <a:lnSpc>
                <a:spcPct val="100000"/>
              </a:lnSpc>
              <a:spcBef>
                <a:spcPts val="0"/>
              </a:spcBef>
              <a:spcAft>
                <a:spcPts val="0"/>
              </a:spcAft>
              <a:buClr>
                <a:schemeClr val="lt1"/>
              </a:buClr>
              <a:buSzPts val="2800"/>
              <a:buNone/>
              <a:defRPr sz="2800" b="1">
                <a:solidFill>
                  <a:schemeClr val="lt1"/>
                </a:solidFill>
              </a:defRPr>
            </a:lvl7pPr>
            <a:lvl8pPr lvl="7" rtl="0">
              <a:lnSpc>
                <a:spcPct val="100000"/>
              </a:lnSpc>
              <a:spcBef>
                <a:spcPts val="0"/>
              </a:spcBef>
              <a:spcAft>
                <a:spcPts val="0"/>
              </a:spcAft>
              <a:buClr>
                <a:schemeClr val="lt1"/>
              </a:buClr>
              <a:buSzPts val="2800"/>
              <a:buNone/>
              <a:defRPr sz="2800" b="1">
                <a:solidFill>
                  <a:schemeClr val="lt1"/>
                </a:solidFill>
              </a:defRPr>
            </a:lvl8pPr>
            <a:lvl9pPr lvl="8" rtl="0">
              <a:lnSpc>
                <a:spcPct val="100000"/>
              </a:lnSpc>
              <a:spcBef>
                <a:spcPts val="0"/>
              </a:spcBef>
              <a:spcAft>
                <a:spcPts val="0"/>
              </a:spcAft>
              <a:buClr>
                <a:schemeClr val="lt1"/>
              </a:buClr>
              <a:buSzPts val="2800"/>
              <a:buNone/>
              <a:defRPr sz="2800" b="1">
                <a:solidFill>
                  <a:schemeClr val="lt1"/>
                </a:solidFill>
              </a:defRPr>
            </a:lvl9pPr>
          </a:lstStyle>
          <a:p>
            <a:endParaRPr/>
          </a:p>
        </p:txBody>
      </p:sp>
      <p:sp>
        <p:nvSpPr>
          <p:cNvPr id="319" name="Google Shape;319;p62"/>
          <p:cNvSpPr txBox="1">
            <a:spLocks noGrp="1"/>
          </p:cNvSpPr>
          <p:nvPr>
            <p:ph type="subTitle" idx="2"/>
          </p:nvPr>
        </p:nvSpPr>
        <p:spPr>
          <a:xfrm>
            <a:off x="457200" y="31347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5"/>
              </a:buClr>
              <a:buSzPts val="1200"/>
              <a:buNone/>
              <a:defRPr sz="1200">
                <a:solidFill>
                  <a:schemeClr val="accent5"/>
                </a:solidFill>
              </a:defRPr>
            </a:lvl1pPr>
            <a:lvl2pPr lvl="1" rtl="0">
              <a:lnSpc>
                <a:spcPct val="100000"/>
              </a:lnSpc>
              <a:spcBef>
                <a:spcPts val="0"/>
              </a:spcBef>
              <a:spcAft>
                <a:spcPts val="0"/>
              </a:spcAft>
              <a:buClr>
                <a:schemeClr val="accent5"/>
              </a:buClr>
              <a:buSzPts val="1200"/>
              <a:buNone/>
              <a:defRPr sz="1200">
                <a:solidFill>
                  <a:schemeClr val="accent5"/>
                </a:solidFill>
              </a:defRPr>
            </a:lvl2pPr>
            <a:lvl3pPr lvl="2" rtl="0">
              <a:lnSpc>
                <a:spcPct val="100000"/>
              </a:lnSpc>
              <a:spcBef>
                <a:spcPts val="0"/>
              </a:spcBef>
              <a:spcAft>
                <a:spcPts val="0"/>
              </a:spcAft>
              <a:buClr>
                <a:schemeClr val="accent5"/>
              </a:buClr>
              <a:buSzPts val="1200"/>
              <a:buNone/>
              <a:defRPr sz="1200">
                <a:solidFill>
                  <a:schemeClr val="accent5"/>
                </a:solidFill>
              </a:defRPr>
            </a:lvl3pPr>
            <a:lvl4pPr lvl="3" rtl="0">
              <a:lnSpc>
                <a:spcPct val="100000"/>
              </a:lnSpc>
              <a:spcBef>
                <a:spcPts val="0"/>
              </a:spcBef>
              <a:spcAft>
                <a:spcPts val="0"/>
              </a:spcAft>
              <a:buClr>
                <a:schemeClr val="accent5"/>
              </a:buClr>
              <a:buSzPts val="1200"/>
              <a:buNone/>
              <a:defRPr sz="1200">
                <a:solidFill>
                  <a:schemeClr val="accent5"/>
                </a:solidFill>
              </a:defRPr>
            </a:lvl4pPr>
            <a:lvl5pPr lvl="4" rtl="0">
              <a:lnSpc>
                <a:spcPct val="100000"/>
              </a:lnSpc>
              <a:spcBef>
                <a:spcPts val="0"/>
              </a:spcBef>
              <a:spcAft>
                <a:spcPts val="0"/>
              </a:spcAft>
              <a:buClr>
                <a:schemeClr val="accent5"/>
              </a:buClr>
              <a:buSzPts val="1200"/>
              <a:buNone/>
              <a:defRPr sz="1200">
                <a:solidFill>
                  <a:schemeClr val="accent5"/>
                </a:solidFill>
              </a:defRPr>
            </a:lvl5pPr>
            <a:lvl6pPr lvl="5" rtl="0">
              <a:lnSpc>
                <a:spcPct val="100000"/>
              </a:lnSpc>
              <a:spcBef>
                <a:spcPts val="0"/>
              </a:spcBef>
              <a:spcAft>
                <a:spcPts val="0"/>
              </a:spcAft>
              <a:buClr>
                <a:schemeClr val="accent5"/>
              </a:buClr>
              <a:buSzPts val="1200"/>
              <a:buNone/>
              <a:defRPr sz="1200">
                <a:solidFill>
                  <a:schemeClr val="accent5"/>
                </a:solidFill>
              </a:defRPr>
            </a:lvl6pPr>
            <a:lvl7pPr lvl="6" rtl="0">
              <a:lnSpc>
                <a:spcPct val="100000"/>
              </a:lnSpc>
              <a:spcBef>
                <a:spcPts val="0"/>
              </a:spcBef>
              <a:spcAft>
                <a:spcPts val="0"/>
              </a:spcAft>
              <a:buClr>
                <a:schemeClr val="accent5"/>
              </a:buClr>
              <a:buSzPts val="1200"/>
              <a:buNone/>
              <a:defRPr sz="1200">
                <a:solidFill>
                  <a:schemeClr val="accent5"/>
                </a:solidFill>
              </a:defRPr>
            </a:lvl7pPr>
            <a:lvl8pPr lvl="7" rtl="0">
              <a:lnSpc>
                <a:spcPct val="100000"/>
              </a:lnSpc>
              <a:spcBef>
                <a:spcPts val="0"/>
              </a:spcBef>
              <a:spcAft>
                <a:spcPts val="0"/>
              </a:spcAft>
              <a:buClr>
                <a:schemeClr val="accent5"/>
              </a:buClr>
              <a:buSzPts val="1200"/>
              <a:buNone/>
              <a:defRPr sz="1200">
                <a:solidFill>
                  <a:schemeClr val="accent5"/>
                </a:solidFill>
              </a:defRPr>
            </a:lvl8pPr>
            <a:lvl9pPr lvl="8" rtl="0">
              <a:lnSpc>
                <a:spcPct val="100000"/>
              </a:lnSpc>
              <a:spcBef>
                <a:spcPts val="0"/>
              </a:spcBef>
              <a:spcAft>
                <a:spcPts val="0"/>
              </a:spcAft>
              <a:buClr>
                <a:schemeClr val="accent5"/>
              </a:buClr>
              <a:buSzPts val="1200"/>
              <a:buNone/>
              <a:defRPr sz="1200">
                <a:solidFill>
                  <a:schemeClr val="accent5"/>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3">
  <p:cSld name="CUSTOM_1">
    <p:spTree>
      <p:nvGrpSpPr>
        <p:cNvPr id="1" name="Shape 320"/>
        <p:cNvGrpSpPr/>
        <p:nvPr/>
      </p:nvGrpSpPr>
      <p:grpSpPr>
        <a:xfrm>
          <a:off x="0" y="0"/>
          <a:ext cx="0" cy="0"/>
          <a:chOff x="0" y="0"/>
          <a:chExt cx="0" cy="0"/>
        </a:xfrm>
      </p:grpSpPr>
      <p:pic>
        <p:nvPicPr>
          <p:cNvPr id="321" name="Google Shape;321;p63"/>
          <p:cNvPicPr preferRelativeResize="0"/>
          <p:nvPr/>
        </p:nvPicPr>
        <p:blipFill>
          <a:blip r:embed="rId2">
            <a:alphaModFix/>
          </a:blip>
          <a:stretch>
            <a:fillRect/>
          </a:stretch>
        </p:blipFill>
        <p:spPr>
          <a:xfrm>
            <a:off x="457199" y="457200"/>
            <a:ext cx="700300" cy="701175"/>
          </a:xfrm>
          <a:prstGeom prst="rect">
            <a:avLst/>
          </a:prstGeom>
          <a:noFill/>
          <a:ln>
            <a:noFill/>
          </a:ln>
        </p:spPr>
      </p:pic>
      <p:sp>
        <p:nvSpPr>
          <p:cNvPr id="322" name="Google Shape;322;p63"/>
          <p:cNvSpPr txBox="1"/>
          <p:nvPr/>
        </p:nvSpPr>
        <p:spPr>
          <a:xfrm>
            <a:off x="6157700" y="798075"/>
            <a:ext cx="2339400" cy="389400"/>
          </a:xfrm>
          <a:prstGeom prst="rect">
            <a:avLst/>
          </a:prstGeom>
          <a:noFill/>
          <a:ln>
            <a:noFill/>
          </a:ln>
        </p:spPr>
        <p:txBody>
          <a:bodyPr spcFirstLastPara="1" wrap="square" lIns="91425" tIns="91425" rIns="91425" bIns="91425" anchor="ctr" anchorCtr="0">
            <a:spAutoFit/>
          </a:bodyPr>
          <a:lstStyle/>
          <a:p>
            <a:pPr marL="0" lvl="0" indent="0" algn="r" rtl="0">
              <a:lnSpc>
                <a:spcPct val="95000"/>
              </a:lnSpc>
              <a:spcBef>
                <a:spcPts val="0"/>
              </a:spcBef>
              <a:spcAft>
                <a:spcPts val="0"/>
              </a:spcAft>
              <a:buSzPts val="1018"/>
              <a:buNone/>
            </a:pPr>
            <a:r>
              <a:rPr lang="en" sz="1400" b="1">
                <a:solidFill>
                  <a:schemeClr val="accent4"/>
                </a:solidFill>
                <a:latin typeface="Helvetica Neue"/>
                <a:ea typeface="Helvetica Neue"/>
                <a:cs typeface="Helvetica Neue"/>
                <a:sym typeface="Helvetica Neue"/>
              </a:rPr>
              <a:t>Service Delivery</a:t>
            </a:r>
            <a:endParaRPr sz="1400" b="1">
              <a:solidFill>
                <a:schemeClr val="accent4"/>
              </a:solidFill>
              <a:latin typeface="Helvetica Neue"/>
              <a:ea typeface="Helvetica Neue"/>
              <a:cs typeface="Helvetica Neue"/>
              <a:sym typeface="Helvetica Neue"/>
            </a:endParaRPr>
          </a:p>
        </p:txBody>
      </p:sp>
      <p:sp>
        <p:nvSpPr>
          <p:cNvPr id="323" name="Google Shape;323;p63"/>
          <p:cNvSpPr txBox="1">
            <a:spLocks noGrp="1"/>
          </p:cNvSpPr>
          <p:nvPr>
            <p:ph type="ctrTitle"/>
          </p:nvPr>
        </p:nvSpPr>
        <p:spPr>
          <a:xfrm>
            <a:off x="457200" y="16561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4" name="Google Shape;324;p63"/>
          <p:cNvSpPr txBox="1">
            <a:spLocks noGrp="1"/>
          </p:cNvSpPr>
          <p:nvPr>
            <p:ph type="subTitle" idx="1"/>
          </p:nvPr>
        </p:nvSpPr>
        <p:spPr>
          <a:xfrm>
            <a:off x="457200" y="24738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SzPts val="2800"/>
              <a:buNone/>
              <a:defRPr sz="2800" b="1"/>
            </a:lvl1pPr>
            <a:lvl2pPr lvl="1" rtl="0">
              <a:lnSpc>
                <a:spcPct val="100000"/>
              </a:lnSpc>
              <a:spcBef>
                <a:spcPts val="0"/>
              </a:spcBef>
              <a:spcAft>
                <a:spcPts val="0"/>
              </a:spcAft>
              <a:buSzPts val="2800"/>
              <a:buNone/>
              <a:defRPr sz="2800" b="1"/>
            </a:lvl2pPr>
            <a:lvl3pPr lvl="2" rtl="0">
              <a:lnSpc>
                <a:spcPct val="100000"/>
              </a:lnSpc>
              <a:spcBef>
                <a:spcPts val="0"/>
              </a:spcBef>
              <a:spcAft>
                <a:spcPts val="0"/>
              </a:spcAft>
              <a:buSzPts val="2800"/>
              <a:buNone/>
              <a:defRPr sz="2800" b="1"/>
            </a:lvl3pPr>
            <a:lvl4pPr lvl="3" rtl="0">
              <a:lnSpc>
                <a:spcPct val="100000"/>
              </a:lnSpc>
              <a:spcBef>
                <a:spcPts val="0"/>
              </a:spcBef>
              <a:spcAft>
                <a:spcPts val="0"/>
              </a:spcAft>
              <a:buSzPts val="2800"/>
              <a:buNone/>
              <a:defRPr sz="2800" b="1"/>
            </a:lvl4pPr>
            <a:lvl5pPr lvl="4" rtl="0">
              <a:lnSpc>
                <a:spcPct val="100000"/>
              </a:lnSpc>
              <a:spcBef>
                <a:spcPts val="0"/>
              </a:spcBef>
              <a:spcAft>
                <a:spcPts val="0"/>
              </a:spcAft>
              <a:buSzPts val="2800"/>
              <a:buNone/>
              <a:defRPr sz="2800" b="1"/>
            </a:lvl5pPr>
            <a:lvl6pPr lvl="5" rtl="0">
              <a:lnSpc>
                <a:spcPct val="100000"/>
              </a:lnSpc>
              <a:spcBef>
                <a:spcPts val="0"/>
              </a:spcBef>
              <a:spcAft>
                <a:spcPts val="0"/>
              </a:spcAft>
              <a:buSzPts val="2800"/>
              <a:buNone/>
              <a:defRPr sz="2800" b="1"/>
            </a:lvl6pPr>
            <a:lvl7pPr lvl="6" rtl="0">
              <a:lnSpc>
                <a:spcPct val="100000"/>
              </a:lnSpc>
              <a:spcBef>
                <a:spcPts val="0"/>
              </a:spcBef>
              <a:spcAft>
                <a:spcPts val="0"/>
              </a:spcAft>
              <a:buSzPts val="2800"/>
              <a:buNone/>
              <a:defRPr sz="2800" b="1"/>
            </a:lvl7pPr>
            <a:lvl8pPr lvl="7" rtl="0">
              <a:lnSpc>
                <a:spcPct val="100000"/>
              </a:lnSpc>
              <a:spcBef>
                <a:spcPts val="0"/>
              </a:spcBef>
              <a:spcAft>
                <a:spcPts val="0"/>
              </a:spcAft>
              <a:buSzPts val="2800"/>
              <a:buNone/>
              <a:defRPr sz="2800" b="1"/>
            </a:lvl8pPr>
            <a:lvl9pPr lvl="8" rtl="0">
              <a:lnSpc>
                <a:spcPct val="100000"/>
              </a:lnSpc>
              <a:spcBef>
                <a:spcPts val="0"/>
              </a:spcBef>
              <a:spcAft>
                <a:spcPts val="0"/>
              </a:spcAft>
              <a:buSzPts val="2800"/>
              <a:buNone/>
              <a:defRPr sz="2800" b="1"/>
            </a:lvl9pPr>
          </a:lstStyle>
          <a:p>
            <a:endParaRPr/>
          </a:p>
        </p:txBody>
      </p:sp>
      <p:sp>
        <p:nvSpPr>
          <p:cNvPr id="325" name="Google Shape;325;p63"/>
          <p:cNvSpPr txBox="1">
            <a:spLocks noGrp="1"/>
          </p:cNvSpPr>
          <p:nvPr>
            <p:ph type="subTitle" idx="2"/>
          </p:nvPr>
        </p:nvSpPr>
        <p:spPr>
          <a:xfrm>
            <a:off x="457200" y="36681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 white" type="secHead">
  <p:cSld name="SECTION_HEADER">
    <p:spTree>
      <p:nvGrpSpPr>
        <p:cNvPr id="1" name="Shape 326"/>
        <p:cNvGrpSpPr/>
        <p:nvPr/>
      </p:nvGrpSpPr>
      <p:grpSpPr>
        <a:xfrm>
          <a:off x="0" y="0"/>
          <a:ext cx="0" cy="0"/>
          <a:chOff x="0" y="0"/>
          <a:chExt cx="0" cy="0"/>
        </a:xfrm>
      </p:grpSpPr>
      <p:sp>
        <p:nvSpPr>
          <p:cNvPr id="327" name="Google Shape;327;p64"/>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8" name="Google Shape;32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ivider - dark">
  <p:cSld name="SECTION_HEADER_1">
    <p:bg>
      <p:bgPr>
        <a:solidFill>
          <a:schemeClr val="accent4"/>
        </a:solidFill>
        <a:effectLst/>
      </p:bgPr>
    </p:bg>
    <p:spTree>
      <p:nvGrpSpPr>
        <p:cNvPr id="1" name="Shape 329"/>
        <p:cNvGrpSpPr/>
        <p:nvPr/>
      </p:nvGrpSpPr>
      <p:grpSpPr>
        <a:xfrm>
          <a:off x="0" y="0"/>
          <a:ext cx="0" cy="0"/>
          <a:chOff x="0" y="0"/>
          <a:chExt cx="0" cy="0"/>
        </a:xfrm>
      </p:grpSpPr>
      <p:sp>
        <p:nvSpPr>
          <p:cNvPr id="330" name="Google Shape;330;p65"/>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1" name="Google Shape;331;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ivider - warm">
  <p:cSld name="SECTION_HEADER_1_1">
    <p:bg>
      <p:bgPr>
        <a:solidFill>
          <a:schemeClr val="accent6"/>
        </a:solidFill>
        <a:effectLst/>
      </p:bgPr>
    </p:bg>
    <p:spTree>
      <p:nvGrpSpPr>
        <p:cNvPr id="1" name="Shape 332"/>
        <p:cNvGrpSpPr/>
        <p:nvPr/>
      </p:nvGrpSpPr>
      <p:grpSpPr>
        <a:xfrm>
          <a:off x="0" y="0"/>
          <a:ext cx="0" cy="0"/>
          <a:chOff x="0" y="0"/>
          <a:chExt cx="0" cy="0"/>
        </a:xfrm>
      </p:grpSpPr>
      <p:sp>
        <p:nvSpPr>
          <p:cNvPr id="333" name="Google Shape;333;p66"/>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4" name="Google Shape;334;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ivider - cool">
  <p:cSld name="SECTION_HEADER_1_1_1">
    <p:bg>
      <p:bgPr>
        <a:solidFill>
          <a:schemeClr val="accent2"/>
        </a:solidFill>
        <a:effectLst/>
      </p:bgPr>
    </p:bg>
    <p:spTree>
      <p:nvGrpSpPr>
        <p:cNvPr id="1" name="Shape 335"/>
        <p:cNvGrpSpPr/>
        <p:nvPr/>
      </p:nvGrpSpPr>
      <p:grpSpPr>
        <a:xfrm>
          <a:off x="0" y="0"/>
          <a:ext cx="0" cy="0"/>
          <a:chOff x="0" y="0"/>
          <a:chExt cx="0" cy="0"/>
        </a:xfrm>
      </p:grpSpPr>
      <p:sp>
        <p:nvSpPr>
          <p:cNvPr id="336" name="Google Shape;336;p67"/>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7" name="Google Shape;337;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ivider - medium">
  <p:cSld name="SECTION_HEADER_1_1_1_1">
    <p:bg>
      <p:bgPr>
        <a:solidFill>
          <a:schemeClr val="accent3"/>
        </a:solidFill>
        <a:effectLst/>
      </p:bgPr>
    </p:bg>
    <p:spTree>
      <p:nvGrpSpPr>
        <p:cNvPr id="1" name="Shape 338"/>
        <p:cNvGrpSpPr/>
        <p:nvPr/>
      </p:nvGrpSpPr>
      <p:grpSpPr>
        <a:xfrm>
          <a:off x="0" y="0"/>
          <a:ext cx="0" cy="0"/>
          <a:chOff x="0" y="0"/>
          <a:chExt cx="0" cy="0"/>
        </a:xfrm>
      </p:grpSpPr>
      <p:sp>
        <p:nvSpPr>
          <p:cNvPr id="339" name="Google Shape;339;p68"/>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0" name="Google Shape;340;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light">
  <p:cSld name="SECTION_HEADER_1_1_1_1_1">
    <p:bg>
      <p:bgPr>
        <a:solidFill>
          <a:schemeClr val="accent1"/>
        </a:solidFill>
        <a:effectLst/>
      </p:bgPr>
    </p:bg>
    <p:spTree>
      <p:nvGrpSpPr>
        <p:cNvPr id="1" name="Shape 341"/>
        <p:cNvGrpSpPr/>
        <p:nvPr/>
      </p:nvGrpSpPr>
      <p:grpSpPr>
        <a:xfrm>
          <a:off x="0" y="0"/>
          <a:ext cx="0" cy="0"/>
          <a:chOff x="0" y="0"/>
          <a:chExt cx="0" cy="0"/>
        </a:xfrm>
      </p:grpSpPr>
      <p:sp>
        <p:nvSpPr>
          <p:cNvPr id="342" name="Google Shape;342;p69"/>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3" name="Google Shape;343;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ivider - neutral">
  <p:cSld name="SECTION_HEADER_1_1_1_1_2">
    <p:bg>
      <p:bgPr>
        <a:solidFill>
          <a:schemeClr val="accent5"/>
        </a:solidFill>
        <a:effectLst/>
      </p:bgPr>
    </p:bg>
    <p:spTree>
      <p:nvGrpSpPr>
        <p:cNvPr id="1" name="Shape 344"/>
        <p:cNvGrpSpPr/>
        <p:nvPr/>
      </p:nvGrpSpPr>
      <p:grpSpPr>
        <a:xfrm>
          <a:off x="0" y="0"/>
          <a:ext cx="0" cy="0"/>
          <a:chOff x="0" y="0"/>
          <a:chExt cx="0" cy="0"/>
        </a:xfrm>
      </p:grpSpPr>
      <p:sp>
        <p:nvSpPr>
          <p:cNvPr id="345" name="Google Shape;345;p70"/>
          <p:cNvSpPr txBox="1">
            <a:spLocks noGrp="1"/>
          </p:cNvSpPr>
          <p:nvPr>
            <p:ph type="title"/>
          </p:nvPr>
        </p:nvSpPr>
        <p:spPr>
          <a:xfrm>
            <a:off x="457200" y="2150850"/>
            <a:ext cx="8229600" cy="841800"/>
          </a:xfrm>
          <a:prstGeom prst="rect">
            <a:avLst/>
          </a:prstGeom>
        </p:spPr>
        <p:txBody>
          <a:bodyPr spcFirstLastPara="1" wrap="square" lIns="0" tIns="0" rIns="0" bIns="0" anchor="ctr" anchorCtr="0">
            <a:sp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6" name="Google Shape;34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7"/>
        <p:cNvGrpSpPr/>
        <p:nvPr/>
      </p:nvGrpSpPr>
      <p:grpSpPr>
        <a:xfrm>
          <a:off x="0" y="0"/>
          <a:ext cx="0" cy="0"/>
          <a:chOff x="0" y="0"/>
          <a:chExt cx="0" cy="0"/>
        </a:xfrm>
      </p:grpSpPr>
      <p:sp>
        <p:nvSpPr>
          <p:cNvPr id="348" name="Google Shape;348;p71"/>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71"/>
          <p:cNvSpPr txBox="1">
            <a:spLocks noGrp="1"/>
          </p:cNvSpPr>
          <p:nvPr>
            <p:ph type="body" idx="1"/>
          </p:nvPr>
        </p:nvSpPr>
        <p:spPr>
          <a:xfrm>
            <a:off x="457200" y="1188720"/>
            <a:ext cx="8229600" cy="3416400"/>
          </a:xfrm>
          <a:prstGeom prst="rect">
            <a:avLst/>
          </a:prstGeom>
        </p:spPr>
        <p:txBody>
          <a:bodyPr spcFirstLastPara="1" wrap="square" lIns="0" tIns="91425" rIns="91425" bIns="91425" anchor="t" anchorCtr="0">
            <a:sp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50" name="Google Shape;350;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genda">
  <p:cSld name="CUSTOM_2">
    <p:spTree>
      <p:nvGrpSpPr>
        <p:cNvPr id="1" name="Shape 351"/>
        <p:cNvGrpSpPr/>
        <p:nvPr/>
      </p:nvGrpSpPr>
      <p:grpSpPr>
        <a:xfrm>
          <a:off x="0" y="0"/>
          <a:ext cx="0" cy="0"/>
          <a:chOff x="0" y="0"/>
          <a:chExt cx="0" cy="0"/>
        </a:xfrm>
      </p:grpSpPr>
      <p:sp>
        <p:nvSpPr>
          <p:cNvPr id="352" name="Google Shape;352;p72"/>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3" name="Google Shape;353;p72"/>
          <p:cNvSpPr txBox="1">
            <a:spLocks noGrp="1"/>
          </p:cNvSpPr>
          <p:nvPr>
            <p:ph type="title" idx="2" hasCustomPrompt="1"/>
          </p:nvPr>
        </p:nvSpPr>
        <p:spPr>
          <a:xfrm>
            <a:off x="457200" y="1302787"/>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54" name="Google Shape;354;p72"/>
          <p:cNvSpPr txBox="1">
            <a:spLocks noGrp="1"/>
          </p:cNvSpPr>
          <p:nvPr>
            <p:ph type="title" idx="3" hasCustomPrompt="1"/>
          </p:nvPr>
        </p:nvSpPr>
        <p:spPr>
          <a:xfrm>
            <a:off x="3219606"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55" name="Google Shape;355;p72"/>
          <p:cNvSpPr txBox="1">
            <a:spLocks noGrp="1"/>
          </p:cNvSpPr>
          <p:nvPr>
            <p:ph type="title" idx="4" hasCustomPrompt="1"/>
          </p:nvPr>
        </p:nvSpPr>
        <p:spPr>
          <a:xfrm>
            <a:off x="5981994" y="1302775"/>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56" name="Google Shape;356;p72"/>
          <p:cNvSpPr txBox="1">
            <a:spLocks noGrp="1"/>
          </p:cNvSpPr>
          <p:nvPr>
            <p:ph type="title" idx="5"/>
          </p:nvPr>
        </p:nvSpPr>
        <p:spPr>
          <a:xfrm>
            <a:off x="45720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Google Shape;357;p72"/>
          <p:cNvSpPr txBox="1">
            <a:spLocks noGrp="1"/>
          </p:cNvSpPr>
          <p:nvPr>
            <p:ph type="subTitle" idx="1"/>
          </p:nvPr>
        </p:nvSpPr>
        <p:spPr>
          <a:xfrm>
            <a:off x="45720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8" name="Google Shape;358;p72"/>
          <p:cNvSpPr txBox="1">
            <a:spLocks noGrp="1"/>
          </p:cNvSpPr>
          <p:nvPr>
            <p:ph type="title" idx="6"/>
          </p:nvPr>
        </p:nvSpPr>
        <p:spPr>
          <a:xfrm>
            <a:off x="3219613"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9" name="Google Shape;359;p72"/>
          <p:cNvSpPr txBox="1">
            <a:spLocks noGrp="1"/>
          </p:cNvSpPr>
          <p:nvPr>
            <p:ph type="subTitle" idx="7"/>
          </p:nvPr>
        </p:nvSpPr>
        <p:spPr>
          <a:xfrm>
            <a:off x="3219613"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p72"/>
          <p:cNvSpPr txBox="1">
            <a:spLocks noGrp="1"/>
          </p:cNvSpPr>
          <p:nvPr>
            <p:ph type="title" idx="8"/>
          </p:nvPr>
        </p:nvSpPr>
        <p:spPr>
          <a:xfrm>
            <a:off x="5982050" y="1803325"/>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1" name="Google Shape;361;p72"/>
          <p:cNvSpPr txBox="1">
            <a:spLocks noGrp="1"/>
          </p:cNvSpPr>
          <p:nvPr>
            <p:ph type="subTitle" idx="9"/>
          </p:nvPr>
        </p:nvSpPr>
        <p:spPr>
          <a:xfrm>
            <a:off x="5982050" y="2141900"/>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2" name="Google Shape;362;p72"/>
          <p:cNvSpPr txBox="1">
            <a:spLocks noGrp="1"/>
          </p:cNvSpPr>
          <p:nvPr>
            <p:ph type="title" idx="13" hasCustomPrompt="1"/>
          </p:nvPr>
        </p:nvSpPr>
        <p:spPr>
          <a:xfrm>
            <a:off x="457200" y="3019312"/>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63" name="Google Shape;363;p72"/>
          <p:cNvSpPr txBox="1">
            <a:spLocks noGrp="1"/>
          </p:cNvSpPr>
          <p:nvPr>
            <p:ph type="title" idx="14" hasCustomPrompt="1"/>
          </p:nvPr>
        </p:nvSpPr>
        <p:spPr>
          <a:xfrm>
            <a:off x="3219606"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64" name="Google Shape;364;p72"/>
          <p:cNvSpPr txBox="1">
            <a:spLocks noGrp="1"/>
          </p:cNvSpPr>
          <p:nvPr>
            <p:ph type="title" idx="15" hasCustomPrompt="1"/>
          </p:nvPr>
        </p:nvSpPr>
        <p:spPr>
          <a:xfrm>
            <a:off x="5981994" y="3019300"/>
            <a:ext cx="11016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3000"/>
              <a:buNone/>
              <a:defRPr sz="3000">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65" name="Google Shape;365;p72"/>
          <p:cNvSpPr txBox="1">
            <a:spLocks noGrp="1"/>
          </p:cNvSpPr>
          <p:nvPr>
            <p:ph type="title" idx="16"/>
          </p:nvPr>
        </p:nvSpPr>
        <p:spPr>
          <a:xfrm>
            <a:off x="45720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72"/>
          <p:cNvSpPr txBox="1">
            <a:spLocks noGrp="1"/>
          </p:cNvSpPr>
          <p:nvPr>
            <p:ph type="subTitle" idx="17"/>
          </p:nvPr>
        </p:nvSpPr>
        <p:spPr>
          <a:xfrm>
            <a:off x="45720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7" name="Google Shape;367;p72"/>
          <p:cNvSpPr txBox="1">
            <a:spLocks noGrp="1"/>
          </p:cNvSpPr>
          <p:nvPr>
            <p:ph type="title" idx="18"/>
          </p:nvPr>
        </p:nvSpPr>
        <p:spPr>
          <a:xfrm>
            <a:off x="3219613"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8" name="Google Shape;368;p72"/>
          <p:cNvSpPr txBox="1">
            <a:spLocks noGrp="1"/>
          </p:cNvSpPr>
          <p:nvPr>
            <p:ph type="subTitle" idx="19"/>
          </p:nvPr>
        </p:nvSpPr>
        <p:spPr>
          <a:xfrm>
            <a:off x="3219613"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9" name="Google Shape;369;p72"/>
          <p:cNvSpPr txBox="1">
            <a:spLocks noGrp="1"/>
          </p:cNvSpPr>
          <p:nvPr>
            <p:ph type="title" idx="20"/>
          </p:nvPr>
        </p:nvSpPr>
        <p:spPr>
          <a:xfrm>
            <a:off x="5982050" y="3519850"/>
            <a:ext cx="2479500" cy="461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72"/>
          <p:cNvSpPr txBox="1">
            <a:spLocks noGrp="1"/>
          </p:cNvSpPr>
          <p:nvPr>
            <p:ph type="subTitle" idx="21"/>
          </p:nvPr>
        </p:nvSpPr>
        <p:spPr>
          <a:xfrm>
            <a:off x="5982050" y="3858425"/>
            <a:ext cx="2479500" cy="615600"/>
          </a:xfrm>
          <a:prstGeom prst="rect">
            <a:avLst/>
          </a:prstGeom>
        </p:spPr>
        <p:txBody>
          <a:bodyPr spcFirstLastPara="1" wrap="square" lIns="0" tIns="91425" rIns="91425" bIns="91425" anchor="t" anchorCtr="0">
            <a:sp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 red">
  <p:cSld name="CUSTOM_3">
    <p:spTree>
      <p:nvGrpSpPr>
        <p:cNvPr id="1" name="Shape 371"/>
        <p:cNvGrpSpPr/>
        <p:nvPr/>
      </p:nvGrpSpPr>
      <p:grpSpPr>
        <a:xfrm>
          <a:off x="0" y="0"/>
          <a:ext cx="0" cy="0"/>
          <a:chOff x="0" y="0"/>
          <a:chExt cx="0" cy="0"/>
        </a:xfrm>
      </p:grpSpPr>
      <p:sp>
        <p:nvSpPr>
          <p:cNvPr id="372" name="Google Shape;372;p73"/>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73"/>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374" name="Google Shape;374;p73"/>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5" name="Google Shape;375;p73"/>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376" name="Google Shape;376;p73"/>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7" name="Google Shape;377;p73"/>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378" name="Google Shape;378;p73"/>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hree columns - blue">
  <p:cSld name="CUSTOM_3_1">
    <p:spTree>
      <p:nvGrpSpPr>
        <p:cNvPr id="1" name="Shape 379"/>
        <p:cNvGrpSpPr/>
        <p:nvPr/>
      </p:nvGrpSpPr>
      <p:grpSpPr>
        <a:xfrm>
          <a:off x="0" y="0"/>
          <a:ext cx="0" cy="0"/>
          <a:chOff x="0" y="0"/>
          <a:chExt cx="0" cy="0"/>
        </a:xfrm>
      </p:grpSpPr>
      <p:sp>
        <p:nvSpPr>
          <p:cNvPr id="380" name="Google Shape;380;p74"/>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74"/>
          <p:cNvSpPr txBox="1">
            <a:spLocks noGrp="1"/>
          </p:cNvSpPr>
          <p:nvPr>
            <p:ph type="title" idx="2"/>
          </p:nvPr>
        </p:nvSpPr>
        <p:spPr>
          <a:xfrm>
            <a:off x="7132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82" name="Google Shape;382;p74"/>
          <p:cNvSpPr txBox="1">
            <a:spLocks noGrp="1"/>
          </p:cNvSpPr>
          <p:nvPr>
            <p:ph type="subTitle" idx="1"/>
          </p:nvPr>
        </p:nvSpPr>
        <p:spPr>
          <a:xfrm>
            <a:off x="7132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74"/>
          <p:cNvSpPr txBox="1">
            <a:spLocks noGrp="1"/>
          </p:cNvSpPr>
          <p:nvPr>
            <p:ph type="title" idx="3"/>
          </p:nvPr>
        </p:nvSpPr>
        <p:spPr>
          <a:xfrm>
            <a:off x="3400625" y="24287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84" name="Google Shape;384;p74"/>
          <p:cNvSpPr txBox="1">
            <a:spLocks noGrp="1"/>
          </p:cNvSpPr>
          <p:nvPr>
            <p:ph type="subTitle" idx="4"/>
          </p:nvPr>
        </p:nvSpPr>
        <p:spPr>
          <a:xfrm>
            <a:off x="3400625" y="28706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5" name="Google Shape;385;p74"/>
          <p:cNvSpPr txBox="1">
            <a:spLocks noGrp="1"/>
          </p:cNvSpPr>
          <p:nvPr>
            <p:ph type="title" idx="5"/>
          </p:nvPr>
        </p:nvSpPr>
        <p:spPr>
          <a:xfrm>
            <a:off x="6088025" y="24236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86" name="Google Shape;386;p74"/>
          <p:cNvSpPr txBox="1">
            <a:spLocks noGrp="1"/>
          </p:cNvSpPr>
          <p:nvPr>
            <p:ph type="subTitle" idx="6"/>
          </p:nvPr>
        </p:nvSpPr>
        <p:spPr>
          <a:xfrm>
            <a:off x="6088025" y="2865525"/>
            <a:ext cx="22860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p:cSld name="CUSTOM_5">
    <p:spTree>
      <p:nvGrpSpPr>
        <p:cNvPr id="1" name="Shape 387"/>
        <p:cNvGrpSpPr/>
        <p:nvPr/>
      </p:nvGrpSpPr>
      <p:grpSpPr>
        <a:xfrm>
          <a:off x="0" y="0"/>
          <a:ext cx="0" cy="0"/>
          <a:chOff x="0" y="0"/>
          <a:chExt cx="0" cy="0"/>
        </a:xfrm>
      </p:grpSpPr>
      <p:sp>
        <p:nvSpPr>
          <p:cNvPr id="388" name="Google Shape;388;p75"/>
          <p:cNvSpPr txBox="1">
            <a:spLocks noGrp="1"/>
          </p:cNvSpPr>
          <p:nvPr>
            <p:ph type="title" hasCustomPrompt="1"/>
          </p:nvPr>
        </p:nvSpPr>
        <p:spPr>
          <a:xfrm>
            <a:off x="204300" y="1176475"/>
            <a:ext cx="8735400" cy="1643700"/>
          </a:xfrm>
          <a:prstGeom prst="rect">
            <a:avLst/>
          </a:prstGeom>
        </p:spPr>
        <p:txBody>
          <a:bodyPr spcFirstLastPara="1" wrap="square" lIns="0" tIns="91425" rIns="91425" bIns="91425" anchor="ctr" anchorCtr="0">
            <a:sp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9" name="Google Shape;389;p75"/>
          <p:cNvSpPr txBox="1">
            <a:spLocks noGrp="1"/>
          </p:cNvSpPr>
          <p:nvPr>
            <p:ph type="subTitle" idx="1"/>
          </p:nvPr>
        </p:nvSpPr>
        <p:spPr>
          <a:xfrm>
            <a:off x="1043100" y="2953275"/>
            <a:ext cx="7057800" cy="564900"/>
          </a:xfrm>
          <a:prstGeom prst="rect">
            <a:avLst/>
          </a:prstGeom>
        </p:spPr>
        <p:txBody>
          <a:bodyPr spcFirstLastPara="1" wrap="square" lIns="0" tIns="91425" rIns="91425" bIns="91425" anchor="t" anchorCtr="0">
            <a:spAutoFit/>
          </a:bodyPr>
          <a:lstStyle>
            <a:lvl1pPr lvl="0" algn="ctr" rtl="0">
              <a:spcBef>
                <a:spcPts val="0"/>
              </a:spcBef>
              <a:spcAft>
                <a:spcPts val="0"/>
              </a:spcAft>
              <a:buSzPts val="18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Four points">
  <p:cSld name="CUSTOM_6">
    <p:spTree>
      <p:nvGrpSpPr>
        <p:cNvPr id="1" name="Shape 390"/>
        <p:cNvGrpSpPr/>
        <p:nvPr/>
      </p:nvGrpSpPr>
      <p:grpSpPr>
        <a:xfrm>
          <a:off x="0" y="0"/>
          <a:ext cx="0" cy="0"/>
          <a:chOff x="0" y="0"/>
          <a:chExt cx="0" cy="0"/>
        </a:xfrm>
      </p:grpSpPr>
      <p:sp>
        <p:nvSpPr>
          <p:cNvPr id="391" name="Google Shape;391;p76"/>
          <p:cNvSpPr txBox="1">
            <a:spLocks noGrp="1"/>
          </p:cNvSpPr>
          <p:nvPr>
            <p:ph type="title"/>
          </p:nvPr>
        </p:nvSpPr>
        <p:spPr>
          <a:xfrm>
            <a:off x="56851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92" name="Google Shape;392;p76"/>
          <p:cNvSpPr txBox="1">
            <a:spLocks noGrp="1"/>
          </p:cNvSpPr>
          <p:nvPr>
            <p:ph type="subTitle" idx="1"/>
          </p:nvPr>
        </p:nvSpPr>
        <p:spPr>
          <a:xfrm>
            <a:off x="5685156"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3" name="Google Shape;393;p76"/>
          <p:cNvSpPr txBox="1">
            <a:spLocks noGrp="1"/>
          </p:cNvSpPr>
          <p:nvPr>
            <p:ph type="title" idx="2"/>
          </p:nvPr>
        </p:nvSpPr>
        <p:spPr>
          <a:xfrm>
            <a:off x="1646550" y="16441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94" name="Google Shape;394;p76"/>
          <p:cNvSpPr txBox="1">
            <a:spLocks noGrp="1"/>
          </p:cNvSpPr>
          <p:nvPr>
            <p:ph type="subTitle" idx="3"/>
          </p:nvPr>
        </p:nvSpPr>
        <p:spPr>
          <a:xfrm>
            <a:off x="1646550" y="20272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5" name="Google Shape;395;p76"/>
          <p:cNvSpPr txBox="1">
            <a:spLocks noGrp="1"/>
          </p:cNvSpPr>
          <p:nvPr>
            <p:ph type="title" idx="4"/>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6" name="Google Shape;396;p76"/>
          <p:cNvSpPr txBox="1">
            <a:spLocks noGrp="1"/>
          </p:cNvSpPr>
          <p:nvPr>
            <p:ph type="title" idx="5"/>
          </p:nvPr>
        </p:nvSpPr>
        <p:spPr>
          <a:xfrm>
            <a:off x="56851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97" name="Google Shape;397;p76"/>
          <p:cNvSpPr txBox="1">
            <a:spLocks noGrp="1"/>
          </p:cNvSpPr>
          <p:nvPr>
            <p:ph type="subTitle" idx="6"/>
          </p:nvPr>
        </p:nvSpPr>
        <p:spPr>
          <a:xfrm>
            <a:off x="5685156"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8" name="Google Shape;398;p76"/>
          <p:cNvSpPr txBox="1">
            <a:spLocks noGrp="1"/>
          </p:cNvSpPr>
          <p:nvPr>
            <p:ph type="title" idx="7"/>
          </p:nvPr>
        </p:nvSpPr>
        <p:spPr>
          <a:xfrm>
            <a:off x="1646550" y="3076625"/>
            <a:ext cx="2726700" cy="3657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
        <p:nvSpPr>
          <p:cNvPr id="399" name="Google Shape;399;p76"/>
          <p:cNvSpPr txBox="1">
            <a:spLocks noGrp="1"/>
          </p:cNvSpPr>
          <p:nvPr>
            <p:ph type="subTitle" idx="8"/>
          </p:nvPr>
        </p:nvSpPr>
        <p:spPr>
          <a:xfrm>
            <a:off x="1646550" y="3459700"/>
            <a:ext cx="2601300" cy="9144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meline">
  <p:cSld name="CUSTOM_7">
    <p:spTree>
      <p:nvGrpSpPr>
        <p:cNvPr id="1" name="Shape 400"/>
        <p:cNvGrpSpPr/>
        <p:nvPr/>
      </p:nvGrpSpPr>
      <p:grpSpPr>
        <a:xfrm>
          <a:off x="0" y="0"/>
          <a:ext cx="0" cy="0"/>
          <a:chOff x="0" y="0"/>
          <a:chExt cx="0" cy="0"/>
        </a:xfrm>
      </p:grpSpPr>
      <p:sp>
        <p:nvSpPr>
          <p:cNvPr id="401" name="Google Shape;401;p77"/>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2" name="Google Shape;402;p77"/>
          <p:cNvSpPr txBox="1">
            <a:spLocks noGrp="1"/>
          </p:cNvSpPr>
          <p:nvPr>
            <p:ph type="title" idx="2"/>
          </p:nvPr>
        </p:nvSpPr>
        <p:spPr>
          <a:xfrm>
            <a:off x="766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403" name="Google Shape;403;p77"/>
          <p:cNvSpPr txBox="1">
            <a:spLocks noGrp="1"/>
          </p:cNvSpPr>
          <p:nvPr>
            <p:ph type="subTitle" idx="1"/>
          </p:nvPr>
        </p:nvSpPr>
        <p:spPr>
          <a:xfrm>
            <a:off x="815000"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4" name="Google Shape;404;p77"/>
          <p:cNvSpPr txBox="1">
            <a:spLocks noGrp="1"/>
          </p:cNvSpPr>
          <p:nvPr>
            <p:ph type="title" idx="3"/>
          </p:nvPr>
        </p:nvSpPr>
        <p:spPr>
          <a:xfrm>
            <a:off x="6549700"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405" name="Google Shape;405;p77"/>
          <p:cNvSpPr txBox="1">
            <a:spLocks noGrp="1"/>
          </p:cNvSpPr>
          <p:nvPr>
            <p:ph type="subTitle" idx="4"/>
          </p:nvPr>
        </p:nvSpPr>
        <p:spPr>
          <a:xfrm>
            <a:off x="6597992"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6" name="Google Shape;406;p77"/>
          <p:cNvSpPr txBox="1">
            <a:spLocks noGrp="1"/>
          </p:cNvSpPr>
          <p:nvPr>
            <p:ph type="title" idx="5"/>
          </p:nvPr>
        </p:nvSpPr>
        <p:spPr>
          <a:xfrm>
            <a:off x="2694367"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407" name="Google Shape;407;p77"/>
          <p:cNvSpPr txBox="1">
            <a:spLocks noGrp="1"/>
          </p:cNvSpPr>
          <p:nvPr>
            <p:ph type="subTitle" idx="6"/>
          </p:nvPr>
        </p:nvSpPr>
        <p:spPr>
          <a:xfrm>
            <a:off x="2742664"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8" name="Google Shape;408;p77"/>
          <p:cNvSpPr txBox="1">
            <a:spLocks noGrp="1"/>
          </p:cNvSpPr>
          <p:nvPr>
            <p:ph type="title" idx="7"/>
          </p:nvPr>
        </p:nvSpPr>
        <p:spPr>
          <a:xfrm>
            <a:off x="4622033" y="1812750"/>
            <a:ext cx="1828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409" name="Google Shape;409;p77"/>
          <p:cNvSpPr txBox="1">
            <a:spLocks noGrp="1"/>
          </p:cNvSpPr>
          <p:nvPr>
            <p:ph type="subTitle" idx="8"/>
          </p:nvPr>
        </p:nvSpPr>
        <p:spPr>
          <a:xfrm>
            <a:off x="4670328" y="2952900"/>
            <a:ext cx="1732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10"/>
        <p:cNvGrpSpPr/>
        <p:nvPr/>
      </p:nvGrpSpPr>
      <p:grpSpPr>
        <a:xfrm>
          <a:off x="0" y="0"/>
          <a:ext cx="0" cy="0"/>
          <a:chOff x="0" y="0"/>
          <a:chExt cx="0" cy="0"/>
        </a:xfrm>
      </p:grpSpPr>
      <p:sp>
        <p:nvSpPr>
          <p:cNvPr id="411" name="Google Shape;411;p78"/>
          <p:cNvSpPr txBox="1">
            <a:spLocks noGrp="1"/>
          </p:cNvSpPr>
          <p:nvPr>
            <p:ph type="title"/>
          </p:nvPr>
        </p:nvSpPr>
        <p:spPr>
          <a:xfrm>
            <a:off x="1584000" y="1689025"/>
            <a:ext cx="59760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78"/>
          <p:cNvSpPr txBox="1">
            <a:spLocks noGrp="1"/>
          </p:cNvSpPr>
          <p:nvPr>
            <p:ph type="subTitle" idx="1"/>
          </p:nvPr>
        </p:nvSpPr>
        <p:spPr>
          <a:xfrm>
            <a:off x="1584000" y="2728625"/>
            <a:ext cx="4620600" cy="899700"/>
          </a:xfrm>
          <a:prstGeom prst="rect">
            <a:avLst/>
          </a:prstGeom>
        </p:spPr>
        <p:txBody>
          <a:bodyPr spcFirstLastPara="1" wrap="square" lIns="0" tIns="91425" rIns="91425" bIns="91425" anchor="t" anchorCtr="0">
            <a:sp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2">
  <p:cSld name="CUSTOM_9">
    <p:spTree>
      <p:nvGrpSpPr>
        <p:cNvPr id="1" name="Shape 413"/>
        <p:cNvGrpSpPr/>
        <p:nvPr/>
      </p:nvGrpSpPr>
      <p:grpSpPr>
        <a:xfrm>
          <a:off x="0" y="0"/>
          <a:ext cx="0" cy="0"/>
          <a:chOff x="0" y="0"/>
          <a:chExt cx="0" cy="0"/>
        </a:xfrm>
      </p:grpSpPr>
      <p:sp>
        <p:nvSpPr>
          <p:cNvPr id="414" name="Google Shape;414;p79"/>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5" name="Google Shape;415;p79"/>
          <p:cNvSpPr txBox="1">
            <a:spLocks noGrp="1"/>
          </p:cNvSpPr>
          <p:nvPr>
            <p:ph type="title" idx="2"/>
          </p:nvPr>
        </p:nvSpPr>
        <p:spPr>
          <a:xfrm>
            <a:off x="7132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6" name="Google Shape;416;p79"/>
          <p:cNvSpPr txBox="1">
            <a:spLocks noGrp="1"/>
          </p:cNvSpPr>
          <p:nvPr>
            <p:ph type="subTitle" idx="1"/>
          </p:nvPr>
        </p:nvSpPr>
        <p:spPr>
          <a:xfrm>
            <a:off x="7132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7" name="Google Shape;417;p79"/>
          <p:cNvSpPr txBox="1">
            <a:spLocks noGrp="1"/>
          </p:cNvSpPr>
          <p:nvPr>
            <p:ph type="title" idx="3"/>
          </p:nvPr>
        </p:nvSpPr>
        <p:spPr>
          <a:xfrm>
            <a:off x="3400625" y="34955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8" name="Google Shape;418;p79"/>
          <p:cNvSpPr txBox="1">
            <a:spLocks noGrp="1"/>
          </p:cNvSpPr>
          <p:nvPr>
            <p:ph type="subTitle" idx="4"/>
          </p:nvPr>
        </p:nvSpPr>
        <p:spPr>
          <a:xfrm>
            <a:off x="3400625" y="3886058"/>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9" name="Google Shape;419;p79"/>
          <p:cNvSpPr txBox="1">
            <a:spLocks noGrp="1"/>
          </p:cNvSpPr>
          <p:nvPr>
            <p:ph type="title" idx="5"/>
          </p:nvPr>
        </p:nvSpPr>
        <p:spPr>
          <a:xfrm>
            <a:off x="6088025" y="3490425"/>
            <a:ext cx="2286000" cy="365700"/>
          </a:xfrm>
          <a:prstGeom prst="rect">
            <a:avLst/>
          </a:prstGeom>
        </p:spPr>
        <p:txBody>
          <a:bodyPr spcFirstLastPara="1" wrap="square" lIns="0" tIns="91425" rIns="91425" bIns="91425" anchor="t"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0" name="Google Shape;420;p79"/>
          <p:cNvSpPr txBox="1">
            <a:spLocks noGrp="1"/>
          </p:cNvSpPr>
          <p:nvPr>
            <p:ph type="subTitle" idx="6"/>
          </p:nvPr>
        </p:nvSpPr>
        <p:spPr>
          <a:xfrm>
            <a:off x="6088025" y="3882201"/>
            <a:ext cx="2286000" cy="6915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 name="Google Shape;421;p79"/>
          <p:cNvSpPr txBox="1">
            <a:spLocks noGrp="1"/>
          </p:cNvSpPr>
          <p:nvPr>
            <p:ph type="title" idx="7" hasCustomPrompt="1"/>
          </p:nvPr>
        </p:nvSpPr>
        <p:spPr>
          <a:xfrm>
            <a:off x="713225" y="2890437"/>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422" name="Google Shape;422;p79"/>
          <p:cNvSpPr txBox="1">
            <a:spLocks noGrp="1"/>
          </p:cNvSpPr>
          <p:nvPr>
            <p:ph type="title" idx="8" hasCustomPrompt="1"/>
          </p:nvPr>
        </p:nvSpPr>
        <p:spPr>
          <a:xfrm>
            <a:off x="3400630"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
        <p:nvSpPr>
          <p:cNvPr id="423" name="Google Shape;423;p79"/>
          <p:cNvSpPr txBox="1">
            <a:spLocks noGrp="1"/>
          </p:cNvSpPr>
          <p:nvPr>
            <p:ph type="title" idx="9" hasCustomPrompt="1"/>
          </p:nvPr>
        </p:nvSpPr>
        <p:spPr>
          <a:xfrm>
            <a:off x="6088013" y="2890425"/>
            <a:ext cx="1314900" cy="447600"/>
          </a:xfrm>
          <a:prstGeom prst="rect">
            <a:avLst/>
          </a:prstGeom>
        </p:spPr>
        <p:txBody>
          <a:bodyPr spcFirstLastPara="1" wrap="square" lIns="0" tIns="91425" rIns="91425" bIns="91425" anchor="ctr" anchorCtr="0">
            <a:spAutoFit/>
          </a:bodyPr>
          <a:lstStyle>
            <a:lvl1pPr lvl="0" rtl="0">
              <a:spcBef>
                <a:spcPts val="0"/>
              </a:spcBef>
              <a:spcAft>
                <a:spcPts val="0"/>
              </a:spcAft>
              <a:buClr>
                <a:schemeClr val="accent6"/>
              </a:buClr>
              <a:buSzPts val="4000"/>
              <a:buNone/>
              <a:defRPr sz="4000">
                <a:solidFill>
                  <a:schemeClr val="accent6"/>
                </a:solidFill>
              </a:defRPr>
            </a:lvl1pPr>
            <a:lvl2pPr lvl="1" rtl="0">
              <a:spcBef>
                <a:spcPts val="0"/>
              </a:spcBef>
              <a:spcAft>
                <a:spcPts val="0"/>
              </a:spcAft>
              <a:buClr>
                <a:schemeClr val="accent6"/>
              </a:buClr>
              <a:buSzPts val="4000"/>
              <a:buNone/>
              <a:defRPr sz="4000">
                <a:solidFill>
                  <a:schemeClr val="accent6"/>
                </a:solidFill>
              </a:defRPr>
            </a:lvl2pPr>
            <a:lvl3pPr lvl="2" rtl="0">
              <a:spcBef>
                <a:spcPts val="0"/>
              </a:spcBef>
              <a:spcAft>
                <a:spcPts val="0"/>
              </a:spcAft>
              <a:buClr>
                <a:schemeClr val="accent6"/>
              </a:buClr>
              <a:buSzPts val="4000"/>
              <a:buNone/>
              <a:defRPr sz="4000">
                <a:solidFill>
                  <a:schemeClr val="accent6"/>
                </a:solidFill>
              </a:defRPr>
            </a:lvl3pPr>
            <a:lvl4pPr lvl="3" rtl="0">
              <a:spcBef>
                <a:spcPts val="0"/>
              </a:spcBef>
              <a:spcAft>
                <a:spcPts val="0"/>
              </a:spcAft>
              <a:buClr>
                <a:schemeClr val="accent6"/>
              </a:buClr>
              <a:buSzPts val="4000"/>
              <a:buNone/>
              <a:defRPr sz="4000">
                <a:solidFill>
                  <a:schemeClr val="accent6"/>
                </a:solidFill>
              </a:defRPr>
            </a:lvl4pPr>
            <a:lvl5pPr lvl="4" rtl="0">
              <a:spcBef>
                <a:spcPts val="0"/>
              </a:spcBef>
              <a:spcAft>
                <a:spcPts val="0"/>
              </a:spcAft>
              <a:buClr>
                <a:schemeClr val="accent6"/>
              </a:buClr>
              <a:buSzPts val="4000"/>
              <a:buNone/>
              <a:defRPr sz="4000">
                <a:solidFill>
                  <a:schemeClr val="accent6"/>
                </a:solidFill>
              </a:defRPr>
            </a:lvl5pPr>
            <a:lvl6pPr lvl="5" rtl="0">
              <a:spcBef>
                <a:spcPts val="0"/>
              </a:spcBef>
              <a:spcAft>
                <a:spcPts val="0"/>
              </a:spcAft>
              <a:buClr>
                <a:schemeClr val="accent6"/>
              </a:buClr>
              <a:buSzPts val="4000"/>
              <a:buNone/>
              <a:defRPr sz="4000">
                <a:solidFill>
                  <a:schemeClr val="accent6"/>
                </a:solidFill>
              </a:defRPr>
            </a:lvl6pPr>
            <a:lvl7pPr lvl="6" rtl="0">
              <a:spcBef>
                <a:spcPts val="0"/>
              </a:spcBef>
              <a:spcAft>
                <a:spcPts val="0"/>
              </a:spcAft>
              <a:buClr>
                <a:schemeClr val="accent6"/>
              </a:buClr>
              <a:buSzPts val="4000"/>
              <a:buNone/>
              <a:defRPr sz="4000">
                <a:solidFill>
                  <a:schemeClr val="accent6"/>
                </a:solidFill>
              </a:defRPr>
            </a:lvl7pPr>
            <a:lvl8pPr lvl="7" rtl="0">
              <a:spcBef>
                <a:spcPts val="0"/>
              </a:spcBef>
              <a:spcAft>
                <a:spcPts val="0"/>
              </a:spcAft>
              <a:buClr>
                <a:schemeClr val="accent6"/>
              </a:buClr>
              <a:buSzPts val="4000"/>
              <a:buNone/>
              <a:defRPr sz="4000">
                <a:solidFill>
                  <a:schemeClr val="accent6"/>
                </a:solidFill>
              </a:defRPr>
            </a:lvl8pPr>
            <a:lvl9pPr lvl="8" rtl="0">
              <a:spcBef>
                <a:spcPts val="0"/>
              </a:spcBef>
              <a:spcAft>
                <a:spcPts val="0"/>
              </a:spcAft>
              <a:buClr>
                <a:schemeClr val="accent6"/>
              </a:buClr>
              <a:buSzPts val="4000"/>
              <a:buNone/>
              <a:defRPr sz="4000">
                <a:solidFill>
                  <a:schemeClr val="accent6"/>
                </a:solidFill>
              </a:defRPr>
            </a:lvl9pPr>
          </a:lstStyle>
          <a:p>
            <a:r>
              <a:t>xx%</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4"/>
        <p:cNvGrpSpPr/>
        <p:nvPr/>
      </p:nvGrpSpPr>
      <p:grpSpPr>
        <a:xfrm>
          <a:off x="0" y="0"/>
          <a:ext cx="0" cy="0"/>
          <a:chOff x="0" y="0"/>
          <a:chExt cx="0" cy="0"/>
        </a:xfrm>
      </p:grpSpPr>
      <p:sp>
        <p:nvSpPr>
          <p:cNvPr id="425" name="Google Shape;425;p80"/>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6" name="Google Shape;426;p80"/>
          <p:cNvSpPr txBox="1">
            <a:spLocks noGrp="1"/>
          </p:cNvSpPr>
          <p:nvPr>
            <p:ph type="body" idx="1"/>
          </p:nvPr>
        </p:nvSpPr>
        <p:spPr>
          <a:xfrm>
            <a:off x="4572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27" name="Google Shape;427;p80"/>
          <p:cNvSpPr txBox="1">
            <a:spLocks noGrp="1"/>
          </p:cNvSpPr>
          <p:nvPr>
            <p:ph type="body" idx="2"/>
          </p:nvPr>
        </p:nvSpPr>
        <p:spPr>
          <a:xfrm>
            <a:off x="4832400" y="1152475"/>
            <a:ext cx="38544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28" name="Google Shape;428;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hoto and caption">
  <p:cSld name="CUSTOM_4">
    <p:spTree>
      <p:nvGrpSpPr>
        <p:cNvPr id="1" name="Shape 429"/>
        <p:cNvGrpSpPr/>
        <p:nvPr/>
      </p:nvGrpSpPr>
      <p:grpSpPr>
        <a:xfrm>
          <a:off x="0" y="0"/>
          <a:ext cx="0" cy="0"/>
          <a:chOff x="0" y="0"/>
          <a:chExt cx="0" cy="0"/>
        </a:xfrm>
      </p:grpSpPr>
      <p:sp>
        <p:nvSpPr>
          <p:cNvPr id="430" name="Google Shape;430;p81"/>
          <p:cNvSpPr>
            <a:spLocks noGrp="1"/>
          </p:cNvSpPr>
          <p:nvPr>
            <p:ph type="pic" idx="2"/>
          </p:nvPr>
        </p:nvSpPr>
        <p:spPr>
          <a:xfrm>
            <a:off x="0" y="2250"/>
            <a:ext cx="9144000" cy="5139000"/>
          </a:xfrm>
          <a:prstGeom prst="rect">
            <a:avLst/>
          </a:prstGeom>
          <a:noFill/>
          <a:ln>
            <a:noFill/>
          </a:ln>
        </p:spPr>
      </p:sp>
      <p:sp>
        <p:nvSpPr>
          <p:cNvPr id="431" name="Google Shape;431;p81"/>
          <p:cNvSpPr txBox="1">
            <a:spLocks noGrp="1"/>
          </p:cNvSpPr>
          <p:nvPr>
            <p:ph type="title"/>
          </p:nvPr>
        </p:nvSpPr>
        <p:spPr>
          <a:xfrm>
            <a:off x="457200" y="457200"/>
            <a:ext cx="4114800" cy="695400"/>
          </a:xfrm>
          <a:prstGeom prst="rect">
            <a:avLst/>
          </a:prstGeom>
        </p:spPr>
        <p:txBody>
          <a:bodyPr spcFirstLastPara="1" wrap="square" lIns="0" tIns="0" rIns="91425" bIns="91425" anchor="t" anchorCtr="0">
            <a:spAutoFit/>
          </a:bodyPr>
          <a:lstStyle>
            <a:lvl1pPr lvl="0" rtl="0">
              <a:spcBef>
                <a:spcPts val="0"/>
              </a:spcBef>
              <a:spcAft>
                <a:spcPts val="0"/>
              </a:spcAft>
              <a:buSzPts val="48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caption, image">
  <p:cSld name="CUSTOM_10">
    <p:spTree>
      <p:nvGrpSpPr>
        <p:cNvPr id="1" name="Shape 432"/>
        <p:cNvGrpSpPr/>
        <p:nvPr/>
      </p:nvGrpSpPr>
      <p:grpSpPr>
        <a:xfrm>
          <a:off x="0" y="0"/>
          <a:ext cx="0" cy="0"/>
          <a:chOff x="0" y="0"/>
          <a:chExt cx="0" cy="0"/>
        </a:xfrm>
      </p:grpSpPr>
      <p:sp>
        <p:nvSpPr>
          <p:cNvPr id="433" name="Google Shape;433;p82"/>
          <p:cNvSpPr txBox="1">
            <a:spLocks noGrp="1"/>
          </p:cNvSpPr>
          <p:nvPr>
            <p:ph type="title"/>
          </p:nvPr>
        </p:nvSpPr>
        <p:spPr>
          <a:xfrm>
            <a:off x="3886325" y="457200"/>
            <a:ext cx="4800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4" name="Google Shape;434;p82"/>
          <p:cNvSpPr>
            <a:spLocks noGrp="1"/>
          </p:cNvSpPr>
          <p:nvPr>
            <p:ph type="pic" idx="2"/>
          </p:nvPr>
        </p:nvSpPr>
        <p:spPr>
          <a:xfrm>
            <a:off x="0" y="0"/>
            <a:ext cx="3429000" cy="5143500"/>
          </a:xfrm>
          <a:prstGeom prst="rect">
            <a:avLst/>
          </a:prstGeom>
          <a:noFill/>
          <a:ln>
            <a:noFill/>
          </a:ln>
        </p:spPr>
      </p:sp>
      <p:sp>
        <p:nvSpPr>
          <p:cNvPr id="435" name="Google Shape;435;p82"/>
          <p:cNvSpPr txBox="1">
            <a:spLocks noGrp="1"/>
          </p:cNvSpPr>
          <p:nvPr>
            <p:ph type="body" idx="1"/>
          </p:nvPr>
        </p:nvSpPr>
        <p:spPr>
          <a:xfrm>
            <a:off x="3886325" y="1152600"/>
            <a:ext cx="4800600" cy="3416400"/>
          </a:xfrm>
          <a:prstGeom prst="rect">
            <a:avLst/>
          </a:prstGeom>
        </p:spPr>
        <p:txBody>
          <a:bodyPr spcFirstLastPara="1" wrap="square" lIns="0"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sp>
        <p:nvSpPr>
          <p:cNvPr id="437" name="Google Shape;437;p83"/>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8" name="Google Shape;438;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cSld name="CUSTOM_11">
    <p:spTree>
      <p:nvGrpSpPr>
        <p:cNvPr id="1" name="Shape 439"/>
        <p:cNvGrpSpPr/>
        <p:nvPr/>
      </p:nvGrpSpPr>
      <p:grpSpPr>
        <a:xfrm>
          <a:off x="0" y="0"/>
          <a:ext cx="0" cy="0"/>
          <a:chOff x="0" y="0"/>
          <a:chExt cx="0" cy="0"/>
        </a:xfrm>
      </p:grpSpPr>
      <p:sp>
        <p:nvSpPr>
          <p:cNvPr id="440" name="Google Shape;440;p84"/>
          <p:cNvSpPr txBox="1">
            <a:spLocks noGrp="1"/>
          </p:cNvSpPr>
          <p:nvPr>
            <p:ph type="title"/>
          </p:nvPr>
        </p:nvSpPr>
        <p:spPr>
          <a:xfrm>
            <a:off x="457200" y="457200"/>
            <a:ext cx="8229600" cy="695400"/>
          </a:xfrm>
          <a:prstGeom prst="rect">
            <a:avLst/>
          </a:prstGeom>
        </p:spPr>
        <p:txBody>
          <a:bodyPr spcFirstLastPara="1" wrap="square" lIns="0" tIns="0" rIns="91425" bIns="91425" anchor="t" anchorCtr="0">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1" name="Google Shape;441;p84"/>
          <p:cNvSpPr txBox="1">
            <a:spLocks noGrp="1"/>
          </p:cNvSpPr>
          <p:nvPr>
            <p:ph type="title" idx="2"/>
          </p:nvPr>
        </p:nvSpPr>
        <p:spPr>
          <a:xfrm>
            <a:off x="5086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442" name="Google Shape;442;p84"/>
          <p:cNvSpPr txBox="1">
            <a:spLocks noGrp="1"/>
          </p:cNvSpPr>
          <p:nvPr>
            <p:ph type="subTitle" idx="1"/>
          </p:nvPr>
        </p:nvSpPr>
        <p:spPr>
          <a:xfrm>
            <a:off x="5086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3" name="Google Shape;443;p84"/>
          <p:cNvSpPr txBox="1">
            <a:spLocks noGrp="1"/>
          </p:cNvSpPr>
          <p:nvPr>
            <p:ph type="title" idx="3"/>
          </p:nvPr>
        </p:nvSpPr>
        <p:spPr>
          <a:xfrm>
            <a:off x="33253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444" name="Google Shape;444;p84"/>
          <p:cNvSpPr txBox="1">
            <a:spLocks noGrp="1"/>
          </p:cNvSpPr>
          <p:nvPr>
            <p:ph type="subTitle" idx="4"/>
          </p:nvPr>
        </p:nvSpPr>
        <p:spPr>
          <a:xfrm>
            <a:off x="33253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5" name="Google Shape;445;p84"/>
          <p:cNvSpPr txBox="1">
            <a:spLocks noGrp="1"/>
          </p:cNvSpPr>
          <p:nvPr>
            <p:ph type="title" idx="5"/>
          </p:nvPr>
        </p:nvSpPr>
        <p:spPr>
          <a:xfrm>
            <a:off x="6142050" y="2033275"/>
            <a:ext cx="2493300" cy="431100"/>
          </a:xfrm>
          <a:prstGeom prst="rect">
            <a:avLst/>
          </a:prstGeom>
        </p:spPr>
        <p:txBody>
          <a:bodyPr spcFirstLastPara="1" wrap="square" lIns="0" tIns="91425" rIns="91425" bIns="91425" anchor="t" anchorCtr="0">
            <a:sp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446" name="Google Shape;446;p84"/>
          <p:cNvSpPr txBox="1">
            <a:spLocks noGrp="1"/>
          </p:cNvSpPr>
          <p:nvPr>
            <p:ph type="subTitle" idx="6"/>
          </p:nvPr>
        </p:nvSpPr>
        <p:spPr>
          <a:xfrm>
            <a:off x="6142050" y="2525400"/>
            <a:ext cx="2493300" cy="11436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7"/>
        <p:cNvGrpSpPr/>
        <p:nvPr/>
      </p:nvGrpSpPr>
      <p:grpSpPr>
        <a:xfrm>
          <a:off x="0" y="0"/>
          <a:ext cx="0" cy="0"/>
          <a:chOff x="0" y="0"/>
          <a:chExt cx="0" cy="0"/>
        </a:xfrm>
      </p:grpSpPr>
      <p:sp>
        <p:nvSpPr>
          <p:cNvPr id="448" name="Google Shape;448;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449"/>
        <p:cNvGrpSpPr/>
        <p:nvPr/>
      </p:nvGrpSpPr>
      <p:grpSpPr>
        <a:xfrm>
          <a:off x="0" y="0"/>
          <a:ext cx="0" cy="0"/>
          <a:chOff x="0" y="0"/>
          <a:chExt cx="0" cy="0"/>
        </a:xfrm>
      </p:grpSpPr>
      <p:sp>
        <p:nvSpPr>
          <p:cNvPr id="450" name="Google Shape;450;p86"/>
          <p:cNvSpPr txBox="1">
            <a:spLocks noGrp="1"/>
          </p:cNvSpPr>
          <p:nvPr>
            <p:ph type="ctrTitle"/>
          </p:nvPr>
        </p:nvSpPr>
        <p:spPr>
          <a:xfrm>
            <a:off x="712850" y="536207"/>
            <a:ext cx="7386600" cy="3732900"/>
          </a:xfrm>
          <a:prstGeom prst="rect">
            <a:avLst/>
          </a:prstGeom>
        </p:spPr>
        <p:txBody>
          <a:bodyPr spcFirstLastPara="1" wrap="square" lIns="0" tIns="0" rIns="91425" bIns="91425" anchor="ctr" anchorCtr="0">
            <a:sp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451" name="Google Shape;451;p8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2"/>
        <p:cNvGrpSpPr/>
        <p:nvPr/>
      </p:nvGrpSpPr>
      <p:grpSpPr>
        <a:xfrm>
          <a:off x="0" y="0"/>
          <a:ext cx="0" cy="0"/>
          <a:chOff x="0" y="0"/>
          <a:chExt cx="0" cy="0"/>
        </a:xfrm>
      </p:grpSpPr>
      <p:sp>
        <p:nvSpPr>
          <p:cNvPr id="453" name="Google Shape;453;p87"/>
          <p:cNvSpPr txBox="1">
            <a:spLocks noGrp="1"/>
          </p:cNvSpPr>
          <p:nvPr>
            <p:ph type="title"/>
          </p:nvPr>
        </p:nvSpPr>
        <p:spPr>
          <a:xfrm>
            <a:off x="334200" y="359425"/>
            <a:ext cx="8475600" cy="571500"/>
          </a:xfrm>
          <a:prstGeom prst="rect">
            <a:avLst/>
          </a:prstGeom>
          <a:noFill/>
          <a:ln>
            <a:noFill/>
          </a:ln>
        </p:spPr>
        <p:txBody>
          <a:bodyPr spcFirstLastPara="1" wrap="square" lIns="68575" tIns="34275" rIns="68575" bIns="34275" anchor="b" anchorCtr="0">
            <a:sp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 Column - Light">
  <p:cSld name="TITLE_AND_BODY_2_1_1_1_1_2">
    <p:bg>
      <p:bgPr>
        <a:solidFill>
          <a:srgbClr val="FFFFFF"/>
        </a:solidFill>
        <a:effectLst/>
      </p:bgPr>
    </p:bg>
    <p:spTree>
      <p:nvGrpSpPr>
        <p:cNvPr id="1" name="Shape 454"/>
        <p:cNvGrpSpPr/>
        <p:nvPr/>
      </p:nvGrpSpPr>
      <p:grpSpPr>
        <a:xfrm>
          <a:off x="0" y="0"/>
          <a:ext cx="0" cy="0"/>
          <a:chOff x="0" y="0"/>
          <a:chExt cx="0" cy="0"/>
        </a:xfrm>
      </p:grpSpPr>
      <p:sp>
        <p:nvSpPr>
          <p:cNvPr id="455" name="Google Shape;455;p88"/>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Clr>
                <a:srgbClr val="046B99"/>
              </a:buClr>
              <a:buSzPts val="2600"/>
              <a:buNone/>
              <a:defRPr sz="2600" b="1">
                <a:solidFill>
                  <a:srgbClr val="046B99"/>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456" name="Google Shape;456;p88"/>
          <p:cNvSpPr txBox="1">
            <a:spLocks noGrp="1"/>
          </p:cNvSpPr>
          <p:nvPr>
            <p:ph type="body" idx="1"/>
          </p:nvPr>
        </p:nvSpPr>
        <p:spPr>
          <a:xfrm>
            <a:off x="841248" y="1709928"/>
            <a:ext cx="7802100" cy="30450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Clr>
                <a:srgbClr val="1C304A"/>
              </a:buClr>
              <a:buSzPts val="1800"/>
              <a:buChar char="●"/>
              <a:defRPr sz="1800">
                <a:solidFill>
                  <a:srgbClr val="1C304A"/>
                </a:solidFill>
              </a:defRPr>
            </a:lvl1pPr>
            <a:lvl2pPr marL="914400" lvl="1" indent="-342900" algn="l" rtl="0">
              <a:lnSpc>
                <a:spcPct val="115000"/>
              </a:lnSpc>
              <a:spcBef>
                <a:spcPts val="1600"/>
              </a:spcBef>
              <a:spcAft>
                <a:spcPts val="0"/>
              </a:spcAft>
              <a:buClr>
                <a:srgbClr val="1C304A"/>
              </a:buClr>
              <a:buSzPts val="1800"/>
              <a:buChar char="○"/>
              <a:defRPr sz="1800">
                <a:solidFill>
                  <a:srgbClr val="1C304A"/>
                </a:solidFill>
              </a:defRPr>
            </a:lvl2pPr>
            <a:lvl3pPr marL="1371600" lvl="2" indent="-342900" algn="l" rtl="0">
              <a:lnSpc>
                <a:spcPct val="115000"/>
              </a:lnSpc>
              <a:spcBef>
                <a:spcPts val="1600"/>
              </a:spcBef>
              <a:spcAft>
                <a:spcPts val="0"/>
              </a:spcAft>
              <a:buClr>
                <a:srgbClr val="1C304A"/>
              </a:buClr>
              <a:buSzPts val="1800"/>
              <a:buChar char="■"/>
              <a:defRPr sz="1800">
                <a:solidFill>
                  <a:srgbClr val="1C304A"/>
                </a:solidFill>
              </a:defRPr>
            </a:lvl3pPr>
            <a:lvl4pPr marL="1828800" lvl="3" indent="-342900" algn="l" rtl="0">
              <a:lnSpc>
                <a:spcPct val="115000"/>
              </a:lnSpc>
              <a:spcBef>
                <a:spcPts val="1600"/>
              </a:spcBef>
              <a:spcAft>
                <a:spcPts val="0"/>
              </a:spcAft>
              <a:buClr>
                <a:srgbClr val="1C304A"/>
              </a:buClr>
              <a:buSzPts val="1800"/>
              <a:buChar char="●"/>
              <a:defRPr sz="1800">
                <a:solidFill>
                  <a:srgbClr val="1C304A"/>
                </a:solidFill>
              </a:defRPr>
            </a:lvl4pPr>
            <a:lvl5pPr marL="2286000" lvl="4" indent="-342900" algn="l" rtl="0">
              <a:lnSpc>
                <a:spcPct val="115000"/>
              </a:lnSpc>
              <a:spcBef>
                <a:spcPts val="1600"/>
              </a:spcBef>
              <a:spcAft>
                <a:spcPts val="0"/>
              </a:spcAft>
              <a:buClr>
                <a:srgbClr val="1C304A"/>
              </a:buClr>
              <a:buSzPts val="1800"/>
              <a:buChar char="○"/>
              <a:defRPr sz="1800">
                <a:solidFill>
                  <a:srgbClr val="1C304A"/>
                </a:solidFill>
              </a:defRPr>
            </a:lvl5pPr>
            <a:lvl6pPr marL="2743200" lvl="5" indent="-342900" algn="l" rtl="0">
              <a:lnSpc>
                <a:spcPct val="115000"/>
              </a:lnSpc>
              <a:spcBef>
                <a:spcPts val="1600"/>
              </a:spcBef>
              <a:spcAft>
                <a:spcPts val="0"/>
              </a:spcAft>
              <a:buClr>
                <a:srgbClr val="1C304A"/>
              </a:buClr>
              <a:buSzPts val="1800"/>
              <a:buChar char="■"/>
              <a:defRPr sz="1800">
                <a:solidFill>
                  <a:srgbClr val="1C304A"/>
                </a:solidFill>
              </a:defRPr>
            </a:lvl6pPr>
            <a:lvl7pPr marL="3200400" lvl="6" indent="-342900" algn="l" rtl="0">
              <a:lnSpc>
                <a:spcPct val="115000"/>
              </a:lnSpc>
              <a:spcBef>
                <a:spcPts val="1600"/>
              </a:spcBef>
              <a:spcAft>
                <a:spcPts val="0"/>
              </a:spcAft>
              <a:buClr>
                <a:srgbClr val="1C304A"/>
              </a:buClr>
              <a:buSzPts val="1800"/>
              <a:buChar char="●"/>
              <a:defRPr sz="1800">
                <a:solidFill>
                  <a:srgbClr val="1C304A"/>
                </a:solidFill>
              </a:defRPr>
            </a:lvl7pPr>
            <a:lvl8pPr marL="3657600" lvl="7" indent="-342900" algn="l" rtl="0">
              <a:lnSpc>
                <a:spcPct val="115000"/>
              </a:lnSpc>
              <a:spcBef>
                <a:spcPts val="1600"/>
              </a:spcBef>
              <a:spcAft>
                <a:spcPts val="0"/>
              </a:spcAft>
              <a:buClr>
                <a:srgbClr val="1C304A"/>
              </a:buClr>
              <a:buSzPts val="1800"/>
              <a:buChar char="○"/>
              <a:defRPr sz="1800">
                <a:solidFill>
                  <a:srgbClr val="1C304A"/>
                </a:solidFill>
              </a:defRPr>
            </a:lvl8pPr>
            <a:lvl9pPr marL="4114800" lvl="8" indent="-342900" algn="l" rtl="0">
              <a:lnSpc>
                <a:spcPct val="115000"/>
              </a:lnSpc>
              <a:spcBef>
                <a:spcPts val="1600"/>
              </a:spcBef>
              <a:spcAft>
                <a:spcPts val="1600"/>
              </a:spcAft>
              <a:buClr>
                <a:srgbClr val="1C304A"/>
              </a:buClr>
              <a:buSzPts val="1800"/>
              <a:buChar char="■"/>
              <a:defRPr sz="1800">
                <a:solidFill>
                  <a:srgbClr val="1C304A"/>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Long text 2 col">
  <p:cSld name="Long text 2 col">
    <p:bg>
      <p:bgPr>
        <a:solidFill>
          <a:srgbClr val="FEFDFD"/>
        </a:solidFill>
        <a:effectLst/>
      </p:bgPr>
    </p:bg>
    <p:spTree>
      <p:nvGrpSpPr>
        <p:cNvPr id="1" name="Shape 457"/>
        <p:cNvGrpSpPr/>
        <p:nvPr/>
      </p:nvGrpSpPr>
      <p:grpSpPr>
        <a:xfrm>
          <a:off x="0" y="0"/>
          <a:ext cx="0" cy="0"/>
          <a:chOff x="0" y="0"/>
          <a:chExt cx="0" cy="0"/>
        </a:xfrm>
      </p:grpSpPr>
      <p:sp>
        <p:nvSpPr>
          <p:cNvPr id="458" name="Google Shape;458;p89"/>
          <p:cNvSpPr txBox="1">
            <a:spLocks noGrp="1"/>
          </p:cNvSpPr>
          <p:nvPr>
            <p:ph type="body" idx="1"/>
          </p:nvPr>
        </p:nvSpPr>
        <p:spPr>
          <a:xfrm>
            <a:off x="692583" y="1502021"/>
            <a:ext cx="7758900" cy="3087300"/>
          </a:xfrm>
          <a:prstGeom prst="rect">
            <a:avLst/>
          </a:prstGeom>
          <a:noFill/>
          <a:ln>
            <a:noFill/>
          </a:ln>
        </p:spPr>
        <p:txBody>
          <a:bodyPr spcFirstLastPara="1" wrap="square" lIns="0" tIns="91425" rIns="91425" bIns="91425" anchor="t" anchorCtr="0">
            <a:spAutoFit/>
          </a:bodyPr>
          <a:lstStyle>
            <a:lvl1pPr marL="457200" marR="0" lvl="0" indent="-228600" algn="l" rtl="0">
              <a:lnSpc>
                <a:spcPct val="120000"/>
              </a:lnSpc>
              <a:spcBef>
                <a:spcPts val="900"/>
              </a:spcBef>
              <a:spcAft>
                <a:spcPts val="0"/>
              </a:spcAft>
              <a:buClr>
                <a:srgbClr val="1C304A"/>
              </a:buClr>
              <a:buSzPts val="1800"/>
              <a:buFont typeface="Helvetica Neue"/>
              <a:buNone/>
              <a:defRPr sz="900" b="0" i="0" u="none" strike="noStrike" cap="none">
                <a:solidFill>
                  <a:srgbClr val="1C304A"/>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459" name="Google Shape;459;p89"/>
          <p:cNvSpPr txBox="1">
            <a:spLocks noGrp="1"/>
          </p:cNvSpPr>
          <p:nvPr>
            <p:ph type="body" idx="2"/>
          </p:nvPr>
        </p:nvSpPr>
        <p:spPr>
          <a:xfrm>
            <a:off x="671454" y="649995"/>
            <a:ext cx="6856800" cy="495300"/>
          </a:xfrm>
          <a:prstGeom prst="rect">
            <a:avLst/>
          </a:prstGeom>
          <a:noFill/>
          <a:ln>
            <a:noFill/>
          </a:ln>
        </p:spPr>
        <p:txBody>
          <a:bodyPr spcFirstLastPara="1" wrap="square" lIns="0" tIns="91425" rIns="91425" bIns="91425" anchor="t" anchorCtr="0">
            <a:spAutoFit/>
          </a:bodyPr>
          <a:lstStyle>
            <a:lvl1pPr marL="457200" marR="0" lvl="0" indent="-228600" algn="l" rtl="0">
              <a:lnSpc>
                <a:spcPct val="110000"/>
              </a:lnSpc>
              <a:spcBef>
                <a:spcPts val="0"/>
              </a:spcBef>
              <a:spcAft>
                <a:spcPts val="0"/>
              </a:spcAft>
              <a:buClr>
                <a:srgbClr val="1C304A"/>
              </a:buClr>
              <a:buSzPts val="1800"/>
              <a:buFont typeface="Helvetica Neue"/>
              <a:buNone/>
              <a:defRPr sz="3000" b="1" i="0" u="none" strike="noStrike" cap="none">
                <a:solidFill>
                  <a:srgbClr val="1C304A"/>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460" name="Google Shape;460;p89"/>
          <p:cNvSpPr txBox="1">
            <a:spLocks noGrp="1"/>
          </p:cNvSpPr>
          <p:nvPr>
            <p:ph type="sldNum" idx="12"/>
          </p:nvPr>
        </p:nvSpPr>
        <p:spPr>
          <a:xfrm>
            <a:off x="4569619" y="4905375"/>
            <a:ext cx="154200" cy="157200"/>
          </a:xfrm>
          <a:prstGeom prst="rect">
            <a:avLst/>
          </a:prstGeom>
          <a:noFill/>
          <a:ln>
            <a:noFill/>
          </a:ln>
        </p:spPr>
        <p:txBody>
          <a:bodyPr spcFirstLastPara="1" wrap="square" lIns="19050" tIns="19050" rIns="19050" bIns="19050" anchor="t" anchorCtr="0">
            <a:normAutofit fontScale="92500" lnSpcReduction="20000"/>
          </a:bodyPr>
          <a:lstStyle>
            <a:lvl1pPr marL="0" marR="0" lvl="0"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1pPr>
            <a:lvl2pPr marL="0" marR="0" lvl="1"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2pPr>
            <a:lvl3pPr marL="0" marR="0" lvl="2"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3pPr>
            <a:lvl4pPr marL="0" marR="0" lvl="3"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4pPr>
            <a:lvl5pPr marL="0" marR="0" lvl="4"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5pPr>
            <a:lvl6pPr marL="0" marR="0" lvl="5"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6pPr>
            <a:lvl7pPr marL="0" marR="0" lvl="6"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7pPr>
            <a:lvl8pPr marL="0" marR="0" lvl="7"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8pPr>
            <a:lvl9pPr marL="0" marR="0" lvl="8" indent="0" algn="l" rtl="0">
              <a:lnSpc>
                <a:spcPct val="120000"/>
              </a:lnSpc>
              <a:spcBef>
                <a:spcPts val="0"/>
              </a:spcBef>
              <a:spcAft>
                <a:spcPts val="0"/>
              </a:spcAft>
              <a:buClr>
                <a:srgbClr val="1C304A"/>
              </a:buClr>
              <a:buFont typeface="Helvetica Neue"/>
              <a:buNone/>
              <a:defRPr sz="800" b="0" i="0" u="none" strike="noStrike" cap="none">
                <a:solidFill>
                  <a:srgbClr val="1C304A"/>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 Column - Light">
  <p:cSld name="TITLE_AND_BODY_2_1_1_1_1_1">
    <p:bg>
      <p:bgPr>
        <a:solidFill>
          <a:srgbClr val="FFFFFF"/>
        </a:solidFill>
        <a:effectLst/>
      </p:bgPr>
    </p:bg>
    <p:spTree>
      <p:nvGrpSpPr>
        <p:cNvPr id="1" name="Shape 461"/>
        <p:cNvGrpSpPr/>
        <p:nvPr/>
      </p:nvGrpSpPr>
      <p:grpSpPr>
        <a:xfrm>
          <a:off x="0" y="0"/>
          <a:ext cx="0" cy="0"/>
          <a:chOff x="0" y="0"/>
          <a:chExt cx="0" cy="0"/>
        </a:xfrm>
      </p:grpSpPr>
      <p:sp>
        <p:nvSpPr>
          <p:cNvPr id="462" name="Google Shape;462;p90"/>
          <p:cNvSpPr txBox="1">
            <a:spLocks noGrp="1"/>
          </p:cNvSpPr>
          <p:nvPr>
            <p:ph type="ctrTitle"/>
          </p:nvPr>
        </p:nvSpPr>
        <p:spPr>
          <a:xfrm>
            <a:off x="841248" y="704088"/>
            <a:ext cx="7425000" cy="8229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Clr>
                <a:srgbClr val="046B99"/>
              </a:buClr>
              <a:buSzPts val="2600"/>
              <a:buNone/>
              <a:defRPr sz="2600" b="1">
                <a:solidFill>
                  <a:srgbClr val="046B99"/>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463" name="Google Shape;463;p90"/>
          <p:cNvSpPr txBox="1">
            <a:spLocks noGrp="1"/>
          </p:cNvSpPr>
          <p:nvPr>
            <p:ph type="body" idx="1"/>
          </p:nvPr>
        </p:nvSpPr>
        <p:spPr>
          <a:xfrm>
            <a:off x="841248" y="2020824"/>
            <a:ext cx="3617700" cy="26376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000"/>
              </a:spcBef>
              <a:spcAft>
                <a:spcPts val="0"/>
              </a:spcAft>
              <a:buSzPts val="1400"/>
              <a:buChar char="○"/>
              <a:defRPr/>
            </a:lvl2pPr>
            <a:lvl3pPr marL="1371600" lvl="2" indent="-317500" algn="l" rtl="0">
              <a:lnSpc>
                <a:spcPct val="115000"/>
              </a:lnSpc>
              <a:spcBef>
                <a:spcPts val="1000"/>
              </a:spcBef>
              <a:spcAft>
                <a:spcPts val="0"/>
              </a:spcAft>
              <a:buSzPts val="1400"/>
              <a:buChar char="■"/>
              <a:defRPr/>
            </a:lvl3pPr>
            <a:lvl4pPr marL="1828800" lvl="3" indent="-317500" algn="l" rtl="0">
              <a:lnSpc>
                <a:spcPct val="115000"/>
              </a:lnSpc>
              <a:spcBef>
                <a:spcPts val="1000"/>
              </a:spcBef>
              <a:spcAft>
                <a:spcPts val="0"/>
              </a:spcAft>
              <a:buSzPts val="1400"/>
              <a:buChar char="●"/>
              <a:defRPr/>
            </a:lvl4pPr>
            <a:lvl5pPr marL="2286000" lvl="4" indent="-317500" algn="l" rtl="0">
              <a:lnSpc>
                <a:spcPct val="115000"/>
              </a:lnSpc>
              <a:spcBef>
                <a:spcPts val="1000"/>
              </a:spcBef>
              <a:spcAft>
                <a:spcPts val="0"/>
              </a:spcAft>
              <a:buSzPts val="1400"/>
              <a:buChar char="○"/>
              <a:defRPr/>
            </a:lvl5pPr>
            <a:lvl6pPr marL="2743200" lvl="5" indent="-317500" algn="l" rtl="0">
              <a:lnSpc>
                <a:spcPct val="115000"/>
              </a:lnSpc>
              <a:spcBef>
                <a:spcPts val="1000"/>
              </a:spcBef>
              <a:spcAft>
                <a:spcPts val="0"/>
              </a:spcAft>
              <a:buSzPts val="1400"/>
              <a:buChar char="■"/>
              <a:defRPr/>
            </a:lvl6pPr>
            <a:lvl7pPr marL="3200400" lvl="6" indent="-317500" algn="l" rtl="0">
              <a:lnSpc>
                <a:spcPct val="115000"/>
              </a:lnSpc>
              <a:spcBef>
                <a:spcPts val="1000"/>
              </a:spcBef>
              <a:spcAft>
                <a:spcPts val="0"/>
              </a:spcAft>
              <a:buSzPts val="1400"/>
              <a:buChar char="●"/>
              <a:defRPr/>
            </a:lvl7pPr>
            <a:lvl8pPr marL="3657600" lvl="7" indent="-317500" algn="l" rtl="0">
              <a:lnSpc>
                <a:spcPct val="115000"/>
              </a:lnSpc>
              <a:spcBef>
                <a:spcPts val="1000"/>
              </a:spcBef>
              <a:spcAft>
                <a:spcPts val="0"/>
              </a:spcAft>
              <a:buSzPts val="1400"/>
              <a:buChar char="○"/>
              <a:defRPr/>
            </a:lvl8pPr>
            <a:lvl9pPr marL="4114800" lvl="8" indent="-317500" algn="l" rtl="0">
              <a:lnSpc>
                <a:spcPct val="115000"/>
              </a:lnSpc>
              <a:spcBef>
                <a:spcPts val="1000"/>
              </a:spcBef>
              <a:spcAft>
                <a:spcPts val="1000"/>
              </a:spcAft>
              <a:buSzPts val="1400"/>
              <a:buChar char="■"/>
              <a:defRPr/>
            </a:lvl9pPr>
          </a:lstStyle>
          <a:p>
            <a:endParaRPr/>
          </a:p>
        </p:txBody>
      </p:sp>
      <p:sp>
        <p:nvSpPr>
          <p:cNvPr id="464" name="Google Shape;464;p90"/>
          <p:cNvSpPr txBox="1">
            <a:spLocks noGrp="1"/>
          </p:cNvSpPr>
          <p:nvPr>
            <p:ph type="body" idx="2"/>
          </p:nvPr>
        </p:nvSpPr>
        <p:spPr>
          <a:xfrm>
            <a:off x="4773168" y="2020824"/>
            <a:ext cx="3617700" cy="26376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000"/>
              </a:spcBef>
              <a:spcAft>
                <a:spcPts val="0"/>
              </a:spcAft>
              <a:buSzPts val="1400"/>
              <a:buChar char="○"/>
              <a:defRPr/>
            </a:lvl2pPr>
            <a:lvl3pPr marL="1371600" lvl="2" indent="-317500" algn="l" rtl="0">
              <a:lnSpc>
                <a:spcPct val="115000"/>
              </a:lnSpc>
              <a:spcBef>
                <a:spcPts val="1000"/>
              </a:spcBef>
              <a:spcAft>
                <a:spcPts val="0"/>
              </a:spcAft>
              <a:buSzPts val="1400"/>
              <a:buChar char="■"/>
              <a:defRPr/>
            </a:lvl3pPr>
            <a:lvl4pPr marL="1828800" lvl="3" indent="-317500" algn="l" rtl="0">
              <a:lnSpc>
                <a:spcPct val="115000"/>
              </a:lnSpc>
              <a:spcBef>
                <a:spcPts val="1000"/>
              </a:spcBef>
              <a:spcAft>
                <a:spcPts val="0"/>
              </a:spcAft>
              <a:buSzPts val="1400"/>
              <a:buChar char="●"/>
              <a:defRPr/>
            </a:lvl4pPr>
            <a:lvl5pPr marL="2286000" lvl="4" indent="-317500" algn="l" rtl="0">
              <a:lnSpc>
                <a:spcPct val="115000"/>
              </a:lnSpc>
              <a:spcBef>
                <a:spcPts val="1000"/>
              </a:spcBef>
              <a:spcAft>
                <a:spcPts val="0"/>
              </a:spcAft>
              <a:buSzPts val="1400"/>
              <a:buChar char="○"/>
              <a:defRPr/>
            </a:lvl5pPr>
            <a:lvl6pPr marL="2743200" lvl="5" indent="-317500" algn="l" rtl="0">
              <a:lnSpc>
                <a:spcPct val="115000"/>
              </a:lnSpc>
              <a:spcBef>
                <a:spcPts val="1000"/>
              </a:spcBef>
              <a:spcAft>
                <a:spcPts val="0"/>
              </a:spcAft>
              <a:buSzPts val="1400"/>
              <a:buChar char="■"/>
              <a:defRPr/>
            </a:lvl6pPr>
            <a:lvl7pPr marL="3200400" lvl="6" indent="-317500" algn="l" rtl="0">
              <a:lnSpc>
                <a:spcPct val="115000"/>
              </a:lnSpc>
              <a:spcBef>
                <a:spcPts val="1000"/>
              </a:spcBef>
              <a:spcAft>
                <a:spcPts val="0"/>
              </a:spcAft>
              <a:buSzPts val="1400"/>
              <a:buChar char="●"/>
              <a:defRPr/>
            </a:lvl7pPr>
            <a:lvl8pPr marL="3657600" lvl="7" indent="-317500" algn="l" rtl="0">
              <a:lnSpc>
                <a:spcPct val="115000"/>
              </a:lnSpc>
              <a:spcBef>
                <a:spcPts val="1000"/>
              </a:spcBef>
              <a:spcAft>
                <a:spcPts val="0"/>
              </a:spcAft>
              <a:buSzPts val="1400"/>
              <a:buChar char="○"/>
              <a:defRPr/>
            </a:lvl8pPr>
            <a:lvl9pPr marL="4114800" lvl="8" indent="-317500" algn="l" rtl="0">
              <a:lnSpc>
                <a:spcPct val="115000"/>
              </a:lnSpc>
              <a:spcBef>
                <a:spcPts val="1000"/>
              </a:spcBef>
              <a:spcAft>
                <a:spcPts val="1000"/>
              </a:spcAft>
              <a:buSzPts val="1400"/>
              <a:buChar char="■"/>
              <a:defRPr/>
            </a:lvl9pPr>
          </a:lstStyle>
          <a:p>
            <a:endParaRPr/>
          </a:p>
        </p:txBody>
      </p:sp>
      <p:sp>
        <p:nvSpPr>
          <p:cNvPr id="465" name="Google Shape;465;p90"/>
          <p:cNvSpPr txBox="1">
            <a:spLocks noGrp="1"/>
          </p:cNvSpPr>
          <p:nvPr>
            <p:ph type="subTitle" idx="3"/>
          </p:nvPr>
        </p:nvSpPr>
        <p:spPr>
          <a:xfrm>
            <a:off x="841248" y="384048"/>
            <a:ext cx="7470600" cy="310800"/>
          </a:xfrm>
          <a:prstGeom prst="rect">
            <a:avLst/>
          </a:prstGeom>
          <a:noFill/>
          <a:ln>
            <a:noFill/>
          </a:ln>
        </p:spPr>
        <p:txBody>
          <a:bodyPr spcFirstLastPara="1" wrap="square" lIns="91425" tIns="91425" rIns="91425" bIns="91425" anchor="ctr" anchorCtr="0">
            <a:spAutoFit/>
          </a:bodyPr>
          <a:lstStyle>
            <a:lvl1pPr lvl="0" algn="l" rtl="0">
              <a:lnSpc>
                <a:spcPct val="115000"/>
              </a:lnSpc>
              <a:spcBef>
                <a:spcPts val="0"/>
              </a:spcBef>
              <a:spcAft>
                <a:spcPts val="0"/>
              </a:spcAft>
              <a:buSzPts val="1800"/>
              <a:buNone/>
              <a:defRPr sz="1200" b="1">
                <a:solidFill>
                  <a:srgbClr val="1C304A"/>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Agenda dark">
  <p:cSld name="CUSTOM_6_1">
    <p:bg>
      <p:bgPr>
        <a:solidFill>
          <a:srgbClr val="1C304A"/>
        </a:solidFill>
        <a:effectLst/>
      </p:bgPr>
    </p:bg>
    <p:spTree>
      <p:nvGrpSpPr>
        <p:cNvPr id="1" name="Shape 466"/>
        <p:cNvGrpSpPr/>
        <p:nvPr/>
      </p:nvGrpSpPr>
      <p:grpSpPr>
        <a:xfrm>
          <a:off x="0" y="0"/>
          <a:ext cx="0" cy="0"/>
          <a:chOff x="0" y="0"/>
          <a:chExt cx="0" cy="0"/>
        </a:xfrm>
      </p:grpSpPr>
      <p:sp>
        <p:nvSpPr>
          <p:cNvPr id="467" name="Google Shape;467;p91"/>
          <p:cNvSpPr txBox="1">
            <a:spLocks noGrp="1"/>
          </p:cNvSpPr>
          <p:nvPr>
            <p:ph type="body" idx="1"/>
          </p:nvPr>
        </p:nvSpPr>
        <p:spPr>
          <a:xfrm>
            <a:off x="841248" y="1216152"/>
            <a:ext cx="7470600" cy="3213300"/>
          </a:xfrm>
          <a:prstGeom prst="rect">
            <a:avLst/>
          </a:prstGeom>
        </p:spPr>
        <p:txBody>
          <a:bodyPr spcFirstLastPara="1" wrap="square" lIns="0" tIns="91425" rIns="91425" bIns="91425" anchor="t" anchorCtr="0">
            <a:sp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468" name="Google Shape;468;p91"/>
          <p:cNvSpPr txBox="1">
            <a:spLocks noGrp="1"/>
          </p:cNvSpPr>
          <p:nvPr>
            <p:ph type="title"/>
          </p:nvPr>
        </p:nvSpPr>
        <p:spPr>
          <a:xfrm>
            <a:off x="840500" y="384048"/>
            <a:ext cx="7470600" cy="493800"/>
          </a:xfrm>
          <a:prstGeom prst="rect">
            <a:avLst/>
          </a:prstGeom>
        </p:spPr>
        <p:txBody>
          <a:bodyPr spcFirstLastPara="1" wrap="square" lIns="0" tIns="0" rIns="91425" bIns="91425" anchor="t" anchorCtr="0">
            <a:sp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 Column - Dark">
  <p:cSld name="TITLE_AND_BODY_2_1_1_1_1_3">
    <p:bg>
      <p:bgPr>
        <a:solidFill>
          <a:srgbClr val="1C304A"/>
        </a:solidFill>
        <a:effectLst/>
      </p:bgPr>
    </p:bg>
    <p:spTree>
      <p:nvGrpSpPr>
        <p:cNvPr id="1" name="Shape 469"/>
        <p:cNvGrpSpPr/>
        <p:nvPr/>
      </p:nvGrpSpPr>
      <p:grpSpPr>
        <a:xfrm>
          <a:off x="0" y="0"/>
          <a:ext cx="0" cy="0"/>
          <a:chOff x="0" y="0"/>
          <a:chExt cx="0" cy="0"/>
        </a:xfrm>
      </p:grpSpPr>
      <p:sp>
        <p:nvSpPr>
          <p:cNvPr id="470" name="Google Shape;470;p92"/>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471" name="Google Shape;471;p92"/>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ullets white">
  <p:cSld name="Bullets white">
    <p:bg>
      <p:bgPr>
        <a:solidFill>
          <a:srgbClr val="FFFFFF"/>
        </a:solidFill>
        <a:effectLst/>
      </p:bgPr>
    </p:bg>
    <p:spTree>
      <p:nvGrpSpPr>
        <p:cNvPr id="1" name="Shape 472"/>
        <p:cNvGrpSpPr/>
        <p:nvPr/>
      </p:nvGrpSpPr>
      <p:grpSpPr>
        <a:xfrm>
          <a:off x="0" y="0"/>
          <a:ext cx="0" cy="0"/>
          <a:chOff x="0" y="0"/>
          <a:chExt cx="0" cy="0"/>
        </a:xfrm>
      </p:grpSpPr>
      <p:sp>
        <p:nvSpPr>
          <p:cNvPr id="473" name="Google Shape;473;p93"/>
          <p:cNvSpPr txBox="1">
            <a:spLocks noGrp="1"/>
          </p:cNvSpPr>
          <p:nvPr>
            <p:ph type="body" idx="1"/>
          </p:nvPr>
        </p:nvSpPr>
        <p:spPr>
          <a:xfrm>
            <a:off x="671454" y="649995"/>
            <a:ext cx="6856800" cy="489000"/>
          </a:xfrm>
          <a:prstGeom prst="rect">
            <a:avLst/>
          </a:prstGeom>
          <a:noFill/>
          <a:ln>
            <a:noFill/>
          </a:ln>
        </p:spPr>
        <p:txBody>
          <a:bodyPr spcFirstLastPara="1" wrap="square" lIns="0" tIns="91425" rIns="91425" bIns="91425" anchor="t" anchorCtr="0">
            <a:spAutoFit/>
          </a:bodyPr>
          <a:lstStyle>
            <a:lvl1pPr marL="457200" marR="0" lvl="0" indent="-228600" algn="l" rtl="0">
              <a:lnSpc>
                <a:spcPct val="100000"/>
              </a:lnSpc>
              <a:spcBef>
                <a:spcPts val="0"/>
              </a:spcBef>
              <a:spcAft>
                <a:spcPts val="0"/>
              </a:spcAft>
              <a:buClr>
                <a:srgbClr val="1C304A"/>
              </a:buClr>
              <a:buSzPts val="1800"/>
              <a:buFont typeface="Helvetica Neue"/>
              <a:buNone/>
              <a:defRPr sz="3000" b="1" i="0" u="none" strike="noStrike" cap="none">
                <a:solidFill>
                  <a:srgbClr val="1C304A"/>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474" name="Google Shape;474;p93"/>
          <p:cNvSpPr txBox="1">
            <a:spLocks noGrp="1"/>
          </p:cNvSpPr>
          <p:nvPr>
            <p:ph type="body" idx="2"/>
          </p:nvPr>
        </p:nvSpPr>
        <p:spPr>
          <a:xfrm>
            <a:off x="671454" y="1683413"/>
            <a:ext cx="6856800" cy="373200"/>
          </a:xfrm>
          <a:prstGeom prst="rect">
            <a:avLst/>
          </a:prstGeom>
          <a:noFill/>
          <a:ln>
            <a:noFill/>
          </a:ln>
        </p:spPr>
        <p:txBody>
          <a:bodyPr spcFirstLastPara="1" wrap="square" lIns="0" tIns="91425" rIns="91425" bIns="91425" anchor="t" anchorCtr="0">
            <a:spAutoFit/>
          </a:bodyPr>
          <a:lstStyle>
            <a:lvl1pPr marL="457200" marR="0" lvl="0" indent="-336550" algn="l" rtl="0">
              <a:lnSpc>
                <a:spcPct val="120000"/>
              </a:lnSpc>
              <a:spcBef>
                <a:spcPts val="900"/>
              </a:spcBef>
              <a:spcAft>
                <a:spcPts val="0"/>
              </a:spcAft>
              <a:buClr>
                <a:srgbClr val="24405C"/>
              </a:buClr>
              <a:buSzPts val="1700"/>
              <a:buFont typeface="Helvetica Neue"/>
              <a:buChar char="•"/>
              <a:defRPr sz="2300" b="0" i="0" u="none" strike="noStrike" cap="none">
                <a:solidFill>
                  <a:srgbClr val="24405C"/>
                </a:solidFill>
                <a:latin typeface="Helvetica Neue"/>
                <a:ea typeface="Helvetica Neue"/>
                <a:cs typeface="Helvetica Neue"/>
                <a:sym typeface="Helvetica Neue"/>
              </a:defRPr>
            </a:lvl1pPr>
            <a:lvl2pPr marL="914400" marR="0" lvl="1"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2pPr>
            <a:lvl3pPr marL="1371600" marR="0" lvl="2"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3pPr>
            <a:lvl4pPr marL="1828800" marR="0" lvl="3"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4pPr>
            <a:lvl5pPr marL="2286000" marR="0" lvl="4"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5pPr>
            <a:lvl6pPr marL="2743200" marR="0" lvl="5"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6pPr>
            <a:lvl7pPr marL="3200400" marR="0" lvl="6"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7pPr>
            <a:lvl8pPr marL="3657600" marR="0" lvl="7"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8pPr>
            <a:lvl9pPr marL="4114800" marR="0" lvl="8" indent="-228600" algn="l" rtl="0">
              <a:lnSpc>
                <a:spcPct val="110000"/>
              </a:lnSpc>
              <a:spcBef>
                <a:spcPts val="0"/>
              </a:spcBef>
              <a:spcAft>
                <a:spcPts val="0"/>
              </a:spcAft>
              <a:buClr>
                <a:srgbClr val="1C304A"/>
              </a:buClr>
              <a:buSzPts val="1400"/>
              <a:buFont typeface="Helvetica Neue"/>
              <a:buNone/>
              <a:defRPr sz="3000" b="1" i="0" u="none" strike="noStrike" cap="none">
                <a:solidFill>
                  <a:srgbClr val="1C304A"/>
                </a:solidFill>
                <a:latin typeface="Helvetica Neue"/>
                <a:ea typeface="Helvetica Neue"/>
                <a:cs typeface="Helvetica Neue"/>
                <a:sym typeface="Helvetica Neue"/>
              </a:defRPr>
            </a:lvl9pPr>
          </a:lstStyle>
          <a:p>
            <a:endParaRPr/>
          </a:p>
        </p:txBody>
      </p:sp>
      <p:sp>
        <p:nvSpPr>
          <p:cNvPr id="475" name="Google Shape;475;p93"/>
          <p:cNvSpPr txBox="1">
            <a:spLocks noGrp="1"/>
          </p:cNvSpPr>
          <p:nvPr>
            <p:ph type="sldNum" idx="12"/>
          </p:nvPr>
        </p:nvSpPr>
        <p:spPr>
          <a:xfrm>
            <a:off x="8316144" y="4814888"/>
            <a:ext cx="138300" cy="140400"/>
          </a:xfrm>
          <a:prstGeom prst="rect">
            <a:avLst/>
          </a:prstGeom>
          <a:noFill/>
          <a:ln>
            <a:noFill/>
          </a:ln>
        </p:spPr>
        <p:txBody>
          <a:bodyPr spcFirstLastPara="1" wrap="square" lIns="19050" tIns="19050" rIns="19050" bIns="19050" anchor="t" anchorCtr="0">
            <a:normAutofit fontScale="92500"/>
          </a:bodyPr>
          <a:lstStyle>
            <a:lvl1pPr marL="0" marR="0" lvl="0"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1pPr>
            <a:lvl2pPr marL="0" marR="0" lvl="1"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2pPr>
            <a:lvl3pPr marL="0" marR="0" lvl="2"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3pPr>
            <a:lvl4pPr marL="0" marR="0" lvl="3"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4pPr>
            <a:lvl5pPr marL="0" marR="0" lvl="4"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5pPr>
            <a:lvl6pPr marL="0" marR="0" lvl="5"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6pPr>
            <a:lvl7pPr marL="0" marR="0" lvl="6"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7pPr>
            <a:lvl8pPr marL="0" marR="0" lvl="7"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8pPr>
            <a:lvl9pPr marL="0" marR="0" lvl="8" indent="0" algn="r" rtl="0">
              <a:lnSpc>
                <a:spcPct val="120000"/>
              </a:lnSpc>
              <a:spcBef>
                <a:spcPts val="0"/>
              </a:spcBef>
              <a:spcAft>
                <a:spcPts val="0"/>
              </a:spcAft>
              <a:buClr>
                <a:srgbClr val="1C304A"/>
              </a:buClr>
              <a:buFont typeface="Helvetica Neue"/>
              <a:buNone/>
              <a:defRPr sz="700" b="0" i="0" u="none" strike="noStrike" cap="none">
                <a:solidFill>
                  <a:srgbClr val="1C304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ivider Dark Blue 1">
  <p:cSld name="Divider Dark Blue">
    <p:bg>
      <p:bgPr>
        <a:solidFill>
          <a:srgbClr val="1C304A"/>
        </a:solidFill>
        <a:effectLst/>
      </p:bgPr>
    </p:bg>
    <p:spTree>
      <p:nvGrpSpPr>
        <p:cNvPr id="1" name="Shape 476"/>
        <p:cNvGrpSpPr/>
        <p:nvPr/>
      </p:nvGrpSpPr>
      <p:grpSpPr>
        <a:xfrm>
          <a:off x="0" y="0"/>
          <a:ext cx="0" cy="0"/>
          <a:chOff x="0" y="0"/>
          <a:chExt cx="0" cy="0"/>
        </a:xfrm>
      </p:grpSpPr>
      <p:sp>
        <p:nvSpPr>
          <p:cNvPr id="477" name="Google Shape;477;p94"/>
          <p:cNvSpPr txBox="1">
            <a:spLocks noGrp="1"/>
          </p:cNvSpPr>
          <p:nvPr>
            <p:ph type="sldNum" idx="12"/>
          </p:nvPr>
        </p:nvSpPr>
        <p:spPr>
          <a:xfrm>
            <a:off x="8472450" y="4765388"/>
            <a:ext cx="548700" cy="261900"/>
          </a:xfrm>
          <a:prstGeom prst="rect">
            <a:avLst/>
          </a:prstGeom>
          <a:noFill/>
          <a:ln>
            <a:noFill/>
          </a:ln>
        </p:spPr>
        <p:txBody>
          <a:bodyPr spcFirstLastPara="1" wrap="square" lIns="91425" tIns="91425" rIns="91425" bIns="91425" anchor="ctr" anchorCtr="0">
            <a:normAutofit lnSpcReduction="20000"/>
          </a:bodyPr>
          <a:lstStyle>
            <a:lvl1pPr marL="0" marR="0" lvl="0"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1pPr>
            <a:lvl2pPr marL="0" marR="0" lvl="1"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2pPr>
            <a:lvl3pPr marL="0" marR="0" lvl="2"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3pPr>
            <a:lvl4pPr marL="0" marR="0" lvl="3"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4pPr>
            <a:lvl5pPr marL="0" marR="0" lvl="4"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5pPr>
            <a:lvl6pPr marL="0" marR="0" lvl="5"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6pPr>
            <a:lvl7pPr marL="0" marR="0" lvl="6"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7pPr>
            <a:lvl8pPr marL="0" marR="0" lvl="7"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8pPr>
            <a:lvl9pPr marL="0" marR="0" lvl="8" indent="0" algn="l" rtl="0">
              <a:lnSpc>
                <a:spcPct val="100000"/>
              </a:lnSpc>
              <a:spcBef>
                <a:spcPts val="0"/>
              </a:spcBef>
              <a:spcAft>
                <a:spcPts val="0"/>
              </a:spcAft>
              <a:buClr>
                <a:srgbClr val="00CFFF"/>
              </a:buClr>
              <a:buFont typeface="Arial"/>
              <a:buNone/>
              <a:defRPr sz="600" b="0" i="0" u="none" strike="noStrike" cap="none">
                <a:solidFill>
                  <a:srgbClr val="00C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78" name="Google Shape;478;p94"/>
          <p:cNvSpPr txBox="1">
            <a:spLocks noGrp="1"/>
          </p:cNvSpPr>
          <p:nvPr>
            <p:ph type="ctrTitle"/>
          </p:nvPr>
        </p:nvSpPr>
        <p:spPr>
          <a:xfrm>
            <a:off x="712850" y="536206"/>
            <a:ext cx="7386600" cy="3732900"/>
          </a:xfrm>
          <a:prstGeom prst="rect">
            <a:avLst/>
          </a:prstGeom>
          <a:noFill/>
          <a:ln>
            <a:noFill/>
          </a:ln>
        </p:spPr>
        <p:txBody>
          <a:bodyPr spcFirstLastPara="1" wrap="square" lIns="0" tIns="0" rIns="91425" bIns="91425" anchor="ctr" anchorCtr="0">
            <a:spAutoFit/>
          </a:bodyPr>
          <a:lstStyle>
            <a:lvl1pPr marL="0" marR="0" lvl="0" indent="0" algn="l" rtl="0">
              <a:lnSpc>
                <a:spcPct val="100000"/>
              </a:lnSpc>
              <a:spcBef>
                <a:spcPts val="0"/>
              </a:spcBef>
              <a:spcAft>
                <a:spcPts val="0"/>
              </a:spcAft>
              <a:buClr>
                <a:srgbClr val="00CFFF"/>
              </a:buClr>
              <a:buSzPts val="2800"/>
              <a:buFont typeface="Helvetica Neue"/>
              <a:buNone/>
              <a:defRPr sz="6000" b="1" i="0" u="none" strike="noStrike" cap="none">
                <a:solidFill>
                  <a:srgbClr val="00CFFF"/>
                </a:solidFill>
                <a:latin typeface="Helvetica Neue"/>
                <a:ea typeface="Helvetica Neue"/>
                <a:cs typeface="Helvetica Neue"/>
                <a:sym typeface="Helvetica Neue"/>
              </a:defRPr>
            </a:lvl1pPr>
            <a:lvl2pPr lvl="1" indent="0" algn="ctr" rtl="0">
              <a:spcBef>
                <a:spcPts val="0"/>
              </a:spcBef>
              <a:spcAft>
                <a:spcPts val="0"/>
              </a:spcAft>
              <a:buClr>
                <a:srgbClr val="1C304A"/>
              </a:buClr>
              <a:buSzPts val="2800"/>
              <a:buFont typeface="Arial"/>
              <a:buNone/>
              <a:defRPr sz="6000">
                <a:solidFill>
                  <a:srgbClr val="1C304A"/>
                </a:solidFill>
              </a:defRPr>
            </a:lvl2pPr>
            <a:lvl3pPr lvl="2" indent="0" algn="ctr" rtl="0">
              <a:spcBef>
                <a:spcPts val="0"/>
              </a:spcBef>
              <a:spcAft>
                <a:spcPts val="0"/>
              </a:spcAft>
              <a:buClr>
                <a:srgbClr val="1C304A"/>
              </a:buClr>
              <a:buSzPts val="2800"/>
              <a:buFont typeface="Arial"/>
              <a:buNone/>
              <a:defRPr sz="6000">
                <a:solidFill>
                  <a:srgbClr val="1C304A"/>
                </a:solidFill>
              </a:defRPr>
            </a:lvl3pPr>
            <a:lvl4pPr lvl="3" indent="0" algn="ctr" rtl="0">
              <a:spcBef>
                <a:spcPts val="0"/>
              </a:spcBef>
              <a:spcAft>
                <a:spcPts val="0"/>
              </a:spcAft>
              <a:buClr>
                <a:srgbClr val="1C304A"/>
              </a:buClr>
              <a:buSzPts val="2800"/>
              <a:buFont typeface="Arial"/>
              <a:buNone/>
              <a:defRPr sz="6000">
                <a:solidFill>
                  <a:srgbClr val="1C304A"/>
                </a:solidFill>
              </a:defRPr>
            </a:lvl4pPr>
            <a:lvl5pPr lvl="4" indent="0" algn="ctr" rtl="0">
              <a:spcBef>
                <a:spcPts val="0"/>
              </a:spcBef>
              <a:spcAft>
                <a:spcPts val="0"/>
              </a:spcAft>
              <a:buClr>
                <a:srgbClr val="1C304A"/>
              </a:buClr>
              <a:buSzPts val="2800"/>
              <a:buFont typeface="Arial"/>
              <a:buNone/>
              <a:defRPr sz="6000">
                <a:solidFill>
                  <a:srgbClr val="1C304A"/>
                </a:solidFill>
              </a:defRPr>
            </a:lvl5pPr>
            <a:lvl6pPr lvl="5" indent="0" algn="ctr" rtl="0">
              <a:spcBef>
                <a:spcPts val="0"/>
              </a:spcBef>
              <a:spcAft>
                <a:spcPts val="0"/>
              </a:spcAft>
              <a:buClr>
                <a:srgbClr val="1C304A"/>
              </a:buClr>
              <a:buSzPts val="2800"/>
              <a:buFont typeface="Arial"/>
              <a:buNone/>
              <a:defRPr sz="6000">
                <a:solidFill>
                  <a:srgbClr val="1C304A"/>
                </a:solidFill>
              </a:defRPr>
            </a:lvl6pPr>
            <a:lvl7pPr lvl="6" indent="0" algn="ctr" rtl="0">
              <a:spcBef>
                <a:spcPts val="0"/>
              </a:spcBef>
              <a:spcAft>
                <a:spcPts val="0"/>
              </a:spcAft>
              <a:buClr>
                <a:srgbClr val="1C304A"/>
              </a:buClr>
              <a:buSzPts val="2800"/>
              <a:buFont typeface="Arial"/>
              <a:buNone/>
              <a:defRPr sz="6000">
                <a:solidFill>
                  <a:srgbClr val="1C304A"/>
                </a:solidFill>
              </a:defRPr>
            </a:lvl7pPr>
            <a:lvl8pPr lvl="7" indent="0" algn="ctr" rtl="0">
              <a:spcBef>
                <a:spcPts val="0"/>
              </a:spcBef>
              <a:spcAft>
                <a:spcPts val="0"/>
              </a:spcAft>
              <a:buClr>
                <a:srgbClr val="1C304A"/>
              </a:buClr>
              <a:buSzPts val="2800"/>
              <a:buFont typeface="Arial"/>
              <a:buNone/>
              <a:defRPr sz="6000">
                <a:solidFill>
                  <a:srgbClr val="1C304A"/>
                </a:solidFill>
              </a:defRPr>
            </a:lvl8pPr>
            <a:lvl9pPr lvl="8" indent="0" algn="ctr" rtl="0">
              <a:spcBef>
                <a:spcPts val="0"/>
              </a:spcBef>
              <a:spcAft>
                <a:spcPts val="0"/>
              </a:spcAft>
              <a:buClr>
                <a:srgbClr val="1C304A"/>
              </a:buClr>
              <a:buSzPts val="2800"/>
              <a:buFont typeface="Arial"/>
              <a:buNone/>
              <a:defRPr sz="6000">
                <a:solidFill>
                  <a:srgbClr val="1C304A"/>
                </a:solidFill>
              </a:defRPr>
            </a:lvl9pPr>
          </a:lstStyle>
          <a:p>
            <a:endParaRPr/>
          </a:p>
        </p:txBody>
      </p:sp>
      <p:sp>
        <p:nvSpPr>
          <p:cNvPr id="479" name="Google Shape;479;p94"/>
          <p:cNvSpPr txBox="1">
            <a:spLocks noGrp="1"/>
          </p:cNvSpPr>
          <p:nvPr>
            <p:ph type="subTitle" idx="1"/>
          </p:nvPr>
        </p:nvSpPr>
        <p:spPr>
          <a:xfrm>
            <a:off x="746072" y="292250"/>
            <a:ext cx="5017500" cy="667500"/>
          </a:xfrm>
          <a:prstGeom prst="rect">
            <a:avLst/>
          </a:prstGeom>
          <a:noFill/>
          <a:ln>
            <a:noFill/>
          </a:ln>
        </p:spPr>
        <p:txBody>
          <a:bodyPr spcFirstLastPara="1" wrap="square" lIns="0" tIns="91425" rIns="91425" bIns="91425" anchor="ctr" anchorCtr="0">
            <a:spAutoFit/>
          </a:bodyPr>
          <a:lstStyle>
            <a:lvl1pPr marL="0" marR="0" lvl="0" indent="0" algn="l" rtl="0">
              <a:lnSpc>
                <a:spcPct val="115000"/>
              </a:lnSpc>
              <a:spcBef>
                <a:spcPts val="0"/>
              </a:spcBef>
              <a:spcAft>
                <a:spcPts val="0"/>
              </a:spcAft>
              <a:buClr>
                <a:srgbClr val="FFFFFF"/>
              </a:buClr>
              <a:buSzPts val="1800"/>
              <a:buFont typeface="Helvetica Neue"/>
              <a:buNone/>
              <a:defRPr sz="1200" b="1" i="0" u="none" strike="noStrike" cap="none">
                <a:solidFill>
                  <a:srgbClr val="FFFFFF"/>
                </a:solidFill>
                <a:latin typeface="Helvetica Neue"/>
                <a:ea typeface="Helvetica Neue"/>
                <a:cs typeface="Helvetica Neue"/>
                <a:sym typeface="Helvetica Neue"/>
              </a:defRPr>
            </a:lvl1pPr>
            <a:lvl2pPr marL="0" marR="0" lvl="1" indent="0" algn="l" rtl="0">
              <a:lnSpc>
                <a:spcPct val="115000"/>
              </a:lnSpc>
              <a:spcBef>
                <a:spcPts val="1600"/>
              </a:spcBef>
              <a:spcAft>
                <a:spcPts val="0"/>
              </a:spcAft>
              <a:buClr>
                <a:srgbClr val="000000"/>
              </a:buClr>
              <a:buSzPts val="1400"/>
              <a:buFont typeface="Helvetica Neue"/>
              <a:buNone/>
              <a:defRPr sz="1400" b="1" i="0" u="none" strike="noStrike" cap="none">
                <a:solidFill>
                  <a:srgbClr val="000000"/>
                </a:solidFill>
                <a:latin typeface="Helvetica Neue"/>
                <a:ea typeface="Helvetica Neue"/>
                <a:cs typeface="Helvetica Neue"/>
                <a:sym typeface="Helvetica Neue"/>
              </a:defRPr>
            </a:lvl2pPr>
            <a:lvl3pPr marL="0" marR="0" lvl="2" indent="0" algn="l" rtl="0">
              <a:lnSpc>
                <a:spcPct val="115000"/>
              </a:lnSpc>
              <a:spcBef>
                <a:spcPts val="1600"/>
              </a:spcBef>
              <a:spcAft>
                <a:spcPts val="0"/>
              </a:spcAft>
              <a:buClr>
                <a:srgbClr val="000000"/>
              </a:buClr>
              <a:buSzPts val="1400"/>
              <a:buFont typeface="Helvetica Neue"/>
              <a:buNone/>
              <a:defRPr sz="1400" b="1" i="0" u="none" strike="noStrike" cap="none">
                <a:solidFill>
                  <a:srgbClr val="000000"/>
                </a:solidFill>
                <a:latin typeface="Helvetica Neue"/>
                <a:ea typeface="Helvetica Neue"/>
                <a:cs typeface="Helvetica Neue"/>
                <a:sym typeface="Helvetica Neue"/>
              </a:defRPr>
            </a:lvl3pPr>
            <a:lvl4pPr marL="0" marR="0" lvl="3" indent="0" algn="l" rtl="0">
              <a:lnSpc>
                <a:spcPct val="115000"/>
              </a:lnSpc>
              <a:spcBef>
                <a:spcPts val="1600"/>
              </a:spcBef>
              <a:spcAft>
                <a:spcPts val="0"/>
              </a:spcAft>
              <a:buClr>
                <a:srgbClr val="000000"/>
              </a:buClr>
              <a:buSzPts val="1400"/>
              <a:buFont typeface="Helvetica Neue"/>
              <a:buNone/>
              <a:defRPr sz="1200" b="1" i="0" u="none" strike="noStrike" cap="none">
                <a:solidFill>
                  <a:srgbClr val="000000"/>
                </a:solidFill>
                <a:latin typeface="Helvetica Neue"/>
                <a:ea typeface="Helvetica Neue"/>
                <a:cs typeface="Helvetica Neue"/>
                <a:sym typeface="Helvetica Neue"/>
              </a:defRPr>
            </a:lvl4pPr>
            <a:lvl5pPr marL="0" marR="0" lvl="4" indent="0" algn="l" rtl="0">
              <a:lnSpc>
                <a:spcPct val="115000"/>
              </a:lnSpc>
              <a:spcBef>
                <a:spcPts val="1600"/>
              </a:spcBef>
              <a:spcAft>
                <a:spcPts val="0"/>
              </a:spcAft>
              <a:buClr>
                <a:srgbClr val="000000"/>
              </a:buClr>
              <a:buSzPts val="1400"/>
              <a:buFont typeface="Helvetica Neue"/>
              <a:buNone/>
              <a:defRPr sz="1000" b="1" i="0" u="none" strike="noStrike" cap="none">
                <a:solidFill>
                  <a:srgbClr val="000000"/>
                </a:solidFill>
                <a:latin typeface="Helvetica Neue"/>
                <a:ea typeface="Helvetica Neue"/>
                <a:cs typeface="Helvetica Neue"/>
                <a:sym typeface="Helvetica Neue"/>
              </a:defRPr>
            </a:lvl5pPr>
            <a:lvl6pPr marL="0" marR="0" lvl="5" indent="0" algn="l" rtl="0">
              <a:lnSpc>
                <a:spcPct val="115000"/>
              </a:lnSpc>
              <a:spcBef>
                <a:spcPts val="1600"/>
              </a:spcBef>
              <a:spcAft>
                <a:spcPts val="0"/>
              </a:spcAft>
              <a:buClr>
                <a:srgbClr val="000000"/>
              </a:buClr>
              <a:buSzPts val="1400"/>
              <a:buFont typeface="Helvetica Neue"/>
              <a:buNone/>
              <a:defRPr sz="800" b="1" i="0" u="none" strike="noStrike" cap="none">
                <a:solidFill>
                  <a:srgbClr val="000000"/>
                </a:solidFill>
                <a:latin typeface="Helvetica Neue"/>
                <a:ea typeface="Helvetica Neue"/>
                <a:cs typeface="Helvetica Neue"/>
                <a:sym typeface="Helvetica Neue"/>
              </a:defRPr>
            </a:lvl6pPr>
            <a:lvl7pPr marL="0" marR="0" lvl="6" indent="0" algn="l" rtl="0">
              <a:lnSpc>
                <a:spcPct val="115000"/>
              </a:lnSpc>
              <a:spcBef>
                <a:spcPts val="1600"/>
              </a:spcBef>
              <a:spcAft>
                <a:spcPts val="0"/>
              </a:spcAft>
              <a:buClr>
                <a:srgbClr val="000000"/>
              </a:buClr>
              <a:buSzPts val="1400"/>
              <a:buFont typeface="Helvetica Neue"/>
              <a:buNone/>
              <a:defRPr sz="800" b="1" i="0" u="none" strike="noStrike" cap="none">
                <a:solidFill>
                  <a:srgbClr val="000000"/>
                </a:solidFill>
                <a:latin typeface="Helvetica Neue"/>
                <a:ea typeface="Helvetica Neue"/>
                <a:cs typeface="Helvetica Neue"/>
                <a:sym typeface="Helvetica Neue"/>
              </a:defRPr>
            </a:lvl7pPr>
            <a:lvl8pPr marL="0" marR="0" lvl="7" indent="0" algn="l" rtl="0">
              <a:lnSpc>
                <a:spcPct val="115000"/>
              </a:lnSpc>
              <a:spcBef>
                <a:spcPts val="1600"/>
              </a:spcBef>
              <a:spcAft>
                <a:spcPts val="0"/>
              </a:spcAft>
              <a:buClr>
                <a:srgbClr val="000000"/>
              </a:buClr>
              <a:buSzPts val="1400"/>
              <a:buFont typeface="Helvetica Neue"/>
              <a:buNone/>
              <a:defRPr sz="800" b="1" i="0" u="none" strike="noStrike" cap="none">
                <a:solidFill>
                  <a:srgbClr val="000000"/>
                </a:solidFill>
                <a:latin typeface="Helvetica Neue"/>
                <a:ea typeface="Helvetica Neue"/>
                <a:cs typeface="Helvetica Neue"/>
                <a:sym typeface="Helvetica Neue"/>
              </a:defRPr>
            </a:lvl8pPr>
            <a:lvl9pPr marL="0" marR="0" lvl="8" indent="0" algn="l" rtl="0">
              <a:lnSpc>
                <a:spcPct val="115000"/>
              </a:lnSpc>
              <a:spcBef>
                <a:spcPts val="1600"/>
              </a:spcBef>
              <a:spcAft>
                <a:spcPts val="1600"/>
              </a:spcAft>
              <a:buClr>
                <a:srgbClr val="000000"/>
              </a:buClr>
              <a:buSzPts val="1400"/>
              <a:buFont typeface="Helvetica Neue"/>
              <a:buNone/>
              <a:defRPr sz="800" b="1" i="0" u="none" strike="noStrike" cap="none">
                <a:solidFill>
                  <a:srgbClr val="000000"/>
                </a:solidFill>
                <a:latin typeface="Helvetica Neue"/>
                <a:ea typeface="Helvetica Neue"/>
                <a:cs typeface="Helvetica Neue"/>
                <a:sym typeface="Helvetica Neue"/>
              </a:defRPr>
            </a:lvl9pPr>
          </a:lstStyle>
          <a:p>
            <a:endParaRPr/>
          </a:p>
        </p:txBody>
      </p:sp>
      <p:pic>
        <p:nvPicPr>
          <p:cNvPr id="480" name="Google Shape;480;p94"/>
          <p:cNvPicPr preferRelativeResize="0"/>
          <p:nvPr/>
        </p:nvPicPr>
        <p:blipFill rotWithShape="1">
          <a:blip r:embed="rId2">
            <a:alphaModFix/>
          </a:blip>
          <a:srcRect/>
          <a:stretch/>
        </p:blipFill>
        <p:spPr>
          <a:xfrm>
            <a:off x="825504" y="4566349"/>
            <a:ext cx="201300" cy="2013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 Divider bright">
  <p:cSld name="CUSTOM_3_1_1">
    <p:bg>
      <p:bgPr>
        <a:solidFill>
          <a:srgbClr val="00CFFF"/>
        </a:solidFill>
        <a:effectLst/>
      </p:bgPr>
    </p:bg>
    <p:spTree>
      <p:nvGrpSpPr>
        <p:cNvPr id="1" name="Shape 481"/>
        <p:cNvGrpSpPr/>
        <p:nvPr/>
      </p:nvGrpSpPr>
      <p:grpSpPr>
        <a:xfrm>
          <a:off x="0" y="0"/>
          <a:ext cx="0" cy="0"/>
          <a:chOff x="0" y="0"/>
          <a:chExt cx="0" cy="0"/>
        </a:xfrm>
      </p:grpSpPr>
      <p:sp>
        <p:nvSpPr>
          <p:cNvPr id="482" name="Google Shape;482;p95"/>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FFFFFF"/>
                </a:solidFill>
                <a:latin typeface="Helvetica Neue"/>
                <a:ea typeface="Helvetica Neue"/>
                <a:cs typeface="Helvetica Neue"/>
                <a:sym typeface="Helvetica Neue"/>
              </a:rPr>
              <a:t> </a:t>
            </a:r>
            <a:endParaRPr sz="6000" b="1">
              <a:solidFill>
                <a:srgbClr val="1C304A"/>
              </a:solidFill>
              <a:latin typeface="Helvetica Neue"/>
              <a:ea typeface="Helvetica Neue"/>
              <a:cs typeface="Helvetica Neue"/>
              <a:sym typeface="Helvetica Neue"/>
            </a:endParaRPr>
          </a:p>
        </p:txBody>
      </p:sp>
      <p:sp>
        <p:nvSpPr>
          <p:cNvPr id="483" name="Google Shape;483;p95"/>
          <p:cNvSpPr txBox="1">
            <a:spLocks noGrp="1"/>
          </p:cNvSpPr>
          <p:nvPr>
            <p:ph type="title"/>
          </p:nvPr>
        </p:nvSpPr>
        <p:spPr>
          <a:xfrm>
            <a:off x="841248" y="1216152"/>
            <a:ext cx="7388400" cy="2889600"/>
          </a:xfrm>
          <a:prstGeom prst="rect">
            <a:avLst/>
          </a:prstGeom>
        </p:spPr>
        <p:txBody>
          <a:bodyPr spcFirstLastPara="1" wrap="square" lIns="0" tIns="0" rIns="91425" bIns="91425" anchor="ctr" anchorCtr="0">
            <a:spAutoFit/>
          </a:bodyPr>
          <a:lstStyle>
            <a:lvl1pPr lvl="0" rtl="0">
              <a:spcBef>
                <a:spcPts val="0"/>
              </a:spcBef>
              <a:spcAft>
                <a:spcPts val="0"/>
              </a:spcAft>
              <a:buNone/>
              <a:defRPr sz="6000"/>
            </a:lvl1pPr>
            <a:lvl2pPr lvl="1" rtl="0">
              <a:spcBef>
                <a:spcPts val="0"/>
              </a:spcBef>
              <a:spcAft>
                <a:spcPts val="0"/>
              </a:spcAft>
              <a:buNone/>
              <a:defRPr sz="6000"/>
            </a:lvl2pPr>
            <a:lvl3pPr lvl="2" rtl="0">
              <a:spcBef>
                <a:spcPts val="0"/>
              </a:spcBef>
              <a:spcAft>
                <a:spcPts val="0"/>
              </a:spcAft>
              <a:buNone/>
              <a:defRPr sz="6000"/>
            </a:lvl3pPr>
            <a:lvl4pPr lvl="3" rtl="0">
              <a:spcBef>
                <a:spcPts val="0"/>
              </a:spcBef>
              <a:spcAft>
                <a:spcPts val="0"/>
              </a:spcAft>
              <a:buNone/>
              <a:defRPr sz="6000"/>
            </a:lvl4pPr>
            <a:lvl5pPr lvl="4" rtl="0">
              <a:spcBef>
                <a:spcPts val="0"/>
              </a:spcBef>
              <a:spcAft>
                <a:spcPts val="0"/>
              </a:spcAft>
              <a:buNone/>
              <a:defRPr sz="6000"/>
            </a:lvl5pPr>
            <a:lvl6pPr lvl="5" rtl="0">
              <a:spcBef>
                <a:spcPts val="0"/>
              </a:spcBef>
              <a:spcAft>
                <a:spcPts val="0"/>
              </a:spcAft>
              <a:buNone/>
              <a:defRPr sz="6000"/>
            </a:lvl6pPr>
            <a:lvl7pPr lvl="6" rtl="0">
              <a:spcBef>
                <a:spcPts val="0"/>
              </a:spcBef>
              <a:spcAft>
                <a:spcPts val="0"/>
              </a:spcAft>
              <a:buNone/>
              <a:defRPr sz="6000"/>
            </a:lvl7pPr>
            <a:lvl8pPr lvl="7" rtl="0">
              <a:spcBef>
                <a:spcPts val="0"/>
              </a:spcBef>
              <a:spcAft>
                <a:spcPts val="0"/>
              </a:spcAft>
              <a:buNone/>
              <a:defRPr sz="6000"/>
            </a:lvl8pPr>
            <a:lvl9pPr lvl="8" rtl="0">
              <a:spcBef>
                <a:spcPts val="0"/>
              </a:spcBef>
              <a:spcAft>
                <a:spcPts val="0"/>
              </a:spcAft>
              <a:buNone/>
              <a:defRPr sz="60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 Divider bright 1">
  <p:cSld name="CUSTOM_3_1_1_1">
    <p:bg>
      <p:bgPr>
        <a:solidFill>
          <a:srgbClr val="00CFFF"/>
        </a:solidFill>
        <a:effectLst/>
      </p:bgPr>
    </p:bg>
    <p:spTree>
      <p:nvGrpSpPr>
        <p:cNvPr id="1" name="Shape 484"/>
        <p:cNvGrpSpPr/>
        <p:nvPr/>
      </p:nvGrpSpPr>
      <p:grpSpPr>
        <a:xfrm>
          <a:off x="0" y="0"/>
          <a:ext cx="0" cy="0"/>
          <a:chOff x="0" y="0"/>
          <a:chExt cx="0" cy="0"/>
        </a:xfrm>
      </p:grpSpPr>
      <p:sp>
        <p:nvSpPr>
          <p:cNvPr id="485" name="Google Shape;485;p96"/>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FFFFFF"/>
                </a:solidFill>
                <a:latin typeface="Helvetica Neue"/>
                <a:ea typeface="Helvetica Neue"/>
                <a:cs typeface="Helvetica Neue"/>
                <a:sym typeface="Helvetica Neue"/>
              </a:rPr>
              <a:t> </a:t>
            </a:r>
            <a:endParaRPr sz="6000" b="1">
              <a:solidFill>
                <a:srgbClr val="1C304A"/>
              </a:solidFill>
              <a:latin typeface="Helvetica Neue"/>
              <a:ea typeface="Helvetica Neue"/>
              <a:cs typeface="Helvetica Neue"/>
              <a:sym typeface="Helvetica Neue"/>
            </a:endParaRPr>
          </a:p>
        </p:txBody>
      </p:sp>
      <p:sp>
        <p:nvSpPr>
          <p:cNvPr id="486" name="Google Shape;486;p96"/>
          <p:cNvSpPr txBox="1">
            <a:spLocks noGrp="1"/>
          </p:cNvSpPr>
          <p:nvPr>
            <p:ph type="title"/>
          </p:nvPr>
        </p:nvSpPr>
        <p:spPr>
          <a:xfrm>
            <a:off x="841248" y="1216152"/>
            <a:ext cx="7388400" cy="2889600"/>
          </a:xfrm>
          <a:prstGeom prst="rect">
            <a:avLst/>
          </a:prstGeom>
        </p:spPr>
        <p:txBody>
          <a:bodyPr spcFirstLastPara="1" wrap="square" lIns="0" tIns="0" rIns="91425" bIns="91425" anchor="ctr" anchorCtr="0">
            <a:spAutoFit/>
          </a:bodyPr>
          <a:lstStyle>
            <a:lvl1pPr lvl="0" rtl="0">
              <a:spcBef>
                <a:spcPts val="0"/>
              </a:spcBef>
              <a:spcAft>
                <a:spcPts val="0"/>
              </a:spcAft>
              <a:buNone/>
              <a:defRPr sz="6000"/>
            </a:lvl1pPr>
            <a:lvl2pPr lvl="1" rtl="0">
              <a:spcBef>
                <a:spcPts val="0"/>
              </a:spcBef>
              <a:spcAft>
                <a:spcPts val="0"/>
              </a:spcAft>
              <a:buNone/>
              <a:defRPr sz="6000"/>
            </a:lvl2pPr>
            <a:lvl3pPr lvl="2" rtl="0">
              <a:spcBef>
                <a:spcPts val="0"/>
              </a:spcBef>
              <a:spcAft>
                <a:spcPts val="0"/>
              </a:spcAft>
              <a:buNone/>
              <a:defRPr sz="6000"/>
            </a:lvl3pPr>
            <a:lvl4pPr lvl="3" rtl="0">
              <a:spcBef>
                <a:spcPts val="0"/>
              </a:spcBef>
              <a:spcAft>
                <a:spcPts val="0"/>
              </a:spcAft>
              <a:buNone/>
              <a:defRPr sz="6000"/>
            </a:lvl4pPr>
            <a:lvl5pPr lvl="4" rtl="0">
              <a:spcBef>
                <a:spcPts val="0"/>
              </a:spcBef>
              <a:spcAft>
                <a:spcPts val="0"/>
              </a:spcAft>
              <a:buNone/>
              <a:defRPr sz="6000"/>
            </a:lvl5pPr>
            <a:lvl6pPr lvl="5" rtl="0">
              <a:spcBef>
                <a:spcPts val="0"/>
              </a:spcBef>
              <a:spcAft>
                <a:spcPts val="0"/>
              </a:spcAft>
              <a:buNone/>
              <a:defRPr sz="6000"/>
            </a:lvl6pPr>
            <a:lvl7pPr lvl="6" rtl="0">
              <a:spcBef>
                <a:spcPts val="0"/>
              </a:spcBef>
              <a:spcAft>
                <a:spcPts val="0"/>
              </a:spcAft>
              <a:buNone/>
              <a:defRPr sz="6000"/>
            </a:lvl7pPr>
            <a:lvl8pPr lvl="7" rtl="0">
              <a:spcBef>
                <a:spcPts val="0"/>
              </a:spcBef>
              <a:spcAft>
                <a:spcPts val="0"/>
              </a:spcAft>
              <a:buNone/>
              <a:defRPr sz="6000"/>
            </a:lvl8pPr>
            <a:lvl9pPr lvl="8" rtl="0">
              <a:spcBef>
                <a:spcPts val="0"/>
              </a:spcBef>
              <a:spcAft>
                <a:spcPts val="0"/>
              </a:spcAft>
              <a:buNone/>
              <a:defRPr sz="60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ivider with subheading - Bright">
  <p:cSld name="TITLE_AND_BODY_1">
    <p:bg>
      <p:bgPr>
        <a:solidFill>
          <a:srgbClr val="00CFFF"/>
        </a:solidFill>
        <a:effectLst/>
      </p:bgPr>
    </p:bg>
    <p:spTree>
      <p:nvGrpSpPr>
        <p:cNvPr id="1" name="Shape 487"/>
        <p:cNvGrpSpPr/>
        <p:nvPr/>
      </p:nvGrpSpPr>
      <p:grpSpPr>
        <a:xfrm>
          <a:off x="0" y="0"/>
          <a:ext cx="0" cy="0"/>
          <a:chOff x="0" y="0"/>
          <a:chExt cx="0" cy="0"/>
        </a:xfrm>
      </p:grpSpPr>
      <p:sp>
        <p:nvSpPr>
          <p:cNvPr id="488" name="Google Shape;488;p97"/>
          <p:cNvSpPr txBox="1">
            <a:spLocks noGrp="1"/>
          </p:cNvSpPr>
          <p:nvPr>
            <p:ph type="ctrTitle"/>
          </p:nvPr>
        </p:nvSpPr>
        <p:spPr>
          <a:xfrm>
            <a:off x="841248" y="1216152"/>
            <a:ext cx="7386600" cy="2892300"/>
          </a:xfrm>
          <a:prstGeom prst="rect">
            <a:avLst/>
          </a:prstGeom>
          <a:noFill/>
          <a:ln>
            <a:noFill/>
          </a:ln>
        </p:spPr>
        <p:txBody>
          <a:bodyPr spcFirstLastPara="1" wrap="square" lIns="91425" tIns="91425" rIns="91425" bIns="91425" anchor="ctr" anchorCtr="0">
            <a:spAutoFit/>
          </a:bodyPr>
          <a:lstStyle>
            <a:lvl1pPr lvl="0" algn="l" rtl="0">
              <a:lnSpc>
                <a:spcPct val="100000"/>
              </a:lnSpc>
              <a:spcBef>
                <a:spcPts val="0"/>
              </a:spcBef>
              <a:spcAft>
                <a:spcPts val="0"/>
              </a:spcAft>
              <a:buClr>
                <a:srgbClr val="1C304A"/>
              </a:buClr>
              <a:buSzPts val="6000"/>
              <a:buNone/>
              <a:defRPr sz="6000" b="1">
                <a:solidFill>
                  <a:srgbClr val="1C304A"/>
                </a:solidFill>
              </a:defRPr>
            </a:lvl1pPr>
            <a:lvl2pPr lvl="1" algn="ctr" rtl="0">
              <a:lnSpc>
                <a:spcPct val="100000"/>
              </a:lnSpc>
              <a:spcBef>
                <a:spcPts val="0"/>
              </a:spcBef>
              <a:spcAft>
                <a:spcPts val="0"/>
              </a:spcAft>
              <a:buClr>
                <a:srgbClr val="1C304A"/>
              </a:buClr>
              <a:buSzPts val="6000"/>
              <a:buNone/>
              <a:defRPr sz="6000">
                <a:solidFill>
                  <a:srgbClr val="1C304A"/>
                </a:solidFill>
              </a:defRPr>
            </a:lvl2pPr>
            <a:lvl3pPr lvl="2" algn="ctr" rtl="0">
              <a:lnSpc>
                <a:spcPct val="100000"/>
              </a:lnSpc>
              <a:spcBef>
                <a:spcPts val="0"/>
              </a:spcBef>
              <a:spcAft>
                <a:spcPts val="0"/>
              </a:spcAft>
              <a:buClr>
                <a:srgbClr val="1C304A"/>
              </a:buClr>
              <a:buSzPts val="6000"/>
              <a:buNone/>
              <a:defRPr sz="6000">
                <a:solidFill>
                  <a:srgbClr val="1C304A"/>
                </a:solidFill>
              </a:defRPr>
            </a:lvl3pPr>
            <a:lvl4pPr lvl="3" algn="ctr" rtl="0">
              <a:lnSpc>
                <a:spcPct val="100000"/>
              </a:lnSpc>
              <a:spcBef>
                <a:spcPts val="0"/>
              </a:spcBef>
              <a:spcAft>
                <a:spcPts val="0"/>
              </a:spcAft>
              <a:buClr>
                <a:srgbClr val="1C304A"/>
              </a:buClr>
              <a:buSzPts val="6000"/>
              <a:buNone/>
              <a:defRPr sz="6000">
                <a:solidFill>
                  <a:srgbClr val="1C304A"/>
                </a:solidFill>
              </a:defRPr>
            </a:lvl4pPr>
            <a:lvl5pPr lvl="4" algn="ctr" rtl="0">
              <a:lnSpc>
                <a:spcPct val="100000"/>
              </a:lnSpc>
              <a:spcBef>
                <a:spcPts val="0"/>
              </a:spcBef>
              <a:spcAft>
                <a:spcPts val="0"/>
              </a:spcAft>
              <a:buClr>
                <a:srgbClr val="1C304A"/>
              </a:buClr>
              <a:buSzPts val="6000"/>
              <a:buNone/>
              <a:defRPr sz="6000">
                <a:solidFill>
                  <a:srgbClr val="1C304A"/>
                </a:solidFill>
              </a:defRPr>
            </a:lvl5pPr>
            <a:lvl6pPr lvl="5" algn="ctr" rtl="0">
              <a:lnSpc>
                <a:spcPct val="100000"/>
              </a:lnSpc>
              <a:spcBef>
                <a:spcPts val="0"/>
              </a:spcBef>
              <a:spcAft>
                <a:spcPts val="0"/>
              </a:spcAft>
              <a:buClr>
                <a:srgbClr val="1C304A"/>
              </a:buClr>
              <a:buSzPts val="6000"/>
              <a:buNone/>
              <a:defRPr sz="6000">
                <a:solidFill>
                  <a:srgbClr val="1C304A"/>
                </a:solidFill>
              </a:defRPr>
            </a:lvl6pPr>
            <a:lvl7pPr lvl="6" algn="ctr" rtl="0">
              <a:lnSpc>
                <a:spcPct val="100000"/>
              </a:lnSpc>
              <a:spcBef>
                <a:spcPts val="0"/>
              </a:spcBef>
              <a:spcAft>
                <a:spcPts val="0"/>
              </a:spcAft>
              <a:buClr>
                <a:srgbClr val="1C304A"/>
              </a:buClr>
              <a:buSzPts val="6000"/>
              <a:buNone/>
              <a:defRPr sz="6000">
                <a:solidFill>
                  <a:srgbClr val="1C304A"/>
                </a:solidFill>
              </a:defRPr>
            </a:lvl7pPr>
            <a:lvl8pPr lvl="7" algn="ctr" rtl="0">
              <a:lnSpc>
                <a:spcPct val="100000"/>
              </a:lnSpc>
              <a:spcBef>
                <a:spcPts val="0"/>
              </a:spcBef>
              <a:spcAft>
                <a:spcPts val="0"/>
              </a:spcAft>
              <a:buClr>
                <a:srgbClr val="1C304A"/>
              </a:buClr>
              <a:buSzPts val="6000"/>
              <a:buNone/>
              <a:defRPr sz="6000">
                <a:solidFill>
                  <a:srgbClr val="1C304A"/>
                </a:solidFill>
              </a:defRPr>
            </a:lvl8pPr>
            <a:lvl9pPr lvl="8" algn="ctr" rtl="0">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489" name="Google Shape;489;p97"/>
          <p:cNvSpPr txBox="1">
            <a:spLocks noGrp="1"/>
          </p:cNvSpPr>
          <p:nvPr>
            <p:ph type="subTitle" idx="1"/>
          </p:nvPr>
        </p:nvSpPr>
        <p:spPr>
          <a:xfrm>
            <a:off x="841248" y="384048"/>
            <a:ext cx="5017500" cy="667500"/>
          </a:xfrm>
          <a:prstGeom prst="rect">
            <a:avLst/>
          </a:prstGeom>
          <a:noFill/>
          <a:ln>
            <a:noFill/>
          </a:ln>
        </p:spPr>
        <p:txBody>
          <a:bodyPr spcFirstLastPara="1" wrap="square" lIns="91425" tIns="91425" rIns="91425" bIns="91425" anchor="ctr" anchorCtr="0">
            <a:spAutoFit/>
          </a:bodyPr>
          <a:lstStyle>
            <a:lvl1pPr lvl="0" algn="l" rtl="0">
              <a:lnSpc>
                <a:spcPct val="115000"/>
              </a:lnSpc>
              <a:spcBef>
                <a:spcPts val="0"/>
              </a:spcBef>
              <a:spcAft>
                <a:spcPts val="0"/>
              </a:spcAft>
              <a:buSzPts val="1800"/>
              <a:buNone/>
              <a:defRPr sz="1200" b="1">
                <a:solidFill>
                  <a:srgbClr val="1C304A"/>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ivider with subheading - Bright 1">
  <p:cSld name="TITLE_AND_BODY_2">
    <p:bg>
      <p:bgPr>
        <a:solidFill>
          <a:srgbClr val="00CFFF"/>
        </a:solidFill>
        <a:effectLst/>
      </p:bgPr>
    </p:bg>
    <p:spTree>
      <p:nvGrpSpPr>
        <p:cNvPr id="1" name="Shape 490"/>
        <p:cNvGrpSpPr/>
        <p:nvPr/>
      </p:nvGrpSpPr>
      <p:grpSpPr>
        <a:xfrm>
          <a:off x="0" y="0"/>
          <a:ext cx="0" cy="0"/>
          <a:chOff x="0" y="0"/>
          <a:chExt cx="0" cy="0"/>
        </a:xfrm>
      </p:grpSpPr>
      <p:sp>
        <p:nvSpPr>
          <p:cNvPr id="491" name="Google Shape;491;p98"/>
          <p:cNvSpPr txBox="1">
            <a:spLocks noGrp="1"/>
          </p:cNvSpPr>
          <p:nvPr>
            <p:ph type="ctrTitle"/>
          </p:nvPr>
        </p:nvSpPr>
        <p:spPr>
          <a:xfrm>
            <a:off x="841248" y="1216152"/>
            <a:ext cx="7386600" cy="2892300"/>
          </a:xfrm>
          <a:prstGeom prst="rect">
            <a:avLst/>
          </a:prstGeom>
          <a:noFill/>
          <a:ln>
            <a:noFill/>
          </a:ln>
        </p:spPr>
        <p:txBody>
          <a:bodyPr spcFirstLastPara="1" wrap="square" lIns="91425" tIns="91425" rIns="91425" bIns="91425" anchor="ctr" anchorCtr="0">
            <a:spAutoFit/>
          </a:bodyPr>
          <a:lstStyle>
            <a:lvl1pPr lvl="0" algn="l" rtl="0">
              <a:lnSpc>
                <a:spcPct val="100000"/>
              </a:lnSpc>
              <a:spcBef>
                <a:spcPts val="0"/>
              </a:spcBef>
              <a:spcAft>
                <a:spcPts val="0"/>
              </a:spcAft>
              <a:buClr>
                <a:srgbClr val="1C304A"/>
              </a:buClr>
              <a:buSzPts val="6000"/>
              <a:buNone/>
              <a:defRPr sz="6000" b="1">
                <a:solidFill>
                  <a:srgbClr val="1C304A"/>
                </a:solidFill>
              </a:defRPr>
            </a:lvl1pPr>
            <a:lvl2pPr lvl="1" algn="ctr" rtl="0">
              <a:lnSpc>
                <a:spcPct val="100000"/>
              </a:lnSpc>
              <a:spcBef>
                <a:spcPts val="0"/>
              </a:spcBef>
              <a:spcAft>
                <a:spcPts val="0"/>
              </a:spcAft>
              <a:buClr>
                <a:srgbClr val="1C304A"/>
              </a:buClr>
              <a:buSzPts val="6000"/>
              <a:buNone/>
              <a:defRPr sz="6000">
                <a:solidFill>
                  <a:srgbClr val="1C304A"/>
                </a:solidFill>
              </a:defRPr>
            </a:lvl2pPr>
            <a:lvl3pPr lvl="2" algn="ctr" rtl="0">
              <a:lnSpc>
                <a:spcPct val="100000"/>
              </a:lnSpc>
              <a:spcBef>
                <a:spcPts val="0"/>
              </a:spcBef>
              <a:spcAft>
                <a:spcPts val="0"/>
              </a:spcAft>
              <a:buClr>
                <a:srgbClr val="1C304A"/>
              </a:buClr>
              <a:buSzPts val="6000"/>
              <a:buNone/>
              <a:defRPr sz="6000">
                <a:solidFill>
                  <a:srgbClr val="1C304A"/>
                </a:solidFill>
              </a:defRPr>
            </a:lvl3pPr>
            <a:lvl4pPr lvl="3" algn="ctr" rtl="0">
              <a:lnSpc>
                <a:spcPct val="100000"/>
              </a:lnSpc>
              <a:spcBef>
                <a:spcPts val="0"/>
              </a:spcBef>
              <a:spcAft>
                <a:spcPts val="0"/>
              </a:spcAft>
              <a:buClr>
                <a:srgbClr val="1C304A"/>
              </a:buClr>
              <a:buSzPts val="6000"/>
              <a:buNone/>
              <a:defRPr sz="6000">
                <a:solidFill>
                  <a:srgbClr val="1C304A"/>
                </a:solidFill>
              </a:defRPr>
            </a:lvl4pPr>
            <a:lvl5pPr lvl="4" algn="ctr" rtl="0">
              <a:lnSpc>
                <a:spcPct val="100000"/>
              </a:lnSpc>
              <a:spcBef>
                <a:spcPts val="0"/>
              </a:spcBef>
              <a:spcAft>
                <a:spcPts val="0"/>
              </a:spcAft>
              <a:buClr>
                <a:srgbClr val="1C304A"/>
              </a:buClr>
              <a:buSzPts val="6000"/>
              <a:buNone/>
              <a:defRPr sz="6000">
                <a:solidFill>
                  <a:srgbClr val="1C304A"/>
                </a:solidFill>
              </a:defRPr>
            </a:lvl5pPr>
            <a:lvl6pPr lvl="5" algn="ctr" rtl="0">
              <a:lnSpc>
                <a:spcPct val="100000"/>
              </a:lnSpc>
              <a:spcBef>
                <a:spcPts val="0"/>
              </a:spcBef>
              <a:spcAft>
                <a:spcPts val="0"/>
              </a:spcAft>
              <a:buClr>
                <a:srgbClr val="1C304A"/>
              </a:buClr>
              <a:buSzPts val="6000"/>
              <a:buNone/>
              <a:defRPr sz="6000">
                <a:solidFill>
                  <a:srgbClr val="1C304A"/>
                </a:solidFill>
              </a:defRPr>
            </a:lvl6pPr>
            <a:lvl7pPr lvl="6" algn="ctr" rtl="0">
              <a:lnSpc>
                <a:spcPct val="100000"/>
              </a:lnSpc>
              <a:spcBef>
                <a:spcPts val="0"/>
              </a:spcBef>
              <a:spcAft>
                <a:spcPts val="0"/>
              </a:spcAft>
              <a:buClr>
                <a:srgbClr val="1C304A"/>
              </a:buClr>
              <a:buSzPts val="6000"/>
              <a:buNone/>
              <a:defRPr sz="6000">
                <a:solidFill>
                  <a:srgbClr val="1C304A"/>
                </a:solidFill>
              </a:defRPr>
            </a:lvl7pPr>
            <a:lvl8pPr lvl="7" algn="ctr" rtl="0">
              <a:lnSpc>
                <a:spcPct val="100000"/>
              </a:lnSpc>
              <a:spcBef>
                <a:spcPts val="0"/>
              </a:spcBef>
              <a:spcAft>
                <a:spcPts val="0"/>
              </a:spcAft>
              <a:buClr>
                <a:srgbClr val="1C304A"/>
              </a:buClr>
              <a:buSzPts val="6000"/>
              <a:buNone/>
              <a:defRPr sz="6000">
                <a:solidFill>
                  <a:srgbClr val="1C304A"/>
                </a:solidFill>
              </a:defRPr>
            </a:lvl8pPr>
            <a:lvl9pPr lvl="8" algn="ctr" rtl="0">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492" name="Google Shape;492;p98"/>
          <p:cNvSpPr txBox="1">
            <a:spLocks noGrp="1"/>
          </p:cNvSpPr>
          <p:nvPr>
            <p:ph type="subTitle" idx="1"/>
          </p:nvPr>
        </p:nvSpPr>
        <p:spPr>
          <a:xfrm>
            <a:off x="841248" y="384048"/>
            <a:ext cx="5017500" cy="667500"/>
          </a:xfrm>
          <a:prstGeom prst="rect">
            <a:avLst/>
          </a:prstGeom>
          <a:noFill/>
          <a:ln>
            <a:noFill/>
          </a:ln>
        </p:spPr>
        <p:txBody>
          <a:bodyPr spcFirstLastPara="1" wrap="square" lIns="91425" tIns="91425" rIns="91425" bIns="91425" anchor="ctr" anchorCtr="0">
            <a:spAutoFit/>
          </a:bodyPr>
          <a:lstStyle>
            <a:lvl1pPr lvl="0" algn="l" rtl="0">
              <a:lnSpc>
                <a:spcPct val="115000"/>
              </a:lnSpc>
              <a:spcBef>
                <a:spcPts val="0"/>
              </a:spcBef>
              <a:spcAft>
                <a:spcPts val="0"/>
              </a:spcAft>
              <a:buSzPts val="1800"/>
              <a:buNone/>
              <a:defRPr sz="1200" b="1">
                <a:solidFill>
                  <a:srgbClr val="1C304A"/>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Half Image - Light">
  <p:cSld name="SECTION_TITLE_AND_DESCRIPTION_1_2">
    <p:spTree>
      <p:nvGrpSpPr>
        <p:cNvPr id="1" name="Shape 493"/>
        <p:cNvGrpSpPr/>
        <p:nvPr/>
      </p:nvGrpSpPr>
      <p:grpSpPr>
        <a:xfrm>
          <a:off x="0" y="0"/>
          <a:ext cx="0" cy="0"/>
          <a:chOff x="0" y="0"/>
          <a:chExt cx="0" cy="0"/>
        </a:xfrm>
      </p:grpSpPr>
      <p:sp>
        <p:nvSpPr>
          <p:cNvPr id="494" name="Google Shape;494;p99"/>
          <p:cNvSpPr/>
          <p:nvPr/>
        </p:nvSpPr>
        <p:spPr>
          <a:xfrm>
            <a:off x="4572000" y="-11850"/>
            <a:ext cx="4619100" cy="521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99"/>
          <p:cNvSpPr txBox="1">
            <a:spLocks noGrp="1"/>
          </p:cNvSpPr>
          <p:nvPr>
            <p:ph type="ctrTitle"/>
          </p:nvPr>
        </p:nvSpPr>
        <p:spPr>
          <a:xfrm>
            <a:off x="841248" y="704088"/>
            <a:ext cx="3730800" cy="8412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Clr>
                <a:srgbClr val="046B99"/>
              </a:buClr>
              <a:buSzPts val="2600"/>
              <a:buNone/>
              <a:defRPr sz="2600" b="1">
                <a:solidFill>
                  <a:srgbClr val="046B99"/>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496" name="Google Shape;496;p99"/>
          <p:cNvSpPr txBox="1">
            <a:spLocks noGrp="1"/>
          </p:cNvSpPr>
          <p:nvPr>
            <p:ph type="body" idx="1"/>
          </p:nvPr>
        </p:nvSpPr>
        <p:spPr>
          <a:xfrm>
            <a:off x="841248" y="2020824"/>
            <a:ext cx="3383400" cy="2637600"/>
          </a:xfrm>
          <a:prstGeom prst="rect">
            <a:avLst/>
          </a:prstGeom>
          <a:noFill/>
          <a:ln>
            <a:noFill/>
          </a:ln>
        </p:spPr>
        <p:txBody>
          <a:bodyPr spcFirstLastPara="1" wrap="square" lIns="91425" tIns="91425" rIns="91425" bIns="91425" anchor="t" anchorCtr="0">
            <a:sp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000"/>
              </a:spcBef>
              <a:spcAft>
                <a:spcPts val="0"/>
              </a:spcAft>
              <a:buSzPts val="1400"/>
              <a:buChar char="○"/>
              <a:defRPr/>
            </a:lvl2pPr>
            <a:lvl3pPr marL="1371600" lvl="2" indent="-317500" algn="l" rtl="0">
              <a:lnSpc>
                <a:spcPct val="115000"/>
              </a:lnSpc>
              <a:spcBef>
                <a:spcPts val="1000"/>
              </a:spcBef>
              <a:spcAft>
                <a:spcPts val="0"/>
              </a:spcAft>
              <a:buSzPts val="1400"/>
              <a:buChar char="■"/>
              <a:defRPr/>
            </a:lvl3pPr>
            <a:lvl4pPr marL="1828800" lvl="3" indent="-317500" algn="l" rtl="0">
              <a:lnSpc>
                <a:spcPct val="115000"/>
              </a:lnSpc>
              <a:spcBef>
                <a:spcPts val="1000"/>
              </a:spcBef>
              <a:spcAft>
                <a:spcPts val="0"/>
              </a:spcAft>
              <a:buSzPts val="1400"/>
              <a:buChar char="●"/>
              <a:defRPr/>
            </a:lvl4pPr>
            <a:lvl5pPr marL="2286000" lvl="4" indent="-317500" algn="l" rtl="0">
              <a:lnSpc>
                <a:spcPct val="115000"/>
              </a:lnSpc>
              <a:spcBef>
                <a:spcPts val="1000"/>
              </a:spcBef>
              <a:spcAft>
                <a:spcPts val="0"/>
              </a:spcAft>
              <a:buSzPts val="1400"/>
              <a:buChar char="○"/>
              <a:defRPr/>
            </a:lvl5pPr>
            <a:lvl6pPr marL="2743200" lvl="5" indent="-317500" algn="l" rtl="0">
              <a:lnSpc>
                <a:spcPct val="115000"/>
              </a:lnSpc>
              <a:spcBef>
                <a:spcPts val="1000"/>
              </a:spcBef>
              <a:spcAft>
                <a:spcPts val="0"/>
              </a:spcAft>
              <a:buSzPts val="1400"/>
              <a:buChar char="■"/>
              <a:defRPr/>
            </a:lvl6pPr>
            <a:lvl7pPr marL="3200400" lvl="6" indent="-317500" algn="l" rtl="0">
              <a:lnSpc>
                <a:spcPct val="115000"/>
              </a:lnSpc>
              <a:spcBef>
                <a:spcPts val="1000"/>
              </a:spcBef>
              <a:spcAft>
                <a:spcPts val="0"/>
              </a:spcAft>
              <a:buSzPts val="1400"/>
              <a:buChar char="●"/>
              <a:defRPr/>
            </a:lvl7pPr>
            <a:lvl8pPr marL="3657600" lvl="7" indent="-317500" algn="l" rtl="0">
              <a:lnSpc>
                <a:spcPct val="115000"/>
              </a:lnSpc>
              <a:spcBef>
                <a:spcPts val="1000"/>
              </a:spcBef>
              <a:spcAft>
                <a:spcPts val="0"/>
              </a:spcAft>
              <a:buSzPts val="1400"/>
              <a:buChar char="○"/>
              <a:defRPr/>
            </a:lvl8pPr>
            <a:lvl9pPr marL="4114800" lvl="8" indent="-317500" algn="l" rtl="0">
              <a:lnSpc>
                <a:spcPct val="115000"/>
              </a:lnSpc>
              <a:spcBef>
                <a:spcPts val="1000"/>
              </a:spcBef>
              <a:spcAft>
                <a:spcPts val="1000"/>
              </a:spcAft>
              <a:buSzPts val="1400"/>
              <a:buChar char="■"/>
              <a:defRPr/>
            </a:lvl9pPr>
          </a:lstStyle>
          <a:p>
            <a:endParaRPr/>
          </a:p>
        </p:txBody>
      </p:sp>
      <p:sp>
        <p:nvSpPr>
          <p:cNvPr id="497" name="Google Shape;497;p99"/>
          <p:cNvSpPr txBox="1">
            <a:spLocks noGrp="1"/>
          </p:cNvSpPr>
          <p:nvPr>
            <p:ph type="subTitle" idx="2"/>
          </p:nvPr>
        </p:nvSpPr>
        <p:spPr>
          <a:xfrm>
            <a:off x="841248" y="384048"/>
            <a:ext cx="3730800" cy="274200"/>
          </a:xfrm>
          <a:prstGeom prst="rect">
            <a:avLst/>
          </a:prstGeom>
          <a:noFill/>
          <a:ln>
            <a:noFill/>
          </a:ln>
        </p:spPr>
        <p:txBody>
          <a:bodyPr spcFirstLastPara="1" wrap="square" lIns="91425" tIns="91425" rIns="91425" bIns="91425" anchor="ctr" anchorCtr="0">
            <a:spAutoFit/>
          </a:bodyPr>
          <a:lstStyle>
            <a:lvl1pPr lvl="0" algn="l" rtl="0">
              <a:lnSpc>
                <a:spcPct val="115000"/>
              </a:lnSpc>
              <a:spcBef>
                <a:spcPts val="0"/>
              </a:spcBef>
              <a:spcAft>
                <a:spcPts val="0"/>
              </a:spcAft>
              <a:buSzPts val="1800"/>
              <a:buNone/>
              <a:defRPr sz="1200" b="1"/>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Divider - Bright">
  <p:cSld name="TITLE_AND_BODY_3">
    <p:bg>
      <p:bgPr>
        <a:solidFill>
          <a:srgbClr val="00CFFF"/>
        </a:solidFill>
        <a:effectLst/>
      </p:bgPr>
    </p:bg>
    <p:spTree>
      <p:nvGrpSpPr>
        <p:cNvPr id="1" name="Shape 498"/>
        <p:cNvGrpSpPr/>
        <p:nvPr/>
      </p:nvGrpSpPr>
      <p:grpSpPr>
        <a:xfrm>
          <a:off x="0" y="0"/>
          <a:ext cx="0" cy="0"/>
          <a:chOff x="0" y="0"/>
          <a:chExt cx="0" cy="0"/>
        </a:xfrm>
      </p:grpSpPr>
      <p:sp>
        <p:nvSpPr>
          <p:cNvPr id="499" name="Google Shape;499;p100"/>
          <p:cNvSpPr txBox="1">
            <a:spLocks noGrp="1"/>
          </p:cNvSpPr>
          <p:nvPr>
            <p:ph type="ctrTitle"/>
          </p:nvPr>
        </p:nvSpPr>
        <p:spPr>
          <a:xfrm>
            <a:off x="712850" y="536207"/>
            <a:ext cx="7386600" cy="3732900"/>
          </a:xfrm>
          <a:prstGeom prst="rect">
            <a:avLst/>
          </a:prstGeom>
        </p:spPr>
        <p:txBody>
          <a:bodyPr spcFirstLastPara="1" wrap="square" lIns="0" tIns="0" rIns="91425" bIns="91425" anchor="ctr" anchorCtr="0">
            <a:spAutoFit/>
          </a:bodyPr>
          <a:lstStyle>
            <a:lvl1pPr lvl="0" rtl="0">
              <a:spcBef>
                <a:spcPts val="0"/>
              </a:spcBef>
              <a:spcAft>
                <a:spcPts val="0"/>
              </a:spcAft>
              <a:buClr>
                <a:srgbClr val="1C304A"/>
              </a:buClr>
              <a:buSzPts val="6000"/>
              <a:buNone/>
              <a:defRPr sz="60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00" name="Google Shape;500;p100"/>
          <p:cNvSpPr txBox="1">
            <a:spLocks noGrp="1"/>
          </p:cNvSpPr>
          <p:nvPr>
            <p:ph type="subTitle" idx="1"/>
          </p:nvPr>
        </p:nvSpPr>
        <p:spPr>
          <a:xfrm>
            <a:off x="746072" y="292250"/>
            <a:ext cx="5017500" cy="667500"/>
          </a:xfrm>
          <a:prstGeom prst="rect">
            <a:avLst/>
          </a:prstGeom>
        </p:spPr>
        <p:txBody>
          <a:bodyPr spcFirstLastPara="1" wrap="square" lIns="0" tIns="91425" rIns="91425" bIns="91425" anchor="ctr" anchorCtr="0">
            <a:spAutoFit/>
          </a:bodyPr>
          <a:lstStyle>
            <a:lvl1pPr lvl="0" rtl="0">
              <a:spcBef>
                <a:spcPts val="0"/>
              </a:spcBef>
              <a:spcAft>
                <a:spcPts val="0"/>
              </a:spcAft>
              <a:buNone/>
              <a:defRPr sz="1200" b="1">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Half Image - Light 1">
  <p:cSld name="SECTION_TITLE_AND_DESCRIPTION_1_2_1">
    <p:spTree>
      <p:nvGrpSpPr>
        <p:cNvPr id="1" name="Shape 501"/>
        <p:cNvGrpSpPr/>
        <p:nvPr/>
      </p:nvGrpSpPr>
      <p:grpSpPr>
        <a:xfrm>
          <a:off x="0" y="0"/>
          <a:ext cx="0" cy="0"/>
          <a:chOff x="0" y="0"/>
          <a:chExt cx="0" cy="0"/>
        </a:xfrm>
      </p:grpSpPr>
      <p:sp>
        <p:nvSpPr>
          <p:cNvPr id="502" name="Google Shape;502;p101"/>
          <p:cNvSpPr/>
          <p:nvPr/>
        </p:nvSpPr>
        <p:spPr>
          <a:xfrm>
            <a:off x="4572000" y="-11850"/>
            <a:ext cx="4619100" cy="521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1"/>
          <p:cNvSpPr txBox="1">
            <a:spLocks noGrp="1"/>
          </p:cNvSpPr>
          <p:nvPr>
            <p:ph type="body" idx="1"/>
          </p:nvPr>
        </p:nvSpPr>
        <p:spPr>
          <a:xfrm>
            <a:off x="463825" y="2020824"/>
            <a:ext cx="3104700" cy="2637600"/>
          </a:xfrm>
          <a:prstGeom prst="rect">
            <a:avLst/>
          </a:prstGeom>
        </p:spPr>
        <p:txBody>
          <a:bodyPr spcFirstLastPara="1" wrap="square" lIns="0" tIns="91425" rIns="91425" bIns="91425" anchor="t" anchorCtr="0">
            <a:spAutoFit/>
          </a:bodyPr>
          <a:lstStyle>
            <a:lvl1pPr marL="457200" lvl="0" indent="-342900" rtl="0">
              <a:spcBef>
                <a:spcPts val="0"/>
              </a:spcBef>
              <a:spcAft>
                <a:spcPts val="0"/>
              </a:spcAft>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
        <p:nvSpPr>
          <p:cNvPr id="504" name="Google Shape;504;p101"/>
          <p:cNvSpPr txBox="1">
            <a:spLocks noGrp="1"/>
          </p:cNvSpPr>
          <p:nvPr>
            <p:ph type="ctrTitle"/>
          </p:nvPr>
        </p:nvSpPr>
        <p:spPr>
          <a:xfrm>
            <a:off x="457198" y="640080"/>
            <a:ext cx="3730800" cy="841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rgbClr val="1C304A"/>
              </a:buClr>
              <a:buSzPts val="2600"/>
              <a:buNone/>
              <a:defRPr sz="2600" b="1">
                <a:solidFill>
                  <a:srgbClr val="1C304A"/>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505" name="Google Shape;505;p101"/>
          <p:cNvSpPr txBox="1">
            <a:spLocks noGrp="1"/>
          </p:cNvSpPr>
          <p:nvPr>
            <p:ph type="subTitle" idx="2"/>
          </p:nvPr>
        </p:nvSpPr>
        <p:spPr>
          <a:xfrm>
            <a:off x="457198" y="320040"/>
            <a:ext cx="3730800" cy="274200"/>
          </a:xfrm>
          <a:prstGeom prst="rect">
            <a:avLst/>
          </a:prstGeom>
          <a:noFill/>
          <a:ln>
            <a:noFill/>
          </a:ln>
        </p:spPr>
        <p:txBody>
          <a:bodyPr spcFirstLastPara="1" wrap="square" lIns="0" tIns="0" rIns="0" bIns="0" anchor="ctr" anchorCtr="0">
            <a:spAutoFit/>
          </a:bodyPr>
          <a:lstStyle>
            <a:lvl1pPr lvl="0" algn="l" rtl="0">
              <a:lnSpc>
                <a:spcPct val="115000"/>
              </a:lnSpc>
              <a:spcBef>
                <a:spcPts val="0"/>
              </a:spcBef>
              <a:spcAft>
                <a:spcPts val="0"/>
              </a:spcAft>
              <a:buClr>
                <a:srgbClr val="046B99"/>
              </a:buClr>
              <a:buSzPts val="1800"/>
              <a:buNone/>
              <a:defRPr sz="1200" b="1">
                <a:solidFill>
                  <a:srgbClr val="046B99"/>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1" type="title">
  <p:cSld name="TITLE">
    <p:bg>
      <p:bgPr>
        <a:solidFill>
          <a:schemeClr val="accent4"/>
        </a:solidFill>
        <a:effectLst/>
      </p:bgPr>
    </p:bg>
    <p:spTree>
      <p:nvGrpSpPr>
        <p:cNvPr id="1" name="Shape 510"/>
        <p:cNvGrpSpPr/>
        <p:nvPr/>
      </p:nvGrpSpPr>
      <p:grpSpPr>
        <a:xfrm>
          <a:off x="0" y="0"/>
          <a:ext cx="0" cy="0"/>
          <a:chOff x="0" y="0"/>
          <a:chExt cx="0" cy="0"/>
        </a:xfrm>
      </p:grpSpPr>
      <p:sp>
        <p:nvSpPr>
          <p:cNvPr id="511" name="Google Shape;511;p103"/>
          <p:cNvSpPr txBox="1">
            <a:spLocks noGrp="1"/>
          </p:cNvSpPr>
          <p:nvPr>
            <p:ph type="ctrTitle"/>
          </p:nvPr>
        </p:nvSpPr>
        <p:spPr>
          <a:xfrm>
            <a:off x="457200" y="1122775"/>
            <a:ext cx="8229600" cy="1542600"/>
          </a:xfrm>
          <a:prstGeom prst="rect">
            <a:avLst/>
          </a:prstGeom>
        </p:spPr>
        <p:txBody>
          <a:bodyPr spcFirstLastPara="1" wrap="square" lIns="0" tIns="91425" rIns="91425" bIns="91425" anchor="b" anchorCtr="0">
            <a:sp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512" name="Google Shape;512;p103"/>
          <p:cNvSpPr txBox="1">
            <a:spLocks noGrp="1"/>
          </p:cNvSpPr>
          <p:nvPr>
            <p:ph type="subTitle" idx="1"/>
          </p:nvPr>
        </p:nvSpPr>
        <p:spPr>
          <a:xfrm>
            <a:off x="457200" y="1940400"/>
            <a:ext cx="8229600" cy="7926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lt1"/>
              </a:buClr>
              <a:buSzPts val="2800"/>
              <a:buNone/>
              <a:defRPr sz="2800" b="1">
                <a:solidFill>
                  <a:schemeClr val="lt1"/>
                </a:solidFill>
              </a:defRPr>
            </a:lvl1pPr>
            <a:lvl2pPr lvl="1" rtl="0">
              <a:lnSpc>
                <a:spcPct val="100000"/>
              </a:lnSpc>
              <a:spcBef>
                <a:spcPts val="0"/>
              </a:spcBef>
              <a:spcAft>
                <a:spcPts val="0"/>
              </a:spcAft>
              <a:buClr>
                <a:schemeClr val="lt1"/>
              </a:buClr>
              <a:buSzPts val="2800"/>
              <a:buNone/>
              <a:defRPr sz="2800" b="1">
                <a:solidFill>
                  <a:schemeClr val="lt1"/>
                </a:solidFill>
              </a:defRPr>
            </a:lvl2pPr>
            <a:lvl3pPr lvl="2" rtl="0">
              <a:lnSpc>
                <a:spcPct val="100000"/>
              </a:lnSpc>
              <a:spcBef>
                <a:spcPts val="0"/>
              </a:spcBef>
              <a:spcAft>
                <a:spcPts val="0"/>
              </a:spcAft>
              <a:buClr>
                <a:schemeClr val="lt1"/>
              </a:buClr>
              <a:buSzPts val="2800"/>
              <a:buNone/>
              <a:defRPr sz="2800" b="1">
                <a:solidFill>
                  <a:schemeClr val="lt1"/>
                </a:solidFill>
              </a:defRPr>
            </a:lvl3pPr>
            <a:lvl4pPr lvl="3" rtl="0">
              <a:lnSpc>
                <a:spcPct val="100000"/>
              </a:lnSpc>
              <a:spcBef>
                <a:spcPts val="0"/>
              </a:spcBef>
              <a:spcAft>
                <a:spcPts val="0"/>
              </a:spcAft>
              <a:buClr>
                <a:schemeClr val="lt1"/>
              </a:buClr>
              <a:buSzPts val="2800"/>
              <a:buNone/>
              <a:defRPr sz="2800" b="1">
                <a:solidFill>
                  <a:schemeClr val="lt1"/>
                </a:solidFill>
              </a:defRPr>
            </a:lvl4pPr>
            <a:lvl5pPr lvl="4" rtl="0">
              <a:lnSpc>
                <a:spcPct val="100000"/>
              </a:lnSpc>
              <a:spcBef>
                <a:spcPts val="0"/>
              </a:spcBef>
              <a:spcAft>
                <a:spcPts val="0"/>
              </a:spcAft>
              <a:buClr>
                <a:schemeClr val="lt1"/>
              </a:buClr>
              <a:buSzPts val="2800"/>
              <a:buNone/>
              <a:defRPr sz="2800" b="1">
                <a:solidFill>
                  <a:schemeClr val="lt1"/>
                </a:solidFill>
              </a:defRPr>
            </a:lvl5pPr>
            <a:lvl6pPr lvl="5" rtl="0">
              <a:lnSpc>
                <a:spcPct val="100000"/>
              </a:lnSpc>
              <a:spcBef>
                <a:spcPts val="0"/>
              </a:spcBef>
              <a:spcAft>
                <a:spcPts val="0"/>
              </a:spcAft>
              <a:buClr>
                <a:schemeClr val="lt1"/>
              </a:buClr>
              <a:buSzPts val="2800"/>
              <a:buNone/>
              <a:defRPr sz="2800" b="1">
                <a:solidFill>
                  <a:schemeClr val="lt1"/>
                </a:solidFill>
              </a:defRPr>
            </a:lvl6pPr>
            <a:lvl7pPr lvl="6" rtl="0">
              <a:lnSpc>
                <a:spcPct val="100000"/>
              </a:lnSpc>
              <a:spcBef>
                <a:spcPts val="0"/>
              </a:spcBef>
              <a:spcAft>
                <a:spcPts val="0"/>
              </a:spcAft>
              <a:buClr>
                <a:schemeClr val="lt1"/>
              </a:buClr>
              <a:buSzPts val="2800"/>
              <a:buNone/>
              <a:defRPr sz="2800" b="1">
                <a:solidFill>
                  <a:schemeClr val="lt1"/>
                </a:solidFill>
              </a:defRPr>
            </a:lvl7pPr>
            <a:lvl8pPr lvl="7" rtl="0">
              <a:lnSpc>
                <a:spcPct val="100000"/>
              </a:lnSpc>
              <a:spcBef>
                <a:spcPts val="0"/>
              </a:spcBef>
              <a:spcAft>
                <a:spcPts val="0"/>
              </a:spcAft>
              <a:buClr>
                <a:schemeClr val="lt1"/>
              </a:buClr>
              <a:buSzPts val="2800"/>
              <a:buNone/>
              <a:defRPr sz="2800" b="1">
                <a:solidFill>
                  <a:schemeClr val="lt1"/>
                </a:solidFill>
              </a:defRPr>
            </a:lvl8pPr>
            <a:lvl9pPr lvl="8" rtl="0">
              <a:lnSpc>
                <a:spcPct val="100000"/>
              </a:lnSpc>
              <a:spcBef>
                <a:spcPts val="0"/>
              </a:spcBef>
              <a:spcAft>
                <a:spcPts val="0"/>
              </a:spcAft>
              <a:buClr>
                <a:schemeClr val="lt1"/>
              </a:buClr>
              <a:buSzPts val="2800"/>
              <a:buNone/>
              <a:defRPr sz="2800" b="1">
                <a:solidFill>
                  <a:schemeClr val="lt1"/>
                </a:solidFill>
              </a:defRPr>
            </a:lvl9pPr>
          </a:lstStyle>
          <a:p>
            <a:endParaRPr/>
          </a:p>
        </p:txBody>
      </p:sp>
      <p:pic>
        <p:nvPicPr>
          <p:cNvPr id="513" name="Google Shape;513;p103"/>
          <p:cNvPicPr preferRelativeResize="0"/>
          <p:nvPr/>
        </p:nvPicPr>
        <p:blipFill>
          <a:blip r:embed="rId2">
            <a:alphaModFix/>
          </a:blip>
          <a:stretch>
            <a:fillRect/>
          </a:stretch>
        </p:blipFill>
        <p:spPr>
          <a:xfrm>
            <a:off x="457199" y="3985125"/>
            <a:ext cx="700300" cy="701175"/>
          </a:xfrm>
          <a:prstGeom prst="rect">
            <a:avLst/>
          </a:prstGeom>
          <a:noFill/>
          <a:ln>
            <a:noFill/>
          </a:ln>
        </p:spPr>
      </p:pic>
      <p:sp>
        <p:nvSpPr>
          <p:cNvPr id="514" name="Google Shape;514;p103"/>
          <p:cNvSpPr txBox="1">
            <a:spLocks noGrp="1"/>
          </p:cNvSpPr>
          <p:nvPr>
            <p:ph type="subTitle" idx="2"/>
          </p:nvPr>
        </p:nvSpPr>
        <p:spPr>
          <a:xfrm>
            <a:off x="457200" y="3134775"/>
            <a:ext cx="8229600" cy="436500"/>
          </a:xfrm>
          <a:prstGeom prst="rect">
            <a:avLst/>
          </a:prstGeom>
        </p:spPr>
        <p:txBody>
          <a:bodyPr spcFirstLastPara="1" wrap="square" lIns="0" tIns="91425" rIns="91425" bIns="91425" anchor="t" anchorCtr="0">
            <a:spAutoFit/>
          </a:bodyPr>
          <a:lstStyle>
            <a:lvl1pPr lvl="0" rtl="0">
              <a:lnSpc>
                <a:spcPct val="100000"/>
              </a:lnSpc>
              <a:spcBef>
                <a:spcPts val="0"/>
              </a:spcBef>
              <a:spcAft>
                <a:spcPts val="0"/>
              </a:spcAft>
              <a:buClr>
                <a:schemeClr val="accent5"/>
              </a:buClr>
              <a:buSzPts val="1200"/>
              <a:buNone/>
              <a:defRPr sz="1200">
                <a:solidFill>
                  <a:schemeClr val="accent5"/>
                </a:solidFill>
              </a:defRPr>
            </a:lvl1pPr>
            <a:lvl2pPr lvl="1" rtl="0">
              <a:lnSpc>
                <a:spcPct val="100000"/>
              </a:lnSpc>
              <a:spcBef>
                <a:spcPts val="0"/>
              </a:spcBef>
              <a:spcAft>
                <a:spcPts val="0"/>
              </a:spcAft>
              <a:buClr>
                <a:schemeClr val="accent5"/>
              </a:buClr>
              <a:buSzPts val="1200"/>
              <a:buNone/>
              <a:defRPr sz="1200">
                <a:solidFill>
                  <a:schemeClr val="accent5"/>
                </a:solidFill>
              </a:defRPr>
            </a:lvl2pPr>
            <a:lvl3pPr lvl="2" rtl="0">
              <a:lnSpc>
                <a:spcPct val="100000"/>
              </a:lnSpc>
              <a:spcBef>
                <a:spcPts val="0"/>
              </a:spcBef>
              <a:spcAft>
                <a:spcPts val="0"/>
              </a:spcAft>
              <a:buClr>
                <a:schemeClr val="accent5"/>
              </a:buClr>
              <a:buSzPts val="1200"/>
              <a:buNone/>
              <a:defRPr sz="1200">
                <a:solidFill>
                  <a:schemeClr val="accent5"/>
                </a:solidFill>
              </a:defRPr>
            </a:lvl3pPr>
            <a:lvl4pPr lvl="3" rtl="0">
              <a:lnSpc>
                <a:spcPct val="100000"/>
              </a:lnSpc>
              <a:spcBef>
                <a:spcPts val="0"/>
              </a:spcBef>
              <a:spcAft>
                <a:spcPts val="0"/>
              </a:spcAft>
              <a:buClr>
                <a:schemeClr val="accent5"/>
              </a:buClr>
              <a:buSzPts val="1200"/>
              <a:buNone/>
              <a:defRPr sz="1200">
                <a:solidFill>
                  <a:schemeClr val="accent5"/>
                </a:solidFill>
              </a:defRPr>
            </a:lvl4pPr>
            <a:lvl5pPr lvl="4" rtl="0">
              <a:lnSpc>
                <a:spcPct val="100000"/>
              </a:lnSpc>
              <a:spcBef>
                <a:spcPts val="0"/>
              </a:spcBef>
              <a:spcAft>
                <a:spcPts val="0"/>
              </a:spcAft>
              <a:buClr>
                <a:schemeClr val="accent5"/>
              </a:buClr>
              <a:buSzPts val="1200"/>
              <a:buNone/>
              <a:defRPr sz="1200">
                <a:solidFill>
                  <a:schemeClr val="accent5"/>
                </a:solidFill>
              </a:defRPr>
            </a:lvl5pPr>
            <a:lvl6pPr lvl="5" rtl="0">
              <a:lnSpc>
                <a:spcPct val="100000"/>
              </a:lnSpc>
              <a:spcBef>
                <a:spcPts val="0"/>
              </a:spcBef>
              <a:spcAft>
                <a:spcPts val="0"/>
              </a:spcAft>
              <a:buClr>
                <a:schemeClr val="accent5"/>
              </a:buClr>
              <a:buSzPts val="1200"/>
              <a:buNone/>
              <a:defRPr sz="1200">
                <a:solidFill>
                  <a:schemeClr val="accent5"/>
                </a:solidFill>
              </a:defRPr>
            </a:lvl6pPr>
            <a:lvl7pPr lvl="6" rtl="0">
              <a:lnSpc>
                <a:spcPct val="100000"/>
              </a:lnSpc>
              <a:spcBef>
                <a:spcPts val="0"/>
              </a:spcBef>
              <a:spcAft>
                <a:spcPts val="0"/>
              </a:spcAft>
              <a:buClr>
                <a:schemeClr val="accent5"/>
              </a:buClr>
              <a:buSzPts val="1200"/>
              <a:buNone/>
              <a:defRPr sz="1200">
                <a:solidFill>
                  <a:schemeClr val="accent5"/>
                </a:solidFill>
              </a:defRPr>
            </a:lvl7pPr>
            <a:lvl8pPr lvl="7" rtl="0">
              <a:lnSpc>
                <a:spcPct val="100000"/>
              </a:lnSpc>
              <a:spcBef>
                <a:spcPts val="0"/>
              </a:spcBef>
              <a:spcAft>
                <a:spcPts val="0"/>
              </a:spcAft>
              <a:buClr>
                <a:schemeClr val="accent5"/>
              </a:buClr>
              <a:buSzPts val="1200"/>
              <a:buNone/>
              <a:defRPr sz="1200">
                <a:solidFill>
                  <a:schemeClr val="accent5"/>
                </a:solidFill>
              </a:defRPr>
            </a:lvl8pPr>
            <a:lvl9pPr lvl="8" rtl="0">
              <a:lnSpc>
                <a:spcPct val="100000"/>
              </a:lnSpc>
              <a:spcBef>
                <a:spcPts val="0"/>
              </a:spcBef>
              <a:spcAft>
                <a:spcPts val="0"/>
              </a:spcAft>
              <a:buClr>
                <a:schemeClr val="accent5"/>
              </a:buClr>
              <a:buSzPts val="1200"/>
              <a:buNone/>
              <a:defRPr sz="1200">
                <a:solidFill>
                  <a:schemeClr val="accent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theme" Target="../theme/theme3.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8" Type="http://schemas.openxmlformats.org/officeDocument/2006/relationships/slideLayout" Target="../slideLayouts/slideLayout65.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4.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57200" y="457200"/>
            <a:ext cx="8229600" cy="695400"/>
          </a:xfrm>
          <a:prstGeom prst="rect">
            <a:avLst/>
          </a:prstGeom>
          <a:noFill/>
          <a:ln>
            <a:noFill/>
          </a:ln>
        </p:spPr>
        <p:txBody>
          <a:bodyPr spcFirstLastPara="1" wrap="square" lIns="0" tIns="0" rIns="91425" bIns="91425" anchor="t" anchorCtr="0">
            <a:spAutoFit/>
          </a:bodyPr>
          <a:lstStyle>
            <a:lvl1pPr lvl="0"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1pPr>
            <a:lvl2pPr lvl="1"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2pPr>
            <a:lvl3pPr lvl="2"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3pPr>
            <a:lvl4pPr lvl="3"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4pPr>
            <a:lvl5pPr lvl="4"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5pPr>
            <a:lvl6pPr lvl="5"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6pPr>
            <a:lvl7pPr lvl="6"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7pPr>
            <a:lvl8pPr lvl="7"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8pPr>
            <a:lvl9pPr lvl="8"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9pPr>
          </a:lstStyle>
          <a:p>
            <a:endParaRPr/>
          </a:p>
        </p:txBody>
      </p:sp>
      <p:sp>
        <p:nvSpPr>
          <p:cNvPr id="142" name="Google Shape;142;p29"/>
          <p:cNvSpPr txBox="1">
            <a:spLocks noGrp="1"/>
          </p:cNvSpPr>
          <p:nvPr>
            <p:ph type="body" idx="1"/>
          </p:nvPr>
        </p:nvSpPr>
        <p:spPr>
          <a:xfrm>
            <a:off x="457200" y="1188720"/>
            <a:ext cx="8229600" cy="3416400"/>
          </a:xfrm>
          <a:prstGeom prst="rect">
            <a:avLst/>
          </a:prstGeom>
          <a:noFill/>
          <a:ln>
            <a:noFill/>
          </a:ln>
        </p:spPr>
        <p:txBody>
          <a:bodyPr spcFirstLastPara="1" wrap="square" lIns="0" tIns="91425" rIns="91425" bIns="91425" anchor="t" anchorCtr="0">
            <a:spAutoFit/>
          </a:bodyPr>
          <a:lstStyle>
            <a:lvl1pPr marL="457200" lvl="0" indent="-342900" rtl="0">
              <a:lnSpc>
                <a:spcPct val="115000"/>
              </a:lnSpc>
              <a:spcBef>
                <a:spcPts val="0"/>
              </a:spcBef>
              <a:spcAft>
                <a:spcPts val="0"/>
              </a:spcAft>
              <a:buClr>
                <a:schemeClr val="accent4"/>
              </a:buClr>
              <a:buSzPts val="1800"/>
              <a:buFont typeface="Helvetica Neue"/>
              <a:buChar char="●"/>
              <a:defRPr sz="1800">
                <a:solidFill>
                  <a:schemeClr val="accent4"/>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9pPr>
          </a:lstStyle>
          <a:p>
            <a:endParaRPr/>
          </a:p>
        </p:txBody>
      </p:sp>
      <p:sp>
        <p:nvSpPr>
          <p:cNvPr id="143" name="Google Shape;14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4"/>
        <p:cNvGrpSpPr/>
        <p:nvPr/>
      </p:nvGrpSpPr>
      <p:grpSpPr>
        <a:xfrm>
          <a:off x="0" y="0"/>
          <a:ext cx="0" cy="0"/>
          <a:chOff x="0" y="0"/>
          <a:chExt cx="0" cy="0"/>
        </a:xfrm>
      </p:grpSpPr>
      <p:sp>
        <p:nvSpPr>
          <p:cNvPr id="305" name="Google Shape;305;p60"/>
          <p:cNvSpPr txBox="1">
            <a:spLocks noGrp="1"/>
          </p:cNvSpPr>
          <p:nvPr>
            <p:ph type="title"/>
          </p:nvPr>
        </p:nvSpPr>
        <p:spPr>
          <a:xfrm>
            <a:off x="457200" y="457200"/>
            <a:ext cx="8229600" cy="695400"/>
          </a:xfrm>
          <a:prstGeom prst="rect">
            <a:avLst/>
          </a:prstGeom>
          <a:noFill/>
          <a:ln>
            <a:noFill/>
          </a:ln>
        </p:spPr>
        <p:txBody>
          <a:bodyPr spcFirstLastPara="1" wrap="square" lIns="0" tIns="0" rIns="91425" bIns="91425" anchor="t" anchorCtr="0">
            <a:spAutoFit/>
          </a:bodyPr>
          <a:lstStyle>
            <a:lvl1pPr lvl="0"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1pPr>
            <a:lvl2pPr lvl="1"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2pPr>
            <a:lvl3pPr lvl="2"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3pPr>
            <a:lvl4pPr lvl="3"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4pPr>
            <a:lvl5pPr lvl="4"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5pPr>
            <a:lvl6pPr lvl="5"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6pPr>
            <a:lvl7pPr lvl="6"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7pPr>
            <a:lvl8pPr lvl="7"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8pPr>
            <a:lvl9pPr lvl="8"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9pPr>
          </a:lstStyle>
          <a:p>
            <a:endParaRPr/>
          </a:p>
        </p:txBody>
      </p:sp>
      <p:sp>
        <p:nvSpPr>
          <p:cNvPr id="306" name="Google Shape;306;p60"/>
          <p:cNvSpPr txBox="1">
            <a:spLocks noGrp="1"/>
          </p:cNvSpPr>
          <p:nvPr>
            <p:ph type="body" idx="1"/>
          </p:nvPr>
        </p:nvSpPr>
        <p:spPr>
          <a:xfrm>
            <a:off x="457200" y="1188720"/>
            <a:ext cx="8229600" cy="3416400"/>
          </a:xfrm>
          <a:prstGeom prst="rect">
            <a:avLst/>
          </a:prstGeom>
          <a:noFill/>
          <a:ln>
            <a:noFill/>
          </a:ln>
        </p:spPr>
        <p:txBody>
          <a:bodyPr spcFirstLastPara="1" wrap="square" lIns="0" tIns="91425" rIns="91425" bIns="91425" anchor="t" anchorCtr="0">
            <a:spAutoFit/>
          </a:bodyPr>
          <a:lstStyle>
            <a:lvl1pPr marL="457200" lvl="0" indent="-342900" rtl="0">
              <a:lnSpc>
                <a:spcPct val="115000"/>
              </a:lnSpc>
              <a:spcBef>
                <a:spcPts val="0"/>
              </a:spcBef>
              <a:spcAft>
                <a:spcPts val="0"/>
              </a:spcAft>
              <a:buClr>
                <a:schemeClr val="accent4"/>
              </a:buClr>
              <a:buSzPts val="1800"/>
              <a:buFont typeface="Helvetica Neue"/>
              <a:buChar char="●"/>
              <a:defRPr sz="1800">
                <a:solidFill>
                  <a:schemeClr val="accent4"/>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9pPr>
          </a:lstStyle>
          <a:p>
            <a:endParaRPr/>
          </a:p>
        </p:txBody>
      </p:sp>
      <p:sp>
        <p:nvSpPr>
          <p:cNvPr id="307" name="Google Shape;307;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6"/>
        <p:cNvGrpSpPr/>
        <p:nvPr/>
      </p:nvGrpSpPr>
      <p:grpSpPr>
        <a:xfrm>
          <a:off x="0" y="0"/>
          <a:ext cx="0" cy="0"/>
          <a:chOff x="0" y="0"/>
          <a:chExt cx="0" cy="0"/>
        </a:xfrm>
      </p:grpSpPr>
      <p:sp>
        <p:nvSpPr>
          <p:cNvPr id="507" name="Google Shape;507;p102"/>
          <p:cNvSpPr txBox="1">
            <a:spLocks noGrp="1"/>
          </p:cNvSpPr>
          <p:nvPr>
            <p:ph type="title"/>
          </p:nvPr>
        </p:nvSpPr>
        <p:spPr>
          <a:xfrm>
            <a:off x="457200" y="457200"/>
            <a:ext cx="8229600" cy="695400"/>
          </a:xfrm>
          <a:prstGeom prst="rect">
            <a:avLst/>
          </a:prstGeom>
          <a:noFill/>
          <a:ln>
            <a:noFill/>
          </a:ln>
        </p:spPr>
        <p:txBody>
          <a:bodyPr spcFirstLastPara="1" wrap="square" lIns="0" tIns="0" rIns="91425" bIns="91425" anchor="t" anchorCtr="0">
            <a:spAutoFit/>
          </a:bodyPr>
          <a:lstStyle>
            <a:lvl1pPr lvl="0"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1pPr>
            <a:lvl2pPr lvl="1"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2pPr>
            <a:lvl3pPr lvl="2"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3pPr>
            <a:lvl4pPr lvl="3"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4pPr>
            <a:lvl5pPr lvl="4"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5pPr>
            <a:lvl6pPr lvl="5"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6pPr>
            <a:lvl7pPr lvl="6"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7pPr>
            <a:lvl8pPr lvl="7"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8pPr>
            <a:lvl9pPr lvl="8" rtl="0">
              <a:spcBef>
                <a:spcPts val="0"/>
              </a:spcBef>
              <a:spcAft>
                <a:spcPts val="0"/>
              </a:spcAft>
              <a:buClr>
                <a:schemeClr val="accent4"/>
              </a:buClr>
              <a:buSzPts val="2800"/>
              <a:buFont typeface="Helvetica Neue"/>
              <a:buNone/>
              <a:defRPr sz="2800" b="1">
                <a:solidFill>
                  <a:schemeClr val="accent4"/>
                </a:solidFill>
                <a:latin typeface="Helvetica Neue"/>
                <a:ea typeface="Helvetica Neue"/>
                <a:cs typeface="Helvetica Neue"/>
                <a:sym typeface="Helvetica Neue"/>
              </a:defRPr>
            </a:lvl9pPr>
          </a:lstStyle>
          <a:p>
            <a:endParaRPr/>
          </a:p>
        </p:txBody>
      </p:sp>
      <p:sp>
        <p:nvSpPr>
          <p:cNvPr id="508" name="Google Shape;508;p102"/>
          <p:cNvSpPr txBox="1">
            <a:spLocks noGrp="1"/>
          </p:cNvSpPr>
          <p:nvPr>
            <p:ph type="body" idx="1"/>
          </p:nvPr>
        </p:nvSpPr>
        <p:spPr>
          <a:xfrm>
            <a:off x="457200" y="1188720"/>
            <a:ext cx="8229600" cy="3416400"/>
          </a:xfrm>
          <a:prstGeom prst="rect">
            <a:avLst/>
          </a:prstGeom>
          <a:noFill/>
          <a:ln>
            <a:noFill/>
          </a:ln>
        </p:spPr>
        <p:txBody>
          <a:bodyPr spcFirstLastPara="1" wrap="square" lIns="0" tIns="91425" rIns="91425" bIns="91425" anchor="t" anchorCtr="0">
            <a:spAutoFit/>
          </a:bodyPr>
          <a:lstStyle>
            <a:lvl1pPr marL="457200" lvl="0" indent="-342900" rtl="0">
              <a:lnSpc>
                <a:spcPct val="115000"/>
              </a:lnSpc>
              <a:spcBef>
                <a:spcPts val="0"/>
              </a:spcBef>
              <a:spcAft>
                <a:spcPts val="0"/>
              </a:spcAft>
              <a:buClr>
                <a:schemeClr val="accent4"/>
              </a:buClr>
              <a:buSzPts val="1800"/>
              <a:buFont typeface="Helvetica Neue"/>
              <a:buChar char="●"/>
              <a:defRPr sz="1800">
                <a:solidFill>
                  <a:schemeClr val="accent4"/>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accent4"/>
              </a:buClr>
              <a:buSzPts val="1400"/>
              <a:buFont typeface="Helvetica Neue"/>
              <a:buChar char="■"/>
              <a:defRPr>
                <a:solidFill>
                  <a:schemeClr val="accent4"/>
                </a:solidFill>
                <a:latin typeface="Helvetica Neue"/>
                <a:ea typeface="Helvetica Neue"/>
                <a:cs typeface="Helvetica Neue"/>
                <a:sym typeface="Helvetica Neue"/>
              </a:defRPr>
            </a:lvl9pPr>
          </a:lstStyle>
          <a:p>
            <a:endParaRPr/>
          </a:p>
        </p:txBody>
      </p:sp>
      <p:sp>
        <p:nvSpPr>
          <p:cNvPr id="509" name="Google Shape;509;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6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hyperlink" Target="https://docs.google.com/document/d/13wBadpH4zSnu6vqI9ElRVvAOdGBhQ7d_lJTOpJaLx8c/ed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8.xml"/><Relationship Id="rId5" Type="http://schemas.openxmlformats.org/officeDocument/2006/relationships/hyperlink" Target="https://docs.google.com/document/d/13wBadpH4zSnu6vqI9ElRVvAOdGBhQ7d_lJTOpJaLx8c/edit"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8.xml"/><Relationship Id="rId4" Type="http://schemas.openxmlformats.org/officeDocument/2006/relationships/hyperlink" Target="https://docs.google.com/document/d/1f3Lx7lkWAwjmdoV1BOFX3cEULxy1vYmMY7qK-7UGvvE/edit#heading=h.ujhxhwcp0bf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8.xml"/><Relationship Id="rId4" Type="http://schemas.openxmlformats.org/officeDocument/2006/relationships/hyperlink" Target="https://docs.google.com/document/d/1qtDdNlQYvqWbbXi56cCLveBdYGs_g5NZilBLL-qVEO0/edit#heading=h.lxom7wt30c5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8.xml"/><Relationship Id="rId4" Type="http://schemas.openxmlformats.org/officeDocument/2006/relationships/hyperlink" Target="https://docs.google.com/document/d/1GhWGC-BN1_Aj_pj44WHj5JvGtnLI-otVm7wB6KCpbhA/edi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hyperlink" Target="https://guides.18f.gov/derisking/federal-field-guide/deciding-what-to-buy/#use-the-agile-contract-format-to-procure-agile-software-development-services" TargetMode="External"/><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8" Type="http://schemas.openxmlformats.org/officeDocument/2006/relationships/hyperlink" Target="https://docs.google.com/document/d/181c6SEWr46pZPEY12Fhw84aA4OWgGQaGAjHt4psRsRg/edit" TargetMode="External"/><Relationship Id="rId3" Type="http://schemas.openxmlformats.org/officeDocument/2006/relationships/hyperlink" Target="https://docs.google.com/document/d/13wBadpH4zSnu6vqI9ElRVvAOdGBhQ7d_lJTOpJaLx8c/edit" TargetMode="External"/><Relationship Id="rId7" Type="http://schemas.openxmlformats.org/officeDocument/2006/relationships/hyperlink" Target="https://docs.google.com/presentation/d/1VuJsbg40QZmwBUQpu6mcgSVDM1BBfM-FFjUjZ8-aCbU/edit#slide=id.g4deb5e1594_0_222"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hyperlink" Target="https://docs.google.com/document/d/1GhWGC-BN1_Aj_pj44WHj5JvGtnLI-otVm7wB6KCpbhA/edit" TargetMode="External"/><Relationship Id="rId11" Type="http://schemas.openxmlformats.org/officeDocument/2006/relationships/hyperlink" Target="https://docs.google.com/document/d/1dzD5-Z85rxl_NS4xt9kWG3-Gmmr_wrp5Grfm6FIrmgU/edit" TargetMode="External"/><Relationship Id="rId5" Type="http://schemas.openxmlformats.org/officeDocument/2006/relationships/hyperlink" Target="https://docs.google.com/document/d/1qtDdNlQYvqWbbXi56cCLveBdYGs_g5NZilBLL-qVEO0/edit#heading=h.lxom7wt30c5x" TargetMode="External"/><Relationship Id="rId10" Type="http://schemas.openxmlformats.org/officeDocument/2006/relationships/hyperlink" Target="https://guides.18f.gov/derisking/federal-field-guide/deciding-what-to-buy/#use-the-agile-contract-format-to-procure-agile-software-development-services" TargetMode="External"/><Relationship Id="rId4" Type="http://schemas.openxmlformats.org/officeDocument/2006/relationships/hyperlink" Target="https://docs.google.com/document/d/1f3Lx7lkWAwjmdoV1BOFX3cEULxy1vYmMY7qK-7UGvvE/edit#heading=h.ujhxhwcp0bf8" TargetMode="External"/><Relationship Id="rId9" Type="http://schemas.openxmlformats.org/officeDocument/2006/relationships/hyperlink" Target="https://docs.google.com/document/d/1Xo_NRSA5Zppe4tkCOZt81XcXu3pMO7QETj_qvH2ORfc/edi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ervicedelivery@gsa.gov"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23"/>
          <p:cNvSpPr txBox="1">
            <a:spLocks noGrp="1"/>
          </p:cNvSpPr>
          <p:nvPr>
            <p:ph type="ctrTitle"/>
          </p:nvPr>
        </p:nvSpPr>
        <p:spPr>
          <a:xfrm>
            <a:off x="457200" y="1198975"/>
            <a:ext cx="8229600" cy="554100"/>
          </a:xfrm>
          <a:prstGeom prst="rect">
            <a:avLst/>
          </a:prstGeom>
        </p:spPr>
        <p:txBody>
          <a:bodyPr spcFirstLastPara="1" wrap="square" lIns="0" tIns="91425" rIns="91425" bIns="91425" anchor="b" anchorCtr="0">
            <a:spAutoFit/>
          </a:bodyPr>
          <a:lstStyle/>
          <a:p>
            <a:pPr marL="0" lvl="0" indent="0" algn="l" rtl="0">
              <a:spcBef>
                <a:spcPts val="0"/>
              </a:spcBef>
              <a:spcAft>
                <a:spcPts val="0"/>
              </a:spcAft>
              <a:buNone/>
            </a:pPr>
            <a:r>
              <a:rPr lang="en" sz="2400"/>
              <a:t>Office of Integrated Marketing</a:t>
            </a:r>
            <a:endParaRPr sz="2400"/>
          </a:p>
        </p:txBody>
      </p:sp>
      <p:sp>
        <p:nvSpPr>
          <p:cNvPr id="641" name="Google Shape;641;p123"/>
          <p:cNvSpPr txBox="1">
            <a:spLocks noGrp="1"/>
          </p:cNvSpPr>
          <p:nvPr>
            <p:ph type="subTitle" idx="1"/>
          </p:nvPr>
        </p:nvSpPr>
        <p:spPr>
          <a:xfrm>
            <a:off x="457200" y="1635600"/>
            <a:ext cx="8229600" cy="1354500"/>
          </a:xfrm>
          <a:prstGeom prst="rect">
            <a:avLst/>
          </a:prstGeom>
        </p:spPr>
        <p:txBody>
          <a:bodyPr spcFirstLastPara="1" wrap="square" lIns="0" tIns="91425" rIns="91425" bIns="91425" anchor="t" anchorCtr="0">
            <a:spAutoFit/>
          </a:bodyPr>
          <a:lstStyle/>
          <a:p>
            <a:pPr marL="0" lvl="0" indent="0" algn="l" rtl="0">
              <a:spcBef>
                <a:spcPts val="0"/>
              </a:spcBef>
              <a:spcAft>
                <a:spcPts val="0"/>
              </a:spcAft>
              <a:buNone/>
            </a:pPr>
            <a:r>
              <a:rPr lang="en" sz="3800"/>
              <a:t>Agile Contracting - </a:t>
            </a:r>
            <a:endParaRPr sz="3800"/>
          </a:p>
          <a:p>
            <a:pPr marL="0" lvl="0" indent="0" algn="l" rtl="0">
              <a:spcBef>
                <a:spcPts val="0"/>
              </a:spcBef>
              <a:spcAft>
                <a:spcPts val="0"/>
              </a:spcAft>
              <a:buNone/>
            </a:pPr>
            <a:r>
              <a:rPr lang="en" sz="3800"/>
              <a:t>Nimbly Work your Way to Success</a:t>
            </a:r>
            <a:endParaRPr sz="3800"/>
          </a:p>
        </p:txBody>
      </p:sp>
      <p:sp>
        <p:nvSpPr>
          <p:cNvPr id="642" name="Google Shape;642;p123"/>
          <p:cNvSpPr txBox="1">
            <a:spLocks noGrp="1"/>
          </p:cNvSpPr>
          <p:nvPr>
            <p:ph type="subTitle" idx="2"/>
          </p:nvPr>
        </p:nvSpPr>
        <p:spPr>
          <a:xfrm>
            <a:off x="457200" y="3134775"/>
            <a:ext cx="8229600" cy="369300"/>
          </a:xfrm>
          <a:prstGeom prst="rect">
            <a:avLst/>
          </a:prstGeom>
        </p:spPr>
        <p:txBody>
          <a:bodyPr spcFirstLastPara="1" wrap="square" lIns="0" tIns="91425" rIns="91425" bIns="91425" anchor="t" anchorCtr="0">
            <a:spAutoFit/>
          </a:bodyPr>
          <a:lstStyle/>
          <a:p>
            <a:pPr marL="0" lvl="0" indent="0" algn="l" rtl="0">
              <a:spcBef>
                <a:spcPts val="0"/>
              </a:spcBef>
              <a:spcAft>
                <a:spcPts val="0"/>
              </a:spcAft>
              <a:buNone/>
            </a:pPr>
            <a:r>
              <a:rPr lang="en"/>
              <a:t>February 6th,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2" name="Google Shape;692;p132"/>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Why it matters?</a:t>
            </a:r>
            <a:endParaRPr/>
          </a:p>
        </p:txBody>
      </p:sp>
      <p:sp>
        <p:nvSpPr>
          <p:cNvPr id="690" name="Google Shape;690;p132"/>
          <p:cNvSpPr txBox="1">
            <a:spLocks noGrp="1"/>
          </p:cNvSpPr>
          <p:nvPr>
            <p:ph type="body" idx="1"/>
          </p:nvPr>
        </p:nvSpPr>
        <p:spPr>
          <a:xfrm>
            <a:off x="457200" y="1082825"/>
            <a:ext cx="3854400" cy="3416400"/>
          </a:xfrm>
          <a:prstGeom prst="rect">
            <a:avLst/>
          </a:prstGeom>
        </p:spPr>
        <p:txBody>
          <a:bodyPr spcFirstLastPara="1" wrap="square" lIns="0" tIns="91425" rIns="91425" bIns="91425" anchor="t" anchorCtr="0">
            <a:noAutofit/>
          </a:bodyPr>
          <a:lstStyle/>
          <a:p>
            <a:pPr marL="457200" lvl="0" indent="-317500" algn="l" rtl="0">
              <a:spcBef>
                <a:spcPts val="0"/>
              </a:spcBef>
              <a:spcAft>
                <a:spcPts val="0"/>
              </a:spcAft>
              <a:buSzPts val="1400"/>
              <a:buAutoNum type="arabicPeriod"/>
            </a:pPr>
            <a:r>
              <a:rPr lang="en"/>
              <a:t>GSA program offices, tech, design, and acquisition work as a cross functional team (a modern integrated project team (IPT))</a:t>
            </a:r>
            <a:endParaRPr/>
          </a:p>
          <a:p>
            <a:pPr marL="457200" lvl="0" indent="-317500" algn="l" rtl="0">
              <a:spcBef>
                <a:spcPts val="0"/>
              </a:spcBef>
              <a:spcAft>
                <a:spcPts val="0"/>
              </a:spcAft>
              <a:buSzPts val="1400"/>
              <a:buAutoNum type="arabicPeriod"/>
            </a:pPr>
            <a:r>
              <a:rPr lang="en"/>
              <a:t>Acquisition workforce understands how to and the importance of facilitating the IPT through the user-centered procurement lifecycle</a:t>
            </a:r>
            <a:endParaRPr/>
          </a:p>
          <a:p>
            <a:pPr marL="457200" lvl="0" indent="-317500" algn="l" rtl="0">
              <a:spcBef>
                <a:spcPts val="0"/>
              </a:spcBef>
              <a:spcAft>
                <a:spcPts val="0"/>
              </a:spcAft>
              <a:buSzPts val="1400"/>
              <a:buAutoNum type="arabicPeriod"/>
            </a:pPr>
            <a:r>
              <a:rPr lang="en"/>
              <a:t>Altering project/procurement intake: understanding user needs at the start of a project; and how to choose the acquisition strategy best for user need</a:t>
            </a:r>
            <a:endParaRPr/>
          </a:p>
          <a:p>
            <a:pPr marL="457200" lvl="0" indent="-317500" algn="l" rtl="0">
              <a:spcBef>
                <a:spcPts val="0"/>
              </a:spcBef>
              <a:spcAft>
                <a:spcPts val="0"/>
              </a:spcAft>
              <a:buSzPts val="1400"/>
              <a:buAutoNum type="arabicPeriod"/>
            </a:pPr>
            <a:r>
              <a:rPr lang="en"/>
              <a:t>Connecting with strong industry partners and shaping the industry to focus on UX</a:t>
            </a:r>
            <a:endParaRPr/>
          </a:p>
          <a:p>
            <a:pPr marL="457200" lvl="0" indent="-317500" algn="l" rtl="0">
              <a:spcBef>
                <a:spcPts val="0"/>
              </a:spcBef>
              <a:spcAft>
                <a:spcPts val="0"/>
              </a:spcAft>
              <a:buSzPts val="1400"/>
              <a:buAutoNum type="arabicPeriod"/>
            </a:pPr>
            <a:r>
              <a:rPr lang="en"/>
              <a:t>Contracts structured to support iterative, user-centered delivery</a:t>
            </a:r>
            <a:endParaRPr/>
          </a:p>
          <a:p>
            <a:pPr marL="0" lvl="0" indent="0" algn="l" rtl="0">
              <a:spcBef>
                <a:spcPts val="1200"/>
              </a:spcBef>
              <a:spcAft>
                <a:spcPts val="1200"/>
              </a:spcAft>
              <a:buNone/>
            </a:pPr>
            <a:endParaRPr/>
          </a:p>
        </p:txBody>
      </p:sp>
      <p:sp>
        <p:nvSpPr>
          <p:cNvPr id="691" name="Google Shape;691;p132"/>
          <p:cNvSpPr txBox="1">
            <a:spLocks noGrp="1"/>
          </p:cNvSpPr>
          <p:nvPr>
            <p:ph type="body" idx="2"/>
          </p:nvPr>
        </p:nvSpPr>
        <p:spPr>
          <a:xfrm>
            <a:off x="4832400" y="1152475"/>
            <a:ext cx="3854400" cy="3416400"/>
          </a:xfrm>
          <a:prstGeom prst="rect">
            <a:avLst/>
          </a:prstGeom>
        </p:spPr>
        <p:txBody>
          <a:bodyPr spcFirstLastPara="1" wrap="square" lIns="0" tIns="91425" rIns="91425" bIns="91425" anchor="t" anchorCtr="0">
            <a:noAutofit/>
          </a:bodyPr>
          <a:lstStyle/>
          <a:p>
            <a:pPr marL="457200" lvl="0" indent="-317500" algn="l" rtl="0">
              <a:spcBef>
                <a:spcPts val="0"/>
              </a:spcBef>
              <a:spcAft>
                <a:spcPts val="0"/>
              </a:spcAft>
              <a:buSzPts val="1400"/>
              <a:buAutoNum type="arabicPeriod"/>
            </a:pPr>
            <a:r>
              <a:rPr lang="en"/>
              <a:t>It derisks procurements</a:t>
            </a:r>
            <a:endParaRPr/>
          </a:p>
          <a:p>
            <a:pPr marL="457200" lvl="0" indent="-317500" algn="l" rtl="0">
              <a:spcBef>
                <a:spcPts val="0"/>
              </a:spcBef>
              <a:spcAft>
                <a:spcPts val="0"/>
              </a:spcAft>
              <a:buSzPts val="1400"/>
              <a:buAutoNum type="arabicPeriod"/>
            </a:pPr>
            <a:r>
              <a:rPr lang="en"/>
              <a:t>It structures contracts to allow for flexibility and industry collaboration</a:t>
            </a:r>
            <a:endParaRPr/>
          </a:p>
          <a:p>
            <a:pPr marL="457200" lvl="0" indent="-317500" algn="l" rtl="0">
              <a:spcBef>
                <a:spcPts val="0"/>
              </a:spcBef>
              <a:spcAft>
                <a:spcPts val="0"/>
              </a:spcAft>
              <a:buSzPts val="1400"/>
              <a:buAutoNum type="arabicPeriod"/>
            </a:pPr>
            <a:r>
              <a:rPr lang="en"/>
              <a:t>It reduces burden and task completion time</a:t>
            </a:r>
            <a:endParaRPr/>
          </a:p>
          <a:p>
            <a:pPr marL="457200" lvl="0" indent="-317500" algn="l" rtl="0">
              <a:spcBef>
                <a:spcPts val="0"/>
              </a:spcBef>
              <a:spcAft>
                <a:spcPts val="0"/>
              </a:spcAft>
              <a:buSzPts val="1400"/>
              <a:buAutoNum type="arabicPeriod"/>
            </a:pPr>
            <a:r>
              <a:rPr lang="en"/>
              <a:t>It encourages delivery of working software</a:t>
            </a:r>
            <a:endParaRPr/>
          </a:p>
          <a:p>
            <a:pPr marL="457200" lvl="0" indent="-317500" algn="l" rtl="0">
              <a:spcBef>
                <a:spcPts val="0"/>
              </a:spcBef>
              <a:spcAft>
                <a:spcPts val="0"/>
              </a:spcAft>
              <a:buSzPts val="1400"/>
              <a:buAutoNum type="arabicPeriod"/>
            </a:pPr>
            <a:r>
              <a:rPr lang="en"/>
              <a:t>It often saves money</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6"/>
        <p:cNvGrpSpPr/>
        <p:nvPr/>
      </p:nvGrpSpPr>
      <p:grpSpPr>
        <a:xfrm>
          <a:off x="0" y="0"/>
          <a:ext cx="0" cy="0"/>
          <a:chOff x="0" y="0"/>
          <a:chExt cx="0" cy="0"/>
        </a:xfrm>
      </p:grpSpPr>
      <p:sp>
        <p:nvSpPr>
          <p:cNvPr id="706" name="Google Shape;706;p133">
            <a:extLst>
              <a:ext uri="{C183D7F6-B498-43B3-948B-1728B52AA6E4}">
                <adec:decorative xmlns:adec="http://schemas.microsoft.com/office/drawing/2017/decorative" val="1"/>
              </a:ext>
            </a:extLst>
          </p:cNvPr>
          <p:cNvSpPr/>
          <p:nvPr/>
        </p:nvSpPr>
        <p:spPr>
          <a:xfrm>
            <a:off x="511598" y="284200"/>
            <a:ext cx="658200" cy="612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pic>
        <p:nvPicPr>
          <p:cNvPr id="707" name="Google Shape;707;p1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8518" y="398463"/>
            <a:ext cx="384346" cy="384346"/>
          </a:xfrm>
          <a:prstGeom prst="rect">
            <a:avLst/>
          </a:prstGeom>
          <a:noFill/>
          <a:ln>
            <a:noFill/>
          </a:ln>
        </p:spPr>
      </p:pic>
      <p:sp>
        <p:nvSpPr>
          <p:cNvPr id="752" name="Google Shape;752;p133"/>
          <p:cNvSpPr txBox="1">
            <a:spLocks noGrp="1"/>
          </p:cNvSpPr>
          <p:nvPr>
            <p:ph type="title"/>
          </p:nvPr>
        </p:nvSpPr>
        <p:spPr>
          <a:xfrm>
            <a:off x="1379075" y="457200"/>
            <a:ext cx="73077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Agile Contracting Strategy v Waterfall</a:t>
            </a:r>
            <a:endParaRPr/>
          </a:p>
        </p:txBody>
      </p:sp>
      <p:cxnSp>
        <p:nvCxnSpPr>
          <p:cNvPr id="746" name="Google Shape;746;p133">
            <a:extLst>
              <a:ext uri="{C183D7F6-B498-43B3-948B-1728B52AA6E4}">
                <adec:decorative xmlns:adec="http://schemas.microsoft.com/office/drawing/2017/decorative" val="1"/>
              </a:ext>
            </a:extLst>
          </p:cNvPr>
          <p:cNvCxnSpPr/>
          <p:nvPr/>
        </p:nvCxnSpPr>
        <p:spPr>
          <a:xfrm>
            <a:off x="497114" y="1085367"/>
            <a:ext cx="8199300" cy="0"/>
          </a:xfrm>
          <a:prstGeom prst="straightConnector1">
            <a:avLst/>
          </a:prstGeom>
          <a:noFill/>
          <a:ln w="9525" cap="flat" cmpd="sng">
            <a:solidFill>
              <a:srgbClr val="046B99"/>
            </a:solidFill>
            <a:prstDash val="dot"/>
            <a:round/>
            <a:headEnd type="none" w="med" len="med"/>
            <a:tailEnd type="none" w="med" len="med"/>
          </a:ln>
        </p:spPr>
      </p:cxnSp>
      <p:sp>
        <p:nvSpPr>
          <p:cNvPr id="708" name="Google Shape;708;p133"/>
          <p:cNvSpPr txBox="1"/>
          <p:nvPr/>
        </p:nvSpPr>
        <p:spPr>
          <a:xfrm>
            <a:off x="395625" y="1060750"/>
            <a:ext cx="1617000" cy="38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accent2"/>
                </a:solidFill>
                <a:latin typeface="Helvetica Neue"/>
                <a:ea typeface="Helvetica Neue"/>
                <a:cs typeface="Helvetica Neue"/>
                <a:sym typeface="Helvetica Neue"/>
              </a:rPr>
              <a:t>FROM WATERFALL</a:t>
            </a:r>
            <a:endParaRPr sz="1200" dirty="0">
              <a:solidFill>
                <a:schemeClr val="accent2"/>
              </a:solidFill>
              <a:latin typeface="Helvetica Neue"/>
              <a:ea typeface="Helvetica Neue"/>
              <a:cs typeface="Helvetica Neue"/>
              <a:sym typeface="Helvetica Neue"/>
            </a:endParaRPr>
          </a:p>
        </p:txBody>
      </p:sp>
      <p:sp>
        <p:nvSpPr>
          <p:cNvPr id="705" name="Google Shape;705;p133" descr="Assessment Phase I and Implementation Phase II of Waterfall Strategy"/>
          <p:cNvSpPr/>
          <p:nvPr/>
        </p:nvSpPr>
        <p:spPr>
          <a:xfrm>
            <a:off x="484300" y="1481825"/>
            <a:ext cx="8228400" cy="11973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3"/>
          <p:cNvSpPr txBox="1"/>
          <p:nvPr/>
        </p:nvSpPr>
        <p:spPr>
          <a:xfrm>
            <a:off x="520750" y="1487075"/>
            <a:ext cx="16170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t>Assessment Phase I</a:t>
            </a:r>
            <a:endParaRPr sz="1100" b="1" dirty="0"/>
          </a:p>
        </p:txBody>
      </p:sp>
      <p:pic>
        <p:nvPicPr>
          <p:cNvPr id="710" name="Google Shape;710;p133" descr="Graphic of checklist  "/>
          <p:cNvPicPr preferRelativeResize="0"/>
          <p:nvPr/>
        </p:nvPicPr>
        <p:blipFill>
          <a:blip r:embed="rId4">
            <a:alphaModFix/>
          </a:blip>
          <a:stretch>
            <a:fillRect/>
          </a:stretch>
        </p:blipFill>
        <p:spPr>
          <a:xfrm>
            <a:off x="795431" y="1786317"/>
            <a:ext cx="654825" cy="631301"/>
          </a:xfrm>
          <a:prstGeom prst="rect">
            <a:avLst/>
          </a:prstGeom>
          <a:noFill/>
          <a:ln>
            <a:noFill/>
          </a:ln>
        </p:spPr>
      </p:pic>
      <p:pic>
        <p:nvPicPr>
          <p:cNvPr id="729" name="Google Shape;729;p133">
            <a:extLst>
              <a:ext uri="{C183D7F6-B498-43B3-948B-1728B52AA6E4}">
                <adec:decorative xmlns:adec="http://schemas.microsoft.com/office/drawing/2017/decorative" val="1"/>
              </a:ext>
            </a:extLst>
          </p:cNvPr>
          <p:cNvPicPr preferRelativeResize="0"/>
          <p:nvPr/>
        </p:nvPicPr>
        <p:blipFill rotWithShape="1">
          <a:blip r:embed="rId5">
            <a:alphaModFix/>
          </a:blip>
          <a:srcRect l="92757" t="-61700" b="-98309"/>
          <a:stretch/>
        </p:blipFill>
        <p:spPr>
          <a:xfrm>
            <a:off x="1588950" y="1899425"/>
            <a:ext cx="548700" cy="495300"/>
          </a:xfrm>
          <a:prstGeom prst="rect">
            <a:avLst/>
          </a:prstGeom>
          <a:noFill/>
          <a:ln>
            <a:noFill/>
          </a:ln>
        </p:spPr>
      </p:pic>
      <p:pic>
        <p:nvPicPr>
          <p:cNvPr id="709" name="Google Shape;709;p133" descr="Graphic of pencil and paper"/>
          <p:cNvPicPr preferRelativeResize="0"/>
          <p:nvPr/>
        </p:nvPicPr>
        <p:blipFill>
          <a:blip r:embed="rId6">
            <a:alphaModFix/>
          </a:blip>
          <a:stretch>
            <a:fillRect/>
          </a:stretch>
        </p:blipFill>
        <p:spPr>
          <a:xfrm>
            <a:off x="2276349" y="1808413"/>
            <a:ext cx="599525" cy="599525"/>
          </a:xfrm>
          <a:prstGeom prst="rect">
            <a:avLst/>
          </a:prstGeom>
          <a:noFill/>
          <a:ln>
            <a:noFill/>
          </a:ln>
        </p:spPr>
      </p:pic>
      <p:pic>
        <p:nvPicPr>
          <p:cNvPr id="730" name="Google Shape;730;p133">
            <a:extLst>
              <a:ext uri="{C183D7F6-B498-43B3-948B-1728B52AA6E4}">
                <adec:decorative xmlns:adec="http://schemas.microsoft.com/office/drawing/2017/decorative" val="1"/>
              </a:ext>
            </a:extLst>
          </p:cNvPr>
          <p:cNvPicPr preferRelativeResize="0"/>
          <p:nvPr/>
        </p:nvPicPr>
        <p:blipFill rotWithShape="1">
          <a:blip r:embed="rId5">
            <a:alphaModFix/>
          </a:blip>
          <a:srcRect l="92757" t="-61700" b="-98309"/>
          <a:stretch/>
        </p:blipFill>
        <p:spPr>
          <a:xfrm>
            <a:off x="3014575" y="1899425"/>
            <a:ext cx="548700" cy="495300"/>
          </a:xfrm>
          <a:prstGeom prst="rect">
            <a:avLst/>
          </a:prstGeom>
          <a:noFill/>
          <a:ln>
            <a:noFill/>
          </a:ln>
        </p:spPr>
      </p:pic>
      <p:sp>
        <p:nvSpPr>
          <p:cNvPr id="749" name="Google Shape;749;p133"/>
          <p:cNvSpPr txBox="1"/>
          <p:nvPr/>
        </p:nvSpPr>
        <p:spPr>
          <a:xfrm>
            <a:off x="4030475" y="1445050"/>
            <a:ext cx="17877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t>Implementation Phase II</a:t>
            </a:r>
            <a:endParaRPr sz="1100" b="1" dirty="0"/>
          </a:p>
        </p:txBody>
      </p:sp>
      <p:pic>
        <p:nvPicPr>
          <p:cNvPr id="728" name="Google Shape;728;p133">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3726888" y="1755688"/>
            <a:ext cx="2819400" cy="733425"/>
          </a:xfrm>
          <a:prstGeom prst="rect">
            <a:avLst/>
          </a:prstGeom>
          <a:noFill/>
          <a:ln>
            <a:noFill/>
          </a:ln>
        </p:spPr>
      </p:pic>
      <p:pic>
        <p:nvPicPr>
          <p:cNvPr id="731" name="Google Shape;731;p133">
            <a:extLst>
              <a:ext uri="{C183D7F6-B498-43B3-948B-1728B52AA6E4}">
                <adec:decorative xmlns:adec="http://schemas.microsoft.com/office/drawing/2017/decorative" val="1"/>
              </a:ext>
            </a:extLst>
          </p:cNvPr>
          <p:cNvPicPr preferRelativeResize="0"/>
          <p:nvPr/>
        </p:nvPicPr>
        <p:blipFill rotWithShape="1">
          <a:blip r:embed="rId5">
            <a:alphaModFix/>
          </a:blip>
          <a:srcRect l="92757" t="-61700" b="-98309"/>
          <a:stretch/>
        </p:blipFill>
        <p:spPr>
          <a:xfrm>
            <a:off x="6656900" y="1899425"/>
            <a:ext cx="548700" cy="495300"/>
          </a:xfrm>
          <a:prstGeom prst="rect">
            <a:avLst/>
          </a:prstGeom>
          <a:noFill/>
          <a:ln>
            <a:noFill/>
          </a:ln>
        </p:spPr>
      </p:pic>
      <p:pic>
        <p:nvPicPr>
          <p:cNvPr id="711" name="Google Shape;711;p133" descr="Completed document graphic"/>
          <p:cNvPicPr preferRelativeResize="0"/>
          <p:nvPr/>
        </p:nvPicPr>
        <p:blipFill>
          <a:blip r:embed="rId8">
            <a:alphaModFix/>
          </a:blip>
          <a:stretch>
            <a:fillRect/>
          </a:stretch>
        </p:blipFill>
        <p:spPr>
          <a:xfrm>
            <a:off x="7466010" y="1763963"/>
            <a:ext cx="766254" cy="766225"/>
          </a:xfrm>
          <a:prstGeom prst="rect">
            <a:avLst/>
          </a:prstGeom>
          <a:noFill/>
          <a:ln>
            <a:noFill/>
          </a:ln>
        </p:spPr>
      </p:pic>
      <p:grpSp>
        <p:nvGrpSpPr>
          <p:cNvPr id="740" name="Google Shape;740;p133">
            <a:extLst>
              <a:ext uri="{C183D7F6-B498-43B3-948B-1728B52AA6E4}">
                <adec:decorative xmlns:adec="http://schemas.microsoft.com/office/drawing/2017/decorative" val="1"/>
              </a:ext>
            </a:extLst>
          </p:cNvPr>
          <p:cNvGrpSpPr/>
          <p:nvPr/>
        </p:nvGrpSpPr>
        <p:grpSpPr>
          <a:xfrm>
            <a:off x="8327501" y="2537150"/>
            <a:ext cx="313125" cy="323925"/>
            <a:chOff x="7594876" y="2537150"/>
            <a:chExt cx="313125" cy="323925"/>
          </a:xfrm>
        </p:grpSpPr>
        <p:sp>
          <p:nvSpPr>
            <p:cNvPr id="741" name="Google Shape;741;p133"/>
            <p:cNvSpPr/>
            <p:nvPr/>
          </p:nvSpPr>
          <p:spPr>
            <a:xfrm>
              <a:off x="7604397" y="2551515"/>
              <a:ext cx="280500" cy="28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2" name="Google Shape;742;p133"/>
            <p:cNvPicPr preferRelativeResize="0"/>
            <p:nvPr/>
          </p:nvPicPr>
          <p:blipFill>
            <a:blip r:embed="rId9">
              <a:alphaModFix/>
            </a:blip>
            <a:stretch>
              <a:fillRect/>
            </a:stretch>
          </p:blipFill>
          <p:spPr>
            <a:xfrm>
              <a:off x="7594876" y="2537150"/>
              <a:ext cx="313125" cy="323925"/>
            </a:xfrm>
            <a:prstGeom prst="rect">
              <a:avLst/>
            </a:prstGeom>
            <a:noFill/>
            <a:ln>
              <a:noFill/>
            </a:ln>
          </p:spPr>
        </p:pic>
      </p:grpSp>
      <p:cxnSp>
        <p:nvCxnSpPr>
          <p:cNvPr id="748" name="Google Shape;748;p133">
            <a:extLst>
              <a:ext uri="{C183D7F6-B498-43B3-948B-1728B52AA6E4}">
                <adec:decorative xmlns:adec="http://schemas.microsoft.com/office/drawing/2017/decorative" val="1"/>
              </a:ext>
            </a:extLst>
          </p:cNvPr>
          <p:cNvCxnSpPr/>
          <p:nvPr/>
        </p:nvCxnSpPr>
        <p:spPr>
          <a:xfrm>
            <a:off x="495300" y="2951600"/>
            <a:ext cx="8239200" cy="0"/>
          </a:xfrm>
          <a:prstGeom prst="straightConnector1">
            <a:avLst/>
          </a:prstGeom>
          <a:noFill/>
          <a:ln w="9525" cap="flat" cmpd="sng">
            <a:solidFill>
              <a:srgbClr val="046B99"/>
            </a:solidFill>
            <a:prstDash val="dot"/>
            <a:round/>
            <a:headEnd type="none" w="med" len="med"/>
            <a:tailEnd type="none" w="med" len="med"/>
          </a:ln>
        </p:spPr>
      </p:cxnSp>
      <p:sp>
        <p:nvSpPr>
          <p:cNvPr id="747" name="Google Shape;747;p133"/>
          <p:cNvSpPr txBox="1"/>
          <p:nvPr/>
        </p:nvSpPr>
        <p:spPr>
          <a:xfrm>
            <a:off x="382750" y="2899500"/>
            <a:ext cx="2739600" cy="32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accent2"/>
                </a:solidFill>
                <a:latin typeface="Helvetica Neue"/>
                <a:ea typeface="Helvetica Neue"/>
                <a:cs typeface="Helvetica Neue"/>
                <a:sym typeface="Helvetica Neue"/>
              </a:rPr>
              <a:t>TO AGILE </a:t>
            </a:r>
            <a:endParaRPr sz="1200" b="1" dirty="0">
              <a:solidFill>
                <a:schemeClr val="accent2"/>
              </a:solidFill>
              <a:latin typeface="Helvetica Neue"/>
              <a:ea typeface="Helvetica Neue"/>
              <a:cs typeface="Helvetica Neue"/>
              <a:sym typeface="Helvetica Neue"/>
            </a:endParaRPr>
          </a:p>
        </p:txBody>
      </p:sp>
      <p:pic>
        <p:nvPicPr>
          <p:cNvPr id="750" name="Google Shape;750;p133" descr="Graphic of a map"/>
          <p:cNvPicPr preferRelativeResize="0"/>
          <p:nvPr/>
        </p:nvPicPr>
        <p:blipFill>
          <a:blip r:embed="rId10">
            <a:alphaModFix/>
          </a:blip>
          <a:stretch>
            <a:fillRect/>
          </a:stretch>
        </p:blipFill>
        <p:spPr>
          <a:xfrm>
            <a:off x="484307" y="3252267"/>
            <a:ext cx="548700" cy="548700"/>
          </a:xfrm>
          <a:prstGeom prst="rect">
            <a:avLst/>
          </a:prstGeom>
          <a:noFill/>
          <a:ln>
            <a:noFill/>
          </a:ln>
        </p:spPr>
      </p:pic>
      <p:pic>
        <p:nvPicPr>
          <p:cNvPr id="751" name="Google Shape;751;p13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136079" y="3452550"/>
            <a:ext cx="7576501" cy="190500"/>
          </a:xfrm>
          <a:prstGeom prst="rect">
            <a:avLst/>
          </a:prstGeom>
          <a:noFill/>
          <a:ln>
            <a:noFill/>
          </a:ln>
        </p:spPr>
      </p:pic>
      <p:grpSp>
        <p:nvGrpSpPr>
          <p:cNvPr id="712" name="Google Shape;712;p133" descr="Agile Contracting Graphic of Months"/>
          <p:cNvGrpSpPr/>
          <p:nvPr/>
        </p:nvGrpSpPr>
        <p:grpSpPr>
          <a:xfrm>
            <a:off x="471829" y="3832833"/>
            <a:ext cx="2650662" cy="1019153"/>
            <a:chOff x="624200" y="3743325"/>
            <a:chExt cx="2947800" cy="1133400"/>
          </a:xfrm>
        </p:grpSpPr>
        <p:sp>
          <p:nvSpPr>
            <p:cNvPr id="713" name="Google Shape;713;p133"/>
            <p:cNvSpPr/>
            <p:nvPr/>
          </p:nvSpPr>
          <p:spPr>
            <a:xfrm>
              <a:off x="624200" y="3743325"/>
              <a:ext cx="2947800" cy="1133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133" descr="thin-0033_search_find_zoom.png"/>
            <p:cNvPicPr preferRelativeResize="0"/>
            <p:nvPr/>
          </p:nvPicPr>
          <p:blipFill>
            <a:blip r:embed="rId11">
              <a:alphaModFix/>
            </a:blip>
            <a:stretch>
              <a:fillRect/>
            </a:stretch>
          </p:blipFill>
          <p:spPr>
            <a:xfrm>
              <a:off x="799019" y="4164873"/>
              <a:ext cx="421600" cy="421600"/>
            </a:xfrm>
            <a:prstGeom prst="rect">
              <a:avLst/>
            </a:prstGeom>
            <a:noFill/>
            <a:ln>
              <a:noFill/>
            </a:ln>
          </p:spPr>
        </p:pic>
        <p:pic>
          <p:nvPicPr>
            <p:cNvPr id="715" name="Google Shape;715;p133" descr="Group.png"/>
            <p:cNvPicPr preferRelativeResize="0"/>
            <p:nvPr/>
          </p:nvPicPr>
          <p:blipFill>
            <a:blip r:embed="rId12">
              <a:alphaModFix/>
            </a:blip>
            <a:stretch>
              <a:fillRect/>
            </a:stretch>
          </p:blipFill>
          <p:spPr>
            <a:xfrm>
              <a:off x="1973731" y="4133043"/>
              <a:ext cx="952500" cy="390525"/>
            </a:xfrm>
            <a:prstGeom prst="rect">
              <a:avLst/>
            </a:prstGeom>
            <a:noFill/>
            <a:ln>
              <a:noFill/>
            </a:ln>
          </p:spPr>
        </p:pic>
        <p:pic>
          <p:nvPicPr>
            <p:cNvPr id="716" name="Google Shape;716;p133" descr="thin-0001_compose_write_pencil_new.png"/>
            <p:cNvPicPr preferRelativeResize="0"/>
            <p:nvPr/>
          </p:nvPicPr>
          <p:blipFill>
            <a:blip r:embed="rId6">
              <a:alphaModFix/>
            </a:blip>
            <a:stretch>
              <a:fillRect/>
            </a:stretch>
          </p:blipFill>
          <p:spPr>
            <a:xfrm>
              <a:off x="1415257" y="4128000"/>
              <a:ext cx="421600" cy="421600"/>
            </a:xfrm>
            <a:prstGeom prst="rect">
              <a:avLst/>
            </a:prstGeom>
            <a:noFill/>
            <a:ln>
              <a:noFill/>
            </a:ln>
          </p:spPr>
        </p:pic>
        <p:pic>
          <p:nvPicPr>
            <p:cNvPr id="717" name="Google Shape;717;p133" descr="thin-0020_ipad_reading_mobile.png"/>
            <p:cNvPicPr preferRelativeResize="0"/>
            <p:nvPr/>
          </p:nvPicPr>
          <p:blipFill>
            <a:blip r:embed="rId8">
              <a:alphaModFix/>
            </a:blip>
            <a:stretch>
              <a:fillRect/>
            </a:stretch>
          </p:blipFill>
          <p:spPr>
            <a:xfrm>
              <a:off x="3033225" y="4126400"/>
              <a:ext cx="495323" cy="495300"/>
            </a:xfrm>
            <a:prstGeom prst="rect">
              <a:avLst/>
            </a:prstGeom>
            <a:noFill/>
            <a:ln>
              <a:noFill/>
            </a:ln>
          </p:spPr>
        </p:pic>
        <p:pic>
          <p:nvPicPr>
            <p:cNvPr id="718" name="Google Shape;718;p133" descr="Group 3.png"/>
            <p:cNvPicPr preferRelativeResize="0"/>
            <p:nvPr/>
          </p:nvPicPr>
          <p:blipFill>
            <a:blip r:embed="rId13">
              <a:alphaModFix/>
            </a:blip>
            <a:stretch>
              <a:fillRect/>
            </a:stretch>
          </p:blipFill>
          <p:spPr>
            <a:xfrm>
              <a:off x="2524550" y="3843385"/>
              <a:ext cx="548700" cy="198477"/>
            </a:xfrm>
            <a:prstGeom prst="rect">
              <a:avLst/>
            </a:prstGeom>
            <a:noFill/>
            <a:ln>
              <a:noFill/>
            </a:ln>
          </p:spPr>
        </p:pic>
        <p:pic>
          <p:nvPicPr>
            <p:cNvPr id="719" name="Google Shape;719;p133" descr="Group 3.png"/>
            <p:cNvPicPr preferRelativeResize="0"/>
            <p:nvPr/>
          </p:nvPicPr>
          <p:blipFill>
            <a:blip r:embed="rId13">
              <a:alphaModFix/>
            </a:blip>
            <a:stretch>
              <a:fillRect/>
            </a:stretch>
          </p:blipFill>
          <p:spPr>
            <a:xfrm rot="10800000">
              <a:off x="2524550" y="4595721"/>
              <a:ext cx="548700" cy="198477"/>
            </a:xfrm>
            <a:prstGeom prst="rect">
              <a:avLst/>
            </a:prstGeom>
            <a:noFill/>
            <a:ln>
              <a:noFill/>
            </a:ln>
          </p:spPr>
        </p:pic>
      </p:grpSp>
      <p:sp>
        <p:nvSpPr>
          <p:cNvPr id="733" name="Google Shape;733;p133"/>
          <p:cNvSpPr txBox="1"/>
          <p:nvPr/>
        </p:nvSpPr>
        <p:spPr>
          <a:xfrm>
            <a:off x="520745" y="3823293"/>
            <a:ext cx="15132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Months</a:t>
            </a:r>
            <a:endParaRPr sz="1100" b="1"/>
          </a:p>
        </p:txBody>
      </p:sp>
      <p:grpSp>
        <p:nvGrpSpPr>
          <p:cNvPr id="734" name="Google Shape;734;p133">
            <a:extLst>
              <a:ext uri="{C183D7F6-B498-43B3-948B-1728B52AA6E4}">
                <adec:decorative xmlns:adec="http://schemas.microsoft.com/office/drawing/2017/decorative" val="1"/>
              </a:ext>
            </a:extLst>
          </p:cNvPr>
          <p:cNvGrpSpPr/>
          <p:nvPr/>
        </p:nvGrpSpPr>
        <p:grpSpPr>
          <a:xfrm>
            <a:off x="2701450" y="4707676"/>
            <a:ext cx="313125" cy="323916"/>
            <a:chOff x="2701450" y="4631476"/>
            <a:chExt cx="313125" cy="323916"/>
          </a:xfrm>
        </p:grpSpPr>
        <p:sp>
          <p:nvSpPr>
            <p:cNvPr id="735" name="Google Shape;735;p133"/>
            <p:cNvSpPr/>
            <p:nvPr/>
          </p:nvSpPr>
          <p:spPr>
            <a:xfrm>
              <a:off x="2717847" y="4653278"/>
              <a:ext cx="280500" cy="28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6" name="Google Shape;736;p133"/>
            <p:cNvPicPr preferRelativeResize="0"/>
            <p:nvPr/>
          </p:nvPicPr>
          <p:blipFill>
            <a:blip r:embed="rId14">
              <a:alphaModFix/>
            </a:blip>
            <a:stretch>
              <a:fillRect/>
            </a:stretch>
          </p:blipFill>
          <p:spPr>
            <a:xfrm>
              <a:off x="2701450" y="4631476"/>
              <a:ext cx="313125" cy="323916"/>
            </a:xfrm>
            <a:prstGeom prst="rect">
              <a:avLst/>
            </a:prstGeom>
            <a:noFill/>
            <a:ln>
              <a:noFill/>
            </a:ln>
          </p:spPr>
        </p:pic>
      </p:grpSp>
      <p:grpSp>
        <p:nvGrpSpPr>
          <p:cNvPr id="697" name="Google Shape;697;p133" descr="Agile Workflow Process Graphic"/>
          <p:cNvGrpSpPr/>
          <p:nvPr/>
        </p:nvGrpSpPr>
        <p:grpSpPr>
          <a:xfrm>
            <a:off x="3266867" y="3832833"/>
            <a:ext cx="2650662" cy="1019153"/>
            <a:chOff x="624200" y="3743325"/>
            <a:chExt cx="2947800" cy="1133400"/>
          </a:xfrm>
        </p:grpSpPr>
        <p:sp>
          <p:nvSpPr>
            <p:cNvPr id="698" name="Google Shape;698;p133"/>
            <p:cNvSpPr/>
            <p:nvPr/>
          </p:nvSpPr>
          <p:spPr>
            <a:xfrm>
              <a:off x="624200" y="3743325"/>
              <a:ext cx="2947800" cy="1133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9" name="Google Shape;699;p133" descr="thin-0033_search_find_zoom.png"/>
            <p:cNvPicPr preferRelativeResize="0"/>
            <p:nvPr/>
          </p:nvPicPr>
          <p:blipFill>
            <a:blip r:embed="rId11">
              <a:alphaModFix/>
            </a:blip>
            <a:stretch>
              <a:fillRect/>
            </a:stretch>
          </p:blipFill>
          <p:spPr>
            <a:xfrm>
              <a:off x="799019" y="4164873"/>
              <a:ext cx="421600" cy="421600"/>
            </a:xfrm>
            <a:prstGeom prst="rect">
              <a:avLst/>
            </a:prstGeom>
            <a:noFill/>
            <a:ln>
              <a:noFill/>
            </a:ln>
          </p:spPr>
        </p:pic>
        <p:pic>
          <p:nvPicPr>
            <p:cNvPr id="700" name="Google Shape;700;p133" descr="Group.png"/>
            <p:cNvPicPr preferRelativeResize="0"/>
            <p:nvPr/>
          </p:nvPicPr>
          <p:blipFill>
            <a:blip r:embed="rId12">
              <a:alphaModFix/>
            </a:blip>
            <a:stretch>
              <a:fillRect/>
            </a:stretch>
          </p:blipFill>
          <p:spPr>
            <a:xfrm>
              <a:off x="1973731" y="4133043"/>
              <a:ext cx="952500" cy="390525"/>
            </a:xfrm>
            <a:prstGeom prst="rect">
              <a:avLst/>
            </a:prstGeom>
            <a:noFill/>
            <a:ln>
              <a:noFill/>
            </a:ln>
          </p:spPr>
        </p:pic>
        <p:pic>
          <p:nvPicPr>
            <p:cNvPr id="701" name="Google Shape;701;p133" descr="thin-0001_compose_write_pencil_new.png"/>
            <p:cNvPicPr preferRelativeResize="0"/>
            <p:nvPr/>
          </p:nvPicPr>
          <p:blipFill>
            <a:blip r:embed="rId6">
              <a:alphaModFix/>
            </a:blip>
            <a:stretch>
              <a:fillRect/>
            </a:stretch>
          </p:blipFill>
          <p:spPr>
            <a:xfrm>
              <a:off x="1415257" y="4128000"/>
              <a:ext cx="421600" cy="421600"/>
            </a:xfrm>
            <a:prstGeom prst="rect">
              <a:avLst/>
            </a:prstGeom>
            <a:noFill/>
            <a:ln>
              <a:noFill/>
            </a:ln>
          </p:spPr>
        </p:pic>
        <p:pic>
          <p:nvPicPr>
            <p:cNvPr id="702" name="Google Shape;702;p133" descr="thin-0020_ipad_reading_mobile.png"/>
            <p:cNvPicPr preferRelativeResize="0"/>
            <p:nvPr/>
          </p:nvPicPr>
          <p:blipFill>
            <a:blip r:embed="rId8">
              <a:alphaModFix/>
            </a:blip>
            <a:stretch>
              <a:fillRect/>
            </a:stretch>
          </p:blipFill>
          <p:spPr>
            <a:xfrm>
              <a:off x="3033225" y="4126400"/>
              <a:ext cx="495323" cy="495300"/>
            </a:xfrm>
            <a:prstGeom prst="rect">
              <a:avLst/>
            </a:prstGeom>
            <a:noFill/>
            <a:ln>
              <a:noFill/>
            </a:ln>
          </p:spPr>
        </p:pic>
        <p:pic>
          <p:nvPicPr>
            <p:cNvPr id="703" name="Google Shape;703;p133" descr="Group 3.png"/>
            <p:cNvPicPr preferRelativeResize="0"/>
            <p:nvPr/>
          </p:nvPicPr>
          <p:blipFill>
            <a:blip r:embed="rId13">
              <a:alphaModFix/>
            </a:blip>
            <a:stretch>
              <a:fillRect/>
            </a:stretch>
          </p:blipFill>
          <p:spPr>
            <a:xfrm>
              <a:off x="2524550" y="3843385"/>
              <a:ext cx="548700" cy="198477"/>
            </a:xfrm>
            <a:prstGeom prst="rect">
              <a:avLst/>
            </a:prstGeom>
            <a:noFill/>
            <a:ln>
              <a:noFill/>
            </a:ln>
          </p:spPr>
        </p:pic>
        <p:pic>
          <p:nvPicPr>
            <p:cNvPr id="704" name="Google Shape;704;p133" descr="Group 3.png"/>
            <p:cNvPicPr preferRelativeResize="0"/>
            <p:nvPr/>
          </p:nvPicPr>
          <p:blipFill>
            <a:blip r:embed="rId13">
              <a:alphaModFix/>
            </a:blip>
            <a:stretch>
              <a:fillRect/>
            </a:stretch>
          </p:blipFill>
          <p:spPr>
            <a:xfrm rot="10800000">
              <a:off x="2524550" y="4595721"/>
              <a:ext cx="548700" cy="198477"/>
            </a:xfrm>
            <a:prstGeom prst="rect">
              <a:avLst/>
            </a:prstGeom>
            <a:noFill/>
            <a:ln>
              <a:noFill/>
            </a:ln>
          </p:spPr>
        </p:pic>
      </p:grpSp>
      <p:grpSp>
        <p:nvGrpSpPr>
          <p:cNvPr id="737" name="Google Shape;737;p133">
            <a:extLst>
              <a:ext uri="{C183D7F6-B498-43B3-948B-1728B52AA6E4}">
                <adec:decorative xmlns:adec="http://schemas.microsoft.com/office/drawing/2017/decorative" val="1"/>
              </a:ext>
            </a:extLst>
          </p:cNvPr>
          <p:cNvGrpSpPr/>
          <p:nvPr/>
        </p:nvGrpSpPr>
        <p:grpSpPr>
          <a:xfrm>
            <a:off x="5514475" y="4707676"/>
            <a:ext cx="313125" cy="323916"/>
            <a:chOff x="2701450" y="4631476"/>
            <a:chExt cx="313125" cy="323916"/>
          </a:xfrm>
        </p:grpSpPr>
        <p:sp>
          <p:nvSpPr>
            <p:cNvPr id="738" name="Google Shape;738;p133"/>
            <p:cNvSpPr/>
            <p:nvPr/>
          </p:nvSpPr>
          <p:spPr>
            <a:xfrm>
              <a:off x="2717847" y="4653278"/>
              <a:ext cx="280500" cy="28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9" name="Google Shape;739;p133"/>
            <p:cNvPicPr preferRelativeResize="0"/>
            <p:nvPr/>
          </p:nvPicPr>
          <p:blipFill>
            <a:blip r:embed="rId14">
              <a:alphaModFix/>
            </a:blip>
            <a:stretch>
              <a:fillRect/>
            </a:stretch>
          </p:blipFill>
          <p:spPr>
            <a:xfrm>
              <a:off x="2701450" y="4631476"/>
              <a:ext cx="313125" cy="323916"/>
            </a:xfrm>
            <a:prstGeom prst="rect">
              <a:avLst/>
            </a:prstGeom>
            <a:noFill/>
            <a:ln>
              <a:noFill/>
            </a:ln>
          </p:spPr>
        </p:pic>
      </p:grpSp>
      <p:grpSp>
        <p:nvGrpSpPr>
          <p:cNvPr id="720" name="Google Shape;720;p133">
            <a:extLst>
              <a:ext uri="{C183D7F6-B498-43B3-948B-1728B52AA6E4}">
                <adec:decorative xmlns:adec="http://schemas.microsoft.com/office/drawing/2017/decorative" val="1"/>
              </a:ext>
            </a:extLst>
          </p:cNvPr>
          <p:cNvGrpSpPr/>
          <p:nvPr/>
        </p:nvGrpSpPr>
        <p:grpSpPr>
          <a:xfrm>
            <a:off x="6061905" y="3832833"/>
            <a:ext cx="2650662" cy="1019153"/>
            <a:chOff x="624200" y="3743325"/>
            <a:chExt cx="2947800" cy="1133400"/>
          </a:xfrm>
        </p:grpSpPr>
        <p:sp>
          <p:nvSpPr>
            <p:cNvPr id="721" name="Google Shape;721;p133"/>
            <p:cNvSpPr/>
            <p:nvPr/>
          </p:nvSpPr>
          <p:spPr>
            <a:xfrm>
              <a:off x="624200" y="3743325"/>
              <a:ext cx="2947800" cy="1133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2" name="Google Shape;722;p133" descr="thin-0033_search_find_zoom.png"/>
            <p:cNvPicPr preferRelativeResize="0"/>
            <p:nvPr/>
          </p:nvPicPr>
          <p:blipFill>
            <a:blip r:embed="rId11">
              <a:alphaModFix/>
            </a:blip>
            <a:stretch>
              <a:fillRect/>
            </a:stretch>
          </p:blipFill>
          <p:spPr>
            <a:xfrm>
              <a:off x="799019" y="4164873"/>
              <a:ext cx="421600" cy="421600"/>
            </a:xfrm>
            <a:prstGeom prst="rect">
              <a:avLst/>
            </a:prstGeom>
            <a:noFill/>
            <a:ln>
              <a:noFill/>
            </a:ln>
          </p:spPr>
        </p:pic>
        <p:pic>
          <p:nvPicPr>
            <p:cNvPr id="723" name="Google Shape;723;p133" descr="Group.png"/>
            <p:cNvPicPr preferRelativeResize="0"/>
            <p:nvPr/>
          </p:nvPicPr>
          <p:blipFill>
            <a:blip r:embed="rId12">
              <a:alphaModFix/>
            </a:blip>
            <a:stretch>
              <a:fillRect/>
            </a:stretch>
          </p:blipFill>
          <p:spPr>
            <a:xfrm>
              <a:off x="1973731" y="4133043"/>
              <a:ext cx="952500" cy="390525"/>
            </a:xfrm>
            <a:prstGeom prst="rect">
              <a:avLst/>
            </a:prstGeom>
            <a:noFill/>
            <a:ln>
              <a:noFill/>
            </a:ln>
          </p:spPr>
        </p:pic>
        <p:pic>
          <p:nvPicPr>
            <p:cNvPr id="724" name="Google Shape;724;p133" descr="thin-0001_compose_write_pencil_new.png"/>
            <p:cNvPicPr preferRelativeResize="0"/>
            <p:nvPr/>
          </p:nvPicPr>
          <p:blipFill>
            <a:blip r:embed="rId6">
              <a:alphaModFix/>
            </a:blip>
            <a:stretch>
              <a:fillRect/>
            </a:stretch>
          </p:blipFill>
          <p:spPr>
            <a:xfrm>
              <a:off x="1415257" y="4128000"/>
              <a:ext cx="421600" cy="421600"/>
            </a:xfrm>
            <a:prstGeom prst="rect">
              <a:avLst/>
            </a:prstGeom>
            <a:noFill/>
            <a:ln>
              <a:noFill/>
            </a:ln>
          </p:spPr>
        </p:pic>
        <p:pic>
          <p:nvPicPr>
            <p:cNvPr id="725" name="Google Shape;725;p133" descr="thin-0020_ipad_reading_mobile.png"/>
            <p:cNvPicPr preferRelativeResize="0"/>
            <p:nvPr/>
          </p:nvPicPr>
          <p:blipFill>
            <a:blip r:embed="rId8">
              <a:alphaModFix/>
            </a:blip>
            <a:stretch>
              <a:fillRect/>
            </a:stretch>
          </p:blipFill>
          <p:spPr>
            <a:xfrm>
              <a:off x="3033225" y="4126400"/>
              <a:ext cx="495323" cy="495300"/>
            </a:xfrm>
            <a:prstGeom prst="rect">
              <a:avLst/>
            </a:prstGeom>
            <a:noFill/>
            <a:ln>
              <a:noFill/>
            </a:ln>
          </p:spPr>
        </p:pic>
        <p:pic>
          <p:nvPicPr>
            <p:cNvPr id="726" name="Google Shape;726;p133" descr="Group 3.png"/>
            <p:cNvPicPr preferRelativeResize="0"/>
            <p:nvPr/>
          </p:nvPicPr>
          <p:blipFill>
            <a:blip r:embed="rId13">
              <a:alphaModFix/>
            </a:blip>
            <a:stretch>
              <a:fillRect/>
            </a:stretch>
          </p:blipFill>
          <p:spPr>
            <a:xfrm>
              <a:off x="2524550" y="3843385"/>
              <a:ext cx="548700" cy="198477"/>
            </a:xfrm>
            <a:prstGeom prst="rect">
              <a:avLst/>
            </a:prstGeom>
            <a:noFill/>
            <a:ln>
              <a:noFill/>
            </a:ln>
          </p:spPr>
        </p:pic>
        <p:pic>
          <p:nvPicPr>
            <p:cNvPr id="727" name="Google Shape;727;p133" descr="Group 3.png"/>
            <p:cNvPicPr preferRelativeResize="0"/>
            <p:nvPr/>
          </p:nvPicPr>
          <p:blipFill>
            <a:blip r:embed="rId13">
              <a:alphaModFix/>
            </a:blip>
            <a:stretch>
              <a:fillRect/>
            </a:stretch>
          </p:blipFill>
          <p:spPr>
            <a:xfrm rot="10800000">
              <a:off x="2524550" y="4595721"/>
              <a:ext cx="548700" cy="198477"/>
            </a:xfrm>
            <a:prstGeom prst="rect">
              <a:avLst/>
            </a:prstGeom>
            <a:noFill/>
            <a:ln>
              <a:noFill/>
            </a:ln>
          </p:spPr>
        </p:pic>
      </p:grpSp>
      <p:grpSp>
        <p:nvGrpSpPr>
          <p:cNvPr id="743" name="Google Shape;743;p133">
            <a:extLst>
              <a:ext uri="{C183D7F6-B498-43B3-948B-1728B52AA6E4}">
                <adec:decorative xmlns:adec="http://schemas.microsoft.com/office/drawing/2017/decorative" val="1"/>
              </a:ext>
            </a:extLst>
          </p:cNvPr>
          <p:cNvGrpSpPr/>
          <p:nvPr/>
        </p:nvGrpSpPr>
        <p:grpSpPr>
          <a:xfrm>
            <a:off x="8327500" y="4707676"/>
            <a:ext cx="313125" cy="323916"/>
            <a:chOff x="2701450" y="4631476"/>
            <a:chExt cx="313125" cy="323916"/>
          </a:xfrm>
        </p:grpSpPr>
        <p:sp>
          <p:nvSpPr>
            <p:cNvPr id="744" name="Google Shape;744;p133"/>
            <p:cNvSpPr/>
            <p:nvPr/>
          </p:nvSpPr>
          <p:spPr>
            <a:xfrm>
              <a:off x="2717847" y="4653278"/>
              <a:ext cx="280500" cy="28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5" name="Google Shape;745;p133"/>
            <p:cNvPicPr preferRelativeResize="0"/>
            <p:nvPr/>
          </p:nvPicPr>
          <p:blipFill>
            <a:blip r:embed="rId14">
              <a:alphaModFix/>
            </a:blip>
            <a:stretch>
              <a:fillRect/>
            </a:stretch>
          </p:blipFill>
          <p:spPr>
            <a:xfrm>
              <a:off x="2701450" y="4631476"/>
              <a:ext cx="313125" cy="32391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34"/>
          <p:cNvSpPr txBox="1">
            <a:spLocks noGrp="1"/>
          </p:cNvSpPr>
          <p:nvPr>
            <p:ph type="title"/>
          </p:nvPr>
        </p:nvSpPr>
        <p:spPr>
          <a:xfrm>
            <a:off x="457200" y="1648200"/>
            <a:ext cx="8229600" cy="27705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Who do we need for user-centered procurement?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35"/>
          <p:cNvSpPr txBox="1">
            <a:spLocks noGrp="1"/>
          </p:cNvSpPr>
          <p:nvPr>
            <p:ph type="title"/>
          </p:nvPr>
        </p:nvSpPr>
        <p:spPr>
          <a:xfrm>
            <a:off x="359525" y="371800"/>
            <a:ext cx="8229600" cy="461700"/>
          </a:xfrm>
          <a:prstGeom prst="rect">
            <a:avLst/>
          </a:prstGeom>
        </p:spPr>
        <p:txBody>
          <a:bodyPr spcFirstLastPara="1" wrap="square" lIns="0" tIns="0" rIns="0" bIns="0" anchor="ctr" anchorCtr="0">
            <a:spAutoFit/>
          </a:bodyPr>
          <a:lstStyle/>
          <a:p>
            <a:pPr marL="0" lvl="0" indent="0" algn="l" rtl="0">
              <a:spcBef>
                <a:spcPts val="0"/>
              </a:spcBef>
              <a:spcAft>
                <a:spcPts val="1000"/>
              </a:spcAft>
              <a:buNone/>
            </a:pPr>
            <a:r>
              <a:rPr lang="en" sz="3000"/>
              <a:t>We need everyone. </a:t>
            </a:r>
            <a:endParaRPr sz="3000" b="0"/>
          </a:p>
        </p:txBody>
      </p:sp>
      <p:pic>
        <p:nvPicPr>
          <p:cNvPr id="763" name="Google Shape;763;p135" descr="Team with hands in a circle - cheering"/>
          <p:cNvPicPr preferRelativeResize="0"/>
          <p:nvPr/>
        </p:nvPicPr>
        <p:blipFill>
          <a:blip r:embed="rId3">
            <a:alphaModFix/>
          </a:blip>
          <a:stretch>
            <a:fillRect/>
          </a:stretch>
        </p:blipFill>
        <p:spPr>
          <a:xfrm>
            <a:off x="1226500" y="961475"/>
            <a:ext cx="6818250" cy="383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136"/>
          <p:cNvSpPr txBox="1"/>
          <p:nvPr/>
        </p:nvSpPr>
        <p:spPr>
          <a:xfrm>
            <a:off x="369725" y="1628125"/>
            <a:ext cx="2166000" cy="903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chemeClr val="dk1"/>
                </a:solidFill>
                <a:latin typeface="Helvetica Neue"/>
                <a:ea typeface="Helvetica Neue"/>
                <a:cs typeface="Helvetica Neue"/>
                <a:sym typeface="Helvetica Neue"/>
              </a:rPr>
              <a:t>Contracting Officer</a:t>
            </a:r>
            <a:endParaRPr sz="1200">
              <a:latin typeface="Helvetica Neue"/>
              <a:ea typeface="Helvetica Neue"/>
              <a:cs typeface="Helvetica Neue"/>
              <a:sym typeface="Helvetica Neue"/>
            </a:endParaRPr>
          </a:p>
        </p:txBody>
      </p:sp>
      <p:pic>
        <p:nvPicPr>
          <p:cNvPr id="775" name="Google Shape;775;p1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08575" y="900397"/>
            <a:ext cx="634274" cy="792850"/>
          </a:xfrm>
          <a:prstGeom prst="rect">
            <a:avLst/>
          </a:prstGeom>
          <a:noFill/>
          <a:ln>
            <a:noFill/>
          </a:ln>
        </p:spPr>
      </p:pic>
      <p:sp>
        <p:nvSpPr>
          <p:cNvPr id="772" name="Google Shape;772;p136"/>
          <p:cNvSpPr txBox="1"/>
          <p:nvPr/>
        </p:nvSpPr>
        <p:spPr>
          <a:xfrm>
            <a:off x="3256775" y="1628125"/>
            <a:ext cx="2030400" cy="39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Tech Lead</a:t>
            </a:r>
            <a:endParaRPr sz="1200" dirty="0">
              <a:latin typeface="Helvetica Neue"/>
              <a:ea typeface="Helvetica Neue"/>
              <a:cs typeface="Helvetica Neue"/>
              <a:sym typeface="Helvetica Neue"/>
            </a:endParaRPr>
          </a:p>
        </p:txBody>
      </p:sp>
      <p:pic>
        <p:nvPicPr>
          <p:cNvPr id="774" name="Google Shape;774;p1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01212" y="832101"/>
            <a:ext cx="634275" cy="799186"/>
          </a:xfrm>
          <a:prstGeom prst="rect">
            <a:avLst/>
          </a:prstGeom>
          <a:noFill/>
          <a:ln>
            <a:noFill/>
          </a:ln>
        </p:spPr>
      </p:pic>
      <p:sp>
        <p:nvSpPr>
          <p:cNvPr id="770" name="Google Shape;770;p136"/>
          <p:cNvSpPr txBox="1"/>
          <p:nvPr/>
        </p:nvSpPr>
        <p:spPr>
          <a:xfrm>
            <a:off x="6100975" y="1628125"/>
            <a:ext cx="2220000" cy="619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Security Lead</a:t>
            </a:r>
            <a:endParaRPr sz="1200" dirty="0">
              <a:latin typeface="Helvetica Neue"/>
              <a:ea typeface="Helvetica Neue"/>
              <a:cs typeface="Helvetica Neue"/>
              <a:sym typeface="Helvetica Neue"/>
            </a:endParaRPr>
          </a:p>
        </p:txBody>
      </p:sp>
      <p:pic>
        <p:nvPicPr>
          <p:cNvPr id="776" name="Google Shape;776;p13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893850" y="780697"/>
            <a:ext cx="667650" cy="901978"/>
          </a:xfrm>
          <a:prstGeom prst="rect">
            <a:avLst/>
          </a:prstGeom>
          <a:noFill/>
          <a:ln>
            <a:noFill/>
          </a:ln>
        </p:spPr>
      </p:pic>
      <p:sp>
        <p:nvSpPr>
          <p:cNvPr id="771" name="Google Shape;771;p136"/>
          <p:cNvSpPr txBox="1"/>
          <p:nvPr/>
        </p:nvSpPr>
        <p:spPr>
          <a:xfrm>
            <a:off x="1956825" y="3283975"/>
            <a:ext cx="1430100" cy="39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COR</a:t>
            </a:r>
            <a:endParaRPr sz="1200" dirty="0">
              <a:latin typeface="Helvetica Neue"/>
              <a:ea typeface="Helvetica Neue"/>
              <a:cs typeface="Helvetica Neue"/>
              <a:sym typeface="Helvetica Neue"/>
            </a:endParaRPr>
          </a:p>
        </p:txBody>
      </p:sp>
      <p:pic>
        <p:nvPicPr>
          <p:cNvPr id="778" name="Google Shape;778;p13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351838" y="2521325"/>
            <a:ext cx="640080" cy="813034"/>
          </a:xfrm>
          <a:prstGeom prst="rect">
            <a:avLst/>
          </a:prstGeom>
          <a:noFill/>
          <a:ln>
            <a:noFill/>
          </a:ln>
        </p:spPr>
      </p:pic>
      <p:sp>
        <p:nvSpPr>
          <p:cNvPr id="773" name="Google Shape;773;p136"/>
          <p:cNvSpPr txBox="1"/>
          <p:nvPr/>
        </p:nvSpPr>
        <p:spPr>
          <a:xfrm>
            <a:off x="4976500" y="3283975"/>
            <a:ext cx="2030400" cy="39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Product Owner</a:t>
            </a:r>
            <a:endParaRPr sz="1200" dirty="0">
              <a:latin typeface="Helvetica Neue"/>
              <a:ea typeface="Helvetica Neue"/>
              <a:cs typeface="Helvetica Neue"/>
              <a:sym typeface="Helvetica Neue"/>
            </a:endParaRPr>
          </a:p>
        </p:txBody>
      </p:sp>
      <p:pic>
        <p:nvPicPr>
          <p:cNvPr id="777" name="Google Shape;777;p13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657863" y="2531430"/>
            <a:ext cx="667654" cy="792850"/>
          </a:xfrm>
          <a:prstGeom prst="rect">
            <a:avLst/>
          </a:prstGeom>
          <a:noFill/>
          <a:ln>
            <a:noFill/>
          </a:ln>
        </p:spPr>
      </p:pic>
      <p:sp>
        <p:nvSpPr>
          <p:cNvPr id="768" name="Google Shape;768;p136"/>
          <p:cNvSpPr txBox="1"/>
          <p:nvPr/>
        </p:nvSpPr>
        <p:spPr>
          <a:xfrm>
            <a:off x="890700" y="3700425"/>
            <a:ext cx="6909300" cy="1219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latin typeface="Helvetica Neue"/>
                <a:ea typeface="Helvetica Neue"/>
                <a:cs typeface="Helvetica Neue"/>
                <a:sym typeface="Helvetica Neue"/>
              </a:rPr>
              <a:t>And everyone has a role to play.</a:t>
            </a:r>
            <a:endParaRPr sz="2800" dirty="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37"/>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Integrated Project Team</a:t>
            </a:r>
            <a:endParaRPr/>
          </a:p>
        </p:txBody>
      </p:sp>
      <p:sp>
        <p:nvSpPr>
          <p:cNvPr id="785" name="Google Shape;785;p137" descr="Picture of Integrated Project Team - include Contracting Office, Program Office and GSA IT IS"/>
          <p:cNvSpPr/>
          <p:nvPr/>
        </p:nvSpPr>
        <p:spPr>
          <a:xfrm>
            <a:off x="603500" y="1136800"/>
            <a:ext cx="7393800" cy="3682200"/>
          </a:xfrm>
          <a:prstGeom prst="ellipse">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786" name="Google Shape;786;p137"/>
          <p:cNvSpPr txBox="1"/>
          <p:nvPr/>
        </p:nvSpPr>
        <p:spPr>
          <a:xfrm>
            <a:off x="1929324" y="2639355"/>
            <a:ext cx="1441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Program Office</a:t>
            </a:r>
            <a:endParaRPr sz="1600" b="1">
              <a:latin typeface="Helvetica Neue"/>
              <a:ea typeface="Helvetica Neue"/>
              <a:cs typeface="Helvetica Neue"/>
              <a:sym typeface="Helvetica Neue"/>
            </a:endParaRPr>
          </a:p>
        </p:txBody>
      </p:sp>
      <p:pic>
        <p:nvPicPr>
          <p:cNvPr id="787" name="Google Shape;787;p1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16238" y="3316442"/>
            <a:ext cx="667654" cy="792850"/>
          </a:xfrm>
          <a:prstGeom prst="rect">
            <a:avLst/>
          </a:prstGeom>
          <a:noFill/>
          <a:ln>
            <a:noFill/>
          </a:ln>
        </p:spPr>
      </p:pic>
      <p:sp>
        <p:nvSpPr>
          <p:cNvPr id="788" name="Google Shape;788;p137"/>
          <p:cNvSpPr txBox="1"/>
          <p:nvPr/>
        </p:nvSpPr>
        <p:spPr>
          <a:xfrm>
            <a:off x="3370825" y="1208277"/>
            <a:ext cx="16971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Contracting Office</a:t>
            </a:r>
            <a:endParaRPr sz="1600" b="1">
              <a:latin typeface="Helvetica Neue"/>
              <a:ea typeface="Helvetica Neue"/>
              <a:cs typeface="Helvetica Neue"/>
              <a:sym typeface="Helvetica Neue"/>
            </a:endParaRPr>
          </a:p>
        </p:txBody>
      </p:sp>
      <p:pic>
        <p:nvPicPr>
          <p:cNvPr id="790" name="Google Shape;790;p13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902250" y="1720022"/>
            <a:ext cx="634274" cy="792850"/>
          </a:xfrm>
          <a:prstGeom prst="rect">
            <a:avLst/>
          </a:prstGeom>
          <a:noFill/>
          <a:ln>
            <a:noFill/>
          </a:ln>
        </p:spPr>
      </p:pic>
      <p:sp>
        <p:nvSpPr>
          <p:cNvPr id="792" name="Google Shape;792;p137"/>
          <p:cNvSpPr txBox="1"/>
          <p:nvPr/>
        </p:nvSpPr>
        <p:spPr>
          <a:xfrm>
            <a:off x="3983300" y="2699100"/>
            <a:ext cx="634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t>+</a:t>
            </a:r>
            <a:endParaRPr sz="4800"/>
          </a:p>
        </p:txBody>
      </p:sp>
      <p:sp>
        <p:nvSpPr>
          <p:cNvPr id="791" name="Google Shape;791;p137"/>
          <p:cNvSpPr txBox="1"/>
          <p:nvPr/>
        </p:nvSpPr>
        <p:spPr>
          <a:xfrm>
            <a:off x="4954124" y="2699105"/>
            <a:ext cx="1441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latin typeface="Helvetica Neue"/>
                <a:ea typeface="Helvetica Neue"/>
                <a:cs typeface="Helvetica Neue"/>
                <a:sym typeface="Helvetica Neue"/>
              </a:rPr>
              <a:t>GSA IT</a:t>
            </a:r>
            <a:endParaRPr sz="1600" b="1" dirty="0">
              <a:latin typeface="Helvetica Neue"/>
              <a:ea typeface="Helvetica Neue"/>
              <a:cs typeface="Helvetica Neue"/>
              <a:sym typeface="Helvetica Neue"/>
            </a:endParaRPr>
          </a:p>
        </p:txBody>
      </p:sp>
      <p:pic>
        <p:nvPicPr>
          <p:cNvPr id="789" name="Google Shape;789;p13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416237" y="3130188"/>
            <a:ext cx="634275" cy="799186"/>
          </a:xfrm>
          <a:prstGeom prst="rect">
            <a:avLst/>
          </a:prstGeom>
          <a:noFill/>
          <a:ln>
            <a:noFill/>
          </a:ln>
        </p:spPr>
      </p:pic>
      <p:sp>
        <p:nvSpPr>
          <p:cNvPr id="793" name="Google Shape;793;p137"/>
          <p:cNvSpPr txBox="1"/>
          <p:nvPr/>
        </p:nvSpPr>
        <p:spPr>
          <a:xfrm>
            <a:off x="5660874" y="2824230"/>
            <a:ext cx="1441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latin typeface="Helvetica Neue"/>
                <a:ea typeface="Helvetica Neue"/>
                <a:cs typeface="Helvetica Neue"/>
                <a:sym typeface="Helvetica Neue"/>
              </a:rPr>
              <a:t>IS</a:t>
            </a:r>
            <a:endParaRPr sz="1600" b="1" dirty="0">
              <a:latin typeface="Helvetica Neue"/>
              <a:ea typeface="Helvetica Neue"/>
              <a:cs typeface="Helvetica Neue"/>
              <a:sym typeface="Helvetica Neue"/>
            </a:endParaRPr>
          </a:p>
        </p:txBody>
      </p:sp>
      <p:pic>
        <p:nvPicPr>
          <p:cNvPr id="794" name="Google Shape;794;p13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047800" y="3316447"/>
            <a:ext cx="667650" cy="901978"/>
          </a:xfrm>
          <a:prstGeom prst="rect">
            <a:avLst/>
          </a:prstGeom>
          <a:noFill/>
          <a:ln>
            <a:noFill/>
          </a:ln>
        </p:spPr>
      </p:pic>
      <p:sp>
        <p:nvSpPr>
          <p:cNvPr id="784" name="Google Shape;784;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8"/>
        <p:cNvGrpSpPr/>
        <p:nvPr/>
      </p:nvGrpSpPr>
      <p:grpSpPr>
        <a:xfrm>
          <a:off x="0" y="0"/>
          <a:ext cx="0" cy="0"/>
          <a:chOff x="0" y="0"/>
          <a:chExt cx="0" cy="0"/>
        </a:xfrm>
      </p:grpSpPr>
      <p:sp>
        <p:nvSpPr>
          <p:cNvPr id="808" name="Google Shape;808;p138"/>
          <p:cNvSpPr txBox="1">
            <a:spLocks noGrp="1"/>
          </p:cNvSpPr>
          <p:nvPr>
            <p:ph type="title"/>
          </p:nvPr>
        </p:nvSpPr>
        <p:spPr>
          <a:xfrm>
            <a:off x="457200" y="457200"/>
            <a:ext cx="8229600" cy="5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b="1" dirty="0">
                <a:solidFill>
                  <a:srgbClr val="001B4A"/>
                </a:solidFill>
                <a:latin typeface="Helvetica Neue"/>
                <a:ea typeface="Helvetica Neue"/>
                <a:cs typeface="Helvetica Neue"/>
                <a:sym typeface="Helvetica Neue"/>
              </a:rPr>
              <a:t>Integrated Product Team</a:t>
            </a:r>
            <a:endParaRPr sz="2800" b="1" dirty="0">
              <a:solidFill>
                <a:srgbClr val="001B4A"/>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dirty="0"/>
          </a:p>
        </p:txBody>
      </p:sp>
      <p:sp>
        <p:nvSpPr>
          <p:cNvPr id="799" name="Google Shape;799;p138" descr="Graphic with Contracting Office - Procurement team is the owner of the process, Program Office - Product owner is the owner of the &quot;thing&quot;, GSA IT - Tech Lead + Security"/>
          <p:cNvSpPr/>
          <p:nvPr/>
        </p:nvSpPr>
        <p:spPr>
          <a:xfrm>
            <a:off x="603500" y="1136800"/>
            <a:ext cx="7393800" cy="3682200"/>
          </a:xfrm>
          <a:prstGeom prst="ellipse">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800" name="Google Shape;800;p138"/>
          <p:cNvSpPr txBox="1"/>
          <p:nvPr/>
        </p:nvSpPr>
        <p:spPr>
          <a:xfrm>
            <a:off x="2022949" y="2699105"/>
            <a:ext cx="1441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Program Office</a:t>
            </a:r>
            <a:endParaRPr sz="1600" b="1">
              <a:latin typeface="Helvetica Neue"/>
              <a:ea typeface="Helvetica Neue"/>
              <a:cs typeface="Helvetica Neue"/>
              <a:sym typeface="Helvetica Neue"/>
            </a:endParaRPr>
          </a:p>
        </p:txBody>
      </p:sp>
      <p:sp>
        <p:nvSpPr>
          <p:cNvPr id="810" name="Google Shape;810;p138"/>
          <p:cNvSpPr txBox="1"/>
          <p:nvPr/>
        </p:nvSpPr>
        <p:spPr>
          <a:xfrm>
            <a:off x="1208463" y="3319250"/>
            <a:ext cx="968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Neue"/>
                <a:ea typeface="Helvetica Neue"/>
                <a:cs typeface="Helvetica Neue"/>
                <a:sym typeface="Helvetica Neue"/>
              </a:rPr>
              <a:t>Product owner is the owner of the “thing”</a:t>
            </a:r>
            <a:endParaRPr dirty="0">
              <a:latin typeface="Helvetica Neue"/>
              <a:ea typeface="Helvetica Neue"/>
              <a:cs typeface="Helvetica Neue"/>
              <a:sym typeface="Helvetica Neue"/>
            </a:endParaRPr>
          </a:p>
        </p:txBody>
      </p:sp>
      <p:cxnSp>
        <p:nvCxnSpPr>
          <p:cNvPr id="809" name="Google Shape;809;p138">
            <a:extLst>
              <a:ext uri="{C183D7F6-B498-43B3-948B-1728B52AA6E4}">
                <adec:decorative xmlns:adec="http://schemas.microsoft.com/office/drawing/2017/decorative" val="1"/>
              </a:ext>
            </a:extLst>
          </p:cNvPr>
          <p:cNvCxnSpPr>
            <a:endCxn id="801" idx="1"/>
          </p:cNvCxnSpPr>
          <p:nvPr/>
        </p:nvCxnSpPr>
        <p:spPr>
          <a:xfrm>
            <a:off x="1872263" y="3583580"/>
            <a:ext cx="537600" cy="320700"/>
          </a:xfrm>
          <a:prstGeom prst="curvedConnector3">
            <a:avLst>
              <a:gd name="adj1" fmla="val 50000"/>
            </a:avLst>
          </a:prstGeom>
          <a:noFill/>
          <a:ln w="9525" cap="flat" cmpd="sng">
            <a:solidFill>
              <a:schemeClr val="dk2"/>
            </a:solidFill>
            <a:prstDash val="solid"/>
            <a:round/>
            <a:headEnd type="none" w="med" len="med"/>
            <a:tailEnd type="triangle" w="med" len="med"/>
          </a:ln>
        </p:spPr>
      </p:cxnSp>
      <p:pic>
        <p:nvPicPr>
          <p:cNvPr id="801" name="Google Shape;801;p1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09863" y="3507855"/>
            <a:ext cx="667654" cy="792850"/>
          </a:xfrm>
          <a:prstGeom prst="rect">
            <a:avLst/>
          </a:prstGeom>
          <a:noFill/>
          <a:ln>
            <a:noFill/>
          </a:ln>
        </p:spPr>
      </p:pic>
      <p:pic>
        <p:nvPicPr>
          <p:cNvPr id="805" name="Google Shape;805;p1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32225" y="3497763"/>
            <a:ext cx="640080" cy="813034"/>
          </a:xfrm>
          <a:prstGeom prst="rect">
            <a:avLst/>
          </a:prstGeom>
          <a:noFill/>
          <a:ln>
            <a:noFill/>
          </a:ln>
        </p:spPr>
      </p:pic>
      <p:sp>
        <p:nvSpPr>
          <p:cNvPr id="807" name="Google Shape;807;p138"/>
          <p:cNvSpPr txBox="1"/>
          <p:nvPr/>
        </p:nvSpPr>
        <p:spPr>
          <a:xfrm>
            <a:off x="3983300" y="2699100"/>
            <a:ext cx="634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dirty="0"/>
              <a:t>+</a:t>
            </a:r>
            <a:endParaRPr sz="4800" dirty="0"/>
          </a:p>
        </p:txBody>
      </p:sp>
      <p:sp>
        <p:nvSpPr>
          <p:cNvPr id="802" name="Google Shape;802;p138"/>
          <p:cNvSpPr txBox="1"/>
          <p:nvPr/>
        </p:nvSpPr>
        <p:spPr>
          <a:xfrm>
            <a:off x="3370825" y="1208278"/>
            <a:ext cx="16971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Helvetica Neue"/>
                <a:ea typeface="Helvetica Neue"/>
                <a:cs typeface="Helvetica Neue"/>
                <a:sym typeface="Helvetica Neue"/>
              </a:rPr>
              <a:t>Contracting Office</a:t>
            </a:r>
            <a:endParaRPr sz="1600" b="1" dirty="0">
              <a:latin typeface="Helvetica Neue"/>
              <a:ea typeface="Helvetica Neue"/>
              <a:cs typeface="Helvetica Neue"/>
              <a:sym typeface="Helvetica Neue"/>
            </a:endParaRPr>
          </a:p>
        </p:txBody>
      </p:sp>
      <p:pic>
        <p:nvPicPr>
          <p:cNvPr id="804" name="Google Shape;804;p13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902237" y="1772810"/>
            <a:ext cx="634274" cy="792850"/>
          </a:xfrm>
          <a:prstGeom prst="rect">
            <a:avLst/>
          </a:prstGeom>
          <a:noFill/>
          <a:ln>
            <a:noFill/>
          </a:ln>
        </p:spPr>
      </p:pic>
      <p:cxnSp>
        <p:nvCxnSpPr>
          <p:cNvPr id="811" name="Google Shape;811;p138">
            <a:extLst>
              <a:ext uri="{C183D7F6-B498-43B3-948B-1728B52AA6E4}">
                <adec:decorative xmlns:adec="http://schemas.microsoft.com/office/drawing/2017/decorative" val="1"/>
              </a:ext>
            </a:extLst>
          </p:cNvPr>
          <p:cNvCxnSpPr/>
          <p:nvPr/>
        </p:nvCxnSpPr>
        <p:spPr>
          <a:xfrm rot="10800000">
            <a:off x="4997958" y="2094751"/>
            <a:ext cx="550800" cy="395100"/>
          </a:xfrm>
          <a:prstGeom prst="curvedConnector3">
            <a:avLst>
              <a:gd name="adj1" fmla="val 50000"/>
            </a:avLst>
          </a:prstGeom>
          <a:noFill/>
          <a:ln w="9525" cap="flat" cmpd="sng">
            <a:solidFill>
              <a:schemeClr val="dk2"/>
            </a:solidFill>
            <a:prstDash val="solid"/>
            <a:round/>
            <a:headEnd type="none" w="med" len="med"/>
            <a:tailEnd type="triangle" w="med" len="med"/>
          </a:ln>
        </p:spPr>
      </p:cxnSp>
      <p:sp>
        <p:nvSpPr>
          <p:cNvPr id="812" name="Google Shape;812;p138"/>
          <p:cNvSpPr txBox="1"/>
          <p:nvPr/>
        </p:nvSpPr>
        <p:spPr>
          <a:xfrm>
            <a:off x="5610038" y="2048400"/>
            <a:ext cx="1351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Neue"/>
                <a:ea typeface="Helvetica Neue"/>
                <a:cs typeface="Helvetica Neue"/>
                <a:sym typeface="Helvetica Neue"/>
              </a:rPr>
              <a:t>Procurement team is the owner of the process</a:t>
            </a:r>
            <a:endParaRPr dirty="0">
              <a:latin typeface="Helvetica Neue"/>
              <a:ea typeface="Helvetica Neue"/>
              <a:cs typeface="Helvetica Neue"/>
              <a:sym typeface="Helvetica Neue"/>
            </a:endParaRPr>
          </a:p>
        </p:txBody>
      </p:sp>
      <p:sp>
        <p:nvSpPr>
          <p:cNvPr id="806" name="Google Shape;806;p138"/>
          <p:cNvSpPr txBox="1"/>
          <p:nvPr/>
        </p:nvSpPr>
        <p:spPr>
          <a:xfrm>
            <a:off x="4785449" y="3095105"/>
            <a:ext cx="1441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latin typeface="Helvetica Neue"/>
                <a:ea typeface="Helvetica Neue"/>
                <a:cs typeface="Helvetica Neue"/>
                <a:sym typeface="Helvetica Neue"/>
              </a:rPr>
              <a:t>GSA IT</a:t>
            </a:r>
            <a:endParaRPr sz="1600" b="1" dirty="0">
              <a:latin typeface="Helvetica Neue"/>
              <a:ea typeface="Helvetica Neue"/>
              <a:cs typeface="Helvetica Neue"/>
              <a:sym typeface="Helvetica Neue"/>
            </a:endParaRPr>
          </a:p>
        </p:txBody>
      </p:sp>
      <p:pic>
        <p:nvPicPr>
          <p:cNvPr id="803" name="Google Shape;803;p13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189062" y="3504688"/>
            <a:ext cx="634275" cy="799186"/>
          </a:xfrm>
          <a:prstGeom prst="rect">
            <a:avLst/>
          </a:prstGeom>
          <a:noFill/>
          <a:ln>
            <a:noFill/>
          </a:ln>
        </p:spPr>
      </p:pic>
      <p:pic>
        <p:nvPicPr>
          <p:cNvPr id="815" name="Google Shape;815;p138">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719500" y="3453297"/>
            <a:ext cx="667650" cy="901978"/>
          </a:xfrm>
          <a:prstGeom prst="rect">
            <a:avLst/>
          </a:prstGeom>
          <a:noFill/>
          <a:ln>
            <a:noFill/>
          </a:ln>
        </p:spPr>
      </p:pic>
      <p:cxnSp>
        <p:nvCxnSpPr>
          <p:cNvPr id="814" name="Google Shape;814;p138">
            <a:extLst>
              <a:ext uri="{C183D7F6-B498-43B3-948B-1728B52AA6E4}">
                <adec:decorative xmlns:adec="http://schemas.microsoft.com/office/drawing/2017/decorative" val="1"/>
              </a:ext>
            </a:extLst>
          </p:cNvPr>
          <p:cNvCxnSpPr>
            <a:stCxn id="813" idx="1"/>
            <a:endCxn id="815" idx="3"/>
          </p:cNvCxnSpPr>
          <p:nvPr/>
        </p:nvCxnSpPr>
        <p:spPr>
          <a:xfrm flipH="1">
            <a:off x="6387075" y="3684150"/>
            <a:ext cx="505800" cy="220200"/>
          </a:xfrm>
          <a:prstGeom prst="curvedConnector3">
            <a:avLst>
              <a:gd name="adj1" fmla="val 49993"/>
            </a:avLst>
          </a:prstGeom>
          <a:noFill/>
          <a:ln w="9525" cap="flat" cmpd="sng">
            <a:solidFill>
              <a:schemeClr val="dk2"/>
            </a:solidFill>
            <a:prstDash val="solid"/>
            <a:round/>
            <a:headEnd type="none" w="med" len="med"/>
            <a:tailEnd type="triangle" w="med" len="med"/>
          </a:ln>
        </p:spPr>
      </p:cxnSp>
      <p:sp>
        <p:nvSpPr>
          <p:cNvPr id="813" name="Google Shape;813;p138"/>
          <p:cNvSpPr txBox="1"/>
          <p:nvPr/>
        </p:nvSpPr>
        <p:spPr>
          <a:xfrm>
            <a:off x="6892875" y="3376350"/>
            <a:ext cx="144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Neue"/>
                <a:ea typeface="Helvetica Neue"/>
                <a:cs typeface="Helvetica Neue"/>
                <a:sym typeface="Helvetica Neue"/>
              </a:rPr>
              <a:t>Tech lead + Security</a:t>
            </a:r>
            <a:endParaRPr dirty="0">
              <a:latin typeface="Helvetica Neue"/>
              <a:ea typeface="Helvetica Neue"/>
              <a:cs typeface="Helvetica Neue"/>
              <a:sym typeface="Helvetica Neue"/>
            </a:endParaRPr>
          </a:p>
        </p:txBody>
      </p:sp>
      <p:sp>
        <p:nvSpPr>
          <p:cNvPr id="816" name="Google Shape;816;p138"/>
          <p:cNvSpPr txBox="1"/>
          <p:nvPr/>
        </p:nvSpPr>
        <p:spPr>
          <a:xfrm>
            <a:off x="7617747" y="410850"/>
            <a:ext cx="1401300" cy="37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Agile SMEs</a:t>
            </a:r>
            <a:endParaRPr sz="1600" b="1">
              <a:latin typeface="Helvetica Neue"/>
              <a:ea typeface="Helvetica Neue"/>
              <a:cs typeface="Helvetica Neue"/>
              <a:sym typeface="Helvetica Neue"/>
            </a:endParaRPr>
          </a:p>
        </p:txBody>
      </p:sp>
      <p:pic>
        <p:nvPicPr>
          <p:cNvPr id="818" name="Google Shape;818;p138">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7404863" y="708192"/>
            <a:ext cx="634273" cy="799193"/>
          </a:xfrm>
          <a:prstGeom prst="rect">
            <a:avLst/>
          </a:prstGeom>
          <a:noFill/>
          <a:ln>
            <a:noFill/>
          </a:ln>
        </p:spPr>
      </p:pic>
      <p:pic>
        <p:nvPicPr>
          <p:cNvPr id="817" name="Google Shape;817;p138">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329463" y="1018842"/>
            <a:ext cx="640080" cy="788670"/>
          </a:xfrm>
          <a:prstGeom prst="rect">
            <a:avLst/>
          </a:prstGeom>
          <a:noFill/>
          <a:ln>
            <a:noFill/>
          </a:ln>
        </p:spPr>
      </p:pic>
      <p:cxnSp>
        <p:nvCxnSpPr>
          <p:cNvPr id="820" name="Google Shape;820;p138">
            <a:extLst>
              <a:ext uri="{C183D7F6-B498-43B3-948B-1728B52AA6E4}">
                <adec:decorative xmlns:adec="http://schemas.microsoft.com/office/drawing/2017/decorative" val="1"/>
              </a:ext>
            </a:extLst>
          </p:cNvPr>
          <p:cNvCxnSpPr/>
          <p:nvPr/>
        </p:nvCxnSpPr>
        <p:spPr>
          <a:xfrm rot="-5400000">
            <a:off x="7950908" y="1578039"/>
            <a:ext cx="283800" cy="230400"/>
          </a:xfrm>
          <a:prstGeom prst="curvedConnector3">
            <a:avLst>
              <a:gd name="adj1" fmla="val 50000"/>
            </a:avLst>
          </a:prstGeom>
          <a:noFill/>
          <a:ln w="9525" cap="flat" cmpd="sng">
            <a:solidFill>
              <a:schemeClr val="dk2"/>
            </a:solidFill>
            <a:prstDash val="solid"/>
            <a:round/>
            <a:headEnd type="none" w="med" len="med"/>
            <a:tailEnd type="triangle" w="med" len="med"/>
          </a:ln>
        </p:spPr>
      </p:cxnSp>
      <p:sp>
        <p:nvSpPr>
          <p:cNvPr id="819" name="Google Shape;819;p138"/>
          <p:cNvSpPr txBox="1"/>
          <p:nvPr/>
        </p:nvSpPr>
        <p:spPr>
          <a:xfrm>
            <a:off x="7617750" y="1839800"/>
            <a:ext cx="135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Advisors</a:t>
            </a:r>
            <a:endParaRPr>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39"/>
          <p:cNvSpPr txBox="1">
            <a:spLocks noGrp="1"/>
          </p:cNvSpPr>
          <p:nvPr>
            <p:ph type="title"/>
          </p:nvPr>
        </p:nvSpPr>
        <p:spPr>
          <a:xfrm>
            <a:off x="457200" y="457200"/>
            <a:ext cx="8563800" cy="5079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sz="2700"/>
              <a:t>A Cross-functional Team to Support the Acquisition</a:t>
            </a:r>
            <a:endParaRPr sz="2700"/>
          </a:p>
        </p:txBody>
      </p:sp>
      <p:sp>
        <p:nvSpPr>
          <p:cNvPr id="826" name="Google Shape;826;p139"/>
          <p:cNvSpPr txBox="1">
            <a:spLocks noGrp="1"/>
          </p:cNvSpPr>
          <p:nvPr>
            <p:ph type="title" idx="2"/>
          </p:nvPr>
        </p:nvSpPr>
        <p:spPr>
          <a:xfrm>
            <a:off x="508650" y="1652275"/>
            <a:ext cx="2493300" cy="554100"/>
          </a:xfrm>
          <a:prstGeom prst="rect">
            <a:avLst/>
          </a:prstGeom>
        </p:spPr>
        <p:txBody>
          <a:bodyPr spcFirstLastPara="1" wrap="square" lIns="0" tIns="91425" rIns="91425" bIns="91425" anchor="t" anchorCtr="0">
            <a:spAutoFit/>
          </a:bodyPr>
          <a:lstStyle/>
          <a:p>
            <a:pPr marL="0" lvl="0" indent="0" algn="l" rtl="0">
              <a:spcBef>
                <a:spcPts val="0"/>
              </a:spcBef>
              <a:spcAft>
                <a:spcPts val="0"/>
              </a:spcAft>
              <a:buNone/>
            </a:pPr>
            <a:r>
              <a:rPr lang="en" sz="2400"/>
              <a:t>IPT</a:t>
            </a:r>
            <a:endParaRPr sz="2400"/>
          </a:p>
        </p:txBody>
      </p:sp>
      <p:sp>
        <p:nvSpPr>
          <p:cNvPr id="827" name="Google Shape;827;p139"/>
          <p:cNvSpPr txBox="1">
            <a:spLocks noGrp="1"/>
          </p:cNvSpPr>
          <p:nvPr>
            <p:ph type="subTitle" idx="1"/>
          </p:nvPr>
        </p:nvSpPr>
        <p:spPr>
          <a:xfrm>
            <a:off x="508650" y="2144400"/>
            <a:ext cx="2493300" cy="1143600"/>
          </a:xfrm>
          <a:prstGeom prst="rect">
            <a:avLst/>
          </a:prstGeom>
        </p:spPr>
        <p:txBody>
          <a:bodyPr spcFirstLastPara="1" wrap="square" lIns="0" tIns="91425" rIns="91425" bIns="91425" anchor="t" anchorCtr="0">
            <a:noAutofit/>
          </a:bodyPr>
          <a:lstStyle/>
          <a:p>
            <a:pPr marL="285750" marR="0" lvl="0" indent="-228600" algn="l" rtl="0">
              <a:lnSpc>
                <a:spcPct val="115000"/>
              </a:lnSpc>
              <a:spcBef>
                <a:spcPts val="0"/>
              </a:spcBef>
              <a:spcAft>
                <a:spcPts val="0"/>
              </a:spcAft>
              <a:buSzPts val="1800"/>
              <a:buChar char="●"/>
            </a:pPr>
            <a:r>
              <a:rPr lang="en" sz="1800"/>
              <a:t>Project lead / product owner</a:t>
            </a:r>
            <a:endParaRPr sz="1800"/>
          </a:p>
          <a:p>
            <a:pPr marL="285750" marR="0" lvl="0" indent="-228600" algn="l" rtl="0">
              <a:lnSpc>
                <a:spcPct val="115000"/>
              </a:lnSpc>
              <a:spcBef>
                <a:spcPts val="0"/>
              </a:spcBef>
              <a:spcAft>
                <a:spcPts val="0"/>
              </a:spcAft>
              <a:buSzPts val="1800"/>
              <a:buChar char="●"/>
            </a:pPr>
            <a:r>
              <a:rPr lang="en" sz="1800"/>
              <a:t>Contracting Officer</a:t>
            </a:r>
            <a:endParaRPr sz="1800"/>
          </a:p>
          <a:p>
            <a:pPr marL="285750" marR="0" lvl="0" indent="-228600" algn="l" rtl="0">
              <a:lnSpc>
                <a:spcPct val="115000"/>
              </a:lnSpc>
              <a:spcBef>
                <a:spcPts val="0"/>
              </a:spcBef>
              <a:spcAft>
                <a:spcPts val="0"/>
              </a:spcAft>
              <a:buSzPts val="1800"/>
              <a:buChar char="●"/>
            </a:pPr>
            <a:r>
              <a:rPr lang="en" sz="1800"/>
              <a:t>Contracting Specialist</a:t>
            </a:r>
            <a:endParaRPr sz="1800"/>
          </a:p>
          <a:p>
            <a:pPr marL="285750" marR="0" lvl="0" indent="-228600" algn="l" rtl="0">
              <a:lnSpc>
                <a:spcPct val="115000"/>
              </a:lnSpc>
              <a:spcBef>
                <a:spcPts val="0"/>
              </a:spcBef>
              <a:spcAft>
                <a:spcPts val="0"/>
              </a:spcAft>
              <a:buSzPts val="1800"/>
              <a:buChar char="●"/>
            </a:pPr>
            <a:r>
              <a:rPr lang="en" sz="1800"/>
              <a:t>Contracting Officer’s Representative </a:t>
            </a:r>
            <a:endParaRPr sz="1800"/>
          </a:p>
          <a:p>
            <a:pPr marL="285750" marR="0" lvl="0" indent="-228600" algn="l" rtl="0">
              <a:lnSpc>
                <a:spcPct val="115000"/>
              </a:lnSpc>
              <a:spcBef>
                <a:spcPts val="0"/>
              </a:spcBef>
              <a:spcAft>
                <a:spcPts val="0"/>
              </a:spcAft>
              <a:buSzPts val="1800"/>
              <a:buChar char="●"/>
            </a:pPr>
            <a:r>
              <a:rPr lang="en" sz="1800"/>
              <a:t>Tech Lead</a:t>
            </a:r>
            <a:endParaRPr sz="1800"/>
          </a:p>
        </p:txBody>
      </p:sp>
      <p:sp>
        <p:nvSpPr>
          <p:cNvPr id="828" name="Google Shape;828;p139"/>
          <p:cNvSpPr txBox="1">
            <a:spLocks noGrp="1"/>
          </p:cNvSpPr>
          <p:nvPr>
            <p:ph type="title" idx="3"/>
          </p:nvPr>
        </p:nvSpPr>
        <p:spPr>
          <a:xfrm>
            <a:off x="3325350" y="1652275"/>
            <a:ext cx="2493300" cy="554100"/>
          </a:xfrm>
          <a:prstGeom prst="rect">
            <a:avLst/>
          </a:prstGeom>
        </p:spPr>
        <p:txBody>
          <a:bodyPr spcFirstLastPara="1" wrap="square" lIns="0" tIns="91425" rIns="91425" bIns="91425" anchor="t" anchorCtr="0">
            <a:spAutoFit/>
          </a:bodyPr>
          <a:lstStyle/>
          <a:p>
            <a:pPr marL="0" lvl="0" indent="0" algn="l" rtl="0">
              <a:spcBef>
                <a:spcPts val="0"/>
              </a:spcBef>
              <a:spcAft>
                <a:spcPts val="0"/>
              </a:spcAft>
              <a:buNone/>
            </a:pPr>
            <a:r>
              <a:rPr lang="en" sz="2400"/>
              <a:t>Agile SME</a:t>
            </a:r>
            <a:endParaRPr sz="2400"/>
          </a:p>
        </p:txBody>
      </p:sp>
      <p:sp>
        <p:nvSpPr>
          <p:cNvPr id="829" name="Google Shape;829;p139"/>
          <p:cNvSpPr txBox="1">
            <a:spLocks noGrp="1"/>
          </p:cNvSpPr>
          <p:nvPr>
            <p:ph type="subTitle" idx="4"/>
          </p:nvPr>
        </p:nvSpPr>
        <p:spPr>
          <a:xfrm>
            <a:off x="3325350" y="2144400"/>
            <a:ext cx="2697000" cy="1143600"/>
          </a:xfrm>
          <a:prstGeom prst="rect">
            <a:avLst/>
          </a:prstGeom>
        </p:spPr>
        <p:txBody>
          <a:bodyPr spcFirstLastPara="1" wrap="square" lIns="0" tIns="91425" rIns="91425" bIns="91425" anchor="t" anchorCtr="0">
            <a:noAutofit/>
          </a:bodyPr>
          <a:lstStyle/>
          <a:p>
            <a:pPr marL="285750" marR="0" lvl="0" indent="-228600" algn="l" rtl="0">
              <a:lnSpc>
                <a:spcPct val="115000"/>
              </a:lnSpc>
              <a:spcBef>
                <a:spcPts val="0"/>
              </a:spcBef>
              <a:spcAft>
                <a:spcPts val="0"/>
              </a:spcAft>
              <a:buSzPts val="1800"/>
              <a:buChar char="●"/>
            </a:pPr>
            <a:r>
              <a:rPr lang="en" sz="1800"/>
              <a:t>Product manager </a:t>
            </a:r>
            <a:endParaRPr sz="1800"/>
          </a:p>
          <a:p>
            <a:pPr marL="285750" marR="0" lvl="0" indent="-228600" algn="l" rtl="0">
              <a:lnSpc>
                <a:spcPct val="115000"/>
              </a:lnSpc>
              <a:spcBef>
                <a:spcPts val="0"/>
              </a:spcBef>
              <a:spcAft>
                <a:spcPts val="0"/>
              </a:spcAft>
              <a:buSzPts val="1800"/>
              <a:buChar char="●"/>
            </a:pPr>
            <a:r>
              <a:rPr lang="en" sz="1800"/>
              <a:t>User experience design </a:t>
            </a:r>
            <a:endParaRPr sz="1800"/>
          </a:p>
          <a:p>
            <a:pPr marL="285750" marR="0" lvl="0" indent="-228600" algn="l" rtl="0">
              <a:lnSpc>
                <a:spcPct val="115000"/>
              </a:lnSpc>
              <a:spcBef>
                <a:spcPts val="0"/>
              </a:spcBef>
              <a:spcAft>
                <a:spcPts val="0"/>
              </a:spcAft>
              <a:buSzPts val="1800"/>
              <a:buChar char="●"/>
            </a:pPr>
            <a:r>
              <a:rPr lang="en" sz="1800"/>
              <a:t>Content designer</a:t>
            </a:r>
            <a:endParaRPr sz="1800"/>
          </a:p>
          <a:p>
            <a:pPr marL="285750" marR="0" lvl="0" indent="-228600" algn="l" rtl="0">
              <a:lnSpc>
                <a:spcPct val="115000"/>
              </a:lnSpc>
              <a:spcBef>
                <a:spcPts val="0"/>
              </a:spcBef>
              <a:spcAft>
                <a:spcPts val="0"/>
              </a:spcAft>
              <a:buSzPts val="1800"/>
              <a:buChar char="●"/>
            </a:pPr>
            <a:r>
              <a:rPr lang="en" sz="1800"/>
              <a:t>Engineering </a:t>
            </a:r>
            <a:endParaRPr sz="1800"/>
          </a:p>
          <a:p>
            <a:pPr marL="285750" marR="0" lvl="0" indent="-228600" algn="l" rtl="0">
              <a:lnSpc>
                <a:spcPct val="115000"/>
              </a:lnSpc>
              <a:spcBef>
                <a:spcPts val="0"/>
              </a:spcBef>
              <a:spcAft>
                <a:spcPts val="0"/>
              </a:spcAft>
              <a:buSzPts val="1800"/>
              <a:buChar char="●"/>
            </a:pPr>
            <a:r>
              <a:rPr lang="en" sz="1800"/>
              <a:t>Acq Strategist</a:t>
            </a:r>
            <a:endParaRPr sz="1800"/>
          </a:p>
        </p:txBody>
      </p:sp>
      <p:sp>
        <p:nvSpPr>
          <p:cNvPr id="830" name="Google Shape;830;p139"/>
          <p:cNvSpPr txBox="1">
            <a:spLocks noGrp="1"/>
          </p:cNvSpPr>
          <p:nvPr>
            <p:ph type="title" idx="5"/>
          </p:nvPr>
        </p:nvSpPr>
        <p:spPr>
          <a:xfrm>
            <a:off x="6142050" y="1652275"/>
            <a:ext cx="2493300" cy="554100"/>
          </a:xfrm>
          <a:prstGeom prst="rect">
            <a:avLst/>
          </a:prstGeom>
        </p:spPr>
        <p:txBody>
          <a:bodyPr spcFirstLastPara="1" wrap="square" lIns="0" tIns="91425" rIns="91425" bIns="91425" anchor="t" anchorCtr="0">
            <a:spAutoFit/>
          </a:bodyPr>
          <a:lstStyle/>
          <a:p>
            <a:pPr marL="0" lvl="0" indent="0" algn="l" rtl="0">
              <a:spcBef>
                <a:spcPts val="0"/>
              </a:spcBef>
              <a:spcAft>
                <a:spcPts val="0"/>
              </a:spcAft>
              <a:buNone/>
            </a:pPr>
            <a:r>
              <a:rPr lang="en" sz="2400"/>
              <a:t>Post-award</a:t>
            </a:r>
            <a:endParaRPr sz="2400"/>
          </a:p>
        </p:txBody>
      </p:sp>
      <p:sp>
        <p:nvSpPr>
          <p:cNvPr id="831" name="Google Shape;831;p139"/>
          <p:cNvSpPr txBox="1">
            <a:spLocks noGrp="1"/>
          </p:cNvSpPr>
          <p:nvPr>
            <p:ph type="subTitle" idx="6"/>
          </p:nvPr>
        </p:nvSpPr>
        <p:spPr>
          <a:xfrm>
            <a:off x="6142050" y="2144400"/>
            <a:ext cx="2493300" cy="1143600"/>
          </a:xfrm>
          <a:prstGeom prst="rect">
            <a:avLst/>
          </a:prstGeom>
        </p:spPr>
        <p:txBody>
          <a:bodyPr spcFirstLastPara="1" wrap="square" lIns="0" tIns="91425" rIns="91425" bIns="91425" anchor="t" anchorCtr="0">
            <a:noAutofit/>
          </a:bodyPr>
          <a:lstStyle/>
          <a:p>
            <a:pPr marL="285750" marR="0" lvl="0" indent="-228600" algn="l" rtl="0">
              <a:lnSpc>
                <a:spcPct val="115000"/>
              </a:lnSpc>
              <a:spcBef>
                <a:spcPts val="0"/>
              </a:spcBef>
              <a:spcAft>
                <a:spcPts val="0"/>
              </a:spcAft>
              <a:buSzPts val="1800"/>
              <a:buChar char="●"/>
            </a:pPr>
            <a:r>
              <a:rPr lang="en" sz="1800"/>
              <a:t>Someone to review contractor code against established QASP or to monitor vendor performance if not a custom-built solution</a:t>
            </a:r>
            <a:endParaRPr sz="1800"/>
          </a:p>
        </p:txBody>
      </p:sp>
      <p:sp>
        <p:nvSpPr>
          <p:cNvPr id="832" name="Google Shape;832;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40"/>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User-centered Contract Lifecycle</a:t>
            </a:r>
            <a:endParaRPr/>
          </a:p>
        </p:txBody>
      </p:sp>
      <p:sp>
        <p:nvSpPr>
          <p:cNvPr id="838" name="Google Shape;838;p140"/>
          <p:cNvSpPr/>
          <p:nvPr/>
        </p:nvSpPr>
        <p:spPr>
          <a:xfrm>
            <a:off x="631513" y="1271313"/>
            <a:ext cx="1404000" cy="10761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Helvetica Neue"/>
                <a:ea typeface="Helvetica Neue"/>
                <a:cs typeface="Helvetica Neue"/>
                <a:sym typeface="Helvetica Neue"/>
              </a:rPr>
              <a:t>Requirements definition</a:t>
            </a:r>
            <a:endParaRPr sz="1000" b="1">
              <a:solidFill>
                <a:schemeClr val="lt1"/>
              </a:solidFill>
              <a:latin typeface="Helvetica Neue"/>
              <a:ea typeface="Helvetica Neue"/>
              <a:cs typeface="Helvetica Neue"/>
              <a:sym typeface="Helvetica Neue"/>
            </a:endParaRPr>
          </a:p>
        </p:txBody>
      </p:sp>
      <p:sp>
        <p:nvSpPr>
          <p:cNvPr id="847" name="Google Shape;847;p140"/>
          <p:cNvSpPr/>
          <p:nvPr/>
        </p:nvSpPr>
        <p:spPr>
          <a:xfrm>
            <a:off x="952425" y="20156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latin typeface="Helvetica Neue"/>
                <a:ea typeface="Helvetica Neue"/>
                <a:cs typeface="Helvetica Neue"/>
                <a:sym typeface="Helvetica Neue"/>
              </a:rPr>
              <a:t>Problem statement + product vision</a:t>
            </a:r>
            <a:endParaRPr sz="1100" b="1" dirty="0">
              <a:latin typeface="Helvetica Neue"/>
              <a:ea typeface="Helvetica Neue"/>
              <a:cs typeface="Helvetica Neue"/>
              <a:sym typeface="Helvetica Neue"/>
            </a:endParaRPr>
          </a:p>
        </p:txBody>
      </p:sp>
      <p:sp>
        <p:nvSpPr>
          <p:cNvPr id="839" name="Google Shape;839;p140"/>
          <p:cNvSpPr/>
          <p:nvPr/>
        </p:nvSpPr>
        <p:spPr>
          <a:xfrm>
            <a:off x="2375946" y="1271313"/>
            <a:ext cx="1404000" cy="10761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chemeClr val="lt1"/>
                </a:solidFill>
                <a:latin typeface="Helvetica Neue"/>
                <a:ea typeface="Helvetica Neue"/>
                <a:cs typeface="Helvetica Neue"/>
                <a:sym typeface="Helvetica Neue"/>
              </a:rPr>
              <a:t>Market Research</a:t>
            </a:r>
            <a:endParaRPr sz="1000" b="1" dirty="0">
              <a:solidFill>
                <a:schemeClr val="lt1"/>
              </a:solidFill>
              <a:latin typeface="Helvetica Neue"/>
              <a:ea typeface="Helvetica Neue"/>
              <a:cs typeface="Helvetica Neue"/>
              <a:sym typeface="Helvetica Neue"/>
            </a:endParaRPr>
          </a:p>
        </p:txBody>
      </p:sp>
      <p:sp>
        <p:nvSpPr>
          <p:cNvPr id="848" name="Google Shape;848;p140"/>
          <p:cNvSpPr/>
          <p:nvPr/>
        </p:nvSpPr>
        <p:spPr>
          <a:xfrm>
            <a:off x="2705892" y="20156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latin typeface="Helvetica Neue"/>
                <a:ea typeface="Helvetica Neue"/>
                <a:cs typeface="Helvetica Neue"/>
                <a:sym typeface="Helvetica Neue"/>
              </a:rPr>
              <a:t>User research + technical discovery</a:t>
            </a:r>
            <a:endParaRPr sz="1100" b="1" dirty="0">
              <a:latin typeface="Helvetica Neue"/>
              <a:ea typeface="Helvetica Neue"/>
              <a:cs typeface="Helvetica Neue"/>
              <a:sym typeface="Helvetica Neue"/>
            </a:endParaRPr>
          </a:p>
        </p:txBody>
      </p:sp>
      <p:sp>
        <p:nvSpPr>
          <p:cNvPr id="840" name="Google Shape;840;p140"/>
          <p:cNvSpPr/>
          <p:nvPr/>
        </p:nvSpPr>
        <p:spPr>
          <a:xfrm>
            <a:off x="4120379" y="1271313"/>
            <a:ext cx="1404000" cy="10761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Helvetica Neue"/>
                <a:ea typeface="Helvetica Neue"/>
                <a:cs typeface="Helvetica Neue"/>
                <a:sym typeface="Helvetica Neue"/>
              </a:rPr>
              <a:t>Acquisition Strategy</a:t>
            </a:r>
            <a:endParaRPr sz="1000" b="1">
              <a:solidFill>
                <a:schemeClr val="lt1"/>
              </a:solidFill>
              <a:latin typeface="Helvetica Neue"/>
              <a:ea typeface="Helvetica Neue"/>
              <a:cs typeface="Helvetica Neue"/>
              <a:sym typeface="Helvetica Neue"/>
            </a:endParaRPr>
          </a:p>
        </p:txBody>
      </p:sp>
      <p:sp>
        <p:nvSpPr>
          <p:cNvPr id="849" name="Google Shape;849;p140"/>
          <p:cNvSpPr/>
          <p:nvPr/>
        </p:nvSpPr>
        <p:spPr>
          <a:xfrm>
            <a:off x="4459358" y="20156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latin typeface="Helvetica Neue"/>
                <a:ea typeface="Helvetica Neue"/>
                <a:cs typeface="Helvetica Neue"/>
                <a:sym typeface="Helvetica Neue"/>
              </a:rPr>
              <a:t>Build, buy, or blend</a:t>
            </a:r>
            <a:endParaRPr sz="1100" b="1" dirty="0">
              <a:latin typeface="Helvetica Neue"/>
              <a:ea typeface="Helvetica Neue"/>
              <a:cs typeface="Helvetica Neue"/>
              <a:sym typeface="Helvetica Neue"/>
            </a:endParaRPr>
          </a:p>
        </p:txBody>
      </p:sp>
      <p:sp>
        <p:nvSpPr>
          <p:cNvPr id="841" name="Google Shape;841;p140"/>
          <p:cNvSpPr/>
          <p:nvPr/>
        </p:nvSpPr>
        <p:spPr>
          <a:xfrm>
            <a:off x="5864813" y="1271313"/>
            <a:ext cx="1404000" cy="10761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chemeClr val="lt1"/>
                </a:solidFill>
                <a:latin typeface="Helvetica Neue"/>
                <a:ea typeface="Helvetica Neue"/>
                <a:cs typeface="Helvetica Neue"/>
                <a:sym typeface="Helvetica Neue"/>
              </a:rPr>
              <a:t>Solicitation</a:t>
            </a:r>
            <a:endParaRPr sz="1000" b="1" dirty="0">
              <a:solidFill>
                <a:schemeClr val="lt1"/>
              </a:solidFill>
              <a:latin typeface="Helvetica Neue"/>
              <a:ea typeface="Helvetica Neue"/>
              <a:cs typeface="Helvetica Neue"/>
              <a:sym typeface="Helvetica Neue"/>
            </a:endParaRPr>
          </a:p>
        </p:txBody>
      </p:sp>
      <p:sp>
        <p:nvSpPr>
          <p:cNvPr id="850" name="Google Shape;850;p140"/>
          <p:cNvSpPr/>
          <p:nvPr/>
        </p:nvSpPr>
        <p:spPr>
          <a:xfrm>
            <a:off x="6212825" y="20156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latin typeface="Helvetica Neue"/>
                <a:ea typeface="Helvetica Neue"/>
                <a:cs typeface="Helvetica Neue"/>
                <a:sym typeface="Helvetica Neue"/>
              </a:rPr>
              <a:t>Draft RFx and official / formal RFx</a:t>
            </a:r>
            <a:endParaRPr sz="1100" b="1" dirty="0">
              <a:latin typeface="Helvetica Neue"/>
              <a:ea typeface="Helvetica Neue"/>
              <a:cs typeface="Helvetica Neue"/>
              <a:sym typeface="Helvetica Neue"/>
            </a:endParaRPr>
          </a:p>
        </p:txBody>
      </p:sp>
      <p:sp>
        <p:nvSpPr>
          <p:cNvPr id="842" name="Google Shape;842;p140"/>
          <p:cNvSpPr/>
          <p:nvPr/>
        </p:nvSpPr>
        <p:spPr>
          <a:xfrm>
            <a:off x="7578650" y="1889525"/>
            <a:ext cx="1404000" cy="1220400"/>
          </a:xfrm>
          <a:prstGeom prst="downArrow">
            <a:avLst>
              <a:gd name="adj1" fmla="val 50000"/>
              <a:gd name="adj2" fmla="val 46899"/>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lt1"/>
                </a:solidFill>
                <a:latin typeface="Helvetica Neue"/>
                <a:ea typeface="Helvetica Neue"/>
                <a:cs typeface="Helvetica Neue"/>
                <a:sym typeface="Helvetica Neue"/>
              </a:rPr>
              <a:t>Vendor Sub-</a:t>
            </a:r>
            <a:endParaRPr sz="1000" b="1" dirty="0">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 sz="1000" b="1" dirty="0">
                <a:solidFill>
                  <a:schemeClr val="lt1"/>
                </a:solidFill>
                <a:latin typeface="Helvetica Neue"/>
                <a:ea typeface="Helvetica Neue"/>
                <a:cs typeface="Helvetica Neue"/>
                <a:sym typeface="Helvetica Neue"/>
              </a:rPr>
              <a:t>mission</a:t>
            </a:r>
            <a:endParaRPr sz="1000" b="1" dirty="0">
              <a:solidFill>
                <a:schemeClr val="lt1"/>
              </a:solidFill>
              <a:latin typeface="Helvetica Neue"/>
              <a:ea typeface="Helvetica Neue"/>
              <a:cs typeface="Helvetica Neue"/>
              <a:sym typeface="Helvetica Neue"/>
            </a:endParaRPr>
          </a:p>
        </p:txBody>
      </p:sp>
      <p:sp>
        <p:nvSpPr>
          <p:cNvPr id="843" name="Google Shape;843;p140"/>
          <p:cNvSpPr/>
          <p:nvPr/>
        </p:nvSpPr>
        <p:spPr>
          <a:xfrm>
            <a:off x="5864813" y="3082388"/>
            <a:ext cx="1338300" cy="10761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Helvetica Neue"/>
                <a:ea typeface="Helvetica Neue"/>
                <a:cs typeface="Helvetica Neue"/>
                <a:sym typeface="Helvetica Neue"/>
              </a:rPr>
              <a:t>Evaluation</a:t>
            </a:r>
            <a:endParaRPr sz="1000" b="1">
              <a:solidFill>
                <a:schemeClr val="lt1"/>
              </a:solidFill>
              <a:latin typeface="Helvetica Neue"/>
              <a:ea typeface="Helvetica Neue"/>
              <a:cs typeface="Helvetica Neue"/>
              <a:sym typeface="Helvetica Neue"/>
            </a:endParaRPr>
          </a:p>
        </p:txBody>
      </p:sp>
      <p:sp>
        <p:nvSpPr>
          <p:cNvPr id="852" name="Google Shape;852;p140"/>
          <p:cNvSpPr/>
          <p:nvPr/>
        </p:nvSpPr>
        <p:spPr>
          <a:xfrm>
            <a:off x="5684674" y="38038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latin typeface="Helvetica Neue"/>
                <a:ea typeface="Helvetica Neue"/>
                <a:cs typeface="Helvetica Neue"/>
                <a:sym typeface="Helvetica Neue"/>
              </a:rPr>
              <a:t>SME/usability testing or oral interviews</a:t>
            </a:r>
            <a:endParaRPr sz="1100" b="1" dirty="0">
              <a:latin typeface="Helvetica Neue"/>
              <a:ea typeface="Helvetica Neue"/>
              <a:cs typeface="Helvetica Neue"/>
              <a:sym typeface="Helvetica Neue"/>
            </a:endParaRPr>
          </a:p>
        </p:txBody>
      </p:sp>
      <p:sp>
        <p:nvSpPr>
          <p:cNvPr id="844" name="Google Shape;844;p140"/>
          <p:cNvSpPr/>
          <p:nvPr/>
        </p:nvSpPr>
        <p:spPr>
          <a:xfrm>
            <a:off x="4120379" y="3082388"/>
            <a:ext cx="1338300" cy="10761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Helvetica Neue"/>
                <a:ea typeface="Helvetica Neue"/>
                <a:cs typeface="Helvetica Neue"/>
                <a:sym typeface="Helvetica Neue"/>
              </a:rPr>
              <a:t>Award</a:t>
            </a:r>
            <a:endParaRPr sz="1000" b="1">
              <a:solidFill>
                <a:schemeClr val="lt1"/>
              </a:solidFill>
              <a:latin typeface="Helvetica Neue"/>
              <a:ea typeface="Helvetica Neue"/>
              <a:cs typeface="Helvetica Neue"/>
              <a:sym typeface="Helvetica Neue"/>
            </a:endParaRPr>
          </a:p>
        </p:txBody>
      </p:sp>
      <p:sp>
        <p:nvSpPr>
          <p:cNvPr id="845" name="Google Shape;845;p140"/>
          <p:cNvSpPr/>
          <p:nvPr/>
        </p:nvSpPr>
        <p:spPr>
          <a:xfrm>
            <a:off x="2375946" y="3082388"/>
            <a:ext cx="1338300" cy="10761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chemeClr val="lt1"/>
                </a:solidFill>
                <a:latin typeface="Helvetica Neue"/>
                <a:ea typeface="Helvetica Neue"/>
                <a:cs typeface="Helvetica Neue"/>
                <a:sym typeface="Helvetica Neue"/>
              </a:rPr>
              <a:t>Contract Administration</a:t>
            </a:r>
            <a:endParaRPr sz="1000" b="1" dirty="0">
              <a:solidFill>
                <a:schemeClr val="lt1"/>
              </a:solidFill>
              <a:latin typeface="Helvetica Neue"/>
              <a:ea typeface="Helvetica Neue"/>
              <a:cs typeface="Helvetica Neue"/>
              <a:sym typeface="Helvetica Neue"/>
            </a:endParaRPr>
          </a:p>
        </p:txBody>
      </p:sp>
      <p:sp>
        <p:nvSpPr>
          <p:cNvPr id="851" name="Google Shape;851;p140"/>
          <p:cNvSpPr/>
          <p:nvPr/>
        </p:nvSpPr>
        <p:spPr>
          <a:xfrm>
            <a:off x="2177741" y="3803875"/>
            <a:ext cx="1247400" cy="689700"/>
          </a:xfrm>
          <a:prstGeom prst="rect">
            <a:avLst/>
          </a:prstGeom>
          <a:solidFill>
            <a:srgbClr val="B3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Helvetica Neue"/>
                <a:ea typeface="Helvetica Neue"/>
                <a:cs typeface="Helvetica Neue"/>
                <a:sym typeface="Helvetica Neue"/>
              </a:rPr>
              <a:t>Iterative design + development</a:t>
            </a:r>
            <a:endParaRPr sz="1100" b="1">
              <a:latin typeface="Helvetica Neue"/>
              <a:ea typeface="Helvetica Neue"/>
              <a:cs typeface="Helvetica Neue"/>
              <a:sym typeface="Helvetica Neue"/>
            </a:endParaRPr>
          </a:p>
        </p:txBody>
      </p:sp>
      <p:sp>
        <p:nvSpPr>
          <p:cNvPr id="846" name="Google Shape;846;p140"/>
          <p:cNvSpPr/>
          <p:nvPr/>
        </p:nvSpPr>
        <p:spPr>
          <a:xfrm>
            <a:off x="631513" y="3082388"/>
            <a:ext cx="1338300" cy="10761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Helvetica Neue"/>
                <a:ea typeface="Helvetica Neue"/>
                <a:cs typeface="Helvetica Neue"/>
                <a:sym typeface="Helvetica Neue"/>
              </a:rPr>
              <a:t>Closeout</a:t>
            </a:r>
            <a:endParaRPr sz="1000" b="1">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41"/>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Requirements Definition          Product Framing</a:t>
            </a:r>
            <a:endParaRPr/>
          </a:p>
        </p:txBody>
      </p:sp>
      <p:sp>
        <p:nvSpPr>
          <p:cNvPr id="858" name="Google Shape;858;p141"/>
          <p:cNvSpPr txBox="1"/>
          <p:nvPr/>
        </p:nvSpPr>
        <p:spPr>
          <a:xfrm>
            <a:off x="45720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a:pPr>
            <a:r>
              <a:rPr lang="en" b="1">
                <a:solidFill>
                  <a:srgbClr val="001B4A"/>
                </a:solidFill>
                <a:latin typeface="Helvetica Neue"/>
                <a:ea typeface="Helvetica Neue"/>
                <a:cs typeface="Helvetica Neue"/>
                <a:sym typeface="Helvetica Neue"/>
              </a:rPr>
              <a:t>Requirements definition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Problem statement and product vision</a:t>
            </a:r>
            <a:endParaRPr b="1" i="1">
              <a:solidFill>
                <a:srgbClr val="001B4A"/>
              </a:solidFill>
              <a:latin typeface="Helvetica Neue"/>
              <a:ea typeface="Helvetica Neue"/>
              <a:cs typeface="Helvetica Neue"/>
              <a:sym typeface="Helvetica Neue"/>
            </a:endParaRPr>
          </a:p>
        </p:txBody>
      </p:sp>
      <p:sp>
        <p:nvSpPr>
          <p:cNvPr id="859" name="Google Shape;859;p141">
            <a:extLst>
              <a:ext uri="{C183D7F6-B498-43B3-948B-1728B52AA6E4}">
                <adec:decorative xmlns:adec="http://schemas.microsoft.com/office/drawing/2017/decorative" val="1"/>
              </a:ext>
            </a:extLst>
          </p:cNvPr>
          <p:cNvSpPr/>
          <p:nvPr/>
        </p:nvSpPr>
        <p:spPr>
          <a:xfrm>
            <a:off x="515463"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141">
            <a:extLst>
              <a:ext uri="{C183D7F6-B498-43B3-948B-1728B52AA6E4}">
                <adec:decorative xmlns:adec="http://schemas.microsoft.com/office/drawing/2017/decorative" val="1"/>
              </a:ext>
            </a:extLst>
          </p:cNvPr>
          <p:cNvGrpSpPr/>
          <p:nvPr/>
        </p:nvGrpSpPr>
        <p:grpSpPr>
          <a:xfrm>
            <a:off x="566729" y="1502361"/>
            <a:ext cx="268263" cy="267676"/>
            <a:chOff x="-31094350" y="3194000"/>
            <a:chExt cx="292225" cy="291650"/>
          </a:xfrm>
        </p:grpSpPr>
        <p:sp>
          <p:nvSpPr>
            <p:cNvPr id="861" name="Google Shape;861;p141"/>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1"/>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1"/>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1"/>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1"/>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1"/>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1"/>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1"/>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141" descr="Arrow leading from Requirements Definition to Product Framing"/>
          <p:cNvSpPr/>
          <p:nvPr/>
        </p:nvSpPr>
        <p:spPr>
          <a:xfrm>
            <a:off x="4621725" y="586350"/>
            <a:ext cx="865500" cy="2649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24"/>
          <p:cNvSpPr txBox="1">
            <a:spLocks noGrp="1"/>
          </p:cNvSpPr>
          <p:nvPr>
            <p:ph type="title"/>
          </p:nvPr>
        </p:nvSpPr>
        <p:spPr>
          <a:xfrm>
            <a:off x="457200" y="549475"/>
            <a:ext cx="8229600" cy="708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000">
                <a:latin typeface="Helvetica Neue"/>
                <a:ea typeface="Helvetica Neue"/>
                <a:cs typeface="Helvetica Neue"/>
                <a:sym typeface="Helvetica Neue"/>
              </a:rPr>
              <a:t>👋 Hello and welcome!</a:t>
            </a:r>
            <a:endParaRPr sz="4000">
              <a:latin typeface="Helvetica Neue"/>
              <a:ea typeface="Helvetica Neue"/>
              <a:cs typeface="Helvetica Neue"/>
              <a:sym typeface="Helvetica Neue"/>
            </a:endParaRPr>
          </a:p>
        </p:txBody>
      </p:sp>
      <p:pic>
        <p:nvPicPr>
          <p:cNvPr id="648" name="Google Shape;648;p124" descr="Picture of Ashley Owens"/>
          <p:cNvPicPr preferRelativeResize="0"/>
          <p:nvPr/>
        </p:nvPicPr>
        <p:blipFill>
          <a:blip r:embed="rId3">
            <a:alphaModFix/>
          </a:blip>
          <a:stretch>
            <a:fillRect/>
          </a:stretch>
        </p:blipFill>
        <p:spPr>
          <a:xfrm>
            <a:off x="4055280" y="1684131"/>
            <a:ext cx="1361400" cy="1361400"/>
          </a:xfrm>
          <a:prstGeom prst="ellipse">
            <a:avLst/>
          </a:prstGeom>
          <a:noFill/>
          <a:ln>
            <a:noFill/>
          </a:ln>
        </p:spPr>
      </p:pic>
      <p:sp>
        <p:nvSpPr>
          <p:cNvPr id="649" name="Google Shape;649;p124"/>
          <p:cNvSpPr txBox="1"/>
          <p:nvPr/>
        </p:nvSpPr>
        <p:spPr>
          <a:xfrm>
            <a:off x="3559125" y="3137000"/>
            <a:ext cx="2426400" cy="113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b="1">
                <a:solidFill>
                  <a:srgbClr val="112F4E"/>
                </a:solidFill>
                <a:latin typeface="Helvetica Neue"/>
                <a:ea typeface="Helvetica Neue"/>
                <a:cs typeface="Helvetica Neue"/>
                <a:sym typeface="Helvetica Neue"/>
              </a:rPr>
              <a:t>Ashley Owens</a:t>
            </a:r>
            <a:endParaRPr sz="1300" b="1">
              <a:solidFill>
                <a:srgbClr val="112F4E"/>
              </a:solidFill>
              <a:latin typeface="Helvetica Neue"/>
              <a:ea typeface="Helvetica Neue"/>
              <a:cs typeface="Helvetica Neue"/>
              <a:sym typeface="Helvetica Neue"/>
            </a:endParaRPr>
          </a:p>
          <a:p>
            <a:pPr marL="0" lvl="0" indent="0" algn="ctr" rtl="0">
              <a:lnSpc>
                <a:spcPct val="115000"/>
              </a:lnSpc>
              <a:spcBef>
                <a:spcPts val="0"/>
              </a:spcBef>
              <a:spcAft>
                <a:spcPts val="0"/>
              </a:spcAft>
              <a:buClr>
                <a:srgbClr val="000000"/>
              </a:buClr>
              <a:buSzPts val="1100"/>
              <a:buFont typeface="Arial"/>
              <a:buNone/>
            </a:pPr>
            <a:r>
              <a:rPr lang="en" sz="900">
                <a:solidFill>
                  <a:srgbClr val="112F4E"/>
                </a:solidFill>
                <a:latin typeface="Helvetica Neue"/>
                <a:ea typeface="Helvetica Neue"/>
                <a:cs typeface="Helvetica Neue"/>
                <a:sym typeface="Helvetica Neue"/>
              </a:rPr>
              <a:t>(she/her)</a:t>
            </a:r>
            <a:endParaRPr sz="900">
              <a:solidFill>
                <a:srgbClr val="112F4E"/>
              </a:solidFill>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 sz="1100">
                <a:solidFill>
                  <a:srgbClr val="112F4E"/>
                </a:solidFill>
                <a:latin typeface="Helvetica Neue"/>
                <a:ea typeface="Helvetica Neue"/>
                <a:cs typeface="Helvetica Neue"/>
                <a:sym typeface="Helvetica Neue"/>
              </a:rPr>
              <a:t>Senior Digital Acquisition Strategist </a:t>
            </a:r>
            <a:endParaRPr sz="1100">
              <a:solidFill>
                <a:srgbClr val="112F4E"/>
              </a:solidFill>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 sz="1100">
                <a:solidFill>
                  <a:srgbClr val="112F4E"/>
                </a:solidFill>
                <a:latin typeface="Helvetica Neue"/>
                <a:ea typeface="Helvetica Neue"/>
                <a:cs typeface="Helvetica Neue"/>
                <a:sym typeface="Helvetica Neue"/>
              </a:rPr>
              <a:t>GSA Service Delivery Team</a:t>
            </a:r>
            <a:endParaRPr sz="1100">
              <a:solidFill>
                <a:srgbClr val="112F4E"/>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1100">
                <a:solidFill>
                  <a:srgbClr val="112F4E"/>
                </a:solidFill>
                <a:latin typeface="Helvetica Neue"/>
                <a:ea typeface="Helvetica Neue"/>
                <a:cs typeface="Helvetica Neue"/>
                <a:sym typeface="Helvetica Neue"/>
              </a:rPr>
              <a:t>GSA IT</a:t>
            </a:r>
            <a:endParaRPr sz="1100">
              <a:solidFill>
                <a:srgbClr val="112F4E"/>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2"/>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Product Framing</a:t>
            </a:r>
            <a:endParaRPr sz="1500">
              <a:solidFill>
                <a:schemeClr val="dk2"/>
              </a:solidFill>
            </a:endParaRPr>
          </a:p>
        </p:txBody>
      </p:sp>
      <p:sp>
        <p:nvSpPr>
          <p:cNvPr id="881" name="Google Shape;881;p142"/>
          <p:cNvSpPr txBox="1">
            <a:spLocks noGrp="1"/>
          </p:cNvSpPr>
          <p:nvPr>
            <p:ph type="body" idx="1"/>
          </p:nvPr>
        </p:nvSpPr>
        <p:spPr>
          <a:xfrm>
            <a:off x="457200" y="1411500"/>
            <a:ext cx="3652500" cy="31389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Clarify the problem space, intended audience, and a basic definition of success for the product</a:t>
            </a:r>
            <a:endParaRPr/>
          </a:p>
          <a:p>
            <a:pPr marL="457200" lvl="0" indent="-342900" algn="l" rtl="0">
              <a:spcBef>
                <a:spcPts val="1000"/>
              </a:spcBef>
              <a:spcAft>
                <a:spcPts val="1000"/>
              </a:spcAft>
              <a:buSzPts val="1800"/>
              <a:buChar char="●"/>
            </a:pPr>
            <a:r>
              <a:rPr lang="en"/>
              <a:t>Document a shared understanding of the vision and scope of a specific product or feature set the team will build/buy</a:t>
            </a:r>
            <a:endParaRPr/>
          </a:p>
        </p:txBody>
      </p:sp>
      <p:sp>
        <p:nvSpPr>
          <p:cNvPr id="882" name="Google Shape;882;p142"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2"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Image placeholder of prototype</a:t>
            </a:r>
            <a:endParaRPr/>
          </a:p>
        </p:txBody>
      </p:sp>
      <p:pic>
        <p:nvPicPr>
          <p:cNvPr id="886" name="Google Shape;886;p142" descr="Product Framing Example"/>
          <p:cNvPicPr preferRelativeResize="0"/>
          <p:nvPr/>
        </p:nvPicPr>
        <p:blipFill>
          <a:blip r:embed="rId3">
            <a:alphaModFix/>
          </a:blip>
          <a:stretch>
            <a:fillRect/>
          </a:stretch>
        </p:blipFill>
        <p:spPr>
          <a:xfrm>
            <a:off x="4731117" y="550075"/>
            <a:ext cx="4253622" cy="3793000"/>
          </a:xfrm>
          <a:prstGeom prst="rect">
            <a:avLst/>
          </a:prstGeom>
          <a:noFill/>
          <a:ln>
            <a:noFill/>
          </a:ln>
        </p:spPr>
      </p:pic>
      <p:sp>
        <p:nvSpPr>
          <p:cNvPr id="884" name="Google Shape;884;p142"/>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4"/>
              </a:rPr>
              <a:t>Product framing template</a:t>
            </a:r>
            <a:endParaRPr sz="1200" u="sng">
              <a:solidFill>
                <a:schemeClr val="accent2"/>
              </a:solidFill>
              <a:latin typeface="Helvetica Neue"/>
              <a:ea typeface="Helvetica Neue"/>
              <a:cs typeface="Helvetica Neue"/>
              <a:sym typeface="Helvetica Neue"/>
            </a:endParaRPr>
          </a:p>
        </p:txBody>
      </p:sp>
      <p:sp>
        <p:nvSpPr>
          <p:cNvPr id="885" name="Google Shape;885;p1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43"/>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Product Framing</a:t>
            </a:r>
            <a:endParaRPr sz="1500">
              <a:solidFill>
                <a:schemeClr val="dk2"/>
              </a:solidFill>
            </a:endParaRPr>
          </a:p>
        </p:txBody>
      </p:sp>
      <p:sp>
        <p:nvSpPr>
          <p:cNvPr id="892" name="Google Shape;892;p143"/>
          <p:cNvSpPr txBox="1">
            <a:spLocks noGrp="1"/>
          </p:cNvSpPr>
          <p:nvPr>
            <p:ph type="body" idx="1"/>
          </p:nvPr>
        </p:nvSpPr>
        <p:spPr>
          <a:xfrm>
            <a:off x="457200" y="1411500"/>
            <a:ext cx="3652500" cy="1417500"/>
          </a:xfrm>
          <a:prstGeom prst="rect">
            <a:avLst/>
          </a:prstGeom>
        </p:spPr>
        <p:txBody>
          <a:bodyPr spcFirstLastPara="1" wrap="square" lIns="0" tIns="91425" rIns="91425" bIns="91425" anchor="t" anchorCtr="0">
            <a:spAutoFit/>
          </a:bodyPr>
          <a:lstStyle/>
          <a:p>
            <a:pPr marL="457200" lvl="0" indent="-342900" algn="l" rtl="0">
              <a:spcBef>
                <a:spcPts val="0"/>
              </a:spcBef>
              <a:spcAft>
                <a:spcPts val="1000"/>
              </a:spcAft>
              <a:buSzPts val="1800"/>
              <a:buChar char="●"/>
            </a:pPr>
            <a:r>
              <a:rPr lang="en"/>
              <a:t>Communicate the outcomes that the product must create, and their relative priority of each of those outcomes</a:t>
            </a:r>
            <a:endParaRPr/>
          </a:p>
        </p:txBody>
      </p:sp>
      <p:sp>
        <p:nvSpPr>
          <p:cNvPr id="893" name="Google Shape;893;p143"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3"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Image placeholder of prototype</a:t>
            </a:r>
            <a:endParaRPr/>
          </a:p>
        </p:txBody>
      </p:sp>
      <p:pic>
        <p:nvPicPr>
          <p:cNvPr id="897" name="Google Shape;897;p143" descr="Product Goals within Product Framing"/>
          <p:cNvPicPr preferRelativeResize="0"/>
          <p:nvPr/>
        </p:nvPicPr>
        <p:blipFill>
          <a:blip r:embed="rId3">
            <a:alphaModFix/>
          </a:blip>
          <a:stretch>
            <a:fillRect/>
          </a:stretch>
        </p:blipFill>
        <p:spPr>
          <a:xfrm>
            <a:off x="5339937" y="664850"/>
            <a:ext cx="3035975" cy="1436524"/>
          </a:xfrm>
          <a:prstGeom prst="rect">
            <a:avLst/>
          </a:prstGeom>
          <a:noFill/>
          <a:ln>
            <a:noFill/>
          </a:ln>
        </p:spPr>
      </p:pic>
      <p:pic>
        <p:nvPicPr>
          <p:cNvPr id="898" name="Google Shape;898;p1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67250" y="2018425"/>
            <a:ext cx="3108675" cy="2324650"/>
          </a:xfrm>
          <a:prstGeom prst="rect">
            <a:avLst/>
          </a:prstGeom>
          <a:noFill/>
          <a:ln>
            <a:noFill/>
          </a:ln>
        </p:spPr>
      </p:pic>
      <p:sp>
        <p:nvSpPr>
          <p:cNvPr id="895" name="Google Shape;895;p143"/>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5"/>
              </a:rPr>
              <a:t>Product framing template</a:t>
            </a:r>
            <a:endParaRPr sz="1200" u="sng">
              <a:solidFill>
                <a:schemeClr val="accent2"/>
              </a:solidFill>
              <a:latin typeface="Helvetica Neue"/>
              <a:ea typeface="Helvetica Neue"/>
              <a:cs typeface="Helvetica Neue"/>
              <a:sym typeface="Helvetica Neue"/>
            </a:endParaRPr>
          </a:p>
        </p:txBody>
      </p:sp>
      <p:sp>
        <p:nvSpPr>
          <p:cNvPr id="896" name="Google Shape;896;p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44"/>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Market Research         User Research/Discovery</a:t>
            </a:r>
            <a:endParaRPr/>
          </a:p>
        </p:txBody>
      </p:sp>
      <p:pic>
        <p:nvPicPr>
          <p:cNvPr id="910" name="Google Shape;910;p144" descr="Step 2 - Market Research"/>
          <p:cNvPicPr preferRelativeResize="0"/>
          <p:nvPr/>
        </p:nvPicPr>
        <p:blipFill>
          <a:blip r:embed="rId3">
            <a:alphaModFix/>
          </a:blip>
          <a:stretch>
            <a:fillRect/>
          </a:stretch>
        </p:blipFill>
        <p:spPr>
          <a:xfrm>
            <a:off x="457200" y="1644200"/>
            <a:ext cx="4326000" cy="1253625"/>
          </a:xfrm>
          <a:prstGeom prst="rect">
            <a:avLst/>
          </a:prstGeom>
          <a:noFill/>
          <a:ln>
            <a:noFill/>
          </a:ln>
        </p:spPr>
      </p:pic>
      <p:sp>
        <p:nvSpPr>
          <p:cNvPr id="911" name="Google Shape;911;p144" descr="Arrow leading from Market Research to User Research/Discovery"/>
          <p:cNvSpPr/>
          <p:nvPr/>
        </p:nvSpPr>
        <p:spPr>
          <a:xfrm>
            <a:off x="3398025" y="536600"/>
            <a:ext cx="865500" cy="2649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45"/>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User Research</a:t>
            </a:r>
            <a:endParaRPr sz="1500">
              <a:solidFill>
                <a:schemeClr val="dk2"/>
              </a:solidFill>
            </a:endParaRPr>
          </a:p>
        </p:txBody>
      </p:sp>
      <p:sp>
        <p:nvSpPr>
          <p:cNvPr id="917" name="Google Shape;917;p145"/>
          <p:cNvSpPr txBox="1">
            <a:spLocks noGrp="1"/>
          </p:cNvSpPr>
          <p:nvPr>
            <p:ph type="body" idx="1"/>
          </p:nvPr>
        </p:nvSpPr>
        <p:spPr>
          <a:xfrm>
            <a:off x="193675" y="980400"/>
            <a:ext cx="3652500" cy="4086000"/>
          </a:xfrm>
          <a:prstGeom prst="rect">
            <a:avLst/>
          </a:prstGeom>
        </p:spPr>
        <p:txBody>
          <a:bodyPr spcFirstLastPara="1" wrap="square" lIns="0" tIns="91425" rIns="91425" bIns="91425" anchor="t" anchorCtr="0">
            <a:spAutoFit/>
          </a:bodyPr>
          <a:lstStyle/>
          <a:p>
            <a:pPr marL="457200" lvl="0" indent="-330200" algn="l" rtl="0">
              <a:spcBef>
                <a:spcPts val="0"/>
              </a:spcBef>
              <a:spcAft>
                <a:spcPts val="0"/>
              </a:spcAft>
              <a:buSzPts val="1600"/>
              <a:buChar char="●"/>
            </a:pPr>
            <a:r>
              <a:rPr lang="en" sz="1600"/>
              <a:t>Describe the design of your research and formulate a research plan, including questions the team wants answered, methods the team will employ, how the team will contribute, and interview guides</a:t>
            </a:r>
            <a:endParaRPr sz="1600"/>
          </a:p>
          <a:p>
            <a:pPr marL="457200" lvl="0" indent="-330200" algn="l" rtl="0">
              <a:spcBef>
                <a:spcPts val="1000"/>
              </a:spcBef>
              <a:spcAft>
                <a:spcPts val="0"/>
              </a:spcAft>
              <a:buSzPts val="1600"/>
              <a:buChar char="●"/>
            </a:pPr>
            <a:r>
              <a:rPr lang="en" sz="1600"/>
              <a:t>Determine who the team wants to learn from (users, customers, stakeholders, etc) and invite them to participate</a:t>
            </a:r>
            <a:endParaRPr sz="1600"/>
          </a:p>
          <a:p>
            <a:pPr marL="457200" lvl="0" indent="-330200" algn="l" rtl="0">
              <a:spcBef>
                <a:spcPts val="1000"/>
              </a:spcBef>
              <a:spcAft>
                <a:spcPts val="1000"/>
              </a:spcAft>
              <a:buSzPts val="1600"/>
              <a:buChar char="●"/>
            </a:pPr>
            <a:r>
              <a:rPr lang="en" sz="1600"/>
              <a:t>Manage research logistics (times, places, tools, and people)</a:t>
            </a:r>
            <a:endParaRPr sz="1600"/>
          </a:p>
        </p:txBody>
      </p:sp>
      <p:sp>
        <p:nvSpPr>
          <p:cNvPr id="918" name="Google Shape;918;p145"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5"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Image placeholder of prototype</a:t>
            </a:r>
            <a:endParaRPr/>
          </a:p>
        </p:txBody>
      </p:sp>
      <p:pic>
        <p:nvPicPr>
          <p:cNvPr id="922" name="Google Shape;922;p145" descr="Example of a Research Plan"/>
          <p:cNvPicPr preferRelativeResize="0"/>
          <p:nvPr/>
        </p:nvPicPr>
        <p:blipFill>
          <a:blip r:embed="rId3">
            <a:alphaModFix/>
          </a:blip>
          <a:stretch>
            <a:fillRect/>
          </a:stretch>
        </p:blipFill>
        <p:spPr>
          <a:xfrm>
            <a:off x="5203450" y="614125"/>
            <a:ext cx="3308926" cy="3739200"/>
          </a:xfrm>
          <a:prstGeom prst="rect">
            <a:avLst/>
          </a:prstGeom>
          <a:noFill/>
          <a:ln>
            <a:noFill/>
          </a:ln>
          <a:effectLst>
            <a:outerShdw blurRad="57150" dist="19050" dir="5400000" algn="bl" rotWithShape="0">
              <a:srgbClr val="000000">
                <a:alpha val="50000"/>
              </a:srgbClr>
            </a:outerShdw>
          </a:effectLst>
        </p:spPr>
      </p:pic>
      <p:sp>
        <p:nvSpPr>
          <p:cNvPr id="920" name="Google Shape;920;p145"/>
          <p:cNvSpPr txBox="1"/>
          <p:nvPr/>
        </p:nvSpPr>
        <p:spPr>
          <a:xfrm>
            <a:off x="4764675" y="4343075"/>
            <a:ext cx="4186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4"/>
              </a:rPr>
              <a:t>User research template</a:t>
            </a:r>
            <a:endParaRPr sz="1200">
              <a:latin typeface="Helvetica Neue"/>
              <a:ea typeface="Helvetica Neue"/>
              <a:cs typeface="Helvetica Neue"/>
              <a:sym typeface="Helvetica Neue"/>
            </a:endParaRPr>
          </a:p>
          <a:p>
            <a:pPr marL="0" lvl="0" indent="0" algn="ctr" rtl="0">
              <a:spcBef>
                <a:spcPts val="0"/>
              </a:spcBef>
              <a:spcAft>
                <a:spcPts val="0"/>
              </a:spcAft>
              <a:buNone/>
            </a:pPr>
            <a:endParaRPr sz="1200">
              <a:latin typeface="Helvetica Neue"/>
              <a:ea typeface="Helvetica Neue"/>
              <a:cs typeface="Helvetica Neue"/>
              <a:sym typeface="Helvetica Neue"/>
            </a:endParaRPr>
          </a:p>
        </p:txBody>
      </p:sp>
      <p:sp>
        <p:nvSpPr>
          <p:cNvPr id="921" name="Google Shape;921;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46"/>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User Research</a:t>
            </a:r>
            <a:endParaRPr sz="1500">
              <a:solidFill>
                <a:schemeClr val="dk2"/>
              </a:solidFill>
            </a:endParaRPr>
          </a:p>
        </p:txBody>
      </p:sp>
      <p:sp>
        <p:nvSpPr>
          <p:cNvPr id="928" name="Google Shape;928;p146"/>
          <p:cNvSpPr txBox="1">
            <a:spLocks noGrp="1"/>
          </p:cNvSpPr>
          <p:nvPr>
            <p:ph type="body" idx="1"/>
          </p:nvPr>
        </p:nvSpPr>
        <p:spPr>
          <a:xfrm>
            <a:off x="457200" y="1411500"/>
            <a:ext cx="3652500" cy="35859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Analyze and synthesize the findings and insights from user research and group them by high-level user types</a:t>
            </a:r>
            <a:endParaRPr/>
          </a:p>
          <a:p>
            <a:pPr marL="457200" lvl="0" indent="-342900" algn="l" rtl="0">
              <a:spcBef>
                <a:spcPts val="1000"/>
              </a:spcBef>
              <a:spcAft>
                <a:spcPts val="0"/>
              </a:spcAft>
              <a:buSzPts val="1800"/>
              <a:buChar char="●"/>
            </a:pPr>
            <a:r>
              <a:rPr lang="en"/>
              <a:t>Increase the team’s understanding of their different users</a:t>
            </a:r>
            <a:endParaRPr/>
          </a:p>
          <a:p>
            <a:pPr marL="457200" lvl="0" indent="-342900" algn="l" rtl="0">
              <a:spcBef>
                <a:spcPts val="1000"/>
              </a:spcBef>
              <a:spcAft>
                <a:spcPts val="1000"/>
              </a:spcAft>
              <a:buSzPts val="1800"/>
              <a:buChar char="●"/>
            </a:pPr>
            <a:r>
              <a:rPr lang="en"/>
              <a:t>Validate and modify product decisions to better meet user needs</a:t>
            </a:r>
            <a:endParaRPr/>
          </a:p>
        </p:txBody>
      </p:sp>
      <p:sp>
        <p:nvSpPr>
          <p:cNvPr id="929" name="Google Shape;929;p146"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6"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Image placeholder of prototype</a:t>
            </a:r>
            <a:endParaRPr/>
          </a:p>
        </p:txBody>
      </p:sp>
      <p:pic>
        <p:nvPicPr>
          <p:cNvPr id="933" name="Google Shape;933;p146" descr="User Types with the User Research Plan"/>
          <p:cNvPicPr preferRelativeResize="0"/>
          <p:nvPr/>
        </p:nvPicPr>
        <p:blipFill>
          <a:blip r:embed="rId3">
            <a:alphaModFix/>
          </a:blip>
          <a:stretch>
            <a:fillRect/>
          </a:stretch>
        </p:blipFill>
        <p:spPr>
          <a:xfrm>
            <a:off x="5203463" y="876950"/>
            <a:ext cx="3308926" cy="3389599"/>
          </a:xfrm>
          <a:prstGeom prst="rect">
            <a:avLst/>
          </a:prstGeom>
          <a:noFill/>
          <a:ln>
            <a:noFill/>
          </a:ln>
        </p:spPr>
      </p:pic>
      <p:sp>
        <p:nvSpPr>
          <p:cNvPr id="931" name="Google Shape;931;p146"/>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4"/>
              </a:rPr>
              <a:t>User types template</a:t>
            </a:r>
            <a:endParaRPr sz="1200">
              <a:latin typeface="Helvetica Neue"/>
              <a:ea typeface="Helvetica Neue"/>
              <a:cs typeface="Helvetica Neue"/>
              <a:sym typeface="Helvetica Neue"/>
            </a:endParaRPr>
          </a:p>
        </p:txBody>
      </p:sp>
      <p:sp>
        <p:nvSpPr>
          <p:cNvPr id="932" name="Google Shape;932;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47"/>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Technical Discovery</a:t>
            </a:r>
            <a:endParaRPr sz="1500">
              <a:solidFill>
                <a:schemeClr val="dk2"/>
              </a:solidFill>
            </a:endParaRPr>
          </a:p>
        </p:txBody>
      </p:sp>
      <p:sp>
        <p:nvSpPr>
          <p:cNvPr id="939" name="Google Shape;939;p147"/>
          <p:cNvSpPr txBox="1">
            <a:spLocks noGrp="1"/>
          </p:cNvSpPr>
          <p:nvPr>
            <p:ph type="body" idx="1"/>
          </p:nvPr>
        </p:nvSpPr>
        <p:spPr>
          <a:xfrm>
            <a:off x="457200" y="1411500"/>
            <a:ext cx="3652500" cy="26301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Document technical options based on the user research</a:t>
            </a:r>
            <a:endParaRPr/>
          </a:p>
          <a:p>
            <a:pPr marL="457200" lvl="0" indent="-342900" algn="l" rtl="0">
              <a:spcBef>
                <a:spcPts val="1000"/>
              </a:spcBef>
              <a:spcAft>
                <a:spcPts val="0"/>
              </a:spcAft>
              <a:buSzPts val="1800"/>
              <a:buChar char="●"/>
            </a:pPr>
            <a:r>
              <a:rPr lang="en"/>
              <a:t>Outline pros and cons</a:t>
            </a:r>
            <a:endParaRPr/>
          </a:p>
          <a:p>
            <a:pPr marL="457200" lvl="0" indent="-342900" algn="l" rtl="0">
              <a:spcBef>
                <a:spcPts val="1000"/>
              </a:spcBef>
              <a:spcAft>
                <a:spcPts val="1000"/>
              </a:spcAft>
              <a:buSzPts val="1800"/>
              <a:buChar char="●"/>
            </a:pPr>
            <a:r>
              <a:rPr lang="en"/>
              <a:t>Goal: Help GSA make a technology decision based on the best available information at the time</a:t>
            </a:r>
            <a:endParaRPr/>
          </a:p>
        </p:txBody>
      </p:sp>
      <p:sp>
        <p:nvSpPr>
          <p:cNvPr id="940" name="Google Shape;940;p147"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7"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Image placeholder of prototype</a:t>
            </a:r>
            <a:endParaRPr/>
          </a:p>
        </p:txBody>
      </p:sp>
      <p:pic>
        <p:nvPicPr>
          <p:cNvPr id="944" name="Google Shape;944;p147" descr="Template of Technical Discovery"/>
          <p:cNvPicPr preferRelativeResize="0"/>
          <p:nvPr/>
        </p:nvPicPr>
        <p:blipFill>
          <a:blip r:embed="rId3">
            <a:alphaModFix/>
          </a:blip>
          <a:stretch>
            <a:fillRect/>
          </a:stretch>
        </p:blipFill>
        <p:spPr>
          <a:xfrm>
            <a:off x="5163525" y="780725"/>
            <a:ext cx="3388800" cy="3371452"/>
          </a:xfrm>
          <a:prstGeom prst="rect">
            <a:avLst/>
          </a:prstGeom>
          <a:noFill/>
          <a:ln>
            <a:noFill/>
          </a:ln>
        </p:spPr>
      </p:pic>
      <p:sp>
        <p:nvSpPr>
          <p:cNvPr id="942" name="Google Shape;942;p147"/>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4"/>
              </a:rPr>
              <a:t>Technical alternatives template</a:t>
            </a:r>
            <a:endParaRPr sz="1200">
              <a:latin typeface="Helvetica Neue"/>
              <a:ea typeface="Helvetica Neue"/>
              <a:cs typeface="Helvetica Neue"/>
              <a:sym typeface="Helvetica Neue"/>
            </a:endParaRPr>
          </a:p>
        </p:txBody>
      </p:sp>
      <p:sp>
        <p:nvSpPr>
          <p:cNvPr id="943" name="Google Shape;943;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48"/>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Acquisition Strategy          Build, Buy, or Blend</a:t>
            </a:r>
            <a:endParaRPr/>
          </a:p>
        </p:txBody>
      </p:sp>
      <p:sp>
        <p:nvSpPr>
          <p:cNvPr id="976" name="Google Shape;976;p148" descr="Arrow leading from Acquisition Strategy to Build, Buy, or Blend"/>
          <p:cNvSpPr/>
          <p:nvPr/>
        </p:nvSpPr>
        <p:spPr>
          <a:xfrm>
            <a:off x="3975075" y="586350"/>
            <a:ext cx="865500" cy="2649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951" name="Google Shape;951;p148">
            <a:extLst>
              <a:ext uri="{C183D7F6-B498-43B3-948B-1728B52AA6E4}">
                <adec:decorative xmlns:adec="http://schemas.microsoft.com/office/drawing/2017/decorative" val="1"/>
              </a:ext>
            </a:extLst>
          </p:cNvPr>
          <p:cNvSpPr/>
          <p:nvPr/>
        </p:nvSpPr>
        <p:spPr>
          <a:xfrm>
            <a:off x="515463"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148">
            <a:extLst>
              <a:ext uri="{C183D7F6-B498-43B3-948B-1728B52AA6E4}">
                <adec:decorative xmlns:adec="http://schemas.microsoft.com/office/drawing/2017/decorative" val="1"/>
              </a:ext>
            </a:extLst>
          </p:cNvPr>
          <p:cNvGrpSpPr/>
          <p:nvPr/>
        </p:nvGrpSpPr>
        <p:grpSpPr>
          <a:xfrm>
            <a:off x="566729" y="1502361"/>
            <a:ext cx="268263" cy="267676"/>
            <a:chOff x="-31094350" y="3194000"/>
            <a:chExt cx="292225" cy="291650"/>
          </a:xfrm>
        </p:grpSpPr>
        <p:sp>
          <p:nvSpPr>
            <p:cNvPr id="953" name="Google Shape;953;p14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 name="Google Shape;975;p148">
            <a:extLst>
              <a:ext uri="{C183D7F6-B498-43B3-948B-1728B52AA6E4}">
                <adec:decorative xmlns:adec="http://schemas.microsoft.com/office/drawing/2017/decorative" val="1"/>
              </a:ext>
            </a:extLst>
          </p:cNvPr>
          <p:cNvSpPr/>
          <p:nvPr/>
        </p:nvSpPr>
        <p:spPr>
          <a:xfrm>
            <a:off x="232550" y="1267125"/>
            <a:ext cx="54666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8"/>
          <p:cNvSpPr txBox="1"/>
          <p:nvPr/>
        </p:nvSpPr>
        <p:spPr>
          <a:xfrm>
            <a:off x="45720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a:pPr>
            <a:r>
              <a:rPr lang="en" b="1">
                <a:solidFill>
                  <a:srgbClr val="001B4A"/>
                </a:solidFill>
                <a:latin typeface="Helvetica Neue"/>
                <a:ea typeface="Helvetica Neue"/>
                <a:cs typeface="Helvetica Neue"/>
                <a:sym typeface="Helvetica Neue"/>
              </a:rPr>
              <a:t>Requirements definition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Problem statement and product vision</a:t>
            </a:r>
            <a:endParaRPr b="1" i="1">
              <a:solidFill>
                <a:srgbClr val="001B4A"/>
              </a:solidFill>
              <a:latin typeface="Helvetica Neue"/>
              <a:ea typeface="Helvetica Neue"/>
              <a:cs typeface="Helvetica Neue"/>
              <a:sym typeface="Helvetica Neue"/>
            </a:endParaRPr>
          </a:p>
        </p:txBody>
      </p:sp>
      <p:sp>
        <p:nvSpPr>
          <p:cNvPr id="962" name="Google Shape;962;p148">
            <a:extLst>
              <a:ext uri="{C183D7F6-B498-43B3-948B-1728B52AA6E4}">
                <adec:decorative xmlns:adec="http://schemas.microsoft.com/office/drawing/2017/decorative" val="1"/>
              </a:ext>
            </a:extLst>
          </p:cNvPr>
          <p:cNvSpPr/>
          <p:nvPr/>
        </p:nvSpPr>
        <p:spPr>
          <a:xfrm>
            <a:off x="3248763" y="1450786"/>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148">
            <a:extLst>
              <a:ext uri="{C183D7F6-B498-43B3-948B-1728B52AA6E4}">
                <adec:decorative xmlns:adec="http://schemas.microsoft.com/office/drawing/2017/decorative" val="1"/>
              </a:ext>
            </a:extLst>
          </p:cNvPr>
          <p:cNvGrpSpPr/>
          <p:nvPr/>
        </p:nvGrpSpPr>
        <p:grpSpPr>
          <a:xfrm>
            <a:off x="3300700" y="1503789"/>
            <a:ext cx="266904" cy="264788"/>
            <a:chOff x="946175" y="3253275"/>
            <a:chExt cx="298550" cy="296150"/>
          </a:xfrm>
        </p:grpSpPr>
        <p:sp>
          <p:nvSpPr>
            <p:cNvPr id="964" name="Google Shape;964;p148"/>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8"/>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8"/>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8"/>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8"/>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148"/>
          <p:cNvSpPr txBox="1"/>
          <p:nvPr/>
        </p:nvSpPr>
        <p:spPr>
          <a:xfrm>
            <a:off x="3219613"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2"/>
            </a:pPr>
            <a:r>
              <a:rPr lang="en" b="1">
                <a:solidFill>
                  <a:srgbClr val="001B4A"/>
                </a:solidFill>
                <a:latin typeface="Helvetica Neue"/>
                <a:ea typeface="Helvetica Neue"/>
                <a:cs typeface="Helvetica Neue"/>
                <a:sym typeface="Helvetica Neue"/>
              </a:rPr>
              <a:t>Market research</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User research and technical discovery</a:t>
            </a:r>
            <a:endParaRPr b="1">
              <a:solidFill>
                <a:srgbClr val="001B4A"/>
              </a:solidFill>
              <a:latin typeface="Helvetica Neue"/>
              <a:ea typeface="Helvetica Neue"/>
              <a:cs typeface="Helvetica Neue"/>
              <a:sym typeface="Helvetica Neue"/>
            </a:endParaRPr>
          </a:p>
        </p:txBody>
      </p:sp>
      <p:sp>
        <p:nvSpPr>
          <p:cNvPr id="970" name="Google Shape;970;p148">
            <a:extLst>
              <a:ext uri="{C183D7F6-B498-43B3-948B-1728B52AA6E4}">
                <adec:decorative xmlns:adec="http://schemas.microsoft.com/office/drawing/2017/decorative" val="1"/>
              </a:ext>
            </a:extLst>
          </p:cNvPr>
          <p:cNvSpPr/>
          <p:nvPr/>
        </p:nvSpPr>
        <p:spPr>
          <a:xfrm>
            <a:off x="6033350"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148">
            <a:extLst>
              <a:ext uri="{C183D7F6-B498-43B3-948B-1728B52AA6E4}">
                <adec:decorative xmlns:adec="http://schemas.microsoft.com/office/drawing/2017/decorative" val="1"/>
              </a:ext>
            </a:extLst>
          </p:cNvPr>
          <p:cNvGrpSpPr/>
          <p:nvPr/>
        </p:nvGrpSpPr>
        <p:grpSpPr>
          <a:xfrm>
            <a:off x="6097530" y="1514973"/>
            <a:ext cx="242430" cy="242451"/>
            <a:chOff x="-5251625" y="3272950"/>
            <a:chExt cx="292225" cy="292250"/>
          </a:xfrm>
        </p:grpSpPr>
        <p:sp>
          <p:nvSpPr>
            <p:cNvPr id="972" name="Google Shape;972;p148"/>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8"/>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8"/>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148"/>
          <p:cNvSpPr txBox="1"/>
          <p:nvPr/>
        </p:nvSpPr>
        <p:spPr>
          <a:xfrm>
            <a:off x="598205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3"/>
            </a:pPr>
            <a:r>
              <a:rPr lang="en" b="1">
                <a:solidFill>
                  <a:srgbClr val="001B4A"/>
                </a:solidFill>
                <a:latin typeface="Helvetica Neue"/>
                <a:ea typeface="Helvetica Neue"/>
                <a:cs typeface="Helvetica Neue"/>
                <a:sym typeface="Helvetica Neue"/>
              </a:rPr>
              <a:t>Acquisition strategy</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1B4A"/>
                </a:solidFill>
                <a:latin typeface="Helvetica Neue"/>
                <a:ea typeface="Helvetica Neue"/>
                <a:cs typeface="Helvetica Neue"/>
                <a:sym typeface="Helvetica Neue"/>
              </a:rPr>
              <a:t>Build, buy, or blend </a:t>
            </a:r>
            <a:r>
              <a:rPr lang="en" sz="1200" i="1">
                <a:solidFill>
                  <a:srgbClr val="000000"/>
                </a:solidFill>
                <a:latin typeface="Helvetica Neue"/>
                <a:ea typeface="Helvetica Neue"/>
                <a:cs typeface="Helvetica Neue"/>
                <a:sym typeface="Helvetica Neue"/>
              </a:rPr>
              <a:t>decision-making</a:t>
            </a:r>
            <a:endParaRPr b="1">
              <a:solidFill>
                <a:srgbClr val="001B4A"/>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49"/>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Build, Buy, or Blend</a:t>
            </a:r>
            <a:endParaRPr sz="1500">
              <a:solidFill>
                <a:schemeClr val="dk2"/>
              </a:solidFill>
            </a:endParaRPr>
          </a:p>
        </p:txBody>
      </p:sp>
      <p:sp>
        <p:nvSpPr>
          <p:cNvPr id="982" name="Google Shape;982;p149"/>
          <p:cNvSpPr txBox="1">
            <a:spLocks noGrp="1"/>
          </p:cNvSpPr>
          <p:nvPr>
            <p:ph type="body" idx="1"/>
          </p:nvPr>
        </p:nvSpPr>
        <p:spPr>
          <a:xfrm>
            <a:off x="457200" y="1411500"/>
            <a:ext cx="3652500" cy="30768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This is the ultimate decision point </a:t>
            </a:r>
            <a:endParaRPr/>
          </a:p>
          <a:p>
            <a:pPr marL="457200" lvl="0" indent="-342900" algn="l" rtl="0">
              <a:spcBef>
                <a:spcPts val="1000"/>
              </a:spcBef>
              <a:spcAft>
                <a:spcPts val="0"/>
              </a:spcAft>
              <a:buSzPts val="1800"/>
              <a:buChar char="●"/>
            </a:pPr>
            <a:r>
              <a:rPr lang="en"/>
              <a:t>Recommendation is from the Technical alternatives doc completed</a:t>
            </a:r>
            <a:endParaRPr/>
          </a:p>
          <a:p>
            <a:pPr marL="457200" lvl="0" indent="-342900" algn="l" rtl="0">
              <a:spcBef>
                <a:spcPts val="1000"/>
              </a:spcBef>
              <a:spcAft>
                <a:spcPts val="0"/>
              </a:spcAft>
              <a:buSzPts val="1800"/>
              <a:buChar char="●"/>
            </a:pPr>
            <a:r>
              <a:rPr lang="en"/>
              <a:t>Determines what you are going to buy</a:t>
            </a:r>
            <a:endParaRPr/>
          </a:p>
          <a:p>
            <a:pPr marL="457200" lvl="0" indent="0" algn="l" rtl="0">
              <a:spcBef>
                <a:spcPts val="1000"/>
              </a:spcBef>
              <a:spcAft>
                <a:spcPts val="1000"/>
              </a:spcAft>
              <a:buNone/>
            </a:pPr>
            <a:endParaRPr/>
          </a:p>
        </p:txBody>
      </p:sp>
      <p:sp>
        <p:nvSpPr>
          <p:cNvPr id="983" name="Google Shape;983;p149" title="Background."/>
          <p:cNvSpPr/>
          <p:nvPr/>
        </p:nvSpPr>
        <p:spPr>
          <a:xfrm>
            <a:off x="45926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9" title="Image placeholder of prototype."/>
          <p:cNvSpPr/>
          <p:nvPr/>
        </p:nvSpPr>
        <p:spPr>
          <a:xfrm>
            <a:off x="5163525" y="614125"/>
            <a:ext cx="3388800" cy="373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987" name="Google Shape;987;p149">
            <a:extLst>
              <a:ext uri="{C183D7F6-B498-43B3-948B-1728B52AA6E4}">
                <adec:decorative xmlns:adec="http://schemas.microsoft.com/office/drawing/2017/decorative" val="1"/>
              </a:ext>
            </a:extLst>
          </p:cNvPr>
          <p:cNvSpPr/>
          <p:nvPr/>
        </p:nvSpPr>
        <p:spPr>
          <a:xfrm>
            <a:off x="5230500" y="614125"/>
            <a:ext cx="1488300" cy="1121100"/>
          </a:xfrm>
          <a:prstGeom prst="rightArrow">
            <a:avLst>
              <a:gd name="adj1" fmla="val 50000"/>
              <a:gd name="adj2" fmla="val 5000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995" name="Google Shape;995;p149"/>
          <p:cNvSpPr txBox="1"/>
          <p:nvPr/>
        </p:nvSpPr>
        <p:spPr>
          <a:xfrm>
            <a:off x="5316200" y="977875"/>
            <a:ext cx="720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4"/>
                </a:solidFill>
                <a:latin typeface="Impact"/>
                <a:ea typeface="Impact"/>
                <a:cs typeface="Impact"/>
                <a:sym typeface="Impact"/>
              </a:rPr>
              <a:t>Build</a:t>
            </a:r>
            <a:endParaRPr sz="1800" b="1">
              <a:solidFill>
                <a:schemeClr val="accent4"/>
              </a:solidFill>
              <a:latin typeface="Impact"/>
              <a:ea typeface="Impact"/>
              <a:cs typeface="Impact"/>
              <a:sym typeface="Impact"/>
            </a:endParaRPr>
          </a:p>
        </p:txBody>
      </p:sp>
      <p:sp>
        <p:nvSpPr>
          <p:cNvPr id="991" name="Google Shape;991;p149"/>
          <p:cNvSpPr txBox="1"/>
          <p:nvPr/>
        </p:nvSpPr>
        <p:spPr>
          <a:xfrm>
            <a:off x="6781100" y="614125"/>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accent4"/>
                </a:solidFill>
                <a:latin typeface="Helvetica Neue"/>
                <a:ea typeface="Helvetica Neue"/>
                <a:cs typeface="Helvetica Neue"/>
                <a:sym typeface="Helvetica Neue"/>
              </a:rPr>
              <a:t>Create your own customized solution.</a:t>
            </a: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p:txBody>
      </p:sp>
      <p:sp>
        <p:nvSpPr>
          <p:cNvPr id="988" name="Google Shape;988;p149">
            <a:extLst>
              <a:ext uri="{C183D7F6-B498-43B3-948B-1728B52AA6E4}">
                <adec:decorative xmlns:adec="http://schemas.microsoft.com/office/drawing/2017/decorative" val="0"/>
              </a:ext>
            </a:extLst>
          </p:cNvPr>
          <p:cNvSpPr/>
          <p:nvPr/>
        </p:nvSpPr>
        <p:spPr>
          <a:xfrm>
            <a:off x="5230500" y="1909513"/>
            <a:ext cx="1488300" cy="1121100"/>
          </a:xfrm>
          <a:prstGeom prst="rightArrow">
            <a:avLst>
              <a:gd name="adj1" fmla="val 50000"/>
              <a:gd name="adj2"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996" name="Google Shape;996;p149"/>
          <p:cNvSpPr txBox="1"/>
          <p:nvPr/>
        </p:nvSpPr>
        <p:spPr>
          <a:xfrm>
            <a:off x="5316200" y="2273275"/>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4"/>
                </a:solidFill>
                <a:latin typeface="Impact"/>
                <a:ea typeface="Impact"/>
                <a:cs typeface="Impact"/>
                <a:sym typeface="Impact"/>
              </a:rPr>
              <a:t>Buy</a:t>
            </a:r>
            <a:endParaRPr sz="1800" dirty="0">
              <a:solidFill>
                <a:schemeClr val="accent4"/>
              </a:solidFill>
              <a:latin typeface="Impact"/>
              <a:ea typeface="Impact"/>
              <a:cs typeface="Impact"/>
              <a:sym typeface="Impact"/>
            </a:endParaRPr>
          </a:p>
        </p:txBody>
      </p:sp>
      <p:sp>
        <p:nvSpPr>
          <p:cNvPr id="993" name="Google Shape;993;p149"/>
          <p:cNvSpPr txBox="1"/>
          <p:nvPr/>
        </p:nvSpPr>
        <p:spPr>
          <a:xfrm>
            <a:off x="6781100" y="1830050"/>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accent4"/>
                </a:solidFill>
                <a:latin typeface="Helvetica Neue"/>
                <a:ea typeface="Helvetica Neue"/>
                <a:cs typeface="Helvetica Neue"/>
                <a:sym typeface="Helvetica Neue"/>
              </a:rPr>
              <a:t>Existing solutions/Commercial Off The Shelf (COTS) </a:t>
            </a: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p:txBody>
      </p:sp>
      <p:sp>
        <p:nvSpPr>
          <p:cNvPr id="989" name="Google Shape;989;p149">
            <a:extLst>
              <a:ext uri="{C183D7F6-B498-43B3-948B-1728B52AA6E4}">
                <adec:decorative xmlns:adec="http://schemas.microsoft.com/office/drawing/2017/decorative" val="1"/>
              </a:ext>
            </a:extLst>
          </p:cNvPr>
          <p:cNvSpPr/>
          <p:nvPr/>
        </p:nvSpPr>
        <p:spPr>
          <a:xfrm>
            <a:off x="5230500" y="3155138"/>
            <a:ext cx="1488300" cy="1121100"/>
          </a:xfrm>
          <a:prstGeom prst="rightArrow">
            <a:avLst>
              <a:gd name="adj1" fmla="val 50000"/>
              <a:gd name="adj2" fmla="val 50000"/>
            </a:avLst>
          </a:prstGeom>
          <a:solidFill>
            <a:srgbClr val="00C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997" name="Google Shape;997;p149"/>
          <p:cNvSpPr txBox="1"/>
          <p:nvPr/>
        </p:nvSpPr>
        <p:spPr>
          <a:xfrm>
            <a:off x="5230500" y="3490050"/>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4"/>
                </a:solidFill>
                <a:latin typeface="Impact"/>
                <a:ea typeface="Impact"/>
                <a:cs typeface="Impact"/>
                <a:sym typeface="Impact"/>
              </a:rPr>
              <a:t>Blend</a:t>
            </a:r>
            <a:endParaRPr sz="1800">
              <a:solidFill>
                <a:schemeClr val="accent4"/>
              </a:solidFill>
              <a:latin typeface="Impact"/>
              <a:ea typeface="Impact"/>
              <a:cs typeface="Impact"/>
              <a:sym typeface="Impact"/>
            </a:endParaRPr>
          </a:p>
        </p:txBody>
      </p:sp>
      <p:sp>
        <p:nvSpPr>
          <p:cNvPr id="994" name="Google Shape;994;p149"/>
          <p:cNvSpPr txBox="1"/>
          <p:nvPr/>
        </p:nvSpPr>
        <p:spPr>
          <a:xfrm>
            <a:off x="6781100" y="3370050"/>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4"/>
                </a:solidFill>
                <a:latin typeface="Helvetica Neue"/>
                <a:ea typeface="Helvetica Neue"/>
                <a:cs typeface="Helvetica Neue"/>
                <a:sym typeface="Helvetica Neue"/>
              </a:rPr>
              <a:t>Thoughtful combination</a:t>
            </a:r>
            <a:endParaRPr sz="1800" dirty="0">
              <a:solidFill>
                <a:schemeClr val="accent4"/>
              </a:solidFill>
              <a:latin typeface="Helvetica Neue"/>
              <a:ea typeface="Helvetica Neue"/>
              <a:cs typeface="Helvetica Neue"/>
              <a:sym typeface="Helvetica Neue"/>
            </a:endParaRPr>
          </a:p>
        </p:txBody>
      </p:sp>
      <p:sp>
        <p:nvSpPr>
          <p:cNvPr id="985" name="Google Shape;985;p149"/>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Helvetica Neue"/>
                <a:ea typeface="Helvetica Neue"/>
                <a:cs typeface="Helvetica Neue"/>
                <a:sym typeface="Helvetica Neue"/>
              </a:rPr>
              <a:t>Sample acquisition plan</a:t>
            </a:r>
            <a:endParaRPr sz="1200">
              <a:latin typeface="Helvetica Neue"/>
              <a:ea typeface="Helvetica Neue"/>
              <a:cs typeface="Helvetica Neue"/>
              <a:sym typeface="Helvetica Neue"/>
            </a:endParaRPr>
          </a:p>
        </p:txBody>
      </p:sp>
      <p:sp>
        <p:nvSpPr>
          <p:cNvPr id="986" name="Google Shape;986;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50"/>
          <p:cNvSpPr txBox="1">
            <a:spLocks noGrp="1"/>
          </p:cNvSpPr>
          <p:nvPr>
            <p:ph type="title"/>
          </p:nvPr>
        </p:nvSpPr>
        <p:spPr>
          <a:xfrm>
            <a:off x="98100" y="264500"/>
            <a:ext cx="8947800" cy="4926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sz="2600"/>
              <a:t>Solicitation          Draft RFx + RFx + Feedback Loops</a:t>
            </a:r>
            <a:endParaRPr sz="2600"/>
          </a:p>
        </p:txBody>
      </p:sp>
      <p:sp>
        <p:nvSpPr>
          <p:cNvPr id="1035" name="Google Shape;1035;p150" descr="Arrow leading from Solicitation to Draft RFx + RFx + Feedback Loops"/>
          <p:cNvSpPr/>
          <p:nvPr/>
        </p:nvSpPr>
        <p:spPr>
          <a:xfrm>
            <a:off x="1895750" y="337650"/>
            <a:ext cx="865500" cy="2649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004" name="Google Shape;1004;p150">
            <a:extLst>
              <a:ext uri="{C183D7F6-B498-43B3-948B-1728B52AA6E4}">
                <adec:decorative xmlns:adec="http://schemas.microsoft.com/office/drawing/2017/decorative" val="1"/>
              </a:ext>
            </a:extLst>
          </p:cNvPr>
          <p:cNvSpPr/>
          <p:nvPr/>
        </p:nvSpPr>
        <p:spPr>
          <a:xfrm>
            <a:off x="515463"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150">
            <a:extLst>
              <a:ext uri="{C183D7F6-B498-43B3-948B-1728B52AA6E4}">
                <adec:decorative xmlns:adec="http://schemas.microsoft.com/office/drawing/2017/decorative" val="1"/>
              </a:ext>
            </a:extLst>
          </p:cNvPr>
          <p:cNvGrpSpPr/>
          <p:nvPr/>
        </p:nvGrpSpPr>
        <p:grpSpPr>
          <a:xfrm>
            <a:off x="566729" y="1502361"/>
            <a:ext cx="268263" cy="267676"/>
            <a:chOff x="-31094350" y="3194000"/>
            <a:chExt cx="292225" cy="291650"/>
          </a:xfrm>
        </p:grpSpPr>
        <p:sp>
          <p:nvSpPr>
            <p:cNvPr id="1006" name="Google Shape;1006;p150"/>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0"/>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0"/>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0"/>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0"/>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0"/>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0"/>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0"/>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150"/>
          <p:cNvSpPr txBox="1"/>
          <p:nvPr/>
        </p:nvSpPr>
        <p:spPr>
          <a:xfrm>
            <a:off x="45720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a:pPr>
            <a:r>
              <a:rPr lang="en" b="1">
                <a:solidFill>
                  <a:srgbClr val="001B4A"/>
                </a:solidFill>
                <a:latin typeface="Helvetica Neue"/>
                <a:ea typeface="Helvetica Neue"/>
                <a:cs typeface="Helvetica Neue"/>
                <a:sym typeface="Helvetica Neue"/>
              </a:rPr>
              <a:t>Requirements definition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Problem statement and product vision</a:t>
            </a:r>
            <a:endParaRPr b="1" i="1">
              <a:solidFill>
                <a:srgbClr val="001B4A"/>
              </a:solidFill>
              <a:latin typeface="Helvetica Neue"/>
              <a:ea typeface="Helvetica Neue"/>
              <a:cs typeface="Helvetica Neue"/>
              <a:sym typeface="Helvetica Neue"/>
            </a:endParaRPr>
          </a:p>
        </p:txBody>
      </p:sp>
      <p:sp>
        <p:nvSpPr>
          <p:cNvPr id="1015" name="Google Shape;1015;p150">
            <a:extLst>
              <a:ext uri="{C183D7F6-B498-43B3-948B-1728B52AA6E4}">
                <adec:decorative xmlns:adec="http://schemas.microsoft.com/office/drawing/2017/decorative" val="1"/>
              </a:ext>
            </a:extLst>
          </p:cNvPr>
          <p:cNvSpPr/>
          <p:nvPr/>
        </p:nvSpPr>
        <p:spPr>
          <a:xfrm>
            <a:off x="3248763" y="1450786"/>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 name="Google Shape;1016;p150">
            <a:extLst>
              <a:ext uri="{C183D7F6-B498-43B3-948B-1728B52AA6E4}">
                <adec:decorative xmlns:adec="http://schemas.microsoft.com/office/drawing/2017/decorative" val="1"/>
              </a:ext>
            </a:extLst>
          </p:cNvPr>
          <p:cNvGrpSpPr/>
          <p:nvPr/>
        </p:nvGrpSpPr>
        <p:grpSpPr>
          <a:xfrm>
            <a:off x="3300700" y="1503789"/>
            <a:ext cx="266904" cy="264788"/>
            <a:chOff x="946175" y="3253275"/>
            <a:chExt cx="298550" cy="296150"/>
          </a:xfrm>
        </p:grpSpPr>
        <p:sp>
          <p:nvSpPr>
            <p:cNvPr id="1017" name="Google Shape;1017;p150"/>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0"/>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0"/>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0"/>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0"/>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150"/>
          <p:cNvSpPr txBox="1"/>
          <p:nvPr/>
        </p:nvSpPr>
        <p:spPr>
          <a:xfrm>
            <a:off x="3219613"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2"/>
            </a:pPr>
            <a:r>
              <a:rPr lang="en" b="1">
                <a:solidFill>
                  <a:srgbClr val="001B4A"/>
                </a:solidFill>
                <a:latin typeface="Helvetica Neue"/>
                <a:ea typeface="Helvetica Neue"/>
                <a:cs typeface="Helvetica Neue"/>
                <a:sym typeface="Helvetica Neue"/>
              </a:rPr>
              <a:t>Market research</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User research and technical discovery</a:t>
            </a:r>
            <a:endParaRPr b="1">
              <a:solidFill>
                <a:srgbClr val="001B4A"/>
              </a:solidFill>
              <a:latin typeface="Helvetica Neue"/>
              <a:ea typeface="Helvetica Neue"/>
              <a:cs typeface="Helvetica Neue"/>
              <a:sym typeface="Helvetica Neue"/>
            </a:endParaRPr>
          </a:p>
        </p:txBody>
      </p:sp>
      <p:sp>
        <p:nvSpPr>
          <p:cNvPr id="1023" name="Google Shape;1023;p150">
            <a:extLst>
              <a:ext uri="{C183D7F6-B498-43B3-948B-1728B52AA6E4}">
                <adec:decorative xmlns:adec="http://schemas.microsoft.com/office/drawing/2017/decorative" val="1"/>
              </a:ext>
            </a:extLst>
          </p:cNvPr>
          <p:cNvSpPr/>
          <p:nvPr/>
        </p:nvSpPr>
        <p:spPr>
          <a:xfrm>
            <a:off x="6033350"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150">
            <a:extLst>
              <a:ext uri="{C183D7F6-B498-43B3-948B-1728B52AA6E4}">
                <adec:decorative xmlns:adec="http://schemas.microsoft.com/office/drawing/2017/decorative" val="1"/>
              </a:ext>
            </a:extLst>
          </p:cNvPr>
          <p:cNvGrpSpPr/>
          <p:nvPr/>
        </p:nvGrpSpPr>
        <p:grpSpPr>
          <a:xfrm>
            <a:off x="6097530" y="1514973"/>
            <a:ext cx="242430" cy="242451"/>
            <a:chOff x="-5251625" y="3272950"/>
            <a:chExt cx="292225" cy="292250"/>
          </a:xfrm>
        </p:grpSpPr>
        <p:sp>
          <p:nvSpPr>
            <p:cNvPr id="1025" name="Google Shape;1025;p150"/>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0"/>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0"/>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150"/>
          <p:cNvSpPr txBox="1"/>
          <p:nvPr/>
        </p:nvSpPr>
        <p:spPr>
          <a:xfrm>
            <a:off x="598205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3"/>
            </a:pPr>
            <a:r>
              <a:rPr lang="en" b="1">
                <a:solidFill>
                  <a:srgbClr val="001B4A"/>
                </a:solidFill>
                <a:latin typeface="Helvetica Neue"/>
                <a:ea typeface="Helvetica Neue"/>
                <a:cs typeface="Helvetica Neue"/>
                <a:sym typeface="Helvetica Neue"/>
              </a:rPr>
              <a:t>Acquisition strategy</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Build, buy, or blend decision-making</a:t>
            </a:r>
            <a:endParaRPr b="1">
              <a:solidFill>
                <a:srgbClr val="001B4A"/>
              </a:solidFill>
              <a:latin typeface="Helvetica Neue"/>
              <a:ea typeface="Helvetica Neue"/>
              <a:cs typeface="Helvetica Neue"/>
              <a:sym typeface="Helvetica Neue"/>
            </a:endParaRPr>
          </a:p>
        </p:txBody>
      </p:sp>
      <p:sp>
        <p:nvSpPr>
          <p:cNvPr id="1028" name="Google Shape;1028;p150">
            <a:extLst>
              <a:ext uri="{C183D7F6-B498-43B3-948B-1728B52AA6E4}">
                <adec:decorative xmlns:adec="http://schemas.microsoft.com/office/drawing/2017/decorative" val="1"/>
              </a:ext>
            </a:extLst>
          </p:cNvPr>
          <p:cNvSpPr/>
          <p:nvPr/>
        </p:nvSpPr>
        <p:spPr>
          <a:xfrm>
            <a:off x="232550" y="1267125"/>
            <a:ext cx="82296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150">
            <a:extLst>
              <a:ext uri="{C183D7F6-B498-43B3-948B-1728B52AA6E4}">
                <adec:decorative xmlns:adec="http://schemas.microsoft.com/office/drawing/2017/decorative" val="1"/>
              </a:ext>
            </a:extLst>
          </p:cNvPr>
          <p:cNvGrpSpPr/>
          <p:nvPr/>
        </p:nvGrpSpPr>
        <p:grpSpPr>
          <a:xfrm>
            <a:off x="567975" y="2927321"/>
            <a:ext cx="265772" cy="262938"/>
            <a:chOff x="581525" y="3254850"/>
            <a:chExt cx="297750" cy="294575"/>
          </a:xfrm>
        </p:grpSpPr>
        <p:sp>
          <p:nvSpPr>
            <p:cNvPr id="1032" name="Google Shape;1032;p150"/>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0"/>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50"/>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150">
            <a:extLst>
              <a:ext uri="{C183D7F6-B498-43B3-948B-1728B52AA6E4}">
                <adec:decorative xmlns:adec="http://schemas.microsoft.com/office/drawing/2017/decorative" val="1"/>
              </a:ext>
            </a:extLst>
          </p:cNvPr>
          <p:cNvSpPr/>
          <p:nvPr/>
        </p:nvSpPr>
        <p:spPr>
          <a:xfrm>
            <a:off x="515463"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0"/>
          <p:cNvSpPr txBox="1"/>
          <p:nvPr/>
        </p:nvSpPr>
        <p:spPr>
          <a:xfrm>
            <a:off x="457200" y="3215050"/>
            <a:ext cx="2479500" cy="6489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4"/>
            </a:pPr>
            <a:r>
              <a:rPr lang="en" b="1">
                <a:solidFill>
                  <a:srgbClr val="001B4A"/>
                </a:solidFill>
                <a:latin typeface="Helvetica Neue"/>
                <a:ea typeface="Helvetica Neue"/>
                <a:cs typeface="Helvetica Neue"/>
                <a:sym typeface="Helvetica Neue"/>
              </a:rPr>
              <a:t>Solicitation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Draft RFI and formal RFQ</a:t>
            </a:r>
            <a:endParaRPr sz="1200" i="1">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51"/>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Solicitation</a:t>
            </a:r>
            <a:endParaRPr sz="1500">
              <a:solidFill>
                <a:schemeClr val="dk2"/>
              </a:solidFill>
            </a:endParaRPr>
          </a:p>
        </p:txBody>
      </p:sp>
      <p:sp>
        <p:nvSpPr>
          <p:cNvPr id="1041" name="Google Shape;1041;p151"/>
          <p:cNvSpPr txBox="1">
            <a:spLocks noGrp="1"/>
          </p:cNvSpPr>
          <p:nvPr>
            <p:ph type="body" idx="1"/>
          </p:nvPr>
        </p:nvSpPr>
        <p:spPr>
          <a:xfrm>
            <a:off x="457200" y="1411500"/>
            <a:ext cx="3652500" cy="33954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This is the formal execution of the Build, Buy, Blend decision</a:t>
            </a:r>
            <a:endParaRPr/>
          </a:p>
          <a:p>
            <a:pPr marL="457200" lvl="0" indent="-342900" algn="l" rtl="0">
              <a:spcBef>
                <a:spcPts val="1000"/>
              </a:spcBef>
              <a:spcAft>
                <a:spcPts val="0"/>
              </a:spcAft>
              <a:buSzPts val="1800"/>
              <a:buChar char="●"/>
            </a:pPr>
            <a:r>
              <a:rPr lang="en"/>
              <a:t>Work statement determined by Build, Buy, or Blend decision</a:t>
            </a:r>
            <a:endParaRPr/>
          </a:p>
          <a:p>
            <a:pPr marL="457200" lvl="0" indent="-342900" algn="l" rtl="0">
              <a:spcBef>
                <a:spcPts val="1000"/>
              </a:spcBef>
              <a:spcAft>
                <a:spcPts val="0"/>
              </a:spcAft>
              <a:buSzPts val="1800"/>
              <a:buChar char="●"/>
            </a:pPr>
            <a:r>
              <a:rPr lang="en"/>
              <a:t>The initial solicitation should be used as a draft for a Request for Information (RFI)</a:t>
            </a:r>
            <a:endParaRPr/>
          </a:p>
          <a:p>
            <a:pPr marL="457200" lvl="0" indent="0" algn="l" rtl="0">
              <a:spcBef>
                <a:spcPts val="1000"/>
              </a:spcBef>
              <a:spcAft>
                <a:spcPts val="1000"/>
              </a:spcAft>
              <a:buNone/>
            </a:pPr>
            <a:endParaRPr/>
          </a:p>
        </p:txBody>
      </p:sp>
      <p:sp>
        <p:nvSpPr>
          <p:cNvPr id="1042" name="Google Shape;1042;p151"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1" descr="Arrow with word &quot;Custom&quot;"/>
          <p:cNvSpPr/>
          <p:nvPr/>
        </p:nvSpPr>
        <p:spPr>
          <a:xfrm>
            <a:off x="5230500" y="614125"/>
            <a:ext cx="1488300" cy="1121100"/>
          </a:xfrm>
          <a:prstGeom prst="rightArrow">
            <a:avLst>
              <a:gd name="adj1" fmla="val 50000"/>
              <a:gd name="adj2" fmla="val 5000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053" name="Google Shape;1053;p151"/>
          <p:cNvSpPr txBox="1"/>
          <p:nvPr/>
        </p:nvSpPr>
        <p:spPr>
          <a:xfrm>
            <a:off x="5316200" y="977875"/>
            <a:ext cx="909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4"/>
                </a:solidFill>
                <a:latin typeface="Impact"/>
                <a:ea typeface="Impact"/>
                <a:cs typeface="Impact"/>
                <a:sym typeface="Impact"/>
              </a:rPr>
              <a:t>Custom</a:t>
            </a:r>
            <a:endParaRPr sz="1800" b="1" dirty="0">
              <a:solidFill>
                <a:schemeClr val="accent4"/>
              </a:solidFill>
              <a:latin typeface="Impact"/>
              <a:ea typeface="Impact"/>
              <a:cs typeface="Impact"/>
              <a:sym typeface="Impact"/>
            </a:endParaRPr>
          </a:p>
        </p:txBody>
      </p:sp>
      <p:sp>
        <p:nvSpPr>
          <p:cNvPr id="1049" name="Google Shape;1049;p151"/>
          <p:cNvSpPr txBox="1"/>
          <p:nvPr/>
        </p:nvSpPr>
        <p:spPr>
          <a:xfrm>
            <a:off x="6781100" y="614125"/>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4"/>
                </a:solidFill>
                <a:latin typeface="Helvetica Neue"/>
                <a:ea typeface="Helvetica Neue"/>
                <a:cs typeface="Helvetica Neue"/>
                <a:sym typeface="Helvetica Neue"/>
              </a:rPr>
              <a:t>Statement of Objectives (SOO)</a:t>
            </a: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p:txBody>
      </p:sp>
      <p:sp>
        <p:nvSpPr>
          <p:cNvPr id="1046" name="Google Shape;1046;p151" descr="Arrow with word &quot;COTS&quot;"/>
          <p:cNvSpPr/>
          <p:nvPr/>
        </p:nvSpPr>
        <p:spPr>
          <a:xfrm>
            <a:off x="5230500" y="1909513"/>
            <a:ext cx="1488300" cy="1121100"/>
          </a:xfrm>
          <a:prstGeom prst="rightArrow">
            <a:avLst>
              <a:gd name="adj1" fmla="val 50000"/>
              <a:gd name="adj2"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054" name="Google Shape;1054;p151"/>
          <p:cNvSpPr txBox="1"/>
          <p:nvPr/>
        </p:nvSpPr>
        <p:spPr>
          <a:xfrm>
            <a:off x="5316200" y="2273275"/>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4"/>
                </a:solidFill>
                <a:latin typeface="Impact"/>
                <a:ea typeface="Impact"/>
                <a:cs typeface="Impact"/>
                <a:sym typeface="Impact"/>
              </a:rPr>
              <a:t>COTS</a:t>
            </a:r>
            <a:endParaRPr sz="1800" dirty="0">
              <a:solidFill>
                <a:schemeClr val="accent4"/>
              </a:solidFill>
              <a:latin typeface="Impact"/>
              <a:ea typeface="Impact"/>
              <a:cs typeface="Impact"/>
              <a:sym typeface="Impact"/>
            </a:endParaRPr>
          </a:p>
        </p:txBody>
      </p:sp>
      <p:sp>
        <p:nvSpPr>
          <p:cNvPr id="1051" name="Google Shape;1051;p151"/>
          <p:cNvSpPr txBox="1"/>
          <p:nvPr/>
        </p:nvSpPr>
        <p:spPr>
          <a:xfrm>
            <a:off x="6781100" y="1830050"/>
            <a:ext cx="201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4"/>
                </a:solidFill>
                <a:latin typeface="Helvetica Neue"/>
                <a:ea typeface="Helvetica Neue"/>
                <a:cs typeface="Helvetica Neue"/>
                <a:sym typeface="Helvetica Neue"/>
              </a:rPr>
              <a:t>Statement of Work (SOW, clearly defining configuration vs customization)  </a:t>
            </a: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accent4"/>
              </a:solidFill>
              <a:latin typeface="Helvetica Neue"/>
              <a:ea typeface="Helvetica Neue"/>
              <a:cs typeface="Helvetica Neue"/>
              <a:sym typeface="Helvetica Neue"/>
            </a:endParaRPr>
          </a:p>
        </p:txBody>
      </p:sp>
      <p:sp>
        <p:nvSpPr>
          <p:cNvPr id="1047" name="Google Shape;1047;p151" descr="Arrow with word &quot;Blend&quot;"/>
          <p:cNvSpPr/>
          <p:nvPr/>
        </p:nvSpPr>
        <p:spPr>
          <a:xfrm>
            <a:off x="5230500" y="3155138"/>
            <a:ext cx="1488300" cy="1121100"/>
          </a:xfrm>
          <a:prstGeom prst="rightArrow">
            <a:avLst>
              <a:gd name="adj1" fmla="val 50000"/>
              <a:gd name="adj2" fmla="val 50000"/>
            </a:avLst>
          </a:prstGeom>
          <a:solidFill>
            <a:srgbClr val="00C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055" name="Google Shape;1055;p151"/>
          <p:cNvSpPr txBox="1"/>
          <p:nvPr/>
        </p:nvSpPr>
        <p:spPr>
          <a:xfrm>
            <a:off x="5230500" y="3490050"/>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4"/>
                </a:solidFill>
                <a:latin typeface="Impact"/>
                <a:ea typeface="Impact"/>
                <a:cs typeface="Impact"/>
                <a:sym typeface="Impact"/>
              </a:rPr>
              <a:t>Blend</a:t>
            </a:r>
            <a:endParaRPr sz="1800">
              <a:solidFill>
                <a:schemeClr val="accent4"/>
              </a:solidFill>
              <a:latin typeface="Impact"/>
              <a:ea typeface="Impact"/>
              <a:cs typeface="Impact"/>
              <a:sym typeface="Impact"/>
            </a:endParaRPr>
          </a:p>
        </p:txBody>
      </p:sp>
      <p:sp>
        <p:nvSpPr>
          <p:cNvPr id="1052" name="Google Shape;1052;p151"/>
          <p:cNvSpPr txBox="1"/>
          <p:nvPr/>
        </p:nvSpPr>
        <p:spPr>
          <a:xfrm>
            <a:off x="6781100" y="3370050"/>
            <a:ext cx="1562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4"/>
                </a:solidFill>
                <a:latin typeface="Helvetica Neue"/>
                <a:ea typeface="Helvetica Neue"/>
                <a:cs typeface="Helvetica Neue"/>
                <a:sym typeface="Helvetica Neue"/>
              </a:rPr>
              <a:t>Thoughtful combination</a:t>
            </a:r>
            <a:endParaRPr sz="1800">
              <a:solidFill>
                <a:schemeClr val="accent4"/>
              </a:solidFill>
              <a:latin typeface="Helvetica Neue"/>
              <a:ea typeface="Helvetica Neue"/>
              <a:cs typeface="Helvetica Neue"/>
              <a:sym typeface="Helvetica Neue"/>
            </a:endParaRPr>
          </a:p>
        </p:txBody>
      </p:sp>
      <p:sp>
        <p:nvSpPr>
          <p:cNvPr id="1043" name="Google Shape;1043;p151"/>
          <p:cNvSpPr txBox="1"/>
          <p:nvPr/>
        </p:nvSpPr>
        <p:spPr>
          <a:xfrm>
            <a:off x="4764675" y="4343075"/>
            <a:ext cx="418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Helvetica Neue"/>
                <a:ea typeface="Helvetica Neue"/>
                <a:cs typeface="Helvetica Neue"/>
                <a:sym typeface="Helvetica Neue"/>
                <a:hlinkClick r:id="rId3"/>
              </a:rPr>
              <a:t>Agile contract format</a:t>
            </a:r>
            <a:endParaRPr sz="1200">
              <a:latin typeface="Helvetica Neue"/>
              <a:ea typeface="Helvetica Neue"/>
              <a:cs typeface="Helvetica Neue"/>
              <a:sym typeface="Helvetica Neue"/>
            </a:endParaRPr>
          </a:p>
        </p:txBody>
      </p:sp>
      <p:sp>
        <p:nvSpPr>
          <p:cNvPr id="1044" name="Google Shape;1044;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25"/>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Today we’re going to talk about:</a:t>
            </a:r>
            <a:endParaRPr/>
          </a:p>
        </p:txBody>
      </p:sp>
      <p:sp>
        <p:nvSpPr>
          <p:cNvPr id="655" name="Google Shape;655;p125"/>
          <p:cNvSpPr txBox="1">
            <a:spLocks noGrp="1"/>
          </p:cNvSpPr>
          <p:nvPr>
            <p:ph type="body" idx="1"/>
          </p:nvPr>
        </p:nvSpPr>
        <p:spPr>
          <a:xfrm>
            <a:off x="457200" y="1188720"/>
            <a:ext cx="8229600" cy="31431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What user-centered procurement is</a:t>
            </a:r>
            <a:endParaRPr/>
          </a:p>
          <a:p>
            <a:pPr marL="457200" lvl="0" indent="-342900" algn="l" rtl="0">
              <a:spcBef>
                <a:spcPts val="1000"/>
              </a:spcBef>
              <a:spcAft>
                <a:spcPts val="0"/>
              </a:spcAft>
              <a:buSzPts val="1800"/>
              <a:buChar char="●"/>
            </a:pPr>
            <a:r>
              <a:rPr lang="en"/>
              <a:t>Who makes it happen</a:t>
            </a:r>
            <a:endParaRPr/>
          </a:p>
          <a:p>
            <a:pPr marL="457200" lvl="0" indent="-342900" algn="l" rtl="0">
              <a:spcBef>
                <a:spcPts val="1000"/>
              </a:spcBef>
              <a:spcAft>
                <a:spcPts val="0"/>
              </a:spcAft>
              <a:buSzPts val="1800"/>
              <a:buChar char="●"/>
            </a:pPr>
            <a:r>
              <a:rPr lang="en"/>
              <a:t>Why it matters</a:t>
            </a:r>
            <a:endParaRPr/>
          </a:p>
          <a:p>
            <a:pPr marL="457200" lvl="0" indent="-342900" algn="l" rtl="0">
              <a:spcBef>
                <a:spcPts val="1000"/>
              </a:spcBef>
              <a:spcAft>
                <a:spcPts val="0"/>
              </a:spcAft>
              <a:buSzPts val="1800"/>
              <a:buChar char="●"/>
            </a:pPr>
            <a:r>
              <a:rPr lang="en"/>
              <a:t>What is the process</a:t>
            </a:r>
            <a:endParaRPr/>
          </a:p>
          <a:p>
            <a:pPr marL="0" lvl="0" indent="0" algn="l" rtl="0">
              <a:spcBef>
                <a:spcPts val="1000"/>
              </a:spcBef>
              <a:spcAft>
                <a:spcPts val="0"/>
              </a:spcAft>
              <a:buNone/>
            </a:pPr>
            <a:endParaRPr/>
          </a:p>
          <a:p>
            <a:pPr marL="0" lvl="0" indent="0" algn="l" rtl="0">
              <a:spcBef>
                <a:spcPts val="1000"/>
              </a:spcBef>
              <a:spcAft>
                <a:spcPts val="0"/>
              </a:spcAft>
              <a:buNone/>
            </a:pPr>
            <a:r>
              <a:rPr lang="en"/>
              <a:t>But first, a quick poll.</a:t>
            </a:r>
            <a:endParaRPr/>
          </a:p>
          <a:p>
            <a:pPr marL="0" lvl="0" indent="0" algn="l" rtl="0">
              <a:spcBef>
                <a:spcPts val="1000"/>
              </a:spcBef>
              <a:spcAft>
                <a:spcPts val="10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52"/>
          <p:cNvSpPr txBox="1">
            <a:spLocks noGrp="1"/>
          </p:cNvSpPr>
          <p:nvPr>
            <p:ph type="title"/>
          </p:nvPr>
        </p:nvSpPr>
        <p:spPr>
          <a:xfrm>
            <a:off x="457200" y="457200"/>
            <a:ext cx="36525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Draft Solicitation</a:t>
            </a:r>
            <a:endParaRPr sz="1500">
              <a:solidFill>
                <a:schemeClr val="dk2"/>
              </a:solidFill>
            </a:endParaRPr>
          </a:p>
        </p:txBody>
      </p:sp>
      <p:sp>
        <p:nvSpPr>
          <p:cNvPr id="1061" name="Google Shape;1061;p152"/>
          <p:cNvSpPr txBox="1">
            <a:spLocks noGrp="1"/>
          </p:cNvSpPr>
          <p:nvPr>
            <p:ph type="body" idx="1"/>
          </p:nvPr>
        </p:nvSpPr>
        <p:spPr>
          <a:xfrm>
            <a:off x="457200" y="1411500"/>
            <a:ext cx="3652500" cy="28866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Another validation point to the Build, Buy, Blend decision</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
              <a:t>Informs the formal solicitation with industry feedback</a:t>
            </a:r>
            <a:endParaRPr/>
          </a:p>
          <a:p>
            <a:pPr marL="457200" lvl="0" indent="0" algn="l" rtl="0">
              <a:spcBef>
                <a:spcPts val="1000"/>
              </a:spcBef>
              <a:spcAft>
                <a:spcPts val="0"/>
              </a:spcAft>
              <a:buNone/>
            </a:pPr>
            <a:r>
              <a:rPr lang="en"/>
              <a:t> </a:t>
            </a:r>
            <a:endParaRPr/>
          </a:p>
          <a:p>
            <a:pPr marL="457200" lvl="0" indent="0" algn="l" rtl="0">
              <a:spcBef>
                <a:spcPts val="1000"/>
              </a:spcBef>
              <a:spcAft>
                <a:spcPts val="1000"/>
              </a:spcAft>
              <a:buNone/>
            </a:pPr>
            <a:endParaRPr/>
          </a:p>
        </p:txBody>
      </p:sp>
      <p:sp>
        <p:nvSpPr>
          <p:cNvPr id="1062" name="Google Shape;1062;p152" title="Background."/>
          <p:cNvSpPr/>
          <p:nvPr/>
        </p:nvSpPr>
        <p:spPr>
          <a:xfrm>
            <a:off x="4571925"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1067" name="Google Shape;1067;p152" descr="Graphic of Draft Solicitation"/>
          <p:cNvPicPr preferRelativeResize="0"/>
          <p:nvPr/>
        </p:nvPicPr>
        <p:blipFill>
          <a:blip r:embed="rId3">
            <a:alphaModFix/>
          </a:blip>
          <a:stretch>
            <a:fillRect/>
          </a:stretch>
        </p:blipFill>
        <p:spPr>
          <a:xfrm>
            <a:off x="4744425" y="302925"/>
            <a:ext cx="4227027" cy="38732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53"/>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Evaluation</a:t>
            </a:r>
            <a:endParaRPr/>
          </a:p>
        </p:txBody>
      </p:sp>
      <p:sp>
        <p:nvSpPr>
          <p:cNvPr id="1073" name="Google Shape;1073;p153"/>
          <p:cNvSpPr txBox="1"/>
          <p:nvPr/>
        </p:nvSpPr>
        <p:spPr>
          <a:xfrm>
            <a:off x="45720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a:pPr>
            <a:r>
              <a:rPr lang="en" b="1">
                <a:solidFill>
                  <a:srgbClr val="001B4A"/>
                </a:solidFill>
                <a:latin typeface="Helvetica Neue"/>
                <a:ea typeface="Helvetica Neue"/>
                <a:cs typeface="Helvetica Neue"/>
                <a:sym typeface="Helvetica Neue"/>
              </a:rPr>
              <a:t>Requirements definition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Problem statement and product vision</a:t>
            </a:r>
            <a:endParaRPr b="1" i="1">
              <a:solidFill>
                <a:srgbClr val="001B4A"/>
              </a:solidFill>
              <a:latin typeface="Helvetica Neue"/>
              <a:ea typeface="Helvetica Neue"/>
              <a:cs typeface="Helvetica Neue"/>
              <a:sym typeface="Helvetica Neue"/>
            </a:endParaRPr>
          </a:p>
        </p:txBody>
      </p:sp>
      <p:sp>
        <p:nvSpPr>
          <p:cNvPr id="1074" name="Google Shape;1074;p153">
            <a:extLst>
              <a:ext uri="{C183D7F6-B498-43B3-948B-1728B52AA6E4}">
                <adec:decorative xmlns:adec="http://schemas.microsoft.com/office/drawing/2017/decorative" val="1"/>
              </a:ext>
            </a:extLst>
          </p:cNvPr>
          <p:cNvSpPr/>
          <p:nvPr/>
        </p:nvSpPr>
        <p:spPr>
          <a:xfrm>
            <a:off x="515463"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153">
            <a:extLst>
              <a:ext uri="{C183D7F6-B498-43B3-948B-1728B52AA6E4}">
                <adec:decorative xmlns:adec="http://schemas.microsoft.com/office/drawing/2017/decorative" val="1"/>
              </a:ext>
            </a:extLst>
          </p:cNvPr>
          <p:cNvGrpSpPr/>
          <p:nvPr/>
        </p:nvGrpSpPr>
        <p:grpSpPr>
          <a:xfrm>
            <a:off x="566729" y="1502361"/>
            <a:ext cx="268263" cy="267676"/>
            <a:chOff x="-31094350" y="3194000"/>
            <a:chExt cx="292225" cy="291650"/>
          </a:xfrm>
        </p:grpSpPr>
        <p:sp>
          <p:nvSpPr>
            <p:cNvPr id="1076" name="Google Shape;1076;p153"/>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3"/>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3"/>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3"/>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3"/>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3"/>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3"/>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3"/>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4" name="Google Shape;1084;p153"/>
          <p:cNvSpPr txBox="1"/>
          <p:nvPr/>
        </p:nvSpPr>
        <p:spPr>
          <a:xfrm>
            <a:off x="3219613"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2"/>
            </a:pPr>
            <a:r>
              <a:rPr lang="en" b="1">
                <a:solidFill>
                  <a:srgbClr val="001B4A"/>
                </a:solidFill>
                <a:latin typeface="Helvetica Neue"/>
                <a:ea typeface="Helvetica Neue"/>
                <a:cs typeface="Helvetica Neue"/>
                <a:sym typeface="Helvetica Neue"/>
              </a:rPr>
              <a:t>Market research</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User research and technical discovery</a:t>
            </a:r>
            <a:endParaRPr b="1">
              <a:solidFill>
                <a:srgbClr val="001B4A"/>
              </a:solidFill>
              <a:latin typeface="Helvetica Neue"/>
              <a:ea typeface="Helvetica Neue"/>
              <a:cs typeface="Helvetica Neue"/>
              <a:sym typeface="Helvetica Neue"/>
            </a:endParaRPr>
          </a:p>
        </p:txBody>
      </p:sp>
      <p:sp>
        <p:nvSpPr>
          <p:cNvPr id="1085" name="Google Shape;1085;p153">
            <a:extLst>
              <a:ext uri="{C183D7F6-B498-43B3-948B-1728B52AA6E4}">
                <adec:decorative xmlns:adec="http://schemas.microsoft.com/office/drawing/2017/decorative" val="1"/>
              </a:ext>
            </a:extLst>
          </p:cNvPr>
          <p:cNvSpPr/>
          <p:nvPr/>
        </p:nvSpPr>
        <p:spPr>
          <a:xfrm>
            <a:off x="3248763" y="1450786"/>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153">
            <a:extLst>
              <a:ext uri="{C183D7F6-B498-43B3-948B-1728B52AA6E4}">
                <adec:decorative xmlns:adec="http://schemas.microsoft.com/office/drawing/2017/decorative" val="1"/>
              </a:ext>
            </a:extLst>
          </p:cNvPr>
          <p:cNvGrpSpPr/>
          <p:nvPr/>
        </p:nvGrpSpPr>
        <p:grpSpPr>
          <a:xfrm>
            <a:off x="3300700" y="1503789"/>
            <a:ext cx="266904" cy="264788"/>
            <a:chOff x="946175" y="3253275"/>
            <a:chExt cx="298550" cy="296150"/>
          </a:xfrm>
        </p:grpSpPr>
        <p:sp>
          <p:nvSpPr>
            <p:cNvPr id="1087" name="Google Shape;1087;p153"/>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3"/>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3"/>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3"/>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3"/>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153"/>
          <p:cNvSpPr txBox="1"/>
          <p:nvPr/>
        </p:nvSpPr>
        <p:spPr>
          <a:xfrm>
            <a:off x="598205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3"/>
            </a:pPr>
            <a:r>
              <a:rPr lang="en" b="1">
                <a:solidFill>
                  <a:srgbClr val="001B4A"/>
                </a:solidFill>
                <a:latin typeface="Helvetica Neue"/>
                <a:ea typeface="Helvetica Neue"/>
                <a:cs typeface="Helvetica Neue"/>
                <a:sym typeface="Helvetica Neue"/>
              </a:rPr>
              <a:t>Acquisition strategy</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Build, buy, or blend decision-making</a:t>
            </a:r>
            <a:endParaRPr b="1">
              <a:solidFill>
                <a:srgbClr val="001B4A"/>
              </a:solidFill>
              <a:latin typeface="Helvetica Neue"/>
              <a:ea typeface="Helvetica Neue"/>
              <a:cs typeface="Helvetica Neue"/>
              <a:sym typeface="Helvetica Neue"/>
            </a:endParaRPr>
          </a:p>
        </p:txBody>
      </p:sp>
      <p:sp>
        <p:nvSpPr>
          <p:cNvPr id="1093" name="Google Shape;1093;p153">
            <a:extLst>
              <a:ext uri="{C183D7F6-B498-43B3-948B-1728B52AA6E4}">
                <adec:decorative xmlns:adec="http://schemas.microsoft.com/office/drawing/2017/decorative" val="1"/>
              </a:ext>
            </a:extLst>
          </p:cNvPr>
          <p:cNvSpPr/>
          <p:nvPr/>
        </p:nvSpPr>
        <p:spPr>
          <a:xfrm>
            <a:off x="6033350"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153">
            <a:extLst>
              <a:ext uri="{C183D7F6-B498-43B3-948B-1728B52AA6E4}">
                <adec:decorative xmlns:adec="http://schemas.microsoft.com/office/drawing/2017/decorative" val="1"/>
              </a:ext>
            </a:extLst>
          </p:cNvPr>
          <p:cNvGrpSpPr/>
          <p:nvPr/>
        </p:nvGrpSpPr>
        <p:grpSpPr>
          <a:xfrm>
            <a:off x="6097530" y="1514973"/>
            <a:ext cx="242430" cy="242451"/>
            <a:chOff x="-5251625" y="3272950"/>
            <a:chExt cx="292225" cy="292250"/>
          </a:xfrm>
        </p:grpSpPr>
        <p:sp>
          <p:nvSpPr>
            <p:cNvPr id="1095" name="Google Shape;1095;p153"/>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3"/>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3"/>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153">
            <a:extLst>
              <a:ext uri="{C183D7F6-B498-43B3-948B-1728B52AA6E4}">
                <adec:decorative xmlns:adec="http://schemas.microsoft.com/office/drawing/2017/decorative" val="1"/>
              </a:ext>
            </a:extLst>
          </p:cNvPr>
          <p:cNvSpPr/>
          <p:nvPr/>
        </p:nvSpPr>
        <p:spPr>
          <a:xfrm>
            <a:off x="232550" y="1267125"/>
            <a:ext cx="82296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3"/>
          <p:cNvSpPr txBox="1"/>
          <p:nvPr/>
        </p:nvSpPr>
        <p:spPr>
          <a:xfrm>
            <a:off x="457200" y="3215050"/>
            <a:ext cx="2479500" cy="6489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4"/>
            </a:pPr>
            <a:r>
              <a:rPr lang="en" b="1">
                <a:solidFill>
                  <a:srgbClr val="001B4A"/>
                </a:solidFill>
                <a:latin typeface="Helvetica Neue"/>
                <a:ea typeface="Helvetica Neue"/>
                <a:cs typeface="Helvetica Neue"/>
                <a:sym typeface="Helvetica Neue"/>
              </a:rPr>
              <a:t>Solicitation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Draft RFI and formal RFQ</a:t>
            </a:r>
            <a:endParaRPr sz="1200" i="1">
              <a:latin typeface="Helvetica Neue"/>
              <a:ea typeface="Helvetica Neue"/>
              <a:cs typeface="Helvetica Neue"/>
              <a:sym typeface="Helvetica Neue"/>
            </a:endParaRPr>
          </a:p>
        </p:txBody>
      </p:sp>
      <p:sp>
        <p:nvSpPr>
          <p:cNvPr id="1100" name="Google Shape;1100;p153">
            <a:extLst>
              <a:ext uri="{C183D7F6-B498-43B3-948B-1728B52AA6E4}">
                <adec:decorative xmlns:adec="http://schemas.microsoft.com/office/drawing/2017/decorative" val="1"/>
              </a:ext>
            </a:extLst>
          </p:cNvPr>
          <p:cNvSpPr/>
          <p:nvPr/>
        </p:nvSpPr>
        <p:spPr>
          <a:xfrm>
            <a:off x="515463"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53">
            <a:extLst>
              <a:ext uri="{C183D7F6-B498-43B3-948B-1728B52AA6E4}">
                <adec:decorative xmlns:adec="http://schemas.microsoft.com/office/drawing/2017/decorative" val="1"/>
              </a:ext>
            </a:extLst>
          </p:cNvPr>
          <p:cNvGrpSpPr/>
          <p:nvPr/>
        </p:nvGrpSpPr>
        <p:grpSpPr>
          <a:xfrm>
            <a:off x="567975" y="2927321"/>
            <a:ext cx="265772" cy="262938"/>
            <a:chOff x="581525" y="3254850"/>
            <a:chExt cx="297750" cy="294575"/>
          </a:xfrm>
        </p:grpSpPr>
        <p:sp>
          <p:nvSpPr>
            <p:cNvPr id="1102" name="Google Shape;1102;p153"/>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3"/>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3"/>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153"/>
          <p:cNvSpPr txBox="1"/>
          <p:nvPr/>
        </p:nvSpPr>
        <p:spPr>
          <a:xfrm>
            <a:off x="3219613" y="3215050"/>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5"/>
            </a:pPr>
            <a:r>
              <a:rPr lang="en" b="1">
                <a:solidFill>
                  <a:srgbClr val="001B4A"/>
                </a:solidFill>
                <a:latin typeface="Helvetica Neue"/>
                <a:ea typeface="Helvetica Neue"/>
                <a:cs typeface="Helvetica Neue"/>
                <a:sym typeface="Helvetica Neue"/>
              </a:rPr>
              <a:t>Evaluation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SME/user reviews and vendor interviews</a:t>
            </a:r>
            <a:endParaRPr b="1">
              <a:solidFill>
                <a:srgbClr val="001B4A"/>
              </a:solidFill>
              <a:latin typeface="Helvetica Neue"/>
              <a:ea typeface="Helvetica Neue"/>
              <a:cs typeface="Helvetica Neue"/>
              <a:sym typeface="Helvetica Neue"/>
            </a:endParaRPr>
          </a:p>
        </p:txBody>
      </p:sp>
      <p:sp>
        <p:nvSpPr>
          <p:cNvPr id="1106" name="Google Shape;1106;p153">
            <a:extLst>
              <a:ext uri="{C183D7F6-B498-43B3-948B-1728B52AA6E4}">
                <adec:decorative xmlns:adec="http://schemas.microsoft.com/office/drawing/2017/decorative" val="1"/>
              </a:ext>
            </a:extLst>
          </p:cNvPr>
          <p:cNvSpPr/>
          <p:nvPr/>
        </p:nvSpPr>
        <p:spPr>
          <a:xfrm>
            <a:off x="3248763"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153">
            <a:extLst>
              <a:ext uri="{C183D7F6-B498-43B3-948B-1728B52AA6E4}">
                <adec:decorative xmlns:adec="http://schemas.microsoft.com/office/drawing/2017/decorative" val="1"/>
              </a:ext>
            </a:extLst>
          </p:cNvPr>
          <p:cNvGrpSpPr/>
          <p:nvPr/>
        </p:nvGrpSpPr>
        <p:grpSpPr>
          <a:xfrm>
            <a:off x="3301620" y="2927661"/>
            <a:ext cx="265080" cy="262268"/>
            <a:chOff x="946175" y="3619500"/>
            <a:chExt cx="296975" cy="293825"/>
          </a:xfrm>
        </p:grpSpPr>
        <p:sp>
          <p:nvSpPr>
            <p:cNvPr id="1108" name="Google Shape;1108;p153"/>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4" name="Google Shape;1114;p153">
            <a:extLst>
              <a:ext uri="{C183D7F6-B498-43B3-948B-1728B52AA6E4}">
                <adec:decorative xmlns:adec="http://schemas.microsoft.com/office/drawing/2017/decorative" val="1"/>
              </a:ext>
            </a:extLst>
          </p:cNvPr>
          <p:cNvSpPr/>
          <p:nvPr/>
        </p:nvSpPr>
        <p:spPr>
          <a:xfrm>
            <a:off x="232550" y="2670325"/>
            <a:ext cx="28356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54"/>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Evaluation</a:t>
            </a:r>
            <a:endParaRPr/>
          </a:p>
        </p:txBody>
      </p:sp>
      <p:sp>
        <p:nvSpPr>
          <p:cNvPr id="1120" name="Google Shape;1120;p154"/>
          <p:cNvSpPr txBox="1">
            <a:spLocks noGrp="1"/>
          </p:cNvSpPr>
          <p:nvPr>
            <p:ph type="body" idx="1"/>
          </p:nvPr>
        </p:nvSpPr>
        <p:spPr>
          <a:xfrm>
            <a:off x="457200" y="1152475"/>
            <a:ext cx="3854400" cy="3416400"/>
          </a:xfrm>
          <a:prstGeom prst="rect">
            <a:avLst/>
          </a:prstGeom>
        </p:spPr>
        <p:txBody>
          <a:bodyPr spcFirstLastPara="1" wrap="square" lIns="0" tIns="91425" rIns="91425" bIns="91425" anchor="t" anchorCtr="0">
            <a:noAutofit/>
          </a:bodyPr>
          <a:lstStyle/>
          <a:p>
            <a:pPr marL="457200" lvl="0" indent="-342900" algn="l" rtl="0">
              <a:spcBef>
                <a:spcPts val="0"/>
              </a:spcBef>
              <a:spcAft>
                <a:spcPts val="0"/>
              </a:spcAft>
              <a:buSzPts val="1800"/>
              <a:buChar char="●"/>
            </a:pPr>
            <a:r>
              <a:rPr lang="en" sz="1800" b="1"/>
              <a:t>Technical approach</a:t>
            </a:r>
            <a:endParaRPr sz="1800" b="1"/>
          </a:p>
          <a:p>
            <a:pPr marL="914400" lvl="1" indent="-317500" algn="l" rtl="0">
              <a:spcBef>
                <a:spcPts val="0"/>
              </a:spcBef>
              <a:spcAft>
                <a:spcPts val="0"/>
              </a:spcAft>
              <a:buSzPts val="1400"/>
              <a:buChar char="○"/>
            </a:pPr>
            <a:r>
              <a:rPr lang="en" sz="1400"/>
              <a:t>Including user research plan, interview protocol, and usability testing approach</a:t>
            </a:r>
            <a:endParaRPr sz="1400"/>
          </a:p>
          <a:p>
            <a:pPr marL="457200" lvl="0" indent="-342900" algn="l" rtl="0">
              <a:spcBef>
                <a:spcPts val="0"/>
              </a:spcBef>
              <a:spcAft>
                <a:spcPts val="0"/>
              </a:spcAft>
              <a:buSzPts val="1800"/>
              <a:buChar char="●"/>
            </a:pPr>
            <a:r>
              <a:rPr lang="en" sz="1800" b="1"/>
              <a:t>Staffing approach</a:t>
            </a:r>
            <a:endParaRPr sz="1800" b="1"/>
          </a:p>
          <a:p>
            <a:pPr marL="914400" lvl="1" indent="-317500" algn="l" rtl="0">
              <a:spcBef>
                <a:spcPts val="0"/>
              </a:spcBef>
              <a:spcAft>
                <a:spcPts val="0"/>
              </a:spcAft>
              <a:buSzPts val="1400"/>
              <a:buChar char="○"/>
            </a:pPr>
            <a:r>
              <a:rPr lang="en" sz="1400"/>
              <a:t>Key personnel project manager and technical lead</a:t>
            </a:r>
            <a:endParaRPr sz="1400"/>
          </a:p>
          <a:p>
            <a:pPr marL="1371600" lvl="2" indent="-317500" algn="l" rtl="0">
              <a:spcBef>
                <a:spcPts val="0"/>
              </a:spcBef>
              <a:spcAft>
                <a:spcPts val="0"/>
              </a:spcAft>
              <a:buSzPts val="1400"/>
              <a:buChar char="■"/>
            </a:pPr>
            <a:r>
              <a:rPr lang="en" sz="1400"/>
              <a:t>UX lead</a:t>
            </a:r>
            <a:endParaRPr sz="1400"/>
          </a:p>
          <a:p>
            <a:pPr marL="457200" lvl="0" indent="-342900" algn="l" rtl="0">
              <a:spcBef>
                <a:spcPts val="1000"/>
              </a:spcBef>
              <a:spcAft>
                <a:spcPts val="0"/>
              </a:spcAft>
              <a:buSzPts val="1800"/>
              <a:buChar char="●"/>
            </a:pPr>
            <a:r>
              <a:rPr lang="en" sz="1800" b="1"/>
              <a:t>Similar experience</a:t>
            </a:r>
            <a:endParaRPr sz="1800" b="1"/>
          </a:p>
          <a:p>
            <a:pPr marL="914400" lvl="1" indent="-317500" algn="l" rtl="0">
              <a:spcBef>
                <a:spcPts val="0"/>
              </a:spcBef>
              <a:spcAft>
                <a:spcPts val="0"/>
              </a:spcAft>
              <a:buSzPts val="1400"/>
              <a:buChar char="○"/>
            </a:pPr>
            <a:r>
              <a:rPr lang="en" sz="1400"/>
              <a:t>3 code repositories</a:t>
            </a:r>
            <a:endParaRPr/>
          </a:p>
        </p:txBody>
      </p:sp>
      <p:sp>
        <p:nvSpPr>
          <p:cNvPr id="1121" name="Google Shape;1121;p154"/>
          <p:cNvSpPr txBox="1">
            <a:spLocks noGrp="1"/>
          </p:cNvSpPr>
          <p:nvPr>
            <p:ph type="body" idx="2"/>
          </p:nvPr>
        </p:nvSpPr>
        <p:spPr>
          <a:xfrm>
            <a:off x="4832400" y="1152475"/>
            <a:ext cx="3854400" cy="3416400"/>
          </a:xfrm>
          <a:prstGeom prst="rect">
            <a:avLst/>
          </a:prstGeom>
        </p:spPr>
        <p:txBody>
          <a:bodyPr spcFirstLastPara="1" wrap="square" lIns="0" tIns="91425" rIns="91425" bIns="91425" anchor="t" anchorCtr="0">
            <a:noAutofit/>
          </a:bodyPr>
          <a:lstStyle/>
          <a:p>
            <a:pPr marL="457200" lvl="0" indent="-342900" algn="l" rtl="0">
              <a:spcBef>
                <a:spcPts val="0"/>
              </a:spcBef>
              <a:spcAft>
                <a:spcPts val="0"/>
              </a:spcAft>
              <a:buSzPts val="1800"/>
              <a:buChar char="●"/>
            </a:pPr>
            <a:r>
              <a:rPr lang="en" sz="1800" b="1"/>
              <a:t>Technical approach</a:t>
            </a:r>
            <a:endParaRPr sz="1800" b="1"/>
          </a:p>
          <a:p>
            <a:pPr marL="914400" lvl="1" indent="-317500" algn="l" rtl="0">
              <a:spcBef>
                <a:spcPts val="0"/>
              </a:spcBef>
              <a:spcAft>
                <a:spcPts val="0"/>
              </a:spcAft>
              <a:buSzPts val="1400"/>
              <a:buChar char="○"/>
            </a:pPr>
            <a:r>
              <a:rPr lang="en" sz="1400"/>
              <a:t>Custom</a:t>
            </a:r>
            <a:endParaRPr sz="1400"/>
          </a:p>
          <a:p>
            <a:pPr marL="1371600" lvl="2" indent="-317500" algn="l" rtl="0">
              <a:spcBef>
                <a:spcPts val="0"/>
              </a:spcBef>
              <a:spcAft>
                <a:spcPts val="0"/>
              </a:spcAft>
              <a:buSzPts val="1400"/>
              <a:buChar char="■"/>
            </a:pPr>
            <a:r>
              <a:rPr lang="en" sz="1400"/>
              <a:t>2 Code repository</a:t>
            </a:r>
            <a:endParaRPr sz="1400"/>
          </a:p>
          <a:p>
            <a:pPr marL="1371600" lvl="2" indent="-317500" algn="l" rtl="0">
              <a:spcBef>
                <a:spcPts val="0"/>
              </a:spcBef>
              <a:spcAft>
                <a:spcPts val="0"/>
              </a:spcAft>
              <a:buSzPts val="1400"/>
              <a:buChar char="■"/>
            </a:pPr>
            <a:r>
              <a:rPr lang="en" sz="1400"/>
              <a:t>Similar experience examples</a:t>
            </a:r>
            <a:endParaRPr sz="1400"/>
          </a:p>
          <a:p>
            <a:pPr marL="914400" lvl="1" indent="-317500" algn="l" rtl="0">
              <a:spcBef>
                <a:spcPts val="0"/>
              </a:spcBef>
              <a:spcAft>
                <a:spcPts val="0"/>
              </a:spcAft>
              <a:buSzPts val="1400"/>
              <a:buChar char="○"/>
            </a:pPr>
            <a:r>
              <a:rPr lang="en" sz="1400"/>
              <a:t>COTS</a:t>
            </a:r>
            <a:endParaRPr sz="1400"/>
          </a:p>
          <a:p>
            <a:pPr marL="1371600" lvl="2" indent="-317500" algn="l" rtl="0">
              <a:spcBef>
                <a:spcPts val="0"/>
              </a:spcBef>
              <a:spcAft>
                <a:spcPts val="0"/>
              </a:spcAft>
              <a:buSzPts val="1400"/>
              <a:buChar char="■"/>
            </a:pPr>
            <a:r>
              <a:rPr lang="en" sz="1400"/>
              <a:t>Scorecards</a:t>
            </a:r>
            <a:endParaRPr sz="1400"/>
          </a:p>
          <a:p>
            <a:pPr marL="1371600" lvl="2" indent="-317500" algn="l" rtl="0">
              <a:spcBef>
                <a:spcPts val="0"/>
              </a:spcBef>
              <a:spcAft>
                <a:spcPts val="0"/>
              </a:spcAft>
              <a:buSzPts val="1400"/>
              <a:buChar char="■"/>
            </a:pPr>
            <a:r>
              <a:rPr lang="en" sz="1400"/>
              <a:t>Sandbox usability testing</a:t>
            </a:r>
            <a:endParaRPr sz="1400"/>
          </a:p>
          <a:p>
            <a:pPr marL="457200" lvl="0" indent="-342900" algn="l" rtl="0">
              <a:spcBef>
                <a:spcPts val="1000"/>
              </a:spcBef>
              <a:spcAft>
                <a:spcPts val="0"/>
              </a:spcAft>
              <a:buSzPts val="1800"/>
              <a:buChar char="●"/>
            </a:pPr>
            <a:r>
              <a:rPr lang="en" sz="1800" b="1"/>
              <a:t>User experience approach</a:t>
            </a:r>
            <a:endParaRPr sz="1800" b="1"/>
          </a:p>
          <a:p>
            <a:pPr marL="914400" lvl="1" indent="-317500" algn="l" rtl="0">
              <a:spcBef>
                <a:spcPts val="0"/>
              </a:spcBef>
              <a:spcAft>
                <a:spcPts val="0"/>
              </a:spcAft>
              <a:buSzPts val="1400"/>
              <a:buChar char="○"/>
            </a:pPr>
            <a:r>
              <a:rPr lang="en" sz="1400"/>
              <a:t>Research plan</a:t>
            </a:r>
            <a:endParaRPr sz="1400"/>
          </a:p>
          <a:p>
            <a:pPr marL="914400" lvl="1" indent="-317500" algn="l" rtl="0">
              <a:spcBef>
                <a:spcPts val="0"/>
              </a:spcBef>
              <a:spcAft>
                <a:spcPts val="0"/>
              </a:spcAft>
              <a:buSzPts val="1400"/>
              <a:buChar char="○"/>
            </a:pPr>
            <a:r>
              <a:rPr lang="en" sz="1400"/>
              <a:t>Interview protocol</a:t>
            </a:r>
            <a:endParaRPr sz="1400"/>
          </a:p>
          <a:p>
            <a:pPr marL="914400" lvl="1" indent="-317500" algn="l" rtl="0">
              <a:spcBef>
                <a:spcPts val="0"/>
              </a:spcBef>
              <a:spcAft>
                <a:spcPts val="0"/>
              </a:spcAft>
              <a:buSzPts val="1400"/>
              <a:buChar char="○"/>
            </a:pPr>
            <a:r>
              <a:rPr lang="en" sz="1400"/>
              <a:t>Usability testing approach</a:t>
            </a:r>
            <a:endParaRPr sz="1400"/>
          </a:p>
          <a:p>
            <a:pPr marL="914400" lvl="1" indent="-317500" algn="l" rtl="0">
              <a:spcBef>
                <a:spcPts val="0"/>
              </a:spcBef>
              <a:spcAft>
                <a:spcPts val="0"/>
              </a:spcAft>
              <a:buSzPts val="1400"/>
              <a:buChar char="○"/>
            </a:pPr>
            <a:r>
              <a:rPr lang="en" sz="1400"/>
              <a:t>Sample findings summary</a:t>
            </a:r>
            <a:endParaRPr sz="1400"/>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55"/>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Award</a:t>
            </a:r>
            <a:endParaRPr/>
          </a:p>
        </p:txBody>
      </p:sp>
      <p:sp>
        <p:nvSpPr>
          <p:cNvPr id="1127" name="Google Shape;1127;p155"/>
          <p:cNvSpPr txBox="1"/>
          <p:nvPr/>
        </p:nvSpPr>
        <p:spPr>
          <a:xfrm>
            <a:off x="45720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a:pPr>
            <a:r>
              <a:rPr lang="en" b="1">
                <a:solidFill>
                  <a:srgbClr val="001B4A"/>
                </a:solidFill>
                <a:latin typeface="Helvetica Neue"/>
                <a:ea typeface="Helvetica Neue"/>
                <a:cs typeface="Helvetica Neue"/>
                <a:sym typeface="Helvetica Neue"/>
              </a:rPr>
              <a:t>Requirements definition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Problem statement and product vision</a:t>
            </a:r>
            <a:endParaRPr b="1" i="1">
              <a:solidFill>
                <a:srgbClr val="001B4A"/>
              </a:solidFill>
              <a:latin typeface="Helvetica Neue"/>
              <a:ea typeface="Helvetica Neue"/>
              <a:cs typeface="Helvetica Neue"/>
              <a:sym typeface="Helvetica Neue"/>
            </a:endParaRPr>
          </a:p>
        </p:txBody>
      </p:sp>
      <p:sp>
        <p:nvSpPr>
          <p:cNvPr id="1128" name="Google Shape;1128;p155">
            <a:extLst>
              <a:ext uri="{C183D7F6-B498-43B3-948B-1728B52AA6E4}">
                <adec:decorative xmlns:adec="http://schemas.microsoft.com/office/drawing/2017/decorative" val="1"/>
              </a:ext>
            </a:extLst>
          </p:cNvPr>
          <p:cNvSpPr/>
          <p:nvPr/>
        </p:nvSpPr>
        <p:spPr>
          <a:xfrm>
            <a:off x="515463"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155">
            <a:extLst>
              <a:ext uri="{C183D7F6-B498-43B3-948B-1728B52AA6E4}">
                <adec:decorative xmlns:adec="http://schemas.microsoft.com/office/drawing/2017/decorative" val="1"/>
              </a:ext>
            </a:extLst>
          </p:cNvPr>
          <p:cNvGrpSpPr/>
          <p:nvPr/>
        </p:nvGrpSpPr>
        <p:grpSpPr>
          <a:xfrm>
            <a:off x="566729" y="1502361"/>
            <a:ext cx="268263" cy="267676"/>
            <a:chOff x="-31094350" y="3194000"/>
            <a:chExt cx="292225" cy="291650"/>
          </a:xfrm>
        </p:grpSpPr>
        <p:sp>
          <p:nvSpPr>
            <p:cNvPr id="1130" name="Google Shape;1130;p155"/>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5"/>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5"/>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5"/>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5"/>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5"/>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5"/>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5"/>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155"/>
          <p:cNvSpPr txBox="1"/>
          <p:nvPr/>
        </p:nvSpPr>
        <p:spPr>
          <a:xfrm>
            <a:off x="3219613"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2"/>
            </a:pPr>
            <a:r>
              <a:rPr lang="en" b="1">
                <a:solidFill>
                  <a:srgbClr val="001B4A"/>
                </a:solidFill>
                <a:latin typeface="Helvetica Neue"/>
                <a:ea typeface="Helvetica Neue"/>
                <a:cs typeface="Helvetica Neue"/>
                <a:sym typeface="Helvetica Neue"/>
              </a:rPr>
              <a:t>Market research</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User research and technical discovery</a:t>
            </a:r>
            <a:endParaRPr b="1">
              <a:solidFill>
                <a:srgbClr val="001B4A"/>
              </a:solidFill>
              <a:latin typeface="Helvetica Neue"/>
              <a:ea typeface="Helvetica Neue"/>
              <a:cs typeface="Helvetica Neue"/>
              <a:sym typeface="Helvetica Neue"/>
            </a:endParaRPr>
          </a:p>
        </p:txBody>
      </p:sp>
      <p:sp>
        <p:nvSpPr>
          <p:cNvPr id="1139" name="Google Shape;1139;p155">
            <a:extLst>
              <a:ext uri="{C183D7F6-B498-43B3-948B-1728B52AA6E4}">
                <adec:decorative xmlns:adec="http://schemas.microsoft.com/office/drawing/2017/decorative" val="1"/>
              </a:ext>
            </a:extLst>
          </p:cNvPr>
          <p:cNvSpPr/>
          <p:nvPr/>
        </p:nvSpPr>
        <p:spPr>
          <a:xfrm>
            <a:off x="3248763" y="1450786"/>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155">
            <a:extLst>
              <a:ext uri="{C183D7F6-B498-43B3-948B-1728B52AA6E4}">
                <adec:decorative xmlns:adec="http://schemas.microsoft.com/office/drawing/2017/decorative" val="1"/>
              </a:ext>
            </a:extLst>
          </p:cNvPr>
          <p:cNvGrpSpPr/>
          <p:nvPr/>
        </p:nvGrpSpPr>
        <p:grpSpPr>
          <a:xfrm>
            <a:off x="3300700" y="1503789"/>
            <a:ext cx="266904" cy="264788"/>
            <a:chOff x="946175" y="3253275"/>
            <a:chExt cx="298550" cy="296150"/>
          </a:xfrm>
        </p:grpSpPr>
        <p:sp>
          <p:nvSpPr>
            <p:cNvPr id="1141" name="Google Shape;1141;p155"/>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5"/>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5"/>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5"/>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5"/>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155"/>
          <p:cNvSpPr txBox="1"/>
          <p:nvPr/>
        </p:nvSpPr>
        <p:spPr>
          <a:xfrm>
            <a:off x="5982050" y="1803325"/>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3"/>
            </a:pPr>
            <a:r>
              <a:rPr lang="en" b="1">
                <a:solidFill>
                  <a:srgbClr val="001B4A"/>
                </a:solidFill>
                <a:latin typeface="Helvetica Neue"/>
                <a:ea typeface="Helvetica Neue"/>
                <a:cs typeface="Helvetica Neue"/>
                <a:sym typeface="Helvetica Neue"/>
              </a:rPr>
              <a:t>Acquisition strategy</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Build, buy, or blend decision-making</a:t>
            </a:r>
            <a:endParaRPr b="1">
              <a:solidFill>
                <a:srgbClr val="001B4A"/>
              </a:solidFill>
              <a:latin typeface="Helvetica Neue"/>
              <a:ea typeface="Helvetica Neue"/>
              <a:cs typeface="Helvetica Neue"/>
              <a:sym typeface="Helvetica Neue"/>
            </a:endParaRPr>
          </a:p>
        </p:txBody>
      </p:sp>
      <p:sp>
        <p:nvSpPr>
          <p:cNvPr id="1147" name="Google Shape;1147;p155">
            <a:extLst>
              <a:ext uri="{C183D7F6-B498-43B3-948B-1728B52AA6E4}">
                <adec:decorative xmlns:adec="http://schemas.microsoft.com/office/drawing/2017/decorative" val="1"/>
              </a:ext>
            </a:extLst>
          </p:cNvPr>
          <p:cNvSpPr/>
          <p:nvPr/>
        </p:nvSpPr>
        <p:spPr>
          <a:xfrm>
            <a:off x="6033350" y="1450798"/>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155">
            <a:extLst>
              <a:ext uri="{C183D7F6-B498-43B3-948B-1728B52AA6E4}">
                <adec:decorative xmlns:adec="http://schemas.microsoft.com/office/drawing/2017/decorative" val="1"/>
              </a:ext>
            </a:extLst>
          </p:cNvPr>
          <p:cNvGrpSpPr/>
          <p:nvPr/>
        </p:nvGrpSpPr>
        <p:grpSpPr>
          <a:xfrm>
            <a:off x="6097530" y="1514973"/>
            <a:ext cx="242430" cy="242451"/>
            <a:chOff x="-5251625" y="3272950"/>
            <a:chExt cx="292225" cy="292250"/>
          </a:xfrm>
        </p:grpSpPr>
        <p:sp>
          <p:nvSpPr>
            <p:cNvPr id="1149" name="Google Shape;1149;p155"/>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5"/>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5"/>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155">
            <a:extLst>
              <a:ext uri="{C183D7F6-B498-43B3-948B-1728B52AA6E4}">
                <adec:decorative xmlns:adec="http://schemas.microsoft.com/office/drawing/2017/decorative" val="1"/>
              </a:ext>
            </a:extLst>
          </p:cNvPr>
          <p:cNvSpPr/>
          <p:nvPr/>
        </p:nvSpPr>
        <p:spPr>
          <a:xfrm>
            <a:off x="232550" y="1267125"/>
            <a:ext cx="82296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5"/>
          <p:cNvSpPr txBox="1"/>
          <p:nvPr/>
        </p:nvSpPr>
        <p:spPr>
          <a:xfrm>
            <a:off x="457200" y="3215050"/>
            <a:ext cx="2479500" cy="6489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4"/>
            </a:pPr>
            <a:r>
              <a:rPr lang="en" b="1">
                <a:solidFill>
                  <a:srgbClr val="001B4A"/>
                </a:solidFill>
                <a:latin typeface="Helvetica Neue"/>
                <a:ea typeface="Helvetica Neue"/>
                <a:cs typeface="Helvetica Neue"/>
                <a:sym typeface="Helvetica Neue"/>
              </a:rPr>
              <a:t>Solicitation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Draft RFI and formal RFQ</a:t>
            </a:r>
            <a:endParaRPr sz="1200" i="1">
              <a:latin typeface="Helvetica Neue"/>
              <a:ea typeface="Helvetica Neue"/>
              <a:cs typeface="Helvetica Neue"/>
              <a:sym typeface="Helvetica Neue"/>
            </a:endParaRPr>
          </a:p>
        </p:txBody>
      </p:sp>
      <p:sp>
        <p:nvSpPr>
          <p:cNvPr id="1154" name="Google Shape;1154;p155">
            <a:extLst>
              <a:ext uri="{C183D7F6-B498-43B3-948B-1728B52AA6E4}">
                <adec:decorative xmlns:adec="http://schemas.microsoft.com/office/drawing/2017/decorative" val="1"/>
              </a:ext>
            </a:extLst>
          </p:cNvPr>
          <p:cNvSpPr/>
          <p:nvPr/>
        </p:nvSpPr>
        <p:spPr>
          <a:xfrm>
            <a:off x="515463"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155">
            <a:extLst>
              <a:ext uri="{C183D7F6-B498-43B3-948B-1728B52AA6E4}">
                <adec:decorative xmlns:adec="http://schemas.microsoft.com/office/drawing/2017/decorative" val="1"/>
              </a:ext>
            </a:extLst>
          </p:cNvPr>
          <p:cNvGrpSpPr/>
          <p:nvPr/>
        </p:nvGrpSpPr>
        <p:grpSpPr>
          <a:xfrm>
            <a:off x="567975" y="2927321"/>
            <a:ext cx="265772" cy="262938"/>
            <a:chOff x="581525" y="3254850"/>
            <a:chExt cx="297750" cy="294575"/>
          </a:xfrm>
        </p:grpSpPr>
        <p:sp>
          <p:nvSpPr>
            <p:cNvPr id="1156" name="Google Shape;1156;p155"/>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5"/>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5"/>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155"/>
          <p:cNvSpPr txBox="1"/>
          <p:nvPr/>
        </p:nvSpPr>
        <p:spPr>
          <a:xfrm>
            <a:off x="3219613" y="3215050"/>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5"/>
            </a:pPr>
            <a:r>
              <a:rPr lang="en" b="1">
                <a:solidFill>
                  <a:srgbClr val="001B4A"/>
                </a:solidFill>
                <a:latin typeface="Helvetica Neue"/>
                <a:ea typeface="Helvetica Neue"/>
                <a:cs typeface="Helvetica Neue"/>
                <a:sym typeface="Helvetica Neue"/>
              </a:rPr>
              <a:t>Evaluation</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SME/user reviews and vendor interviews</a:t>
            </a:r>
            <a:endParaRPr b="1">
              <a:solidFill>
                <a:srgbClr val="001B4A"/>
              </a:solidFill>
              <a:latin typeface="Helvetica Neue"/>
              <a:ea typeface="Helvetica Neue"/>
              <a:cs typeface="Helvetica Neue"/>
              <a:sym typeface="Helvetica Neue"/>
            </a:endParaRPr>
          </a:p>
        </p:txBody>
      </p:sp>
      <p:sp>
        <p:nvSpPr>
          <p:cNvPr id="1160" name="Google Shape;1160;p155">
            <a:extLst>
              <a:ext uri="{C183D7F6-B498-43B3-948B-1728B52AA6E4}">
                <adec:decorative xmlns:adec="http://schemas.microsoft.com/office/drawing/2017/decorative" val="1"/>
              </a:ext>
            </a:extLst>
          </p:cNvPr>
          <p:cNvSpPr/>
          <p:nvPr/>
        </p:nvSpPr>
        <p:spPr>
          <a:xfrm>
            <a:off x="3248763"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155">
            <a:extLst>
              <a:ext uri="{C183D7F6-B498-43B3-948B-1728B52AA6E4}">
                <adec:decorative xmlns:adec="http://schemas.microsoft.com/office/drawing/2017/decorative" val="1"/>
              </a:ext>
            </a:extLst>
          </p:cNvPr>
          <p:cNvGrpSpPr/>
          <p:nvPr/>
        </p:nvGrpSpPr>
        <p:grpSpPr>
          <a:xfrm>
            <a:off x="3301620" y="2927661"/>
            <a:ext cx="265080" cy="262268"/>
            <a:chOff x="946175" y="3619500"/>
            <a:chExt cx="296975" cy="293825"/>
          </a:xfrm>
        </p:grpSpPr>
        <p:sp>
          <p:nvSpPr>
            <p:cNvPr id="1162" name="Google Shape;1162;p155"/>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5"/>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5"/>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5"/>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5"/>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5"/>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55">
            <a:extLst>
              <a:ext uri="{C183D7F6-B498-43B3-948B-1728B52AA6E4}">
                <adec:decorative xmlns:adec="http://schemas.microsoft.com/office/drawing/2017/decorative" val="1"/>
              </a:ext>
            </a:extLst>
          </p:cNvPr>
          <p:cNvSpPr/>
          <p:nvPr/>
        </p:nvSpPr>
        <p:spPr>
          <a:xfrm>
            <a:off x="232550" y="2670325"/>
            <a:ext cx="5531400" cy="1527000"/>
          </a:xfrm>
          <a:prstGeom prst="rect">
            <a:avLst/>
          </a:prstGeom>
          <a:solidFill>
            <a:srgbClr val="FFFFFF">
              <a:alpha val="8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5"/>
          <p:cNvSpPr txBox="1"/>
          <p:nvPr/>
        </p:nvSpPr>
        <p:spPr>
          <a:xfrm>
            <a:off x="5982050" y="3215050"/>
            <a:ext cx="2479500" cy="833700"/>
          </a:xfrm>
          <a:prstGeom prst="rect">
            <a:avLst/>
          </a:prstGeom>
          <a:noFill/>
          <a:ln>
            <a:noFill/>
          </a:ln>
        </p:spPr>
        <p:txBody>
          <a:bodyPr spcFirstLastPara="1" wrap="square" lIns="0" tIns="91425" rIns="91425" bIns="91425" anchor="t" anchorCtr="0">
            <a:spAutoFit/>
          </a:bodyPr>
          <a:lstStyle/>
          <a:p>
            <a:pPr marL="342900" lvl="0" indent="-203200" algn="l" rtl="0">
              <a:spcBef>
                <a:spcPts val="0"/>
              </a:spcBef>
              <a:spcAft>
                <a:spcPts val="0"/>
              </a:spcAft>
              <a:buClr>
                <a:srgbClr val="001B4A"/>
              </a:buClr>
              <a:buSzPts val="1400"/>
              <a:buFont typeface="Helvetica Neue"/>
              <a:buAutoNum type="arabicPeriod" startAt="6"/>
            </a:pPr>
            <a:r>
              <a:rPr lang="en" b="1">
                <a:solidFill>
                  <a:srgbClr val="001B4A"/>
                </a:solidFill>
                <a:latin typeface="Helvetica Neue"/>
                <a:ea typeface="Helvetica Neue"/>
                <a:cs typeface="Helvetica Neue"/>
                <a:sym typeface="Helvetica Neue"/>
              </a:rPr>
              <a:t>Award</a:t>
            </a:r>
            <a:endParaRPr b="1">
              <a:solidFill>
                <a:srgbClr val="001B4A"/>
              </a:solidFill>
              <a:latin typeface="Helvetica Neue"/>
              <a:ea typeface="Helvetica Neue"/>
              <a:cs typeface="Helvetica Neue"/>
              <a:sym typeface="Helvetica Neue"/>
            </a:endParaRPr>
          </a:p>
          <a:p>
            <a:pPr marL="342900" lvl="0" indent="0" algn="l" rtl="0">
              <a:spcBef>
                <a:spcPts val="500"/>
              </a:spcBef>
              <a:spcAft>
                <a:spcPts val="0"/>
              </a:spcAft>
              <a:buNone/>
            </a:pPr>
            <a:r>
              <a:rPr lang="en" sz="1200" i="1">
                <a:solidFill>
                  <a:srgbClr val="000000"/>
                </a:solidFill>
                <a:latin typeface="Helvetica Neue"/>
                <a:ea typeface="Helvetica Neue"/>
                <a:cs typeface="Helvetica Neue"/>
                <a:sym typeface="Helvetica Neue"/>
              </a:rPr>
              <a:t>Award notification and next steps</a:t>
            </a:r>
            <a:endParaRPr b="1">
              <a:solidFill>
                <a:srgbClr val="001B4A"/>
              </a:solidFill>
              <a:latin typeface="Helvetica Neue"/>
              <a:ea typeface="Helvetica Neue"/>
              <a:cs typeface="Helvetica Neue"/>
              <a:sym typeface="Helvetica Neue"/>
            </a:endParaRPr>
          </a:p>
        </p:txBody>
      </p:sp>
      <p:sp>
        <p:nvSpPr>
          <p:cNvPr id="1170" name="Google Shape;1170;p155">
            <a:extLst>
              <a:ext uri="{C183D7F6-B498-43B3-948B-1728B52AA6E4}">
                <adec:decorative xmlns:adec="http://schemas.microsoft.com/office/drawing/2017/decorative" val="1"/>
              </a:ext>
            </a:extLst>
          </p:cNvPr>
          <p:cNvSpPr/>
          <p:nvPr/>
        </p:nvSpPr>
        <p:spPr>
          <a:xfrm>
            <a:off x="6034600" y="2873395"/>
            <a:ext cx="370800" cy="370800"/>
          </a:xfrm>
          <a:prstGeom prst="rect">
            <a:avLst/>
          </a:prstGeom>
          <a:solidFill>
            <a:srgbClr val="00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55">
            <a:extLst>
              <a:ext uri="{C183D7F6-B498-43B3-948B-1728B52AA6E4}">
                <adec:decorative xmlns:adec="http://schemas.microsoft.com/office/drawing/2017/decorative" val="1"/>
              </a:ext>
            </a:extLst>
          </p:cNvPr>
          <p:cNvGrpSpPr/>
          <p:nvPr/>
        </p:nvGrpSpPr>
        <p:grpSpPr>
          <a:xfrm>
            <a:off x="6087459" y="2935908"/>
            <a:ext cx="265080" cy="245777"/>
            <a:chOff x="6543825" y="3202075"/>
            <a:chExt cx="296975" cy="275350"/>
          </a:xfrm>
        </p:grpSpPr>
        <p:sp>
          <p:nvSpPr>
            <p:cNvPr id="1172" name="Google Shape;1172;p155"/>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5"/>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5"/>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5"/>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5"/>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5"/>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5"/>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56"/>
          <p:cNvSpPr txBox="1">
            <a:spLocks noGrp="1"/>
          </p:cNvSpPr>
          <p:nvPr>
            <p:ph type="title"/>
          </p:nvPr>
        </p:nvSpPr>
        <p:spPr>
          <a:xfrm>
            <a:off x="457200" y="457200"/>
            <a:ext cx="8229600" cy="523200"/>
          </a:xfrm>
          <a:prstGeom prst="rect">
            <a:avLst/>
          </a:prstGeom>
        </p:spPr>
        <p:txBody>
          <a:bodyPr spcFirstLastPara="1" wrap="square" lIns="0" tIns="0" rIns="91425" bIns="91425" anchor="t" anchorCtr="0">
            <a:spAutoFit/>
          </a:bodyPr>
          <a:lstStyle/>
          <a:p>
            <a:pPr marL="0" lvl="0" indent="0" algn="l" rtl="0">
              <a:spcBef>
                <a:spcPts val="0"/>
              </a:spcBef>
              <a:spcAft>
                <a:spcPts val="0"/>
              </a:spcAft>
              <a:buNone/>
            </a:pPr>
            <a:r>
              <a:rPr lang="en"/>
              <a:t>Post-award</a:t>
            </a:r>
            <a:endParaRPr/>
          </a:p>
        </p:txBody>
      </p:sp>
      <p:sp>
        <p:nvSpPr>
          <p:cNvPr id="1184" name="Google Shape;1184;p156"/>
          <p:cNvSpPr txBox="1">
            <a:spLocks noGrp="1"/>
          </p:cNvSpPr>
          <p:nvPr>
            <p:ph type="body" idx="1"/>
          </p:nvPr>
        </p:nvSpPr>
        <p:spPr>
          <a:xfrm>
            <a:off x="457200" y="1188720"/>
            <a:ext cx="8229600" cy="3143100"/>
          </a:xfrm>
          <a:prstGeom prst="rect">
            <a:avLst/>
          </a:prstGeom>
        </p:spPr>
        <p:txBody>
          <a:bodyPr spcFirstLastPara="1" wrap="square" lIns="0" tIns="91425" rIns="91425" bIns="91425" anchor="t" anchorCtr="0">
            <a:spAutoFit/>
          </a:bodyPr>
          <a:lstStyle/>
          <a:p>
            <a:pPr marL="457200" lvl="0" indent="-342900" algn="l" rtl="0">
              <a:spcBef>
                <a:spcPts val="0"/>
              </a:spcBef>
              <a:spcAft>
                <a:spcPts val="0"/>
              </a:spcAft>
              <a:buSzPts val="1800"/>
              <a:buChar char="●"/>
            </a:pPr>
            <a:r>
              <a:rPr lang="en"/>
              <a:t>Meeting the quality assessment surveillance plan (QASP) provided by gov</a:t>
            </a:r>
            <a:endParaRPr/>
          </a:p>
          <a:p>
            <a:pPr marL="457200" lvl="0" indent="-342900" algn="l" rtl="0">
              <a:spcBef>
                <a:spcPts val="1000"/>
              </a:spcBef>
              <a:spcAft>
                <a:spcPts val="0"/>
              </a:spcAft>
              <a:buSzPts val="1800"/>
              <a:buChar char="●"/>
            </a:pPr>
            <a:r>
              <a:rPr lang="en"/>
              <a:t>Shifting from requirements to user research and understanding user needs</a:t>
            </a:r>
            <a:endParaRPr/>
          </a:p>
          <a:p>
            <a:pPr marL="457200" lvl="0" indent="-342900" algn="l" rtl="0">
              <a:spcBef>
                <a:spcPts val="1000"/>
              </a:spcBef>
              <a:spcAft>
                <a:spcPts val="0"/>
              </a:spcAft>
              <a:buSzPts val="1800"/>
              <a:buChar char="●"/>
            </a:pPr>
            <a:r>
              <a:rPr lang="en"/>
              <a:t>Adhering to GSA design standards and US Web Design System</a:t>
            </a:r>
            <a:endParaRPr/>
          </a:p>
          <a:p>
            <a:pPr marL="457200" lvl="0" indent="-342900" algn="l" rtl="0">
              <a:spcBef>
                <a:spcPts val="1000"/>
              </a:spcBef>
              <a:spcAft>
                <a:spcPts val="0"/>
              </a:spcAft>
              <a:buSzPts val="1800"/>
              <a:buChar char="●"/>
            </a:pPr>
            <a:r>
              <a:rPr lang="en"/>
              <a:t>Implementing accessibility best practices and testing</a:t>
            </a:r>
            <a:endParaRPr/>
          </a:p>
          <a:p>
            <a:pPr marL="457200" lvl="0" indent="-342900" algn="l" rtl="0">
              <a:spcBef>
                <a:spcPts val="1000"/>
              </a:spcBef>
              <a:spcAft>
                <a:spcPts val="0"/>
              </a:spcAft>
              <a:buSzPts val="1800"/>
              <a:buChar char="●"/>
            </a:pPr>
            <a:r>
              <a:rPr lang="en"/>
              <a:t>Developing products iteratively with incremental releases</a:t>
            </a:r>
            <a:endParaRPr/>
          </a:p>
          <a:p>
            <a:pPr marL="457200" lvl="0" indent="-342900" algn="l" rtl="0">
              <a:spcBef>
                <a:spcPts val="1000"/>
              </a:spcBef>
              <a:spcAft>
                <a:spcPts val="0"/>
              </a:spcAft>
              <a:buSzPts val="1800"/>
              <a:buChar char="●"/>
            </a:pPr>
            <a:r>
              <a:rPr lang="en"/>
              <a:t>Defaulting to open source / code repository best practices</a:t>
            </a:r>
            <a:endParaRPr/>
          </a:p>
          <a:p>
            <a:pPr marL="0" lvl="0" indent="0" algn="l" rtl="0">
              <a:spcBef>
                <a:spcPts val="1000"/>
              </a:spcBef>
              <a:spcAft>
                <a:spcPts val="10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57"/>
          <p:cNvSpPr txBox="1">
            <a:spLocks noGrp="1"/>
          </p:cNvSpPr>
          <p:nvPr>
            <p:ph type="title"/>
          </p:nvPr>
        </p:nvSpPr>
        <p:spPr>
          <a:xfrm>
            <a:off x="457200" y="2110050"/>
            <a:ext cx="8229600" cy="9234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Additional Resources</a:t>
            </a:r>
            <a:endParaRPr/>
          </a:p>
        </p:txBody>
      </p:sp>
      <p:sp>
        <p:nvSpPr>
          <p:cNvPr id="1190" name="Google Shape;1190;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58"/>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Helvetica Neue"/>
                <a:ea typeface="Helvetica Neue"/>
                <a:cs typeface="Helvetica Neue"/>
                <a:sym typeface="Helvetica Neue"/>
              </a:rPr>
              <a:t>Making Procurement Joyful™</a:t>
            </a:r>
            <a:endParaRPr b="1">
              <a:latin typeface="Helvetica Neue"/>
              <a:ea typeface="Helvetica Neue"/>
              <a:cs typeface="Helvetica Neue"/>
              <a:sym typeface="Helvetica Neue"/>
            </a:endParaRPr>
          </a:p>
        </p:txBody>
      </p:sp>
      <p:sp>
        <p:nvSpPr>
          <p:cNvPr id="1196" name="Google Shape;1196;p158"/>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fontScale="85000" lnSpcReduction="20000"/>
          </a:bodyPr>
          <a:lstStyle/>
          <a:p>
            <a:pPr marL="0" lvl="0" indent="0" algn="l" rtl="0">
              <a:spcBef>
                <a:spcPts val="1000"/>
              </a:spcBef>
              <a:spcAft>
                <a:spcPts val="0"/>
              </a:spcAft>
              <a:buNone/>
            </a:pPr>
            <a:r>
              <a:rPr lang="en"/>
              <a:t>Intake:  </a:t>
            </a:r>
            <a:r>
              <a:rPr lang="en" u="sng">
                <a:solidFill>
                  <a:schemeClr val="hlink"/>
                </a:solidFill>
                <a:hlinkClick r:id="rId3"/>
              </a:rPr>
              <a:t>Product Framing Template</a:t>
            </a:r>
            <a:endParaRPr/>
          </a:p>
          <a:p>
            <a:pPr marL="0" lvl="0" indent="0" algn="l" rtl="0">
              <a:spcBef>
                <a:spcPts val="1000"/>
              </a:spcBef>
              <a:spcAft>
                <a:spcPts val="0"/>
              </a:spcAft>
              <a:buNone/>
            </a:pPr>
            <a:r>
              <a:rPr lang="en"/>
              <a:t>User Research:  </a:t>
            </a:r>
            <a:r>
              <a:rPr lang="en" u="sng">
                <a:solidFill>
                  <a:schemeClr val="hlink"/>
                </a:solidFill>
                <a:hlinkClick r:id="rId4"/>
              </a:rPr>
              <a:t>User Research Template</a:t>
            </a:r>
            <a:r>
              <a:rPr lang="en"/>
              <a:t>, </a:t>
            </a:r>
            <a:r>
              <a:rPr lang="en" u="sng">
                <a:solidFill>
                  <a:schemeClr val="hlink"/>
                </a:solidFill>
                <a:hlinkClick r:id="rId5"/>
              </a:rPr>
              <a:t>User Synthesis</a:t>
            </a:r>
            <a:endParaRPr/>
          </a:p>
          <a:p>
            <a:pPr marL="0" lvl="0" indent="0" algn="l" rtl="0">
              <a:spcBef>
                <a:spcPts val="1000"/>
              </a:spcBef>
              <a:spcAft>
                <a:spcPts val="0"/>
              </a:spcAft>
              <a:buNone/>
            </a:pPr>
            <a:r>
              <a:rPr lang="en"/>
              <a:t>Market Research:  </a:t>
            </a:r>
            <a:r>
              <a:rPr lang="en" u="sng">
                <a:solidFill>
                  <a:schemeClr val="hlink"/>
                </a:solidFill>
                <a:hlinkClick r:id="rId6"/>
              </a:rPr>
              <a:t>Technical Alternatives Template</a:t>
            </a:r>
            <a:endParaRPr/>
          </a:p>
          <a:p>
            <a:pPr marL="0" lvl="0" indent="0" algn="l" rtl="0">
              <a:spcBef>
                <a:spcPts val="1000"/>
              </a:spcBef>
              <a:spcAft>
                <a:spcPts val="0"/>
              </a:spcAft>
              <a:buNone/>
            </a:pPr>
            <a:r>
              <a:rPr lang="en"/>
              <a:t>Acquisition Strategy:  </a:t>
            </a:r>
            <a:r>
              <a:rPr lang="en" u="sng">
                <a:solidFill>
                  <a:schemeClr val="hlink"/>
                </a:solidFill>
                <a:hlinkClick r:id="rId7"/>
              </a:rPr>
              <a:t>Build, Buy, or Blend?</a:t>
            </a:r>
            <a:endParaRPr/>
          </a:p>
          <a:p>
            <a:pPr marL="0" lvl="0" indent="0" algn="l" rtl="0">
              <a:spcBef>
                <a:spcPts val="1000"/>
              </a:spcBef>
              <a:spcAft>
                <a:spcPts val="0"/>
              </a:spcAft>
              <a:buNone/>
            </a:pPr>
            <a:r>
              <a:rPr lang="en"/>
              <a:t>Evaluation (UX): </a:t>
            </a:r>
            <a:r>
              <a:rPr lang="en" u="sng">
                <a:solidFill>
                  <a:schemeClr val="hlink"/>
                </a:solidFill>
                <a:hlinkClick r:id="rId8"/>
              </a:rPr>
              <a:t>Guidelines</a:t>
            </a:r>
            <a:endParaRPr/>
          </a:p>
          <a:p>
            <a:pPr marL="0" lvl="0" indent="0" algn="l" rtl="0">
              <a:spcBef>
                <a:spcPts val="1000"/>
              </a:spcBef>
              <a:spcAft>
                <a:spcPts val="0"/>
              </a:spcAft>
              <a:buNone/>
            </a:pPr>
            <a:r>
              <a:rPr lang="en"/>
              <a:t>Evaluation (Code Review):  </a:t>
            </a:r>
            <a:r>
              <a:rPr lang="en" u="sng">
                <a:solidFill>
                  <a:schemeClr val="hlink"/>
                </a:solidFill>
                <a:hlinkClick r:id="rId9"/>
              </a:rPr>
              <a:t>Code Review Template</a:t>
            </a:r>
            <a:endParaRPr/>
          </a:p>
          <a:p>
            <a:pPr marL="0" lvl="0" indent="0" algn="l" rtl="0">
              <a:spcBef>
                <a:spcPts val="1000"/>
              </a:spcBef>
              <a:spcAft>
                <a:spcPts val="0"/>
              </a:spcAft>
              <a:buNone/>
            </a:pPr>
            <a:r>
              <a:rPr lang="en"/>
              <a:t>Solicitation:  </a:t>
            </a:r>
            <a:r>
              <a:rPr lang="en" u="sng">
                <a:solidFill>
                  <a:schemeClr val="hlink"/>
                </a:solidFill>
                <a:hlinkClick r:id="rId10"/>
              </a:rPr>
              <a:t>Agile Contract Format Template</a:t>
            </a:r>
            <a:endParaRPr/>
          </a:p>
          <a:p>
            <a:pPr marL="0" lvl="0" indent="0" algn="l" rtl="0">
              <a:spcBef>
                <a:spcPts val="1000"/>
              </a:spcBef>
              <a:spcAft>
                <a:spcPts val="0"/>
              </a:spcAft>
              <a:buNone/>
            </a:pPr>
            <a:r>
              <a:rPr lang="en"/>
              <a:t>Post Award:  </a:t>
            </a:r>
            <a:r>
              <a:rPr lang="en" u="sng">
                <a:solidFill>
                  <a:schemeClr val="hlink"/>
                </a:solidFill>
                <a:hlinkClick r:id="rId11"/>
              </a:rPr>
              <a:t>Quality Assurance Surveillance Plan</a:t>
            </a:r>
            <a:endParaRPr/>
          </a:p>
          <a:p>
            <a:pPr marL="0" lvl="0" indent="0" algn="l" rtl="0">
              <a:spcBef>
                <a:spcPts val="1000"/>
              </a:spcBef>
              <a:spcAft>
                <a:spcPts val="10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59"/>
          <p:cNvSpPr txBox="1">
            <a:spLocks noGrp="1"/>
          </p:cNvSpPr>
          <p:nvPr>
            <p:ph type="title"/>
          </p:nvPr>
        </p:nvSpPr>
        <p:spPr>
          <a:xfrm>
            <a:off x="457200" y="1373100"/>
            <a:ext cx="8229600" cy="1991100"/>
          </a:xfrm>
          <a:prstGeom prst="rect">
            <a:avLst/>
          </a:prstGeom>
        </p:spPr>
        <p:txBody>
          <a:bodyPr spcFirstLastPara="1" wrap="square" lIns="0" tIns="0" rIns="0" bIns="0" anchor="ctr" anchorCtr="0">
            <a:spAutoFit/>
          </a:bodyPr>
          <a:lstStyle/>
          <a:p>
            <a:pPr marL="0" lvl="0" indent="0" algn="l" rtl="0">
              <a:lnSpc>
                <a:spcPct val="115000"/>
              </a:lnSpc>
              <a:spcBef>
                <a:spcPts val="0"/>
              </a:spcBef>
              <a:spcAft>
                <a:spcPts val="0"/>
              </a:spcAft>
              <a:buNone/>
            </a:pPr>
            <a:r>
              <a:rPr lang="en" sz="2700"/>
              <a:t>Interested in using the </a:t>
            </a:r>
            <a:r>
              <a:rPr lang="en" sz="2700">
                <a:solidFill>
                  <a:schemeClr val="accent1"/>
                </a:solidFill>
              </a:rPr>
              <a:t>user-centered procurement</a:t>
            </a:r>
            <a:r>
              <a:rPr lang="en" sz="2700"/>
              <a:t> approach for your next acquisition? </a:t>
            </a:r>
            <a:endParaRPr sz="2700"/>
          </a:p>
          <a:p>
            <a:pPr marL="0" lvl="0" indent="0" algn="l" rtl="0">
              <a:lnSpc>
                <a:spcPct val="115000"/>
              </a:lnSpc>
              <a:spcBef>
                <a:spcPts val="0"/>
              </a:spcBef>
              <a:spcAft>
                <a:spcPts val="0"/>
              </a:spcAft>
              <a:buNone/>
            </a:pPr>
            <a:endParaRPr sz="3500" b="0"/>
          </a:p>
          <a:p>
            <a:pPr marL="0" lvl="0" indent="0" algn="l" rtl="0">
              <a:lnSpc>
                <a:spcPct val="115000"/>
              </a:lnSpc>
              <a:spcBef>
                <a:spcPts val="0"/>
              </a:spcBef>
              <a:spcAft>
                <a:spcPts val="0"/>
              </a:spcAft>
              <a:buNone/>
            </a:pPr>
            <a:r>
              <a:rPr lang="en" sz="2700" b="0"/>
              <a:t>Get in touch with us at </a:t>
            </a:r>
            <a:r>
              <a:rPr lang="en" sz="2700" b="0" u="sng">
                <a:hlinkClick r:id="rId3"/>
              </a:rPr>
              <a:t>servicedelivery@gsa.gov</a:t>
            </a:r>
            <a:r>
              <a:rPr lang="en" sz="2700" b="0"/>
              <a:t>.</a:t>
            </a:r>
            <a:endParaRPr sz="27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60"/>
          <p:cNvSpPr txBox="1">
            <a:spLocks noGrp="1"/>
          </p:cNvSpPr>
          <p:nvPr>
            <p:ph type="title"/>
          </p:nvPr>
        </p:nvSpPr>
        <p:spPr>
          <a:xfrm>
            <a:off x="457200" y="2110050"/>
            <a:ext cx="8229600" cy="9234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Questions?</a:t>
            </a:r>
            <a:endParaRPr/>
          </a:p>
        </p:txBody>
      </p:sp>
      <p:sp>
        <p:nvSpPr>
          <p:cNvPr id="1207" name="Google Shape;1207;p1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61"/>
          <p:cNvSpPr txBox="1">
            <a:spLocks noGrp="1"/>
          </p:cNvSpPr>
          <p:nvPr>
            <p:ph type="title"/>
          </p:nvPr>
        </p:nvSpPr>
        <p:spPr>
          <a:xfrm>
            <a:off x="457200" y="2110050"/>
            <a:ext cx="8229600" cy="9234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Thank you!</a:t>
            </a:r>
            <a:endParaRPr/>
          </a:p>
        </p:txBody>
      </p:sp>
      <p:sp>
        <p:nvSpPr>
          <p:cNvPr id="1213" name="Google Shape;1213;p1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26"/>
          <p:cNvSpPr txBox="1">
            <a:spLocks noGrp="1"/>
          </p:cNvSpPr>
          <p:nvPr>
            <p:ph type="title"/>
          </p:nvPr>
        </p:nvSpPr>
        <p:spPr>
          <a:xfrm>
            <a:off x="457200" y="1956000"/>
            <a:ext cx="8229600" cy="12315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sz="4000"/>
              <a:t>🗳️⏰: Have you heard of user-centered procurement?</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27"/>
          <p:cNvSpPr txBox="1">
            <a:spLocks noGrp="1"/>
          </p:cNvSpPr>
          <p:nvPr>
            <p:ph type="title"/>
          </p:nvPr>
        </p:nvSpPr>
        <p:spPr>
          <a:xfrm>
            <a:off x="457200" y="1648200"/>
            <a:ext cx="8229600" cy="18471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What is agile acquisition?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28"/>
          <p:cNvSpPr txBox="1">
            <a:spLocks noGrp="1"/>
          </p:cNvSpPr>
          <p:nvPr>
            <p:ph type="title"/>
          </p:nvPr>
        </p:nvSpPr>
        <p:spPr>
          <a:xfrm>
            <a:off x="457200" y="1815000"/>
            <a:ext cx="8229600" cy="24372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sz="3000"/>
              <a:t>agile acquisition </a:t>
            </a:r>
            <a:r>
              <a:rPr lang="en" sz="3000" b="0"/>
              <a:t>(</a:t>
            </a:r>
            <a:r>
              <a:rPr lang="en" sz="3000" b="0" i="1"/>
              <a:t>noun</a:t>
            </a:r>
            <a:r>
              <a:rPr lang="en" sz="3000" b="0"/>
              <a:t>) </a:t>
            </a:r>
            <a:endParaRPr sz="3000" b="0"/>
          </a:p>
          <a:p>
            <a:pPr marL="0" lvl="0" indent="0" algn="l" rtl="0">
              <a:spcBef>
                <a:spcPts val="1000"/>
              </a:spcBef>
              <a:spcAft>
                <a:spcPts val="0"/>
              </a:spcAft>
              <a:buNone/>
            </a:pPr>
            <a:r>
              <a:rPr lang="en" sz="3000" b="0"/>
              <a:t>the application of agile methods to the entire lifecycle of satisfying government needs - from identifying the need through satisfying the need and the closeout of the contract </a:t>
            </a:r>
            <a:endParaRPr sz="30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29"/>
          <p:cNvSpPr txBox="1">
            <a:spLocks noGrp="1"/>
          </p:cNvSpPr>
          <p:nvPr>
            <p:ph type="title"/>
          </p:nvPr>
        </p:nvSpPr>
        <p:spPr>
          <a:xfrm>
            <a:off x="457200" y="1648200"/>
            <a:ext cx="8229600" cy="18471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What is user-centered procurement?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30"/>
          <p:cNvSpPr txBox="1">
            <a:spLocks noGrp="1"/>
          </p:cNvSpPr>
          <p:nvPr>
            <p:ph type="title"/>
          </p:nvPr>
        </p:nvSpPr>
        <p:spPr>
          <a:xfrm>
            <a:off x="457200" y="1815000"/>
            <a:ext cx="8229600" cy="15135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sz="3000"/>
              <a:t>User-centered procurement </a:t>
            </a:r>
            <a:r>
              <a:rPr lang="en" sz="3000" b="0"/>
              <a:t>(</a:t>
            </a:r>
            <a:r>
              <a:rPr lang="en" sz="3000" b="0" i="1"/>
              <a:t>noun</a:t>
            </a:r>
            <a:r>
              <a:rPr lang="en" sz="3000" b="0"/>
              <a:t>) </a:t>
            </a:r>
            <a:endParaRPr sz="3000" b="0"/>
          </a:p>
          <a:p>
            <a:pPr marL="0" lvl="0" indent="0" algn="l" rtl="0">
              <a:spcBef>
                <a:spcPts val="1000"/>
              </a:spcBef>
              <a:spcAft>
                <a:spcPts val="0"/>
              </a:spcAft>
              <a:buNone/>
            </a:pPr>
            <a:r>
              <a:rPr lang="en" sz="3000" b="0"/>
              <a:t>the process of understanding user needs to determine what products and/or services to buy</a:t>
            </a:r>
            <a:endParaRPr sz="3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31"/>
          <p:cNvSpPr txBox="1">
            <a:spLocks noGrp="1"/>
          </p:cNvSpPr>
          <p:nvPr>
            <p:ph type="title"/>
          </p:nvPr>
        </p:nvSpPr>
        <p:spPr>
          <a:xfrm>
            <a:off x="457200" y="1648200"/>
            <a:ext cx="8229600" cy="9234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Why it matters?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Service Delivery">
  <a:themeElements>
    <a:clrScheme name="Simple Light">
      <a:dk1>
        <a:srgbClr val="000000"/>
      </a:dk1>
      <a:lt1>
        <a:srgbClr val="FFFFFF"/>
      </a:lt1>
      <a:dk2>
        <a:srgbClr val="595959"/>
      </a:dk2>
      <a:lt2>
        <a:srgbClr val="EEEEEE"/>
      </a:lt2>
      <a:accent1>
        <a:srgbClr val="44A4EC"/>
      </a:accent1>
      <a:accent2>
        <a:srgbClr val="0058A7"/>
      </a:accent2>
      <a:accent3>
        <a:srgbClr val="012771"/>
      </a:accent3>
      <a:accent4>
        <a:srgbClr val="001B4A"/>
      </a:accent4>
      <a:accent5>
        <a:srgbClr val="B3BFD2"/>
      </a:accent5>
      <a:accent6>
        <a:srgbClr val="D83933"/>
      </a:accent6>
      <a:hlink>
        <a:srgbClr val="0058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SA Service Delivery">
  <a:themeElements>
    <a:clrScheme name="Simple Light">
      <a:dk1>
        <a:srgbClr val="000000"/>
      </a:dk1>
      <a:lt1>
        <a:srgbClr val="FFFFFF"/>
      </a:lt1>
      <a:dk2>
        <a:srgbClr val="595959"/>
      </a:dk2>
      <a:lt2>
        <a:srgbClr val="EEEEEE"/>
      </a:lt2>
      <a:accent1>
        <a:srgbClr val="44A4EC"/>
      </a:accent1>
      <a:accent2>
        <a:srgbClr val="0058A7"/>
      </a:accent2>
      <a:accent3>
        <a:srgbClr val="012771"/>
      </a:accent3>
      <a:accent4>
        <a:srgbClr val="001B4A"/>
      </a:accent4>
      <a:accent5>
        <a:srgbClr val="B3BFD2"/>
      </a:accent5>
      <a:accent6>
        <a:srgbClr val="D83933"/>
      </a:accent6>
      <a:hlink>
        <a:srgbClr val="0058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SA Service Delivery">
  <a:themeElements>
    <a:clrScheme name="Simple Light">
      <a:dk1>
        <a:srgbClr val="000000"/>
      </a:dk1>
      <a:lt1>
        <a:srgbClr val="FFFFFF"/>
      </a:lt1>
      <a:dk2>
        <a:srgbClr val="595959"/>
      </a:dk2>
      <a:lt2>
        <a:srgbClr val="EEEEEE"/>
      </a:lt2>
      <a:accent1>
        <a:srgbClr val="44A4EC"/>
      </a:accent1>
      <a:accent2>
        <a:srgbClr val="0058A7"/>
      </a:accent2>
      <a:accent3>
        <a:srgbClr val="012771"/>
      </a:accent3>
      <a:accent4>
        <a:srgbClr val="001B4A"/>
      </a:accent4>
      <a:accent5>
        <a:srgbClr val="B3BFD2"/>
      </a:accent5>
      <a:accent6>
        <a:srgbClr val="D83933"/>
      </a:accent6>
      <a:hlink>
        <a:srgbClr val="0058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1897</Words>
  <Application>Microsoft Office PowerPoint</Application>
  <PresentationFormat>On-screen Show (16:9)</PresentationFormat>
  <Paragraphs>312</Paragraphs>
  <Slides>39</Slides>
  <Notes>39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39</vt:i4>
      </vt:variant>
    </vt:vector>
  </HeadingPairs>
  <TitlesOfParts>
    <vt:vector size="48" baseType="lpstr">
      <vt:lpstr>Impact</vt:lpstr>
      <vt:lpstr>Calibri</vt:lpstr>
      <vt:lpstr>Helvetica Neue</vt:lpstr>
      <vt:lpstr>Arial</vt:lpstr>
      <vt:lpstr>Simple Light</vt:lpstr>
      <vt:lpstr>GSA Service Delivery</vt:lpstr>
      <vt:lpstr>GSA Service Delivery</vt:lpstr>
      <vt:lpstr>GSA Service Delivery</vt:lpstr>
      <vt:lpstr>Custom</vt:lpstr>
      <vt:lpstr>Office of Integrated Marketing</vt:lpstr>
      <vt:lpstr>👋 Hello and welcome!</vt:lpstr>
      <vt:lpstr>Today we’re going to talk about:</vt:lpstr>
      <vt:lpstr>🗳️⏰: Have you heard of user-centered procurement?</vt:lpstr>
      <vt:lpstr>What is agile acquisition?</vt:lpstr>
      <vt:lpstr>agile acquisition (noun)  the application of agile methods to the entire lifecycle of satisfying government needs - from identifying the need through satisfying the need and the closeout of the contract </vt:lpstr>
      <vt:lpstr>What is user-centered procurement?</vt:lpstr>
      <vt:lpstr>User-centered procurement (noun)  the process of understanding user needs to determine what products and/or services to buy</vt:lpstr>
      <vt:lpstr>Why it matters?</vt:lpstr>
      <vt:lpstr>Why it matters?</vt:lpstr>
      <vt:lpstr>Agile Contracting Strategy v Waterfall</vt:lpstr>
      <vt:lpstr>Who do we need for user-centered procurement?</vt:lpstr>
      <vt:lpstr>We need everyone. </vt:lpstr>
      <vt:lpstr>PowerPoint Presentation</vt:lpstr>
      <vt:lpstr>Integrated Project Team</vt:lpstr>
      <vt:lpstr>Integrated Product Team </vt:lpstr>
      <vt:lpstr>A Cross-functional Team to Support the Acquisition</vt:lpstr>
      <vt:lpstr>User-centered Contract Lifecycle</vt:lpstr>
      <vt:lpstr>Requirements Definition          Product Framing</vt:lpstr>
      <vt:lpstr>Product Framing</vt:lpstr>
      <vt:lpstr>Product Framing</vt:lpstr>
      <vt:lpstr>Market Research         User Research/Discovery</vt:lpstr>
      <vt:lpstr>User Research</vt:lpstr>
      <vt:lpstr>User Research</vt:lpstr>
      <vt:lpstr>Technical Discovery</vt:lpstr>
      <vt:lpstr>Acquisition Strategy          Build, Buy, or Blend</vt:lpstr>
      <vt:lpstr>Build, Buy, or Blend</vt:lpstr>
      <vt:lpstr>Solicitation          Draft RFx + RFx + Feedback Loops</vt:lpstr>
      <vt:lpstr>Solicitation</vt:lpstr>
      <vt:lpstr>Draft Solicitation</vt:lpstr>
      <vt:lpstr>Evaluation</vt:lpstr>
      <vt:lpstr>Evaluation</vt:lpstr>
      <vt:lpstr>Award</vt:lpstr>
      <vt:lpstr>Post-award</vt:lpstr>
      <vt:lpstr>Additional Resources</vt:lpstr>
      <vt:lpstr>Making Procurement Joyful™</vt:lpstr>
      <vt:lpstr>Interested in using the user-centered procurement approach for your next acquisition?   Get in touch with us at servicedelivery@gsa.gov.</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Integrated Marketing</dc:title>
  <dc:creator>Kris Niewsiadomy</dc:creator>
  <cp:lastModifiedBy>SherellLFuller</cp:lastModifiedBy>
  <cp:revision>1</cp:revision>
  <dcterms:modified xsi:type="dcterms:W3CDTF">2024-02-12T19:51:46Z</dcterms:modified>
</cp:coreProperties>
</file>