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ac3f621bf_2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13ac3f621bf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a52e9afd6_1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3a52e9afd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b9fd27d26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13b9fd27d2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e5f4ca3d4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13e5f4ca3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ac3f621bf_2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13ac3f621bf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4" descr="Small Business Works&#10;Image of a storefro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 idx="4294967295"/>
          </p:nvPr>
        </p:nvSpPr>
        <p:spPr>
          <a:xfrm>
            <a:off x="2513750" y="1555325"/>
            <a:ext cx="6039000" cy="2524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Best Practices for Finding Socioeconomic Vendors to Meet Requirements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Day 2: July 27, 2022</a:t>
            </a:r>
          </a:p>
        </p:txBody>
      </p:sp>
      <p:pic>
        <p:nvPicPr>
          <p:cNvPr id="73" name="Google Shape;73;p14" descr="GSA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 idx="4294967295"/>
          </p:nvPr>
        </p:nvSpPr>
        <p:spPr>
          <a:xfrm>
            <a:off x="1705075" y="1902600"/>
            <a:ext cx="5475900" cy="58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Final thoughts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>
            <a:spLocks noGrp="1"/>
          </p:cNvSpPr>
          <p:nvPr>
            <p:ph type="title" idx="4294967295"/>
          </p:nvPr>
        </p:nvSpPr>
        <p:spPr>
          <a:xfrm>
            <a:off x="687378" y="319078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TODAY’S MODERATOR</a:t>
            </a:r>
          </a:p>
        </p:txBody>
      </p:sp>
      <p:sp>
        <p:nvSpPr>
          <p:cNvPr id="79" name="Google Shape;79;p15"/>
          <p:cNvSpPr txBox="1"/>
          <p:nvPr/>
        </p:nvSpPr>
        <p:spPr>
          <a:xfrm>
            <a:off x="3664825" y="2618225"/>
            <a:ext cx="4618800" cy="1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Chasity Ash</a:t>
            </a:r>
            <a:endParaRPr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Supervisory Small Business Technical Adviser</a:t>
            </a:r>
            <a:endParaRPr sz="105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General Services Administration</a:t>
            </a:r>
            <a:endParaRPr>
              <a:solidFill>
                <a:srgbClr val="3864B2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81" name="Google Shape;81;p15" descr="Photo of Chasity Ash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75" y="1112650"/>
            <a:ext cx="2871550" cy="3201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>
            <a:spLocks noGrp="1"/>
          </p:cNvSpPr>
          <p:nvPr>
            <p:ph type="title" idx="4294967295"/>
          </p:nvPr>
        </p:nvSpPr>
        <p:spPr>
          <a:xfrm>
            <a:off x="687378" y="319078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TODAY’S PANELISTS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3586425" y="2635325"/>
            <a:ext cx="47898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DiJon Ferdinand</a:t>
            </a:r>
            <a:endParaRPr sz="36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Assistant Division Chief 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Office of Acquisition Management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Bureau of the Census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6" descr="Photo of DiJon Ferdinand."/>
          <p:cNvPicPr preferRelativeResize="0"/>
          <p:nvPr/>
        </p:nvPicPr>
        <p:blipFill rotWithShape="1">
          <a:blip r:embed="rId3">
            <a:alphaModFix/>
          </a:blip>
          <a:srcRect b="17088"/>
          <a:stretch/>
        </p:blipFill>
        <p:spPr>
          <a:xfrm>
            <a:off x="759450" y="1146150"/>
            <a:ext cx="2721000" cy="30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TODAY’S PANELISTS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3378825" y="2604700"/>
            <a:ext cx="5178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Michelle Burnett</a:t>
            </a:r>
            <a:endParaRPr sz="36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Executive Director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HUBZone Contractors National Council 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17" descr="Photo of Michelle Burnet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600" y="1200150"/>
            <a:ext cx="3077626" cy="307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TODAY’S PANELISTS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3535275" y="2574000"/>
            <a:ext cx="54711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Tamela Lewis</a:t>
            </a:r>
            <a:endParaRPr sz="36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Procurement Analyst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Office of Government Contracting – Area II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Small Business Administration 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18" descr="Photo of Tamela Lewi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775" y="1259525"/>
            <a:ext cx="2072951" cy="316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TODAY’S PANELISTS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3535275" y="2193000"/>
            <a:ext cx="54711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Laura Maas</a:t>
            </a:r>
            <a:endParaRPr sz="36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HubZone Program Manager, Continuing Eligibility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Office of Government Contracting and Business Development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Small Business Administration 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" name="Google Shape;117;p19" descr="Photo of Laura Ma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75" y="1557274"/>
            <a:ext cx="2748125" cy="27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1:</a:t>
            </a:r>
          </a:p>
        </p:txBody>
      </p:sp>
      <p:sp>
        <p:nvSpPr>
          <p:cNvPr id="123" name="Google Shape;123;p20"/>
          <p:cNvSpPr/>
          <p:nvPr/>
        </p:nvSpPr>
        <p:spPr>
          <a:xfrm>
            <a:off x="684213" y="1590675"/>
            <a:ext cx="77724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How can your organization help the Acquisition workforce to find qualified Socioeconomic Vendors to meet their requirements?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2</a:t>
            </a:r>
          </a:p>
        </p:txBody>
      </p:sp>
      <p:sp>
        <p:nvSpPr>
          <p:cNvPr id="130" name="Google Shape;130;p21"/>
          <p:cNvSpPr txBox="1"/>
          <p:nvPr/>
        </p:nvSpPr>
        <p:spPr>
          <a:xfrm>
            <a:off x="685800" y="1285875"/>
            <a:ext cx="8001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Why do you feel it’s so hard/challenging for the Acquisition workforce to meet its socio-economic goals? 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(i.e.lack of market research, restrictive PWS/SOW)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3</a:t>
            </a:r>
          </a:p>
        </p:txBody>
      </p:sp>
      <p:sp>
        <p:nvSpPr>
          <p:cNvPr id="137" name="Google Shape;137;p22"/>
          <p:cNvSpPr txBox="1"/>
          <p:nvPr/>
        </p:nvSpPr>
        <p:spPr>
          <a:xfrm>
            <a:off x="571500" y="1029450"/>
            <a:ext cx="8001000" cy="30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Are there any new programs, policies, or initiatives being created to promote socioeconomic programs?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On-screen Show (16:9)</PresentationFormat>
  <Paragraphs>48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Open Sans</vt:lpstr>
      <vt:lpstr>Calibri</vt:lpstr>
      <vt:lpstr>Roboto</vt:lpstr>
      <vt:lpstr>Blank Presentation</vt:lpstr>
      <vt:lpstr>Small Business Works 2022: Best Practices for Finding Socioeconomic Vendors to Meet Requirements Day 2: July 27, 2022</vt:lpstr>
      <vt:lpstr>TODAY’S MODERATOR</vt:lpstr>
      <vt:lpstr>TODAY’S PANELISTS</vt:lpstr>
      <vt:lpstr>TODAY’S PANELISTS</vt:lpstr>
      <vt:lpstr>TODAY’S PANELISTS</vt:lpstr>
      <vt:lpstr>TODAY’S PANELISTS</vt:lpstr>
      <vt:lpstr>Question 1:</vt:lpstr>
      <vt:lpstr>Question 2</vt:lpstr>
      <vt:lpstr>Question 3</vt:lpstr>
      <vt:lpstr>Final thoughts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Best Practices for Finding Socioeconomic Vendors to Meet Requirements Day 2: July 27, 2022</dc:title>
  <cp:lastModifiedBy>YolandaGJohnson</cp:lastModifiedBy>
  <cp:revision>1</cp:revision>
  <dcterms:modified xsi:type="dcterms:W3CDTF">2022-07-27T02:42:06Z</dcterms:modified>
</cp:coreProperties>
</file>