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embedTrueTypeFonts="1" saveSubsetFonts="1" autoCompressPictures="0">
  <p:sldMasterIdLst>
    <p:sldMasterId id="2147483659" r:id="rId1"/>
  </p:sldMasterIdLst>
  <p:notesMasterIdLst>
    <p:notesMasterId r:id="rId12"/>
  </p:notesMasterIdLst>
  <p:sldIdLst>
    <p:sldId id="256" r:id="rId2"/>
    <p:sldId id="299" r:id="rId3"/>
    <p:sldId id="301" r:id="rId4"/>
    <p:sldId id="300" r:id="rId5"/>
    <p:sldId id="305" r:id="rId6"/>
    <p:sldId id="262" r:id="rId7"/>
    <p:sldId id="310" r:id="rId8"/>
    <p:sldId id="309" r:id="rId9"/>
    <p:sldId id="308" r:id="rId10"/>
    <p:sldId id="268" r:id="rId11"/>
  </p:sldIdLst>
  <p:sldSz cx="9144000" cy="6858000" type="screen4x3"/>
  <p:notesSz cx="6858000" cy="9144000"/>
  <p:embeddedFontLst>
    <p:embeddedFont>
      <p:font typeface="Arial Black" panose="020B0A04020102020204" pitchFamily="34" charset="0"/>
      <p:regular r:id="rId13"/>
      <p:bold r:id="rId14"/>
    </p:embeddedFont>
    <p:embeddedFont>
      <p:font typeface="Times" panose="02020603050405020304" pitchFamily="18" charset="0"/>
      <p:regular r:id="rId15"/>
      <p:bold r:id="rId16"/>
      <p:italic r:id="rId17"/>
      <p:boldItalic r:id="rId18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7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07" autoAdjust="0"/>
    <p:restoredTop sz="94660"/>
  </p:normalViewPr>
  <p:slideViewPr>
    <p:cSldViewPr snapToGrid="0">
      <p:cViewPr varScale="1">
        <p:scale>
          <a:sx n="33" d="100"/>
          <a:sy n="33" d="100"/>
        </p:scale>
        <p:origin x="738" y="42"/>
      </p:cViewPr>
      <p:guideLst>
        <p:guide orient="horz" pos="7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00" d="100"/>
          <a:sy n="100" d="100"/>
        </p:scale>
        <p:origin x="0" y="0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1.fntdata"/><Relationship Id="rId18" Type="http://schemas.openxmlformats.org/officeDocument/2006/relationships/font" Target="fonts/font6.fntdata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font" Target="fonts/font5.fntdata"/><Relationship Id="rId2" Type="http://schemas.openxmlformats.org/officeDocument/2006/relationships/slide" Target="slides/slide1.xml"/><Relationship Id="rId16" Type="http://schemas.openxmlformats.org/officeDocument/2006/relationships/font" Target="fonts/font4.fntdata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font" Target="fonts/font3.fntdata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2.fntdata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36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1pPr>
            <a:lvl2pPr marL="914400" marR="0" lvl="1" indent="-228600" algn="l" rtl="0">
              <a:spcBef>
                <a:spcPts val="36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2pPr>
            <a:lvl3pPr marL="1371600" marR="0" lvl="2" indent="-228600" algn="l" rtl="0">
              <a:spcBef>
                <a:spcPts val="36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3pPr>
            <a:lvl4pPr marL="1828800" marR="0" lvl="3" indent="-228600" algn="l" rtl="0">
              <a:spcBef>
                <a:spcPts val="36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4pPr>
            <a:lvl5pPr marL="2286000" marR="0" lvl="4" indent="-228600" algn="l" rtl="0">
              <a:spcBef>
                <a:spcPts val="36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1:notes"/>
          <p:cNvSpPr txBox="1">
            <a:spLocks noGrp="1"/>
          </p:cNvSpPr>
          <p:nvPr>
            <p:ph type="sldNum" idx="12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rPr>
              <a:t>1</a:t>
            </a:fld>
            <a:endParaRPr sz="1200" b="0" i="0" u="none" strike="noStrike" cap="none" dirty="0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77" name="Google Shape;77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78" name="Google Shape;78;p1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latin typeface="Times"/>
              <a:ea typeface="Times"/>
              <a:cs typeface="Times"/>
              <a:sym typeface="Times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7:notes"/>
          <p:cNvSpPr txBox="1">
            <a:spLocks noGrp="1"/>
          </p:cNvSpPr>
          <p:nvPr>
            <p:ph type="sldNum" idx="12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000000"/>
                </a:solidFill>
                <a:latin typeface="Times"/>
                <a:ea typeface="Times"/>
                <a:cs typeface="Times"/>
                <a:sym typeface="Times"/>
              </a:rPr>
              <a:t>6</a:t>
            </a:fld>
            <a:endParaRPr sz="1200" b="0" i="0" u="none" strike="noStrike" cap="none">
              <a:solidFill>
                <a:srgbClr val="000000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118" name="Google Shape;118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119" name="Google Shape;119;p7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Times"/>
              <a:ea typeface="Times"/>
              <a:cs typeface="Times"/>
              <a:sym typeface="Times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13:notes"/>
          <p:cNvSpPr/>
          <p:nvPr/>
        </p:nvSpPr>
        <p:spPr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 b="0" i="0" u="none" strike="noStrike" cap="non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159" name="Google Shape;159;p13:notes"/>
          <p:cNvSpPr/>
          <p:nvPr/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9050" tIns="0" rIns="19050" bIns="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 b="0" i="1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rPr>
              <a:t>7</a:t>
            </a:r>
            <a:endParaRPr/>
          </a:p>
        </p:txBody>
      </p:sp>
      <p:sp>
        <p:nvSpPr>
          <p:cNvPr id="160" name="Google Shape;160;p13:notes"/>
          <p:cNvSpPr/>
          <p:nvPr/>
        </p:nvSpPr>
        <p:spPr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 b="0" i="0" u="none" strike="noStrike" cap="non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161" name="Google Shape;161;p13:notes"/>
          <p:cNvSpPr/>
          <p:nvPr/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 b="0" i="0" u="none" strike="noStrike" cap="non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162" name="Google Shape;162;p13:notes"/>
          <p:cNvSpPr/>
          <p:nvPr/>
        </p:nvSpPr>
        <p:spPr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 b="0" i="0" u="none" strike="noStrike" cap="non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163" name="Google Shape;163;p13:notes"/>
          <p:cNvSpPr/>
          <p:nvPr/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9050" tIns="0" rIns="19050" bIns="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 b="0" i="1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rPr>
              <a:t>7</a:t>
            </a:r>
            <a:endParaRPr/>
          </a:p>
        </p:txBody>
      </p:sp>
      <p:sp>
        <p:nvSpPr>
          <p:cNvPr id="164" name="Google Shape;164;p13:notes"/>
          <p:cNvSpPr/>
          <p:nvPr/>
        </p:nvSpPr>
        <p:spPr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 b="0" i="0" u="none" strike="noStrike" cap="non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165" name="Google Shape;165;p13:notes"/>
          <p:cNvSpPr/>
          <p:nvPr/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 b="0" i="0" u="none" strike="noStrike" cap="non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166" name="Google Shape;166;p13:notes"/>
          <p:cNvSpPr/>
          <p:nvPr/>
        </p:nvSpPr>
        <p:spPr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 b="0" i="0" u="none" strike="noStrike" cap="non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167" name="Google Shape;167;p13:notes"/>
          <p:cNvSpPr/>
          <p:nvPr/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9050" tIns="0" rIns="19050" bIns="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 b="0" i="1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rPr>
              <a:t>7</a:t>
            </a:r>
            <a:endParaRPr/>
          </a:p>
        </p:txBody>
      </p:sp>
      <p:sp>
        <p:nvSpPr>
          <p:cNvPr id="168" name="Google Shape;168;p13:notes"/>
          <p:cNvSpPr/>
          <p:nvPr/>
        </p:nvSpPr>
        <p:spPr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 b="0" i="0" u="none" strike="noStrike" cap="non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169" name="Google Shape;169;p13:notes"/>
          <p:cNvSpPr/>
          <p:nvPr/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 b="0" i="0" u="none" strike="noStrike" cap="non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170" name="Google Shape;170;p13:notes"/>
          <p:cNvSpPr/>
          <p:nvPr/>
        </p:nvSpPr>
        <p:spPr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 b="0" i="0" u="none" strike="noStrike" cap="non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171" name="Google Shape;171;p13:notes"/>
          <p:cNvSpPr/>
          <p:nvPr/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9050" tIns="0" rIns="19050" bIns="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 b="0" i="1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rPr>
              <a:t>7</a:t>
            </a:r>
            <a:endParaRPr/>
          </a:p>
        </p:txBody>
      </p:sp>
      <p:sp>
        <p:nvSpPr>
          <p:cNvPr id="172" name="Google Shape;172;p13:notes"/>
          <p:cNvSpPr/>
          <p:nvPr/>
        </p:nvSpPr>
        <p:spPr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 b="0" i="0" u="none" strike="noStrike" cap="non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173" name="Google Shape;173;p13:notes"/>
          <p:cNvSpPr/>
          <p:nvPr/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 b="0" i="0" u="none" strike="noStrike" cap="non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174" name="Google Shape;174;p13:notes"/>
          <p:cNvSpPr/>
          <p:nvPr/>
        </p:nvSpPr>
        <p:spPr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 b="0" i="0" u="none" strike="noStrike" cap="non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175" name="Google Shape;175;p13:notes"/>
          <p:cNvSpPr/>
          <p:nvPr/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9050" tIns="0" rIns="19050" bIns="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 b="0" i="1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rPr>
              <a:t>7</a:t>
            </a:r>
            <a:endParaRPr/>
          </a:p>
        </p:txBody>
      </p:sp>
      <p:sp>
        <p:nvSpPr>
          <p:cNvPr id="176" name="Google Shape;176;p13:notes"/>
          <p:cNvSpPr/>
          <p:nvPr/>
        </p:nvSpPr>
        <p:spPr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 b="0" i="0" u="none" strike="noStrike" cap="non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177" name="Google Shape;177;p13:notes"/>
          <p:cNvSpPr/>
          <p:nvPr/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 b="0" i="0" u="none" strike="noStrike" cap="non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178" name="Google Shape;178;p13:notes"/>
          <p:cNvSpPr/>
          <p:nvPr/>
        </p:nvSpPr>
        <p:spPr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 b="0" i="0" u="none" strike="noStrike" cap="non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179" name="Google Shape;179;p13:notes"/>
          <p:cNvSpPr/>
          <p:nvPr/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9050" tIns="0" rIns="19050" bIns="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 b="0" i="1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rPr>
              <a:t>7</a:t>
            </a:r>
            <a:endParaRPr/>
          </a:p>
        </p:txBody>
      </p:sp>
      <p:sp>
        <p:nvSpPr>
          <p:cNvPr id="180" name="Google Shape;180;p13:notes"/>
          <p:cNvSpPr/>
          <p:nvPr/>
        </p:nvSpPr>
        <p:spPr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 b="0" i="0" u="none" strike="noStrike" cap="non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181" name="Google Shape;181;p13:notes"/>
          <p:cNvSpPr/>
          <p:nvPr/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 b="0" i="0" u="none" strike="noStrike" cap="non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182" name="Google Shape;182;p13:notes"/>
          <p:cNvSpPr/>
          <p:nvPr/>
        </p:nvSpPr>
        <p:spPr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 b="0" i="0" u="none" strike="noStrike" cap="non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183" name="Google Shape;183;p13:notes"/>
          <p:cNvSpPr/>
          <p:nvPr/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9050" tIns="0" rIns="19050" bIns="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 b="0" i="1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rPr>
              <a:t>6</a:t>
            </a:r>
            <a:endParaRPr/>
          </a:p>
        </p:txBody>
      </p:sp>
      <p:sp>
        <p:nvSpPr>
          <p:cNvPr id="184" name="Google Shape;184;p13:notes"/>
          <p:cNvSpPr/>
          <p:nvPr/>
        </p:nvSpPr>
        <p:spPr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 b="0" i="0" u="none" strike="noStrike" cap="non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185" name="Google Shape;185;p13:notes"/>
          <p:cNvSpPr/>
          <p:nvPr/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 b="0" i="0" u="none" strike="noStrike" cap="non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186" name="Google Shape;186;p13:notes"/>
          <p:cNvSpPr/>
          <p:nvPr/>
        </p:nvSpPr>
        <p:spPr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 b="0" i="0" u="none" strike="noStrike" cap="non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187" name="Google Shape;187;p13:notes"/>
          <p:cNvSpPr/>
          <p:nvPr/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9050" tIns="0" rIns="19050" bIns="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 b="0" i="1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rPr>
              <a:t>6</a:t>
            </a:r>
            <a:endParaRPr/>
          </a:p>
        </p:txBody>
      </p:sp>
      <p:sp>
        <p:nvSpPr>
          <p:cNvPr id="188" name="Google Shape;188;p13:notes"/>
          <p:cNvSpPr/>
          <p:nvPr/>
        </p:nvSpPr>
        <p:spPr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 b="0" i="0" u="none" strike="noStrike" cap="non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189" name="Google Shape;189;p13:notes"/>
          <p:cNvSpPr/>
          <p:nvPr/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 b="0" i="0" u="none" strike="noStrike" cap="non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190" name="Google Shape;190;p13:notes"/>
          <p:cNvSpPr/>
          <p:nvPr/>
        </p:nvSpPr>
        <p:spPr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 b="0" i="0" u="none" strike="noStrike" cap="non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191" name="Google Shape;191;p13:notes"/>
          <p:cNvSpPr/>
          <p:nvPr/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9050" tIns="0" rIns="19050" bIns="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 b="0" i="1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rPr>
              <a:t>6</a:t>
            </a:r>
            <a:endParaRPr/>
          </a:p>
        </p:txBody>
      </p:sp>
      <p:sp>
        <p:nvSpPr>
          <p:cNvPr id="192" name="Google Shape;192;p13:notes"/>
          <p:cNvSpPr/>
          <p:nvPr/>
        </p:nvSpPr>
        <p:spPr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 b="0" i="0" u="none" strike="noStrike" cap="non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193" name="Google Shape;193;p13:notes"/>
          <p:cNvSpPr/>
          <p:nvPr/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 b="0" i="0" u="none" strike="noStrike" cap="non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194" name="Google Shape;194;p13:notes"/>
          <p:cNvSpPr/>
          <p:nvPr/>
        </p:nvSpPr>
        <p:spPr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 b="0" i="0" u="none" strike="noStrike" cap="non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195" name="Google Shape;195;p13:notes"/>
          <p:cNvSpPr/>
          <p:nvPr/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9050" tIns="0" rIns="19050" bIns="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 b="0" i="1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rPr>
              <a:t>5</a:t>
            </a:r>
            <a:endParaRPr/>
          </a:p>
        </p:txBody>
      </p:sp>
      <p:sp>
        <p:nvSpPr>
          <p:cNvPr id="196" name="Google Shape;196;p13:notes"/>
          <p:cNvSpPr/>
          <p:nvPr/>
        </p:nvSpPr>
        <p:spPr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 b="0" i="0" u="none" strike="noStrike" cap="non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197" name="Google Shape;197;p13:notes"/>
          <p:cNvSpPr/>
          <p:nvPr/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 b="0" i="0" u="none" strike="noStrike" cap="non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198" name="Google Shape;198;p13:notes"/>
          <p:cNvSpPr/>
          <p:nvPr/>
        </p:nvSpPr>
        <p:spPr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 b="0" i="0" u="none" strike="noStrike" cap="non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199" name="Google Shape;199;p13:notes"/>
          <p:cNvSpPr/>
          <p:nvPr/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9050" tIns="0" rIns="19050" bIns="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 b="0" i="1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rPr>
              <a:t>5</a:t>
            </a:r>
            <a:endParaRPr/>
          </a:p>
        </p:txBody>
      </p:sp>
      <p:sp>
        <p:nvSpPr>
          <p:cNvPr id="200" name="Google Shape;200;p13:notes"/>
          <p:cNvSpPr/>
          <p:nvPr/>
        </p:nvSpPr>
        <p:spPr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 b="0" i="0" u="none" strike="noStrike" cap="non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201" name="Google Shape;201;p13:notes"/>
          <p:cNvSpPr/>
          <p:nvPr/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 b="0" i="0" u="none" strike="noStrike" cap="non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202" name="Google Shape;202;p13:notes"/>
          <p:cNvSpPr/>
          <p:nvPr/>
        </p:nvSpPr>
        <p:spPr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 b="0" i="0" u="none" strike="noStrike" cap="non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203" name="Google Shape;203;p13:notes"/>
          <p:cNvSpPr/>
          <p:nvPr/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9050" tIns="0" rIns="19050" bIns="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 b="0" i="1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rPr>
              <a:t>5</a:t>
            </a:r>
            <a:endParaRPr/>
          </a:p>
        </p:txBody>
      </p:sp>
      <p:sp>
        <p:nvSpPr>
          <p:cNvPr id="204" name="Google Shape;204;p13:notes"/>
          <p:cNvSpPr/>
          <p:nvPr/>
        </p:nvSpPr>
        <p:spPr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 b="0" i="0" u="none" strike="noStrike" cap="non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205" name="Google Shape;205;p13:notes"/>
          <p:cNvSpPr/>
          <p:nvPr/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 b="0" i="0" u="none" strike="noStrike" cap="non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206" name="Google Shape;206;p13:notes"/>
          <p:cNvSpPr/>
          <p:nvPr/>
        </p:nvSpPr>
        <p:spPr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 b="0" i="0" u="none" strike="noStrike" cap="non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207" name="Google Shape;207;p13:notes"/>
          <p:cNvSpPr/>
          <p:nvPr/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9050" tIns="0" rIns="19050" bIns="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 b="0" i="1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rPr>
              <a:t>5</a:t>
            </a:r>
            <a:endParaRPr/>
          </a:p>
        </p:txBody>
      </p:sp>
      <p:sp>
        <p:nvSpPr>
          <p:cNvPr id="208" name="Google Shape;208;p13:notes"/>
          <p:cNvSpPr/>
          <p:nvPr/>
        </p:nvSpPr>
        <p:spPr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 b="0" i="0" u="none" strike="noStrike" cap="non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209" name="Google Shape;209;p13:notes"/>
          <p:cNvSpPr/>
          <p:nvPr/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 b="0" i="0" u="none" strike="noStrike" cap="non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210" name="Google Shape;210;p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50938" y="692150"/>
            <a:ext cx="4556125" cy="34163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211" name="Google Shape;211;p13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Times"/>
              <a:ea typeface="Times"/>
              <a:cs typeface="Times"/>
              <a:sym typeface="Times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Slide" type="title">
  <p:cSld name="TITLE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Google Shape;16;p2" descr="New PC_GSA_Star_Mark_(RGB).bmp                                 00000013Macintosh HD                   B7AED150: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409575" y="357188"/>
            <a:ext cx="950913" cy="954087"/>
          </a:xfrm>
          <a:prstGeom prst="rect">
            <a:avLst/>
          </a:prstGeom>
          <a:noFill/>
          <a:ln>
            <a:noFill/>
          </a:ln>
        </p:spPr>
      </p:pic>
      <p:sp>
        <p:nvSpPr>
          <p:cNvPr id="17" name="Google Shape;17;p2"/>
          <p:cNvSpPr/>
          <p:nvPr/>
        </p:nvSpPr>
        <p:spPr>
          <a:xfrm>
            <a:off x="0" y="2590800"/>
            <a:ext cx="9144000" cy="914400"/>
          </a:xfrm>
          <a:prstGeom prst="rect">
            <a:avLst/>
          </a:prstGeom>
          <a:solidFill>
            <a:srgbClr val="043267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 b="0" i="0" u="none" strike="noStrike" cap="non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18" name="Google Shape;18;p2"/>
          <p:cNvSpPr/>
          <p:nvPr/>
        </p:nvSpPr>
        <p:spPr>
          <a:xfrm>
            <a:off x="0" y="5181600"/>
            <a:ext cx="9144000" cy="838200"/>
          </a:xfrm>
          <a:prstGeom prst="rect">
            <a:avLst/>
          </a:prstGeom>
          <a:solidFill>
            <a:srgbClr val="12539A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 b="0" i="0" u="none" strike="noStrike" cap="non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19" name="Google Shape;19;p2"/>
          <p:cNvSpPr/>
          <p:nvPr/>
        </p:nvSpPr>
        <p:spPr>
          <a:xfrm>
            <a:off x="0" y="6019800"/>
            <a:ext cx="9144000" cy="838200"/>
          </a:xfrm>
          <a:prstGeom prst="rect">
            <a:avLst/>
          </a:prstGeom>
          <a:solidFill>
            <a:srgbClr val="043267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400" b="0" i="0" u="none" strike="noStrike" cap="non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cxnSp>
        <p:nvCxnSpPr>
          <p:cNvPr id="20" name="Google Shape;20;p2"/>
          <p:cNvCxnSpPr/>
          <p:nvPr/>
        </p:nvCxnSpPr>
        <p:spPr>
          <a:xfrm>
            <a:off x="0" y="6019800"/>
            <a:ext cx="9144000" cy="0"/>
          </a:xfrm>
          <a:prstGeom prst="straightConnector1">
            <a:avLst/>
          </a:prstGeom>
          <a:noFill/>
          <a:ln w="9525" cap="flat" cmpd="sng">
            <a:solidFill>
              <a:srgbClr val="105FB6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1" name="Google Shape;21;p2"/>
          <p:cNvCxnSpPr/>
          <p:nvPr/>
        </p:nvCxnSpPr>
        <p:spPr>
          <a:xfrm>
            <a:off x="4763" y="1701800"/>
            <a:ext cx="9144000" cy="0"/>
          </a:xfrm>
          <a:prstGeom prst="straightConnector1">
            <a:avLst/>
          </a:prstGeom>
          <a:noFill/>
          <a:ln w="9525" cap="flat" cmpd="sng">
            <a:solidFill>
              <a:srgbClr val="105FB6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2" name="Google Shape;22;p2"/>
          <p:cNvCxnSpPr/>
          <p:nvPr/>
        </p:nvCxnSpPr>
        <p:spPr>
          <a:xfrm>
            <a:off x="0" y="4292600"/>
            <a:ext cx="9144000" cy="0"/>
          </a:xfrm>
          <a:prstGeom prst="straightConnector1">
            <a:avLst/>
          </a:prstGeom>
          <a:noFill/>
          <a:ln w="9525" cap="flat" cmpd="sng">
            <a:solidFill>
              <a:srgbClr val="105FB6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3" name="Google Shape;23;p2"/>
          <p:cNvCxnSpPr/>
          <p:nvPr/>
        </p:nvCxnSpPr>
        <p:spPr>
          <a:xfrm>
            <a:off x="0" y="3429000"/>
            <a:ext cx="9144000" cy="0"/>
          </a:xfrm>
          <a:prstGeom prst="straightConnector1">
            <a:avLst/>
          </a:prstGeom>
          <a:noFill/>
          <a:ln w="9525" cap="flat" cmpd="sng">
            <a:solidFill>
              <a:srgbClr val="105FB6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4" name="Google Shape;24;p2"/>
          <p:cNvCxnSpPr/>
          <p:nvPr/>
        </p:nvCxnSpPr>
        <p:spPr>
          <a:xfrm>
            <a:off x="0" y="2565400"/>
            <a:ext cx="9144000" cy="0"/>
          </a:xfrm>
          <a:prstGeom prst="straightConnector1">
            <a:avLst/>
          </a:prstGeom>
          <a:noFill/>
          <a:ln w="9525" cap="flat" cmpd="sng">
            <a:solidFill>
              <a:srgbClr val="105FB6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5" name="Google Shape;25;p2"/>
          <p:cNvCxnSpPr/>
          <p:nvPr/>
        </p:nvCxnSpPr>
        <p:spPr>
          <a:xfrm>
            <a:off x="0" y="5156200"/>
            <a:ext cx="9144000" cy="0"/>
          </a:xfrm>
          <a:prstGeom prst="straightConnector1">
            <a:avLst/>
          </a:prstGeom>
          <a:noFill/>
          <a:ln w="9525" cap="flat" cmpd="sng">
            <a:solidFill>
              <a:srgbClr val="105FB6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6" name="Google Shape;26;p2"/>
          <p:cNvSpPr/>
          <p:nvPr/>
        </p:nvSpPr>
        <p:spPr>
          <a:xfrm>
            <a:off x="0" y="1676400"/>
            <a:ext cx="9144000" cy="914400"/>
          </a:xfrm>
          <a:prstGeom prst="rect">
            <a:avLst/>
          </a:prstGeom>
          <a:solidFill>
            <a:srgbClr val="043267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 b="0" i="0" u="none" strike="noStrike" cap="non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27" name="Google Shape;27;p2"/>
          <p:cNvSpPr/>
          <p:nvPr/>
        </p:nvSpPr>
        <p:spPr>
          <a:xfrm>
            <a:off x="0" y="3429000"/>
            <a:ext cx="9144000" cy="914400"/>
          </a:xfrm>
          <a:prstGeom prst="rect">
            <a:avLst/>
          </a:prstGeom>
          <a:solidFill>
            <a:srgbClr val="043267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 b="0" i="0" u="none" strike="noStrike" cap="non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28" name="Google Shape;28;p2"/>
          <p:cNvSpPr/>
          <p:nvPr/>
        </p:nvSpPr>
        <p:spPr>
          <a:xfrm>
            <a:off x="0" y="4267200"/>
            <a:ext cx="9144000" cy="914400"/>
          </a:xfrm>
          <a:prstGeom prst="rect">
            <a:avLst/>
          </a:prstGeom>
          <a:solidFill>
            <a:srgbClr val="6F0608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 b="0" i="0" u="none" strike="noStrike" cap="non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29" name="Google Shape;29;p2"/>
          <p:cNvSpPr txBox="1"/>
          <p:nvPr/>
        </p:nvSpPr>
        <p:spPr>
          <a:xfrm>
            <a:off x="4770438" y="1066800"/>
            <a:ext cx="3789362" cy="34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0" i="0" u="none" strike="noStrike" cap="none">
                <a:solidFill>
                  <a:srgbClr val="4C4C4C"/>
                </a:solidFill>
                <a:latin typeface="Arial Black"/>
                <a:ea typeface="Arial Black"/>
                <a:cs typeface="Arial Black"/>
                <a:sym typeface="Arial Black"/>
              </a:rPr>
              <a:t>U.S. General Services Administration</a:t>
            </a:r>
            <a:endParaRPr sz="2400" b="0" i="0" u="none" strike="noStrike" cap="non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30" name="Google Shape;30;p2"/>
          <p:cNvSpPr txBox="1">
            <a:spLocks noGrp="1"/>
          </p:cNvSpPr>
          <p:nvPr>
            <p:ph type="ctrTitle"/>
          </p:nvPr>
        </p:nvSpPr>
        <p:spPr>
          <a:xfrm>
            <a:off x="685800" y="251460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200" b="0">
                <a:latin typeface="Arial Black"/>
                <a:ea typeface="Arial Black"/>
                <a:cs typeface="Arial Black"/>
                <a:sym typeface="Arial Black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2"/>
          <p:cNvSpPr txBox="1">
            <a:spLocks noGrp="1"/>
          </p:cNvSpPr>
          <p:nvPr>
            <p:ph type="sldNum" idx="12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lvl="0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lvl="1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lvl="2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lvl="3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lvl="4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lvl="5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lvl="6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lvl="7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lvl="8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3"/>
          <p:cNvSpPr txBox="1">
            <a:spLocks noGrp="1"/>
          </p:cNvSpPr>
          <p:nvPr>
            <p:ph type="title"/>
          </p:nvPr>
        </p:nvSpPr>
        <p:spPr>
          <a:xfrm>
            <a:off x="762000" y="228600"/>
            <a:ext cx="7772400" cy="9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4" name="Google Shape;34;p3"/>
          <p:cNvSpPr txBox="1">
            <a:spLocks noGrp="1"/>
          </p:cNvSpPr>
          <p:nvPr>
            <p:ph type="body" idx="1"/>
          </p:nvPr>
        </p:nvSpPr>
        <p:spPr>
          <a:xfrm>
            <a:off x="685800" y="1676400"/>
            <a:ext cx="7772400" cy="381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rgbClr val="BEC8E0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rgbClr val="BEC8E0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rgbClr val="BEC8E0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rgbClr val="BEC8E0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rgbClr val="BEC8E0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rgbClr val="BEC8E0"/>
              </a:buClr>
              <a:buSzPts val="1800"/>
              <a:buChar char="»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rgbClr val="BEC8E0"/>
              </a:buClr>
              <a:buSzPts val="1800"/>
              <a:buChar char="»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rgbClr val="BEC8E0"/>
              </a:buClr>
              <a:buSzPts val="1800"/>
              <a:buChar char="»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rgbClr val="BEC8E0"/>
              </a:buClr>
              <a:buSzPts val="1800"/>
              <a:buChar char="»"/>
              <a:defRPr/>
            </a:lvl9pPr>
          </a:lstStyle>
          <a:p>
            <a:endParaRPr/>
          </a:p>
        </p:txBody>
      </p:sp>
      <p:sp>
        <p:nvSpPr>
          <p:cNvPr id="35" name="Google Shape;35;p3"/>
          <p:cNvSpPr txBox="1">
            <a:spLocks noGrp="1"/>
          </p:cNvSpPr>
          <p:nvPr>
            <p:ph type="sldNum" idx="12"/>
          </p:nvPr>
        </p:nvSpPr>
        <p:spPr>
          <a:xfrm>
            <a:off x="66294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lvl="0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lvl="1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lvl="2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lvl="3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lvl="4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lvl="5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lvl="6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lvl="7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lvl="8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4"/>
          <p:cNvSpPr txBox="1"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4000" b="1" cap="none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4"/>
          <p:cNvSpPr txBox="1"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spcBef>
                <a:spcPts val="400"/>
              </a:spcBef>
              <a:spcAft>
                <a:spcPts val="0"/>
              </a:spcAft>
              <a:buClr>
                <a:srgbClr val="BEC8E0"/>
              </a:buClr>
              <a:buSzPts val="2000"/>
              <a:buFont typeface="Arial"/>
              <a:buNone/>
              <a:defRPr sz="2000"/>
            </a:lvl1pPr>
            <a:lvl2pPr marL="914400" lvl="1" indent="-228600" algn="l">
              <a:spcBef>
                <a:spcPts val="360"/>
              </a:spcBef>
              <a:spcAft>
                <a:spcPts val="0"/>
              </a:spcAft>
              <a:buClr>
                <a:srgbClr val="BEC8E0"/>
              </a:buClr>
              <a:buSzPts val="1800"/>
              <a:buFont typeface="Arial"/>
              <a:buNone/>
              <a:defRPr sz="1800"/>
            </a:lvl2pPr>
            <a:lvl3pPr marL="1371600" lvl="2" indent="-228600" algn="l">
              <a:spcBef>
                <a:spcPts val="320"/>
              </a:spcBef>
              <a:spcAft>
                <a:spcPts val="0"/>
              </a:spcAft>
              <a:buClr>
                <a:srgbClr val="BEC8E0"/>
              </a:buClr>
              <a:buSzPts val="1600"/>
              <a:buFont typeface="Arial"/>
              <a:buNone/>
              <a:defRPr sz="1600"/>
            </a:lvl3pPr>
            <a:lvl4pPr marL="1828800" lvl="3" indent="-228600" algn="l">
              <a:spcBef>
                <a:spcPts val="280"/>
              </a:spcBef>
              <a:spcAft>
                <a:spcPts val="0"/>
              </a:spcAft>
              <a:buClr>
                <a:srgbClr val="BEC8E0"/>
              </a:buClr>
              <a:buSzPts val="1400"/>
              <a:buFont typeface="Arial"/>
              <a:buNone/>
              <a:defRPr sz="1400"/>
            </a:lvl4pPr>
            <a:lvl5pPr marL="2286000" lvl="4" indent="-228600" algn="l">
              <a:spcBef>
                <a:spcPts val="280"/>
              </a:spcBef>
              <a:spcAft>
                <a:spcPts val="0"/>
              </a:spcAft>
              <a:buClr>
                <a:srgbClr val="BEC8E0"/>
              </a:buClr>
              <a:buSzPts val="1400"/>
              <a:buFont typeface="Arial"/>
              <a:buNone/>
              <a:defRPr sz="1400"/>
            </a:lvl5pPr>
            <a:lvl6pPr marL="2743200" lvl="5" indent="-228600" algn="l">
              <a:spcBef>
                <a:spcPts val="280"/>
              </a:spcBef>
              <a:spcAft>
                <a:spcPts val="0"/>
              </a:spcAft>
              <a:buClr>
                <a:srgbClr val="BEC8E0"/>
              </a:buClr>
              <a:buSzPts val="1400"/>
              <a:buFont typeface="Arial"/>
              <a:buNone/>
              <a:defRPr sz="1400"/>
            </a:lvl6pPr>
            <a:lvl7pPr marL="3200400" lvl="6" indent="-228600" algn="l">
              <a:spcBef>
                <a:spcPts val="280"/>
              </a:spcBef>
              <a:spcAft>
                <a:spcPts val="0"/>
              </a:spcAft>
              <a:buClr>
                <a:srgbClr val="BEC8E0"/>
              </a:buClr>
              <a:buSzPts val="1400"/>
              <a:buFont typeface="Arial"/>
              <a:buNone/>
              <a:defRPr sz="1400"/>
            </a:lvl7pPr>
            <a:lvl8pPr marL="3657600" lvl="7" indent="-228600" algn="l">
              <a:spcBef>
                <a:spcPts val="280"/>
              </a:spcBef>
              <a:spcAft>
                <a:spcPts val="0"/>
              </a:spcAft>
              <a:buClr>
                <a:srgbClr val="BEC8E0"/>
              </a:buClr>
              <a:buSzPts val="1400"/>
              <a:buFont typeface="Arial"/>
              <a:buNone/>
              <a:defRPr sz="1400"/>
            </a:lvl8pPr>
            <a:lvl9pPr marL="4114800" lvl="8" indent="-228600" algn="l">
              <a:spcBef>
                <a:spcPts val="280"/>
              </a:spcBef>
              <a:spcAft>
                <a:spcPts val="0"/>
              </a:spcAft>
              <a:buClr>
                <a:srgbClr val="BEC8E0"/>
              </a:buClr>
              <a:buSzPts val="1400"/>
              <a:buFont typeface="Arial"/>
              <a:buNone/>
              <a:defRPr sz="1400"/>
            </a:lvl9pPr>
          </a:lstStyle>
          <a:p>
            <a:endParaRPr/>
          </a:p>
        </p:txBody>
      </p:sp>
      <p:sp>
        <p:nvSpPr>
          <p:cNvPr id="39" name="Google Shape;39;p4"/>
          <p:cNvSpPr txBox="1">
            <a:spLocks noGrp="1"/>
          </p:cNvSpPr>
          <p:nvPr>
            <p:ph type="sldNum" idx="12"/>
          </p:nvPr>
        </p:nvSpPr>
        <p:spPr>
          <a:xfrm>
            <a:off x="66294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lvl="0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lvl="1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lvl="2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lvl="3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lvl="4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lvl="5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lvl="6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lvl="7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lvl="8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9"/>
          <p:cNvSpPr txBox="1"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2000" b="1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9"/>
          <p:cNvSpPr txBox="1">
            <a:spLocks noGrp="1"/>
          </p:cNvSpPr>
          <p:nvPr>
            <p:ph type="body"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431800" algn="l">
              <a:spcBef>
                <a:spcPts val="640"/>
              </a:spcBef>
              <a:spcAft>
                <a:spcPts val="0"/>
              </a:spcAft>
              <a:buClr>
                <a:srgbClr val="BEC8E0"/>
              </a:buClr>
              <a:buSzPts val="3200"/>
              <a:buFont typeface="Arial"/>
              <a:buChar char="•"/>
              <a:defRPr sz="3200"/>
            </a:lvl1pPr>
            <a:lvl2pPr marL="914400" lvl="1" indent="-406400" algn="l">
              <a:spcBef>
                <a:spcPts val="560"/>
              </a:spcBef>
              <a:spcAft>
                <a:spcPts val="0"/>
              </a:spcAft>
              <a:buClr>
                <a:srgbClr val="BEC8E0"/>
              </a:buClr>
              <a:buSzPts val="2800"/>
              <a:buFont typeface="Arial"/>
              <a:buChar char="–"/>
              <a:defRPr sz="2800"/>
            </a:lvl2pPr>
            <a:lvl3pPr marL="1371600" lvl="2" indent="-381000" algn="l">
              <a:spcBef>
                <a:spcPts val="480"/>
              </a:spcBef>
              <a:spcAft>
                <a:spcPts val="0"/>
              </a:spcAft>
              <a:buClr>
                <a:srgbClr val="BEC8E0"/>
              </a:buClr>
              <a:buSzPts val="2400"/>
              <a:buFont typeface="Arial"/>
              <a:buChar char="•"/>
              <a:defRPr sz="2400"/>
            </a:lvl3pPr>
            <a:lvl4pPr marL="1828800" lvl="3" indent="-355600" algn="l">
              <a:spcBef>
                <a:spcPts val="400"/>
              </a:spcBef>
              <a:spcAft>
                <a:spcPts val="0"/>
              </a:spcAft>
              <a:buClr>
                <a:srgbClr val="BEC8E0"/>
              </a:buClr>
              <a:buSzPts val="2000"/>
              <a:buFont typeface="Arial"/>
              <a:buChar char="–"/>
              <a:defRPr sz="2000"/>
            </a:lvl4pPr>
            <a:lvl5pPr marL="2286000" lvl="4" indent="-355600" algn="l">
              <a:spcBef>
                <a:spcPts val="400"/>
              </a:spcBef>
              <a:spcAft>
                <a:spcPts val="0"/>
              </a:spcAft>
              <a:buClr>
                <a:srgbClr val="BEC8E0"/>
              </a:buClr>
              <a:buSzPts val="2000"/>
              <a:buFont typeface="Arial"/>
              <a:buChar char="»"/>
              <a:defRPr sz="2000"/>
            </a:lvl5pPr>
            <a:lvl6pPr marL="2743200" lvl="5" indent="-355600" algn="l">
              <a:spcBef>
                <a:spcPts val="400"/>
              </a:spcBef>
              <a:spcAft>
                <a:spcPts val="0"/>
              </a:spcAft>
              <a:buClr>
                <a:srgbClr val="BEC8E0"/>
              </a:buClr>
              <a:buSzPts val="2000"/>
              <a:buFont typeface="Arial"/>
              <a:buChar char="»"/>
              <a:defRPr sz="2000"/>
            </a:lvl6pPr>
            <a:lvl7pPr marL="3200400" lvl="6" indent="-355600" algn="l">
              <a:spcBef>
                <a:spcPts val="400"/>
              </a:spcBef>
              <a:spcAft>
                <a:spcPts val="0"/>
              </a:spcAft>
              <a:buClr>
                <a:srgbClr val="BEC8E0"/>
              </a:buClr>
              <a:buSzPts val="2000"/>
              <a:buFont typeface="Arial"/>
              <a:buChar char="»"/>
              <a:defRPr sz="2000"/>
            </a:lvl7pPr>
            <a:lvl8pPr marL="3657600" lvl="7" indent="-355600" algn="l">
              <a:spcBef>
                <a:spcPts val="400"/>
              </a:spcBef>
              <a:spcAft>
                <a:spcPts val="0"/>
              </a:spcAft>
              <a:buClr>
                <a:srgbClr val="BEC8E0"/>
              </a:buClr>
              <a:buSzPts val="2000"/>
              <a:buFont typeface="Arial"/>
              <a:buChar char="»"/>
              <a:defRPr sz="2000"/>
            </a:lvl8pPr>
            <a:lvl9pPr marL="4114800" lvl="8" indent="-355600" algn="l">
              <a:spcBef>
                <a:spcPts val="400"/>
              </a:spcBef>
              <a:spcAft>
                <a:spcPts val="0"/>
              </a:spcAft>
              <a:buClr>
                <a:srgbClr val="BEC8E0"/>
              </a:buClr>
              <a:buSzPts val="2000"/>
              <a:buFont typeface="Arial"/>
              <a:buChar char="»"/>
              <a:defRPr sz="2000"/>
            </a:lvl9pPr>
          </a:lstStyle>
          <a:p>
            <a:endParaRPr/>
          </a:p>
        </p:txBody>
      </p:sp>
      <p:sp>
        <p:nvSpPr>
          <p:cNvPr id="60" name="Google Shape;60;p9"/>
          <p:cNvSpPr txBox="1">
            <a:spLocks noGrp="1"/>
          </p:cNvSpPr>
          <p:nvPr>
            <p:ph type="body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spcBef>
                <a:spcPts val="280"/>
              </a:spcBef>
              <a:spcAft>
                <a:spcPts val="0"/>
              </a:spcAft>
              <a:buClr>
                <a:srgbClr val="BEC8E0"/>
              </a:buClr>
              <a:buSzPts val="1400"/>
              <a:buFont typeface="Arial"/>
              <a:buNone/>
              <a:defRPr sz="1400"/>
            </a:lvl1pPr>
            <a:lvl2pPr marL="914400" lvl="1" indent="-228600" algn="l">
              <a:spcBef>
                <a:spcPts val="240"/>
              </a:spcBef>
              <a:spcAft>
                <a:spcPts val="0"/>
              </a:spcAft>
              <a:buClr>
                <a:srgbClr val="BEC8E0"/>
              </a:buClr>
              <a:buSzPts val="1200"/>
              <a:buFont typeface="Arial"/>
              <a:buNone/>
              <a:defRPr sz="1200"/>
            </a:lvl2pPr>
            <a:lvl3pPr marL="1371600" lvl="2" indent="-228600" algn="l">
              <a:spcBef>
                <a:spcPts val="200"/>
              </a:spcBef>
              <a:spcAft>
                <a:spcPts val="0"/>
              </a:spcAft>
              <a:buClr>
                <a:srgbClr val="BEC8E0"/>
              </a:buClr>
              <a:buSzPts val="1000"/>
              <a:buFont typeface="Arial"/>
              <a:buNone/>
              <a:defRPr sz="1000"/>
            </a:lvl3pPr>
            <a:lvl4pPr marL="1828800" lvl="3" indent="-228600" algn="l">
              <a:spcBef>
                <a:spcPts val="180"/>
              </a:spcBef>
              <a:spcAft>
                <a:spcPts val="0"/>
              </a:spcAft>
              <a:buClr>
                <a:srgbClr val="BEC8E0"/>
              </a:buClr>
              <a:buSzPts val="900"/>
              <a:buFont typeface="Arial"/>
              <a:buNone/>
              <a:defRPr sz="900"/>
            </a:lvl4pPr>
            <a:lvl5pPr marL="2286000" lvl="4" indent="-228600" algn="l">
              <a:spcBef>
                <a:spcPts val="180"/>
              </a:spcBef>
              <a:spcAft>
                <a:spcPts val="0"/>
              </a:spcAft>
              <a:buClr>
                <a:srgbClr val="BEC8E0"/>
              </a:buClr>
              <a:buSzPts val="900"/>
              <a:buFont typeface="Arial"/>
              <a:buNone/>
              <a:defRPr sz="900"/>
            </a:lvl5pPr>
            <a:lvl6pPr marL="2743200" lvl="5" indent="-228600" algn="l">
              <a:spcBef>
                <a:spcPts val="180"/>
              </a:spcBef>
              <a:spcAft>
                <a:spcPts val="0"/>
              </a:spcAft>
              <a:buClr>
                <a:srgbClr val="BEC8E0"/>
              </a:buClr>
              <a:buSzPts val="900"/>
              <a:buFont typeface="Arial"/>
              <a:buNone/>
              <a:defRPr sz="900"/>
            </a:lvl6pPr>
            <a:lvl7pPr marL="3200400" lvl="6" indent="-228600" algn="l">
              <a:spcBef>
                <a:spcPts val="180"/>
              </a:spcBef>
              <a:spcAft>
                <a:spcPts val="0"/>
              </a:spcAft>
              <a:buClr>
                <a:srgbClr val="BEC8E0"/>
              </a:buClr>
              <a:buSzPts val="900"/>
              <a:buFont typeface="Arial"/>
              <a:buNone/>
              <a:defRPr sz="900"/>
            </a:lvl7pPr>
            <a:lvl8pPr marL="3657600" lvl="7" indent="-228600" algn="l">
              <a:spcBef>
                <a:spcPts val="180"/>
              </a:spcBef>
              <a:spcAft>
                <a:spcPts val="0"/>
              </a:spcAft>
              <a:buClr>
                <a:srgbClr val="BEC8E0"/>
              </a:buClr>
              <a:buSzPts val="900"/>
              <a:buFont typeface="Arial"/>
              <a:buNone/>
              <a:defRPr sz="900"/>
            </a:lvl8pPr>
            <a:lvl9pPr marL="4114800" lvl="8" indent="-228600" algn="l">
              <a:spcBef>
                <a:spcPts val="180"/>
              </a:spcBef>
              <a:spcAft>
                <a:spcPts val="0"/>
              </a:spcAft>
              <a:buClr>
                <a:srgbClr val="BEC8E0"/>
              </a:buClr>
              <a:buSzPts val="900"/>
              <a:buFont typeface="Arial"/>
              <a:buNone/>
              <a:defRPr sz="900"/>
            </a:lvl9pPr>
          </a:lstStyle>
          <a:p>
            <a:endParaRPr/>
          </a:p>
        </p:txBody>
      </p:sp>
      <p:sp>
        <p:nvSpPr>
          <p:cNvPr id="61" name="Google Shape;61;p9"/>
          <p:cNvSpPr txBox="1">
            <a:spLocks noGrp="1"/>
          </p:cNvSpPr>
          <p:nvPr>
            <p:ph type="sldNum" idx="12"/>
          </p:nvPr>
        </p:nvSpPr>
        <p:spPr>
          <a:xfrm>
            <a:off x="66294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lvl="0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lvl="1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lvl="2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lvl="3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lvl="4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lvl="5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lvl="6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lvl="7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lvl="8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0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2000" b="1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4" name="Google Shape;64;p10"/>
          <p:cNvSpPr>
            <a:spLocks noGrp="1"/>
          </p:cNvSpPr>
          <p:nvPr>
            <p:ph type="pic" idx="2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</p:sp>
      <p:sp>
        <p:nvSpPr>
          <p:cNvPr id="65" name="Google Shape;65;p10"/>
          <p:cNvSpPr txBox="1">
            <a:spLocks noGrp="1"/>
          </p:cNvSpPr>
          <p:nvPr>
            <p:ph type="body" idx="1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spcBef>
                <a:spcPts val="280"/>
              </a:spcBef>
              <a:spcAft>
                <a:spcPts val="0"/>
              </a:spcAft>
              <a:buClr>
                <a:srgbClr val="BEC8E0"/>
              </a:buClr>
              <a:buSzPts val="1400"/>
              <a:buFont typeface="Arial"/>
              <a:buNone/>
              <a:defRPr sz="1400"/>
            </a:lvl1pPr>
            <a:lvl2pPr marL="914400" lvl="1" indent="-228600" algn="l">
              <a:spcBef>
                <a:spcPts val="240"/>
              </a:spcBef>
              <a:spcAft>
                <a:spcPts val="0"/>
              </a:spcAft>
              <a:buClr>
                <a:srgbClr val="BEC8E0"/>
              </a:buClr>
              <a:buSzPts val="1200"/>
              <a:buFont typeface="Arial"/>
              <a:buNone/>
              <a:defRPr sz="1200"/>
            </a:lvl2pPr>
            <a:lvl3pPr marL="1371600" lvl="2" indent="-228600" algn="l">
              <a:spcBef>
                <a:spcPts val="200"/>
              </a:spcBef>
              <a:spcAft>
                <a:spcPts val="0"/>
              </a:spcAft>
              <a:buClr>
                <a:srgbClr val="BEC8E0"/>
              </a:buClr>
              <a:buSzPts val="1000"/>
              <a:buFont typeface="Arial"/>
              <a:buNone/>
              <a:defRPr sz="1000"/>
            </a:lvl3pPr>
            <a:lvl4pPr marL="1828800" lvl="3" indent="-228600" algn="l">
              <a:spcBef>
                <a:spcPts val="180"/>
              </a:spcBef>
              <a:spcAft>
                <a:spcPts val="0"/>
              </a:spcAft>
              <a:buClr>
                <a:srgbClr val="BEC8E0"/>
              </a:buClr>
              <a:buSzPts val="900"/>
              <a:buFont typeface="Arial"/>
              <a:buNone/>
              <a:defRPr sz="900"/>
            </a:lvl4pPr>
            <a:lvl5pPr marL="2286000" lvl="4" indent="-228600" algn="l">
              <a:spcBef>
                <a:spcPts val="180"/>
              </a:spcBef>
              <a:spcAft>
                <a:spcPts val="0"/>
              </a:spcAft>
              <a:buClr>
                <a:srgbClr val="BEC8E0"/>
              </a:buClr>
              <a:buSzPts val="900"/>
              <a:buFont typeface="Arial"/>
              <a:buNone/>
              <a:defRPr sz="900"/>
            </a:lvl5pPr>
            <a:lvl6pPr marL="2743200" lvl="5" indent="-228600" algn="l">
              <a:spcBef>
                <a:spcPts val="180"/>
              </a:spcBef>
              <a:spcAft>
                <a:spcPts val="0"/>
              </a:spcAft>
              <a:buClr>
                <a:srgbClr val="BEC8E0"/>
              </a:buClr>
              <a:buSzPts val="900"/>
              <a:buFont typeface="Arial"/>
              <a:buNone/>
              <a:defRPr sz="900"/>
            </a:lvl6pPr>
            <a:lvl7pPr marL="3200400" lvl="6" indent="-228600" algn="l">
              <a:spcBef>
                <a:spcPts val="180"/>
              </a:spcBef>
              <a:spcAft>
                <a:spcPts val="0"/>
              </a:spcAft>
              <a:buClr>
                <a:srgbClr val="BEC8E0"/>
              </a:buClr>
              <a:buSzPts val="900"/>
              <a:buFont typeface="Arial"/>
              <a:buNone/>
              <a:defRPr sz="900"/>
            </a:lvl7pPr>
            <a:lvl8pPr marL="3657600" lvl="7" indent="-228600" algn="l">
              <a:spcBef>
                <a:spcPts val="180"/>
              </a:spcBef>
              <a:spcAft>
                <a:spcPts val="0"/>
              </a:spcAft>
              <a:buClr>
                <a:srgbClr val="BEC8E0"/>
              </a:buClr>
              <a:buSzPts val="900"/>
              <a:buFont typeface="Arial"/>
              <a:buNone/>
              <a:defRPr sz="900"/>
            </a:lvl8pPr>
            <a:lvl9pPr marL="4114800" lvl="8" indent="-228600" algn="l">
              <a:spcBef>
                <a:spcPts val="180"/>
              </a:spcBef>
              <a:spcAft>
                <a:spcPts val="0"/>
              </a:spcAft>
              <a:buClr>
                <a:srgbClr val="BEC8E0"/>
              </a:buClr>
              <a:buSzPts val="900"/>
              <a:buFont typeface="Arial"/>
              <a:buNone/>
              <a:defRPr sz="900"/>
            </a:lvl9pPr>
          </a:lstStyle>
          <a:p>
            <a:endParaRPr/>
          </a:p>
        </p:txBody>
      </p:sp>
      <p:sp>
        <p:nvSpPr>
          <p:cNvPr id="66" name="Google Shape;66;p10"/>
          <p:cNvSpPr txBox="1">
            <a:spLocks noGrp="1"/>
          </p:cNvSpPr>
          <p:nvPr>
            <p:ph type="sldNum" idx="12"/>
          </p:nvPr>
        </p:nvSpPr>
        <p:spPr>
          <a:xfrm>
            <a:off x="66294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lvl="0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lvl="1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lvl="2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lvl="3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lvl="4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lvl="5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lvl="6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lvl="7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lvl="8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11"/>
          <p:cNvSpPr txBox="1">
            <a:spLocks noGrp="1"/>
          </p:cNvSpPr>
          <p:nvPr>
            <p:ph type="title"/>
          </p:nvPr>
        </p:nvSpPr>
        <p:spPr>
          <a:xfrm>
            <a:off x="762000" y="228600"/>
            <a:ext cx="7772400" cy="9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9" name="Google Shape;69;p11"/>
          <p:cNvSpPr txBox="1">
            <a:spLocks noGrp="1"/>
          </p:cNvSpPr>
          <p:nvPr>
            <p:ph type="body" idx="1"/>
          </p:nvPr>
        </p:nvSpPr>
        <p:spPr>
          <a:xfrm rot="5400000">
            <a:off x="2667000" y="-304800"/>
            <a:ext cx="3810000" cy="777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rgbClr val="BEC8E0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rgbClr val="BEC8E0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rgbClr val="BEC8E0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rgbClr val="BEC8E0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rgbClr val="BEC8E0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rgbClr val="BEC8E0"/>
              </a:buClr>
              <a:buSzPts val="1800"/>
              <a:buChar char="»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rgbClr val="BEC8E0"/>
              </a:buClr>
              <a:buSzPts val="1800"/>
              <a:buChar char="»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rgbClr val="BEC8E0"/>
              </a:buClr>
              <a:buSzPts val="1800"/>
              <a:buChar char="»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rgbClr val="BEC8E0"/>
              </a:buClr>
              <a:buSzPts val="1800"/>
              <a:buChar char="»"/>
              <a:defRPr/>
            </a:lvl9pPr>
          </a:lstStyle>
          <a:p>
            <a:endParaRPr/>
          </a:p>
        </p:txBody>
      </p:sp>
      <p:sp>
        <p:nvSpPr>
          <p:cNvPr id="70" name="Google Shape;70;p11"/>
          <p:cNvSpPr txBox="1">
            <a:spLocks noGrp="1"/>
          </p:cNvSpPr>
          <p:nvPr>
            <p:ph type="sldNum" idx="12"/>
          </p:nvPr>
        </p:nvSpPr>
        <p:spPr>
          <a:xfrm>
            <a:off x="66294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lvl="0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lvl="1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lvl="2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lvl="3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lvl="4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lvl="5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lvl="6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lvl="7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lvl="8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2"/>
          <p:cNvSpPr txBox="1">
            <a:spLocks noGrp="1"/>
          </p:cNvSpPr>
          <p:nvPr>
            <p:ph type="title"/>
          </p:nvPr>
        </p:nvSpPr>
        <p:spPr>
          <a:xfrm rot="5400000">
            <a:off x="4924425" y="1876425"/>
            <a:ext cx="5257800" cy="19621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3" name="Google Shape;73;p12"/>
          <p:cNvSpPr txBox="1">
            <a:spLocks noGrp="1"/>
          </p:cNvSpPr>
          <p:nvPr>
            <p:ph type="body" idx="1"/>
          </p:nvPr>
        </p:nvSpPr>
        <p:spPr>
          <a:xfrm rot="5400000">
            <a:off x="923925" y="-9525"/>
            <a:ext cx="5257800" cy="5734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rgbClr val="BEC8E0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rgbClr val="BEC8E0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rgbClr val="BEC8E0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rgbClr val="BEC8E0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rgbClr val="BEC8E0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rgbClr val="BEC8E0"/>
              </a:buClr>
              <a:buSzPts val="1800"/>
              <a:buChar char="»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rgbClr val="BEC8E0"/>
              </a:buClr>
              <a:buSzPts val="1800"/>
              <a:buChar char="»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rgbClr val="BEC8E0"/>
              </a:buClr>
              <a:buSzPts val="1800"/>
              <a:buChar char="»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rgbClr val="BEC8E0"/>
              </a:buClr>
              <a:buSzPts val="1800"/>
              <a:buChar char="»"/>
              <a:defRPr/>
            </a:lvl9pPr>
          </a:lstStyle>
          <a:p>
            <a:endParaRPr/>
          </a:p>
        </p:txBody>
      </p:sp>
      <p:sp>
        <p:nvSpPr>
          <p:cNvPr id="74" name="Google Shape;74;p12"/>
          <p:cNvSpPr txBox="1">
            <a:spLocks noGrp="1"/>
          </p:cNvSpPr>
          <p:nvPr>
            <p:ph type="sldNum" idx="12"/>
          </p:nvPr>
        </p:nvSpPr>
        <p:spPr>
          <a:xfrm>
            <a:off x="66294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lvl="0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lvl="1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lvl="2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lvl="3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lvl="4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lvl="5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lvl="6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lvl="7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lvl="8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/>
          <p:nvPr/>
        </p:nvSpPr>
        <p:spPr>
          <a:xfrm>
            <a:off x="0" y="0"/>
            <a:ext cx="9144000" cy="6019800"/>
          </a:xfrm>
          <a:prstGeom prst="rect">
            <a:avLst/>
          </a:prstGeom>
          <a:solidFill>
            <a:srgbClr val="043267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400" b="0" i="0" u="none" strike="noStrike" cap="non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11" name="Google Shape;11;p1"/>
          <p:cNvSpPr/>
          <p:nvPr/>
        </p:nvSpPr>
        <p:spPr>
          <a:xfrm>
            <a:off x="0" y="6019800"/>
            <a:ext cx="9144000" cy="838200"/>
          </a:xfrm>
          <a:prstGeom prst="rect">
            <a:avLst/>
          </a:prstGeom>
          <a:solidFill>
            <a:srgbClr val="6F0608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 b="0" i="0" u="none" strike="noStrike" cap="non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12" name="Google Shape;12;p1"/>
          <p:cNvSpPr txBox="1">
            <a:spLocks noGrp="1"/>
          </p:cNvSpPr>
          <p:nvPr>
            <p:ph type="sldNum" idx="12"/>
          </p:nvPr>
        </p:nvSpPr>
        <p:spPr>
          <a:xfrm>
            <a:off x="66294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3" name="Google Shape;13;p1"/>
          <p:cNvSpPr txBox="1">
            <a:spLocks noGrp="1"/>
          </p:cNvSpPr>
          <p:nvPr>
            <p:ph type="title"/>
          </p:nvPr>
        </p:nvSpPr>
        <p:spPr>
          <a:xfrm>
            <a:off x="762000" y="228600"/>
            <a:ext cx="7772400" cy="9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rgbClr val="ECEFF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rgbClr val="ECEFF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rgbClr val="ECEFF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rgbClr val="ECEFF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rgbClr val="ECEFF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rgbClr val="ECEFF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rgbClr val="ECEFF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rgbClr val="ECEFF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rgbClr val="ECEFF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" name="Google Shape;14;p1"/>
          <p:cNvSpPr txBox="1">
            <a:spLocks noGrp="1"/>
          </p:cNvSpPr>
          <p:nvPr>
            <p:ph type="body" idx="1"/>
          </p:nvPr>
        </p:nvSpPr>
        <p:spPr>
          <a:xfrm>
            <a:off x="685800" y="1676400"/>
            <a:ext cx="7772400" cy="381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381000" algn="l" rtl="0">
              <a:spcBef>
                <a:spcPts val="480"/>
              </a:spcBef>
              <a:spcAft>
                <a:spcPts val="0"/>
              </a:spcAft>
              <a:buClr>
                <a:srgbClr val="BEC8E0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BEC8E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81000" algn="l" rtl="0">
              <a:spcBef>
                <a:spcPts val="480"/>
              </a:spcBef>
              <a:spcAft>
                <a:spcPts val="0"/>
              </a:spcAft>
              <a:buClr>
                <a:srgbClr val="BEC8E0"/>
              </a:buClr>
              <a:buSzPts val="2400"/>
              <a:buFont typeface="Arial"/>
              <a:buChar char="–"/>
              <a:defRPr sz="2400" b="0" i="0" u="none" strike="noStrike" cap="none">
                <a:solidFill>
                  <a:srgbClr val="BEC8E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rgbClr val="BEC8E0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BEC8E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81000" algn="l" rtl="0">
              <a:spcBef>
                <a:spcPts val="480"/>
              </a:spcBef>
              <a:spcAft>
                <a:spcPts val="0"/>
              </a:spcAft>
              <a:buClr>
                <a:srgbClr val="BEC8E0"/>
              </a:buClr>
              <a:buSzPts val="2400"/>
              <a:buFont typeface="Arial"/>
              <a:buChar char="–"/>
              <a:defRPr sz="2400" b="0" i="0" u="none" strike="noStrike" cap="none">
                <a:solidFill>
                  <a:srgbClr val="BEC8E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81000" algn="l" rtl="0">
              <a:spcBef>
                <a:spcPts val="480"/>
              </a:spcBef>
              <a:spcAft>
                <a:spcPts val="0"/>
              </a:spcAft>
              <a:buClr>
                <a:srgbClr val="BEC8E0"/>
              </a:buClr>
              <a:buSzPts val="2400"/>
              <a:buFont typeface="Arial"/>
              <a:buChar char="»"/>
              <a:defRPr sz="2400" b="0" i="0" u="none" strike="noStrike" cap="none">
                <a:solidFill>
                  <a:srgbClr val="BEC8E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81000" algn="l" rtl="0">
              <a:spcBef>
                <a:spcPts val="480"/>
              </a:spcBef>
              <a:spcAft>
                <a:spcPts val="0"/>
              </a:spcAft>
              <a:buClr>
                <a:srgbClr val="BEC8E0"/>
              </a:buClr>
              <a:buSzPts val="2400"/>
              <a:buFont typeface="Arial"/>
              <a:buChar char="»"/>
              <a:defRPr sz="2400" b="0" i="0" u="none" strike="noStrike" cap="none">
                <a:solidFill>
                  <a:srgbClr val="BEC8E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81000" algn="l" rtl="0">
              <a:spcBef>
                <a:spcPts val="480"/>
              </a:spcBef>
              <a:spcAft>
                <a:spcPts val="0"/>
              </a:spcAft>
              <a:buClr>
                <a:srgbClr val="BEC8E0"/>
              </a:buClr>
              <a:buSzPts val="2400"/>
              <a:buFont typeface="Arial"/>
              <a:buChar char="»"/>
              <a:defRPr sz="2400" b="0" i="0" u="none" strike="noStrike" cap="none">
                <a:solidFill>
                  <a:srgbClr val="BEC8E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81000" algn="l" rtl="0">
              <a:spcBef>
                <a:spcPts val="480"/>
              </a:spcBef>
              <a:spcAft>
                <a:spcPts val="0"/>
              </a:spcAft>
              <a:buClr>
                <a:srgbClr val="BEC8E0"/>
              </a:buClr>
              <a:buSzPts val="2400"/>
              <a:buFont typeface="Arial"/>
              <a:buChar char="»"/>
              <a:defRPr sz="2400" b="0" i="0" u="none" strike="noStrike" cap="none">
                <a:solidFill>
                  <a:srgbClr val="BEC8E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81000" algn="l" rtl="0">
              <a:spcBef>
                <a:spcPts val="480"/>
              </a:spcBef>
              <a:spcAft>
                <a:spcPts val="0"/>
              </a:spcAft>
              <a:buClr>
                <a:srgbClr val="BEC8E0"/>
              </a:buClr>
              <a:buSzPts val="2400"/>
              <a:buFont typeface="Arial"/>
              <a:buChar char="»"/>
              <a:defRPr sz="2400" b="0" i="0" u="none" strike="noStrike" cap="none">
                <a:solidFill>
                  <a:srgbClr val="BEC8E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5" r:id="rId4"/>
    <p:sldLayoutId id="2147483656" r:id="rId5"/>
    <p:sldLayoutId id="2147483657" r:id="rId6"/>
    <p:sldLayoutId id="2147483658" r:id="rId7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3"/>
          <p:cNvSpPr txBox="1">
            <a:spLocks noGrp="1"/>
          </p:cNvSpPr>
          <p:nvPr>
            <p:ph type="ctrTitle"/>
          </p:nvPr>
        </p:nvSpPr>
        <p:spPr>
          <a:xfrm>
            <a:off x="304800" y="2514600"/>
            <a:ext cx="8305800" cy="304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latin typeface="Arial Black"/>
                <a:ea typeface="Arial Black"/>
                <a:cs typeface="Arial Black"/>
                <a:sym typeface="Arial Black"/>
              </a:rPr>
              <a:t>GSA Missing Children Alert</a:t>
            </a:r>
            <a:br>
              <a:rPr lang="en-US" dirty="0">
                <a:latin typeface="Arial Black"/>
                <a:ea typeface="Arial Black"/>
                <a:cs typeface="Arial Black"/>
                <a:sym typeface="Arial Black"/>
              </a:rPr>
            </a:br>
            <a:r>
              <a:rPr lang="en-US" sz="2800" dirty="0">
                <a:latin typeface="Arial Black"/>
                <a:ea typeface="Arial Black"/>
                <a:cs typeface="Arial Black"/>
                <a:sym typeface="Arial Black"/>
              </a:rPr>
              <a:t>Concerned about America’s Children</a:t>
            </a:r>
            <a:br>
              <a:rPr lang="en-US" sz="2800" dirty="0">
                <a:latin typeface="Arial Black"/>
                <a:ea typeface="Arial Black"/>
                <a:cs typeface="Arial Black"/>
                <a:sym typeface="Arial Black"/>
              </a:rPr>
            </a:br>
            <a:br>
              <a:rPr lang="en-US" sz="2800" dirty="0">
                <a:latin typeface="Arial Black"/>
                <a:ea typeface="Arial Black"/>
                <a:cs typeface="Arial Black"/>
                <a:sym typeface="Arial Black"/>
              </a:rPr>
            </a:br>
            <a:r>
              <a:rPr lang="en-US" sz="2800" dirty="0">
                <a:latin typeface="Arial Black"/>
                <a:ea typeface="Arial Black"/>
                <a:cs typeface="Arial Black"/>
                <a:sym typeface="Arial Black"/>
              </a:rPr>
              <a:t> </a:t>
            </a:r>
            <a:br>
              <a:rPr lang="en-US" sz="2800" dirty="0">
                <a:latin typeface="Arial Black"/>
                <a:ea typeface="Arial Black"/>
                <a:cs typeface="Arial Black"/>
                <a:sym typeface="Arial Black"/>
              </a:rPr>
            </a:br>
            <a:r>
              <a:rPr lang="en-US" sz="2800" dirty="0">
                <a:latin typeface="Arial Black"/>
                <a:ea typeface="Arial Black"/>
                <a:cs typeface="Arial Black"/>
                <a:sym typeface="Arial Black"/>
              </a:rPr>
              <a:t>Dec 2024</a:t>
            </a:r>
            <a:endParaRPr dirty="0">
              <a:latin typeface="Arial Black"/>
              <a:ea typeface="Arial Black"/>
              <a:cs typeface="Arial Black"/>
              <a:sym typeface="Arial Black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p25"/>
          <p:cNvSpPr/>
          <p:nvPr/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BEC8E0"/>
              </a:buClr>
              <a:buSzPts val="2400"/>
              <a:buFont typeface="Arial"/>
              <a:buNone/>
            </a:pPr>
            <a:endParaRPr sz="2400" b="0" i="0" u="none" strike="noStrike" cap="non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214" name="Google Shape;214;p25"/>
          <p:cNvSpPr/>
          <p:nvPr/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BEC8E0"/>
              </a:buClr>
              <a:buSzPts val="2400"/>
              <a:buFont typeface="Arial"/>
              <a:buNone/>
            </a:pPr>
            <a:endParaRPr sz="2400" b="0" i="0" u="none" strike="noStrike" cap="non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215" name="Google Shape;215;p25"/>
          <p:cNvSpPr/>
          <p:nvPr/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BEC8E0"/>
              </a:buClr>
              <a:buSzPts val="2400"/>
              <a:buFont typeface="Arial"/>
              <a:buNone/>
            </a:pPr>
            <a:endParaRPr sz="2400" b="0" i="0" u="none" strike="noStrike" cap="non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216" name="Google Shape;216;p25"/>
          <p:cNvSpPr/>
          <p:nvPr/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BEC8E0"/>
              </a:buClr>
              <a:buSzPts val="2400"/>
              <a:buFont typeface="Arial"/>
              <a:buNone/>
            </a:pPr>
            <a:endParaRPr sz="2400" b="0" i="0" u="none" strike="noStrike" cap="non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217" name="Google Shape;217;p25"/>
          <p:cNvSpPr/>
          <p:nvPr/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BEC8E0"/>
              </a:buClr>
              <a:buSzPts val="2400"/>
              <a:buFont typeface="Arial"/>
              <a:buNone/>
            </a:pPr>
            <a:endParaRPr sz="2400" b="0" i="0" u="none" strike="noStrike" cap="non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218" name="Google Shape;218;p25"/>
          <p:cNvSpPr/>
          <p:nvPr/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BEC8E0"/>
              </a:buClr>
              <a:buSzPts val="2400"/>
              <a:buFont typeface="Arial"/>
              <a:buNone/>
            </a:pPr>
            <a:endParaRPr sz="2400" b="0" i="0" u="none" strike="noStrike" cap="non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219" name="Google Shape;219;p25"/>
          <p:cNvSpPr/>
          <p:nvPr/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BEC8E0"/>
              </a:buClr>
              <a:buSzPts val="2400"/>
              <a:buFont typeface="Arial"/>
              <a:buNone/>
            </a:pPr>
            <a:endParaRPr sz="2400" b="0" i="0" u="none" strike="noStrike" cap="non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220" name="Google Shape;220;p25"/>
          <p:cNvSpPr/>
          <p:nvPr/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BEC8E0"/>
              </a:buClr>
              <a:buSzPts val="2400"/>
              <a:buFont typeface="Arial"/>
              <a:buNone/>
            </a:pPr>
            <a:endParaRPr sz="2400" b="0" i="0" u="none" strike="noStrike" cap="non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221" name="Google Shape;221;p25"/>
          <p:cNvSpPr/>
          <p:nvPr/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BEC8E0"/>
              </a:buClr>
              <a:buSzPts val="2400"/>
              <a:buFont typeface="Arial"/>
              <a:buNone/>
            </a:pPr>
            <a:endParaRPr sz="2400" b="0" i="0" u="none" strike="noStrike" cap="non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222" name="Google Shape;222;p25"/>
          <p:cNvSpPr/>
          <p:nvPr/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BEC8E0"/>
              </a:buClr>
              <a:buSzPts val="2400"/>
              <a:buFont typeface="Arial"/>
              <a:buNone/>
            </a:pPr>
            <a:endParaRPr sz="2400" b="0" i="0" u="none" strike="noStrike" cap="non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223" name="Google Shape;223;p25"/>
          <p:cNvSpPr/>
          <p:nvPr/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BEC8E0"/>
              </a:buClr>
              <a:buSzPts val="2400"/>
              <a:buFont typeface="Arial"/>
              <a:buNone/>
            </a:pPr>
            <a:endParaRPr sz="2400" b="0" i="0" u="none" strike="noStrike" cap="non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224" name="Google Shape;224;p25"/>
          <p:cNvSpPr/>
          <p:nvPr/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BEC8E0"/>
              </a:buClr>
              <a:buSzPts val="2400"/>
              <a:buFont typeface="Arial"/>
              <a:buNone/>
            </a:pPr>
            <a:endParaRPr sz="2400" b="0" i="0" u="none" strike="noStrike" cap="non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225" name="Google Shape;225;p25"/>
          <p:cNvSpPr/>
          <p:nvPr/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BEC8E0"/>
              </a:buClr>
              <a:buSzPts val="2400"/>
              <a:buFont typeface="Arial"/>
              <a:buNone/>
            </a:pPr>
            <a:endParaRPr sz="2400" b="0" i="0" u="none" strike="noStrike" cap="non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226" name="Google Shape;226;p25"/>
          <p:cNvSpPr/>
          <p:nvPr/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BEC8E0"/>
              </a:buClr>
              <a:buSzPts val="2400"/>
              <a:buFont typeface="Arial"/>
              <a:buNone/>
            </a:pPr>
            <a:endParaRPr sz="2400" b="0" i="0" u="none" strike="noStrike" cap="non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227" name="Google Shape;227;p25"/>
          <p:cNvSpPr/>
          <p:nvPr/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BEC8E0"/>
              </a:buClr>
              <a:buSzPts val="2400"/>
              <a:buFont typeface="Arial"/>
              <a:buNone/>
            </a:pPr>
            <a:endParaRPr sz="2400" b="0" i="0" u="none" strike="noStrike" cap="non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228" name="Google Shape;228;p25"/>
          <p:cNvSpPr/>
          <p:nvPr/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BEC8E0"/>
              </a:buClr>
              <a:buSzPts val="2400"/>
              <a:buFont typeface="Arial"/>
              <a:buNone/>
            </a:pPr>
            <a:endParaRPr sz="2400" b="0" i="0" u="none" strike="noStrike" cap="non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229" name="Google Shape;229;p25"/>
          <p:cNvSpPr/>
          <p:nvPr/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BEC8E0"/>
              </a:buClr>
              <a:buSzPts val="2400"/>
              <a:buFont typeface="Arial"/>
              <a:buNone/>
            </a:pPr>
            <a:endParaRPr sz="2400" b="0" i="0" u="none" strike="noStrike" cap="non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230" name="Google Shape;230;p25"/>
          <p:cNvSpPr/>
          <p:nvPr/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BEC8E0"/>
              </a:buClr>
              <a:buSzPts val="2400"/>
              <a:buFont typeface="Arial"/>
              <a:buNone/>
            </a:pPr>
            <a:endParaRPr sz="2400" b="0" i="0" u="none" strike="noStrike" cap="non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231" name="Google Shape;231;p25"/>
          <p:cNvSpPr/>
          <p:nvPr/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BEC8E0"/>
              </a:buClr>
              <a:buSzPts val="2400"/>
              <a:buFont typeface="Arial"/>
              <a:buNone/>
            </a:pPr>
            <a:endParaRPr sz="2400" b="0" i="0" u="none" strike="noStrike" cap="non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232" name="Google Shape;232;p25"/>
          <p:cNvSpPr/>
          <p:nvPr/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BEC8E0"/>
              </a:buClr>
              <a:buSzPts val="2400"/>
              <a:buFont typeface="Arial"/>
              <a:buNone/>
            </a:pPr>
            <a:endParaRPr sz="2400" b="0" i="0" u="none" strike="noStrike" cap="non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233" name="Google Shape;233;p25"/>
          <p:cNvSpPr/>
          <p:nvPr/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BEC8E0"/>
              </a:buClr>
              <a:buSzPts val="2400"/>
              <a:buFont typeface="Arial"/>
              <a:buNone/>
            </a:pPr>
            <a:endParaRPr sz="2400" b="0" i="0" u="none" strike="noStrike" cap="non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234" name="Google Shape;234;p25"/>
          <p:cNvSpPr/>
          <p:nvPr/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BEC8E0"/>
              </a:buClr>
              <a:buSzPts val="2400"/>
              <a:buFont typeface="Arial"/>
              <a:buNone/>
            </a:pPr>
            <a:endParaRPr sz="2400" b="0" i="0" u="none" strike="noStrike" cap="non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235" name="Google Shape;235;p25"/>
          <p:cNvSpPr/>
          <p:nvPr/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BEC8E0"/>
              </a:buClr>
              <a:buSzPts val="2400"/>
              <a:buFont typeface="Arial"/>
              <a:buNone/>
            </a:pPr>
            <a:endParaRPr sz="2400" b="0" i="0" u="none" strike="noStrike" cap="non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236" name="Google Shape;236;p25"/>
          <p:cNvSpPr/>
          <p:nvPr/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BEC8E0"/>
              </a:buClr>
              <a:buSzPts val="2400"/>
              <a:buFont typeface="Arial"/>
              <a:buNone/>
            </a:pPr>
            <a:endParaRPr sz="2400" b="0" i="0" u="none" strike="noStrike" cap="non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237" name="Google Shape;237;p25"/>
          <p:cNvSpPr/>
          <p:nvPr/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BEC8E0"/>
              </a:buClr>
              <a:buSzPts val="2400"/>
              <a:buFont typeface="Arial"/>
              <a:buNone/>
            </a:pPr>
            <a:endParaRPr sz="2400" b="0" i="0" u="none" strike="noStrike" cap="non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238" name="Google Shape;238;p25"/>
          <p:cNvSpPr/>
          <p:nvPr/>
        </p:nvSpPr>
        <p:spPr>
          <a:xfrm>
            <a:off x="3124200" y="6248400"/>
            <a:ext cx="152400" cy="460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BEC8E0"/>
              </a:buClr>
              <a:buSzPts val="2400"/>
              <a:buFont typeface="Arial"/>
              <a:buNone/>
            </a:pPr>
            <a:endParaRPr sz="2400" b="0" i="0" u="none" strike="noStrike" cap="non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239" name="Google Shape;239;p25"/>
          <p:cNvSpPr/>
          <p:nvPr/>
        </p:nvSpPr>
        <p:spPr>
          <a:xfrm>
            <a:off x="1279525" y="5837238"/>
            <a:ext cx="4191000" cy="5794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BEC8E0"/>
              </a:buClr>
              <a:buSzPts val="2400"/>
              <a:buFont typeface="Arial"/>
              <a:buNone/>
            </a:pPr>
            <a:endParaRPr sz="2400" b="0" i="0" u="none" strike="noStrike" cap="non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240" name="Google Shape;240;p25"/>
          <p:cNvSpPr/>
          <p:nvPr/>
        </p:nvSpPr>
        <p:spPr>
          <a:xfrm>
            <a:off x="3276600" y="5943600"/>
            <a:ext cx="3886200" cy="520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475" tIns="44450" rIns="90475" bIns="4445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r>
              <a:rPr lang="en-US"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                                             </a:t>
            </a:r>
            <a:endParaRPr/>
          </a:p>
        </p:txBody>
      </p:sp>
      <p:sp>
        <p:nvSpPr>
          <p:cNvPr id="241" name="Google Shape;241;p25"/>
          <p:cNvSpPr/>
          <p:nvPr/>
        </p:nvSpPr>
        <p:spPr>
          <a:xfrm>
            <a:off x="1936750" y="5051425"/>
            <a:ext cx="274955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BEC8E0"/>
              </a:buClr>
              <a:buSzPts val="2400"/>
              <a:buFont typeface="Arial"/>
              <a:buNone/>
            </a:pPr>
            <a:endParaRPr sz="2400" b="0" i="0" u="none" strike="noStrike" cap="non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pic>
        <p:nvPicPr>
          <p:cNvPr id="242" name="Google Shape;242;p25" descr="SeeSay_11x14_FPS (1) (1) (2)_Page_2.jp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836738" y="0"/>
            <a:ext cx="5470525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fade thruBlk="1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41BBC3-63D6-3B9A-1987-6ABC1B95D2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George Louis Valenzuela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4742CDA-CD78-4DB3-1417-C0C02E0CEDB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648200" y="1271641"/>
            <a:ext cx="4130211" cy="4762500"/>
          </a:xfrm>
        </p:spPr>
        <p:txBody>
          <a:bodyPr/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Arial"/>
              <a:buNone/>
              <a:tabLst/>
              <a:defRPr/>
            </a:pPr>
            <a:r>
              <a:rPr kumimoji="0" lang="en-US" sz="24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Anyone having information should contact:</a:t>
            </a: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rgbClr val="BEC8E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ts val="240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Arial"/>
              <a:buNone/>
              <a:tabLst/>
              <a:defRPr/>
            </a:pPr>
            <a:r>
              <a:rPr kumimoji="0" lang="en-US" sz="28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The National Center for Missing and Exploited Children</a:t>
            </a: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rgbClr val="BEC8E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ts val="240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Arial"/>
              <a:buNone/>
              <a:tabLst/>
              <a:defRPr/>
            </a:pPr>
            <a:r>
              <a:rPr kumimoji="0" lang="en-US" sz="28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1-800-The-Lost</a:t>
            </a: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rgbClr val="BEC8E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296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Arial"/>
              <a:buNone/>
              <a:tabLst/>
              <a:defRPr/>
            </a:pPr>
            <a:r>
              <a:rPr kumimoji="0" lang="en-US" sz="26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Last Seen:     5/29/2024</a:t>
            </a:r>
            <a:endParaRPr kumimoji="0" lang="en-US" sz="2600" b="0" i="0" u="none" strike="noStrike" kern="0" cap="none" spc="0" normalizeH="0" baseline="0" noProof="0" dirty="0">
              <a:ln>
                <a:noFill/>
              </a:ln>
              <a:solidFill>
                <a:srgbClr val="BEC8E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Arial"/>
              <a:buNone/>
              <a:tabLst/>
              <a:defRPr/>
            </a:pPr>
            <a:r>
              <a:rPr lang="en-US" b="1" dirty="0">
                <a:solidFill>
                  <a:srgbClr val="FFFFFF"/>
                </a:solidFill>
              </a:rPr>
              <a:t>Los Angeles, CA</a:t>
            </a: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rgbClr val="BEC8E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Arial"/>
              <a:buNone/>
              <a:tabLst/>
              <a:defRPr/>
            </a:pPr>
            <a:r>
              <a:rPr kumimoji="0" lang="en-US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Age:               16 years</a:t>
            </a:r>
            <a:endParaRPr kumimoji="0" lang="en-US" b="1" i="0" u="none" strike="noStrike" kern="0" cap="none" spc="0" normalizeH="0" baseline="0" noProof="0" dirty="0">
              <a:ln>
                <a:noFill/>
              </a:ln>
              <a:solidFill>
                <a:srgbClr val="BEC8E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1BAAAA9-5A15-A68B-8C42-A4B0F0970115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2</a:t>
            </a:fld>
            <a:endParaRPr lang="en-US" dirty="0"/>
          </a:p>
        </p:txBody>
      </p:sp>
      <p:pic>
        <p:nvPicPr>
          <p:cNvPr id="1028" name="Picture 4">
            <a:extLst>
              <a:ext uri="{FF2B5EF4-FFF2-40B4-BE49-F238E27FC236}">
                <a16:creationId xmlns:a16="http://schemas.microsoft.com/office/drawing/2014/main" id="{ED9060AA-8811-3C20-1A73-8CF79F0796E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026" y="1143000"/>
            <a:ext cx="4130210" cy="4762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820731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41BBC3-63D6-3B9A-1987-6ABC1B95D2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err="1"/>
              <a:t>Lowin</a:t>
            </a:r>
            <a:r>
              <a:rPr lang="en-US" dirty="0"/>
              <a:t> Martinez Reyes Daniel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4742CDA-CD78-4DB3-1417-C0C02E0CEDB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648200" y="1271641"/>
            <a:ext cx="4130211" cy="4762500"/>
          </a:xfrm>
        </p:spPr>
        <p:txBody>
          <a:bodyPr/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Arial"/>
              <a:buNone/>
              <a:tabLst/>
              <a:defRPr/>
            </a:pPr>
            <a:r>
              <a:rPr kumimoji="0" lang="en-US" sz="24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Anyone having information should contact:</a:t>
            </a: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rgbClr val="BEC8E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ts val="240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Arial"/>
              <a:buNone/>
              <a:tabLst/>
              <a:defRPr/>
            </a:pPr>
            <a:r>
              <a:rPr kumimoji="0" lang="en-US" sz="28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The National Center for Missing and Exploited Children</a:t>
            </a: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rgbClr val="BEC8E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ts val="240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Arial"/>
              <a:buNone/>
              <a:tabLst/>
              <a:defRPr/>
            </a:pPr>
            <a:r>
              <a:rPr kumimoji="0" lang="en-US" sz="28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1-800-The-Lost</a:t>
            </a: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rgbClr val="BEC8E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296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Arial"/>
              <a:buNone/>
              <a:tabLst/>
              <a:defRPr/>
            </a:pPr>
            <a:r>
              <a:rPr kumimoji="0" lang="en-US" sz="26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Last Seen:    </a:t>
            </a:r>
            <a:r>
              <a:rPr lang="en-US" sz="2600" b="1" dirty="0">
                <a:solidFill>
                  <a:srgbClr val="FFFFFF"/>
                </a:solidFill>
              </a:rPr>
              <a:t>7/31/2024</a:t>
            </a:r>
            <a:endParaRPr kumimoji="0" lang="en-US" sz="2600" b="0" i="0" u="none" strike="noStrike" kern="0" cap="none" spc="0" normalizeH="0" baseline="0" noProof="0" dirty="0">
              <a:ln>
                <a:noFill/>
              </a:ln>
              <a:solidFill>
                <a:srgbClr val="BEC8E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Arial"/>
              <a:buNone/>
              <a:tabLst/>
              <a:defRPr/>
            </a:pPr>
            <a:r>
              <a:rPr lang="en-US" b="1" dirty="0">
                <a:solidFill>
                  <a:srgbClr val="FFFFFF"/>
                </a:solidFill>
              </a:rPr>
              <a:t>New Haven, CT</a:t>
            </a: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rgbClr val="BEC8E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Arial"/>
              <a:buNone/>
              <a:tabLst/>
              <a:defRPr/>
            </a:pPr>
            <a:r>
              <a:rPr kumimoji="0" lang="en-US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Age:               11 year</a:t>
            </a:r>
            <a:endParaRPr kumimoji="0" lang="en-US" b="1" i="0" u="none" strike="noStrike" kern="0" cap="none" spc="0" normalizeH="0" baseline="0" noProof="0" dirty="0">
              <a:ln>
                <a:noFill/>
              </a:ln>
              <a:solidFill>
                <a:srgbClr val="BEC8E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1BAAAA9-5A15-A68B-8C42-A4B0F0970115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3</a:t>
            </a:fld>
            <a:endParaRPr lang="en-US" dirty="0"/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C4547C1B-E623-4406-0C7A-83A00DEFD29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9775" y="1143000"/>
            <a:ext cx="4130210" cy="4762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26115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41BBC3-63D6-3B9A-1987-6ABC1B95D2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err="1"/>
              <a:t>Belki</a:t>
            </a:r>
            <a:r>
              <a:rPr lang="en-US" dirty="0"/>
              <a:t> E. Santamaria Armijo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4742CDA-CD78-4DB3-1417-C0C02E0CEDB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65218" y="1143000"/>
            <a:ext cx="4213194" cy="4891141"/>
          </a:xfrm>
        </p:spPr>
        <p:txBody>
          <a:bodyPr/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Arial"/>
              <a:buNone/>
              <a:tabLst/>
              <a:defRPr/>
            </a:pPr>
            <a:r>
              <a:rPr kumimoji="0" lang="en-US" sz="24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Anyone having information should contact:</a:t>
            </a: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rgbClr val="BEC8E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ts val="240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Arial"/>
              <a:buNone/>
              <a:tabLst/>
              <a:defRPr/>
            </a:pPr>
            <a:r>
              <a:rPr kumimoji="0" lang="en-US" sz="28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The National Center for Missing and Exploited Children</a:t>
            </a: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rgbClr val="BEC8E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ts val="240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Arial"/>
              <a:buNone/>
              <a:tabLst/>
              <a:defRPr/>
            </a:pPr>
            <a:r>
              <a:rPr kumimoji="0" lang="en-US" sz="32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1-800-The-Lost</a:t>
            </a:r>
            <a:endParaRPr kumimoji="0" lang="en-US" sz="2800" b="0" i="0" u="none" strike="noStrike" kern="0" cap="none" spc="0" normalizeH="0" baseline="0" noProof="0" dirty="0">
              <a:ln>
                <a:noFill/>
              </a:ln>
              <a:solidFill>
                <a:srgbClr val="BEC8E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296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Arial"/>
              <a:buNone/>
              <a:tabLst/>
              <a:defRPr/>
            </a:pPr>
            <a:r>
              <a:rPr kumimoji="0" lang="en-US" sz="28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Last Seen:    </a:t>
            </a:r>
            <a:r>
              <a:rPr lang="en-US" sz="2800" b="1" dirty="0">
                <a:solidFill>
                  <a:srgbClr val="FFFFFF"/>
                </a:solidFill>
              </a:rPr>
              <a:t>8/16/2024</a:t>
            </a:r>
            <a:endParaRPr kumimoji="0" lang="en-US" sz="2800" b="0" i="0" u="none" strike="noStrike" kern="0" cap="none" spc="0" normalizeH="0" baseline="0" noProof="0" dirty="0">
              <a:ln>
                <a:noFill/>
              </a:ln>
              <a:solidFill>
                <a:srgbClr val="BEC8E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Arial"/>
              <a:buNone/>
              <a:tabLst/>
              <a:defRPr/>
            </a:pPr>
            <a:r>
              <a:rPr lang="en-US" sz="2800" b="1" dirty="0">
                <a:solidFill>
                  <a:srgbClr val="FFFFFF"/>
                </a:solidFill>
              </a:rPr>
              <a:t>Antioch, CA</a:t>
            </a:r>
            <a:endParaRPr kumimoji="0" lang="en-US" sz="2800" b="0" i="0" u="none" strike="noStrike" kern="0" cap="none" spc="0" normalizeH="0" baseline="0" noProof="0" dirty="0">
              <a:ln>
                <a:noFill/>
              </a:ln>
              <a:solidFill>
                <a:srgbClr val="BEC8E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Arial"/>
              <a:buNone/>
              <a:tabLst/>
              <a:defRPr/>
            </a:pPr>
            <a:r>
              <a:rPr kumimoji="0" lang="en-US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Age:               12 years</a:t>
            </a:r>
            <a:endParaRPr kumimoji="0" lang="en-US" b="1" i="0" u="none" strike="noStrike" kern="0" cap="none" spc="0" normalizeH="0" baseline="0" noProof="0" dirty="0">
              <a:ln>
                <a:noFill/>
              </a:ln>
              <a:solidFill>
                <a:srgbClr val="BEC8E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1BAAAA9-5A15-A68B-8C42-A4B0F0970115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4</a:t>
            </a:fld>
            <a:endParaRPr lang="en-US"/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33111DDB-42C4-176C-39FE-7E1BE750DB5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522" y="1143000"/>
            <a:ext cx="4146684" cy="4762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4442735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41BBC3-63D6-3B9A-1987-6ABC1B95D2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Mischa Johnson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4742CDA-CD78-4DB3-1417-C0C02E0CEDB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648200" y="1271641"/>
            <a:ext cx="4130211" cy="4762500"/>
          </a:xfrm>
        </p:spPr>
        <p:txBody>
          <a:bodyPr/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Arial"/>
              <a:buNone/>
              <a:tabLst/>
              <a:defRPr/>
            </a:pPr>
            <a:r>
              <a:rPr kumimoji="0" lang="en-US" sz="24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Anyone having information should contact:</a:t>
            </a: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rgbClr val="BEC8E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ts val="240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Arial"/>
              <a:buNone/>
              <a:tabLst/>
              <a:defRPr/>
            </a:pPr>
            <a:r>
              <a:rPr kumimoji="0" lang="en-US" sz="28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The National Center for Missing and Exploited Children</a:t>
            </a: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rgbClr val="BEC8E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ts val="240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Arial"/>
              <a:buNone/>
              <a:tabLst/>
              <a:defRPr/>
            </a:pPr>
            <a:r>
              <a:rPr kumimoji="0" lang="en-US" sz="28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1-800-The-Lost</a:t>
            </a: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rgbClr val="BEC8E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296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Arial"/>
              <a:buNone/>
              <a:tabLst/>
              <a:defRPr/>
            </a:pPr>
            <a:r>
              <a:rPr kumimoji="0" lang="en-US" sz="26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Last Seen:    7/31/2024</a:t>
            </a:r>
            <a:endParaRPr kumimoji="0" lang="en-US" sz="2600" b="0" i="0" u="none" strike="noStrike" kern="0" cap="none" spc="0" normalizeH="0" baseline="0" noProof="0" dirty="0">
              <a:ln>
                <a:noFill/>
              </a:ln>
              <a:solidFill>
                <a:srgbClr val="BEC8E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Arial"/>
              <a:buNone/>
              <a:tabLst/>
              <a:defRPr/>
            </a:pPr>
            <a:r>
              <a:rPr lang="en-US" b="1" dirty="0">
                <a:solidFill>
                  <a:srgbClr val="FFFFFF"/>
                </a:solidFill>
              </a:rPr>
              <a:t>Schofield Barracks, HI</a:t>
            </a: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rgbClr val="BEC8E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Arial"/>
              <a:buNone/>
              <a:tabLst/>
              <a:defRPr/>
            </a:pPr>
            <a:r>
              <a:rPr kumimoji="0" lang="en-US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Age:               19 years</a:t>
            </a:r>
            <a:endParaRPr kumimoji="0" lang="en-US" b="1" i="0" u="none" strike="noStrike" kern="0" cap="none" spc="0" normalizeH="0" baseline="0" noProof="0" dirty="0">
              <a:ln>
                <a:noFill/>
              </a:ln>
              <a:solidFill>
                <a:srgbClr val="BEC8E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1BAAAA9-5A15-A68B-8C42-A4B0F0970115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5</a:t>
            </a:fld>
            <a:endParaRPr lang="en-US" dirty="0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F46E30F8-2F6F-12C5-B5A5-9FBEC33319F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2374" y="1143000"/>
            <a:ext cx="4130211" cy="4762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1021037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19"/>
          <p:cNvSpPr txBox="1">
            <a:spLocks noGrp="1"/>
          </p:cNvSpPr>
          <p:nvPr>
            <p:ph type="ctrTitle"/>
          </p:nvPr>
        </p:nvSpPr>
        <p:spPr>
          <a:xfrm>
            <a:off x="304800" y="2514600"/>
            <a:ext cx="8305800" cy="304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latin typeface="Arial Black"/>
                <a:ea typeface="Arial Black"/>
                <a:cs typeface="Arial Black"/>
                <a:sym typeface="Arial Black"/>
              </a:rPr>
              <a:t>GSA Missing Children Alert</a:t>
            </a:r>
            <a:br>
              <a:rPr lang="en-US" dirty="0">
                <a:latin typeface="Arial Black"/>
                <a:ea typeface="Arial Black"/>
                <a:cs typeface="Arial Black"/>
                <a:sym typeface="Arial Black"/>
              </a:rPr>
            </a:br>
            <a:r>
              <a:rPr lang="en-US" sz="2800" dirty="0">
                <a:latin typeface="Arial Black"/>
                <a:ea typeface="Arial Black"/>
                <a:cs typeface="Arial Black"/>
                <a:sym typeface="Arial Black"/>
              </a:rPr>
              <a:t>Concerned about America’s Children</a:t>
            </a:r>
            <a:br>
              <a:rPr lang="en-US" sz="2800" dirty="0">
                <a:latin typeface="Arial Black"/>
                <a:ea typeface="Arial Black"/>
                <a:cs typeface="Arial Black"/>
                <a:sym typeface="Arial Black"/>
              </a:rPr>
            </a:br>
            <a:br>
              <a:rPr lang="en-US" sz="2800" dirty="0">
                <a:latin typeface="Arial Black"/>
                <a:ea typeface="Arial Black"/>
                <a:cs typeface="Arial Black"/>
                <a:sym typeface="Arial Black"/>
              </a:rPr>
            </a:br>
            <a:r>
              <a:rPr lang="en-US" sz="2800" dirty="0">
                <a:latin typeface="Arial Black"/>
                <a:ea typeface="Arial Black"/>
                <a:cs typeface="Arial Black"/>
                <a:sym typeface="Arial Black"/>
              </a:rPr>
              <a:t> </a:t>
            </a:r>
            <a:br>
              <a:rPr lang="en-US" sz="2800" dirty="0">
                <a:latin typeface="Arial Black"/>
                <a:ea typeface="Arial Black"/>
                <a:cs typeface="Arial Black"/>
                <a:sym typeface="Arial Black"/>
              </a:rPr>
            </a:br>
            <a:r>
              <a:rPr lang="en-US" sz="2800" dirty="0">
                <a:latin typeface="Arial Black"/>
                <a:ea typeface="Arial Black"/>
                <a:cs typeface="Arial Black"/>
                <a:sym typeface="Arial Black"/>
              </a:rPr>
              <a:t>Dec 2024</a:t>
            </a:r>
            <a:endParaRPr dirty="0">
              <a:latin typeface="Arial Black"/>
              <a:ea typeface="Arial Black"/>
              <a:cs typeface="Arial Black"/>
              <a:sym typeface="Arial Black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41BBC3-63D6-3B9A-1987-6ABC1B95D2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Devin Steen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4742CDA-CD78-4DB3-1417-C0C02E0CEDB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648200" y="1271641"/>
            <a:ext cx="4130211" cy="4762500"/>
          </a:xfrm>
        </p:spPr>
        <p:txBody>
          <a:bodyPr/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Arial"/>
              <a:buNone/>
              <a:tabLst/>
              <a:defRPr/>
            </a:pPr>
            <a:r>
              <a:rPr kumimoji="0" lang="en-US" sz="24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Anyone having information should contact:</a:t>
            </a: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rgbClr val="BEC8E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ts val="240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Arial"/>
              <a:buNone/>
              <a:tabLst/>
              <a:defRPr/>
            </a:pPr>
            <a:r>
              <a:rPr kumimoji="0" lang="en-US" sz="28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The National Center for Missing and Exploited Children</a:t>
            </a: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rgbClr val="BEC8E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ts val="240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Arial"/>
              <a:buNone/>
              <a:tabLst/>
              <a:defRPr/>
            </a:pPr>
            <a:r>
              <a:rPr kumimoji="0" lang="en-US" sz="28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1-800-The-Lost</a:t>
            </a: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rgbClr val="BEC8E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296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Arial"/>
              <a:buNone/>
              <a:tabLst/>
              <a:defRPr/>
            </a:pPr>
            <a:r>
              <a:rPr kumimoji="0" lang="en-US" sz="26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Last Seen:    </a:t>
            </a:r>
            <a:r>
              <a:rPr lang="en-US" sz="2600" b="1" dirty="0">
                <a:solidFill>
                  <a:srgbClr val="FFFFFF"/>
                </a:solidFill>
              </a:rPr>
              <a:t>9</a:t>
            </a:r>
            <a:r>
              <a:rPr kumimoji="0" lang="en-US" sz="26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/29/2024</a:t>
            </a:r>
            <a:endParaRPr kumimoji="0" lang="en-US" sz="2600" b="0" i="0" u="none" strike="noStrike" kern="0" cap="none" spc="0" normalizeH="0" baseline="0" noProof="0" dirty="0">
              <a:ln>
                <a:noFill/>
              </a:ln>
              <a:solidFill>
                <a:srgbClr val="BEC8E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Arial"/>
              <a:buNone/>
              <a:tabLst/>
              <a:defRPr/>
            </a:pPr>
            <a:r>
              <a:rPr kumimoji="0" lang="en-US" sz="24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Indianapolis, IN</a:t>
            </a: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rgbClr val="BEC8E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Arial"/>
              <a:buNone/>
              <a:tabLst/>
              <a:defRPr/>
            </a:pPr>
            <a:r>
              <a:rPr kumimoji="0" lang="en-US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Age:               16 years</a:t>
            </a:r>
            <a:endParaRPr kumimoji="0" lang="en-US" b="1" i="0" u="none" strike="noStrike" kern="0" cap="none" spc="0" normalizeH="0" baseline="0" noProof="0" dirty="0">
              <a:ln>
                <a:noFill/>
              </a:ln>
              <a:solidFill>
                <a:srgbClr val="BEC8E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1BAAAA9-5A15-A68B-8C42-A4B0F0970115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7</a:t>
            </a:fld>
            <a:endParaRPr lang="en-US"/>
          </a:p>
        </p:txBody>
      </p:sp>
      <p:pic>
        <p:nvPicPr>
          <p:cNvPr id="4098" name="Picture 2">
            <a:extLst>
              <a:ext uri="{FF2B5EF4-FFF2-40B4-BE49-F238E27FC236}">
                <a16:creationId xmlns:a16="http://schemas.microsoft.com/office/drawing/2014/main" id="{52913FF0-76CE-8E7F-8B4D-14B9630278B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9270" y="1143000"/>
            <a:ext cx="4130211" cy="4762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9462271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41BBC3-63D6-3B9A-1987-6ABC1B95D2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Lamonte Williams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4742CDA-CD78-4DB3-1417-C0C02E0CEDB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648200" y="1271641"/>
            <a:ext cx="4130211" cy="4762500"/>
          </a:xfrm>
        </p:spPr>
        <p:txBody>
          <a:bodyPr/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Arial"/>
              <a:buNone/>
              <a:tabLst/>
              <a:defRPr/>
            </a:pPr>
            <a:r>
              <a:rPr kumimoji="0" lang="en-US" sz="24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Anyone having information should contact:</a:t>
            </a: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rgbClr val="BEC8E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ts val="240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Arial"/>
              <a:buNone/>
              <a:tabLst/>
              <a:defRPr/>
            </a:pPr>
            <a:r>
              <a:rPr kumimoji="0" lang="en-US" sz="28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The National Center for Missing and Exploited Children</a:t>
            </a: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rgbClr val="BEC8E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ts val="240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Arial"/>
              <a:buNone/>
              <a:tabLst/>
              <a:defRPr/>
            </a:pPr>
            <a:r>
              <a:rPr kumimoji="0" lang="en-US" sz="28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1-800-The-Lost</a:t>
            </a: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rgbClr val="BEC8E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296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Arial"/>
              <a:buNone/>
              <a:tabLst/>
              <a:defRPr/>
            </a:pPr>
            <a:r>
              <a:rPr kumimoji="0" lang="en-US" sz="26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Last Seen:    10/2/2024</a:t>
            </a:r>
            <a:endParaRPr kumimoji="0" lang="en-US" sz="2600" b="0" i="0" u="none" strike="noStrike" kern="0" cap="none" spc="0" normalizeH="0" baseline="0" noProof="0" dirty="0">
              <a:ln>
                <a:noFill/>
              </a:ln>
              <a:solidFill>
                <a:srgbClr val="BEC8E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Arial"/>
              <a:buNone/>
              <a:tabLst/>
              <a:defRPr/>
            </a:pPr>
            <a:r>
              <a:rPr lang="en-US" b="1" dirty="0">
                <a:solidFill>
                  <a:srgbClr val="FFFFFF"/>
                </a:solidFill>
              </a:rPr>
              <a:t>Houma, LA</a:t>
            </a: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rgbClr val="BEC8E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Arial"/>
              <a:buNone/>
              <a:tabLst/>
              <a:defRPr/>
            </a:pPr>
            <a:r>
              <a:rPr kumimoji="0" lang="en-US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Age:               15 years</a:t>
            </a:r>
            <a:endParaRPr kumimoji="0" lang="en-US" b="1" i="0" u="none" strike="noStrike" kern="0" cap="none" spc="0" normalizeH="0" baseline="0" noProof="0" dirty="0">
              <a:ln>
                <a:noFill/>
              </a:ln>
              <a:solidFill>
                <a:srgbClr val="BEC8E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1BAAAA9-5A15-A68B-8C42-A4B0F0970115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8</a:t>
            </a:fld>
            <a:endParaRPr lang="en-US"/>
          </a:p>
        </p:txBody>
      </p:sp>
      <p:pic>
        <p:nvPicPr>
          <p:cNvPr id="6146" name="Picture 2">
            <a:extLst>
              <a:ext uri="{FF2B5EF4-FFF2-40B4-BE49-F238E27FC236}">
                <a16:creationId xmlns:a16="http://schemas.microsoft.com/office/drawing/2014/main" id="{73E33CB1-2F02-A09C-0D7D-F0F2D503C3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026" y="1143000"/>
            <a:ext cx="4130210" cy="4762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2132484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41BBC3-63D6-3B9A-1987-6ABC1B95D2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Zakaria Maria Nunez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4742CDA-CD78-4DB3-1417-C0C02E0CEDB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648200" y="1271641"/>
            <a:ext cx="4130211" cy="4762500"/>
          </a:xfrm>
        </p:spPr>
        <p:txBody>
          <a:bodyPr/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Arial"/>
              <a:buNone/>
              <a:tabLst/>
              <a:defRPr/>
            </a:pPr>
            <a:r>
              <a:rPr kumimoji="0" lang="en-US" sz="24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Anyone having information should contact:</a:t>
            </a: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rgbClr val="BEC8E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ts val="240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Arial"/>
              <a:buNone/>
              <a:tabLst/>
              <a:defRPr/>
            </a:pPr>
            <a:r>
              <a:rPr kumimoji="0" lang="en-US" sz="28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The National Center for Missing and Exploited Children</a:t>
            </a: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rgbClr val="BEC8E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ts val="240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Arial"/>
              <a:buNone/>
              <a:tabLst/>
              <a:defRPr/>
            </a:pPr>
            <a:r>
              <a:rPr kumimoji="0" lang="en-US" sz="28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1-800-The-Lost</a:t>
            </a: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rgbClr val="BEC8E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296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Arial"/>
              <a:buNone/>
              <a:tabLst/>
              <a:defRPr/>
            </a:pPr>
            <a:r>
              <a:rPr kumimoji="0" lang="en-US" sz="26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Last Seen:    </a:t>
            </a:r>
            <a:r>
              <a:rPr lang="en-US" sz="2600" b="1" dirty="0">
                <a:solidFill>
                  <a:srgbClr val="FFFFFF"/>
                </a:solidFill>
              </a:rPr>
              <a:t>11</a:t>
            </a:r>
            <a:r>
              <a:rPr kumimoji="0" lang="en-US" sz="26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/9/2024</a:t>
            </a:r>
            <a:endParaRPr kumimoji="0" lang="en-US" sz="2600" b="0" i="0" u="none" strike="noStrike" kern="0" cap="none" spc="0" normalizeH="0" baseline="0" noProof="0" dirty="0">
              <a:ln>
                <a:noFill/>
              </a:ln>
              <a:solidFill>
                <a:srgbClr val="BEC8E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Arial"/>
              <a:buNone/>
              <a:tabLst/>
              <a:defRPr/>
            </a:pPr>
            <a:r>
              <a:rPr lang="en-US" b="1" dirty="0">
                <a:solidFill>
                  <a:srgbClr val="FFFFFF"/>
                </a:solidFill>
              </a:rPr>
              <a:t>Greensboro, NC</a:t>
            </a: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rgbClr val="BEC8E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Arial"/>
              <a:buNone/>
              <a:tabLst/>
              <a:defRPr/>
            </a:pPr>
            <a:r>
              <a:rPr kumimoji="0" lang="en-US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Age:               16 years</a:t>
            </a:r>
            <a:endParaRPr kumimoji="0" lang="en-US" b="1" i="0" u="none" strike="noStrike" kern="0" cap="none" spc="0" normalizeH="0" baseline="0" noProof="0" dirty="0">
              <a:ln>
                <a:noFill/>
              </a:ln>
              <a:solidFill>
                <a:srgbClr val="BEC8E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1BAAAA9-5A15-A68B-8C42-A4B0F0970115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9</a:t>
            </a:fld>
            <a:endParaRPr lang="en-US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01DBA84A-6EC2-0FEE-95B1-E705428688A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821" y="1143000"/>
            <a:ext cx="4130211" cy="4762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22536764"/>
      </p:ext>
    </p:extLst>
  </p:cSld>
  <p:clrMapOvr>
    <a:masterClrMapping/>
  </p:clrMapOvr>
</p:sld>
</file>

<file path=ppt/theme/theme1.xml><?xml version="1.0" encoding="utf-8"?>
<a:theme xmlns:a="http://schemas.openxmlformats.org/drawingml/2006/main" name="GSA Powerpoint template">
  <a:themeElements>
    <a:clrScheme name="GSA Powerpoint templat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10803</TotalTime>
  <Words>259</Words>
  <Application>Microsoft Office PowerPoint</Application>
  <PresentationFormat>On-screen Show (4:3)</PresentationFormat>
  <Paragraphs>74</Paragraphs>
  <Slides>10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Times</vt:lpstr>
      <vt:lpstr>Arial Black</vt:lpstr>
      <vt:lpstr>Arial</vt:lpstr>
      <vt:lpstr>GSA Powerpoint template</vt:lpstr>
      <vt:lpstr>GSA Missing Children Alert Concerned about America’s Children    Dec 2024</vt:lpstr>
      <vt:lpstr>George Louis Valenzuela</vt:lpstr>
      <vt:lpstr>Lowin Martinez Reyes Daniel</vt:lpstr>
      <vt:lpstr>Belki E. Santamaria Armijo</vt:lpstr>
      <vt:lpstr>Mischa Johnson</vt:lpstr>
      <vt:lpstr>GSA Missing Children Alert Concerned about America’s Children    Dec 2024</vt:lpstr>
      <vt:lpstr>Devin Steen</vt:lpstr>
      <vt:lpstr>Lamonte Williams</vt:lpstr>
      <vt:lpstr>Zakaria Maria Nunez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GSA Missing Children Alert Concerned about America’s Children    February 2023</dc:title>
  <dc:creator>MonicaDMorgan</dc:creator>
  <cp:lastModifiedBy>MonicaDMorgan</cp:lastModifiedBy>
  <cp:revision>36</cp:revision>
  <dcterms:modified xsi:type="dcterms:W3CDTF">2024-11-25T17:42:45Z</dcterms:modified>
</cp:coreProperties>
</file>