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3.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4.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5.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6.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theme/theme7.xml" ContentType="application/vnd.openxmlformats-officedocument.theme+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4033" r:id="rId1"/>
    <p:sldMasterId id="2147484034" r:id="rId2"/>
    <p:sldMasterId id="2147484035" r:id="rId3"/>
    <p:sldMasterId id="2147484036" r:id="rId4"/>
    <p:sldMasterId id="2147484037" r:id="rId5"/>
    <p:sldMasterId id="2147484038" r:id="rId6"/>
    <p:sldMasterId id="2147484039" r:id="rId7"/>
    <p:sldMasterId id="2147484040" r:id="rId8"/>
  </p:sldMasterIdLst>
  <p:notesMasterIdLst>
    <p:notesMasterId r:id="rId61"/>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F6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3DD5111-6B45-48E5-987C-830021B161CF}">
  <a:tblStyle styleId="{53DD5111-6B45-48E5-987C-830021B161CF}"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41" autoAdjust="0"/>
  </p:normalViewPr>
  <p:slideViewPr>
    <p:cSldViewPr snapToGrid="0">
      <p:cViewPr varScale="1">
        <p:scale>
          <a:sx n="65" d="100"/>
          <a:sy n="65" d="100"/>
        </p:scale>
        <p:origin x="1064" y="44"/>
      </p:cViewPr>
      <p:guideLst/>
    </p:cSldViewPr>
  </p:slideViewPr>
  <p:outlineViewPr>
    <p:cViewPr>
      <p:scale>
        <a:sx n="33" d="100"/>
        <a:sy n="33" d="100"/>
      </p:scale>
      <p:origin x="0" y="-27931"/>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5" Type="http://schemas.openxmlformats.org/officeDocument/2006/relationships/slideMaster" Target="slideMasters/slideMaster5.xml"/><Relationship Id="rId61" Type="http://schemas.openxmlformats.org/officeDocument/2006/relationships/notesMaster" Target="notesMasters/notesMaster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0"/>
        <p:cNvGrpSpPr/>
        <p:nvPr/>
      </p:nvGrpSpPr>
      <p:grpSpPr>
        <a:xfrm>
          <a:off x="0" y="0"/>
          <a:ext cx="0" cy="0"/>
          <a:chOff x="0" y="0"/>
          <a:chExt cx="0" cy="0"/>
        </a:xfrm>
      </p:grpSpPr>
      <p:sp>
        <p:nvSpPr>
          <p:cNvPr id="2541" name="Google Shape;254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2" name="Google Shape;254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1"/>
        <p:cNvGrpSpPr/>
        <p:nvPr/>
      </p:nvGrpSpPr>
      <p:grpSpPr>
        <a:xfrm>
          <a:off x="0" y="0"/>
          <a:ext cx="0" cy="0"/>
          <a:chOff x="0" y="0"/>
          <a:chExt cx="0" cy="0"/>
        </a:xfrm>
      </p:grpSpPr>
      <p:sp>
        <p:nvSpPr>
          <p:cNvPr id="2642" name="Google Shape;2642;g3da476433b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3" name="Google Shape;2643;g3da476433b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9"/>
        <p:cNvGrpSpPr/>
        <p:nvPr/>
      </p:nvGrpSpPr>
      <p:grpSpPr>
        <a:xfrm>
          <a:off x="0" y="0"/>
          <a:ext cx="0" cy="0"/>
          <a:chOff x="0" y="0"/>
          <a:chExt cx="0" cy="0"/>
        </a:xfrm>
      </p:grpSpPr>
      <p:sp>
        <p:nvSpPr>
          <p:cNvPr id="2650" name="Google Shape;2650;g3da476433bb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1" name="Google Shape;2651;g3da476433bb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2"/>
        <p:cNvGrpSpPr/>
        <p:nvPr/>
      </p:nvGrpSpPr>
      <p:grpSpPr>
        <a:xfrm>
          <a:off x="0" y="0"/>
          <a:ext cx="0" cy="0"/>
          <a:chOff x="0" y="0"/>
          <a:chExt cx="0" cy="0"/>
        </a:xfrm>
      </p:grpSpPr>
      <p:sp>
        <p:nvSpPr>
          <p:cNvPr id="2683" name="Google Shape;2683;g3d22f92dd6d_3_12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84" name="Google Shape;2684;g3d22f92dd6d_3_12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3"/>
        <p:cNvGrpSpPr/>
        <p:nvPr/>
      </p:nvGrpSpPr>
      <p:grpSpPr>
        <a:xfrm>
          <a:off x="0" y="0"/>
          <a:ext cx="0" cy="0"/>
          <a:chOff x="0" y="0"/>
          <a:chExt cx="0" cy="0"/>
        </a:xfrm>
      </p:grpSpPr>
      <p:sp>
        <p:nvSpPr>
          <p:cNvPr id="2694" name="Google Shape;2694;g3d22f92dd6d_3_12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95" name="Google Shape;2695;g3d22f92dd6d_3_12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3"/>
        <p:cNvGrpSpPr/>
        <p:nvPr/>
      </p:nvGrpSpPr>
      <p:grpSpPr>
        <a:xfrm>
          <a:off x="0" y="0"/>
          <a:ext cx="0" cy="0"/>
          <a:chOff x="0" y="0"/>
          <a:chExt cx="0" cy="0"/>
        </a:xfrm>
      </p:grpSpPr>
      <p:sp>
        <p:nvSpPr>
          <p:cNvPr id="2704" name="Google Shape;2704;g3d22f92dd6d_3_12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05" name="Google Shape;2705;g3d22f92dd6d_3_12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3"/>
        <p:cNvGrpSpPr/>
        <p:nvPr/>
      </p:nvGrpSpPr>
      <p:grpSpPr>
        <a:xfrm>
          <a:off x="0" y="0"/>
          <a:ext cx="0" cy="0"/>
          <a:chOff x="0" y="0"/>
          <a:chExt cx="0" cy="0"/>
        </a:xfrm>
      </p:grpSpPr>
      <p:sp>
        <p:nvSpPr>
          <p:cNvPr id="2714" name="Google Shape;2714;g3d22f92dd6d_3_12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15" name="Google Shape;2715;g3d22f92dd6d_3_12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5"/>
        <p:cNvGrpSpPr/>
        <p:nvPr/>
      </p:nvGrpSpPr>
      <p:grpSpPr>
        <a:xfrm>
          <a:off x="0" y="0"/>
          <a:ext cx="0" cy="0"/>
          <a:chOff x="0" y="0"/>
          <a:chExt cx="0" cy="0"/>
        </a:xfrm>
      </p:grpSpPr>
      <p:sp>
        <p:nvSpPr>
          <p:cNvPr id="2726" name="Google Shape;2726;g3d22f92dd6d_3_13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27" name="Google Shape;2727;g3d22f92dd6d_3_13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5"/>
        <p:cNvGrpSpPr/>
        <p:nvPr/>
      </p:nvGrpSpPr>
      <p:grpSpPr>
        <a:xfrm>
          <a:off x="0" y="0"/>
          <a:ext cx="0" cy="0"/>
          <a:chOff x="0" y="0"/>
          <a:chExt cx="0" cy="0"/>
        </a:xfrm>
      </p:grpSpPr>
      <p:sp>
        <p:nvSpPr>
          <p:cNvPr id="2736" name="Google Shape;2736;g3d22f92dd6d_3_13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37" name="Google Shape;2737;g3d22f92dd6d_3_13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5"/>
        <p:cNvGrpSpPr/>
        <p:nvPr/>
      </p:nvGrpSpPr>
      <p:grpSpPr>
        <a:xfrm>
          <a:off x="0" y="0"/>
          <a:ext cx="0" cy="0"/>
          <a:chOff x="0" y="0"/>
          <a:chExt cx="0" cy="0"/>
        </a:xfrm>
      </p:grpSpPr>
      <p:sp>
        <p:nvSpPr>
          <p:cNvPr id="2746" name="Google Shape;2746;g3d22f92dd6d_3_13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47" name="Google Shape;2747;g3d22f92dd6d_3_13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7"/>
        <p:cNvGrpSpPr/>
        <p:nvPr/>
      </p:nvGrpSpPr>
      <p:grpSpPr>
        <a:xfrm>
          <a:off x="0" y="0"/>
          <a:ext cx="0" cy="0"/>
          <a:chOff x="0" y="0"/>
          <a:chExt cx="0" cy="0"/>
        </a:xfrm>
      </p:grpSpPr>
      <p:sp>
        <p:nvSpPr>
          <p:cNvPr id="2758" name="Google Shape;2758;g3d22f92dd6d_3_13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59" name="Google Shape;2759;g3d22f92dd6d_3_13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8"/>
        <p:cNvGrpSpPr/>
        <p:nvPr/>
      </p:nvGrpSpPr>
      <p:grpSpPr>
        <a:xfrm>
          <a:off x="0" y="0"/>
          <a:ext cx="0" cy="0"/>
          <a:chOff x="0" y="0"/>
          <a:chExt cx="0" cy="0"/>
        </a:xfrm>
      </p:grpSpPr>
      <p:sp>
        <p:nvSpPr>
          <p:cNvPr id="2549" name="Google Shape;2549;g3d0e6622c4c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0" name="Google Shape;2550;g3d0e6622c4c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7"/>
        <p:cNvGrpSpPr/>
        <p:nvPr/>
      </p:nvGrpSpPr>
      <p:grpSpPr>
        <a:xfrm>
          <a:off x="0" y="0"/>
          <a:ext cx="0" cy="0"/>
          <a:chOff x="0" y="0"/>
          <a:chExt cx="0" cy="0"/>
        </a:xfrm>
      </p:grpSpPr>
      <p:sp>
        <p:nvSpPr>
          <p:cNvPr id="2768" name="Google Shape;2768;g3d22f92dd6d_3_13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69" name="Google Shape;2769;g3d22f92dd6d_3_13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7"/>
        <p:cNvGrpSpPr/>
        <p:nvPr/>
      </p:nvGrpSpPr>
      <p:grpSpPr>
        <a:xfrm>
          <a:off x="0" y="0"/>
          <a:ext cx="0" cy="0"/>
          <a:chOff x="0" y="0"/>
          <a:chExt cx="0" cy="0"/>
        </a:xfrm>
      </p:grpSpPr>
      <p:sp>
        <p:nvSpPr>
          <p:cNvPr id="2778" name="Google Shape;2778;g3d22f92dd6d_3_13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79" name="Google Shape;2779;g3d22f92dd6d_3_13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7"/>
        <p:cNvGrpSpPr/>
        <p:nvPr/>
      </p:nvGrpSpPr>
      <p:grpSpPr>
        <a:xfrm>
          <a:off x="0" y="0"/>
          <a:ext cx="0" cy="0"/>
          <a:chOff x="0" y="0"/>
          <a:chExt cx="0" cy="0"/>
        </a:xfrm>
      </p:grpSpPr>
      <p:sp>
        <p:nvSpPr>
          <p:cNvPr id="2788" name="Google Shape;2788;g3d22f92dd6d_3_13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89" name="Google Shape;2789;g3d22f92dd6d_3_13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7"/>
        <p:cNvGrpSpPr/>
        <p:nvPr/>
      </p:nvGrpSpPr>
      <p:grpSpPr>
        <a:xfrm>
          <a:off x="0" y="0"/>
          <a:ext cx="0" cy="0"/>
          <a:chOff x="0" y="0"/>
          <a:chExt cx="0" cy="0"/>
        </a:xfrm>
      </p:grpSpPr>
      <p:sp>
        <p:nvSpPr>
          <p:cNvPr id="2798" name="Google Shape;2798;g3d22f92dd6d_3_17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99" name="Google Shape;2799;g3d22f92dd6d_3_17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0"/>
        <p:cNvGrpSpPr/>
        <p:nvPr/>
      </p:nvGrpSpPr>
      <p:grpSpPr>
        <a:xfrm>
          <a:off x="0" y="0"/>
          <a:ext cx="0" cy="0"/>
          <a:chOff x="0" y="0"/>
          <a:chExt cx="0" cy="0"/>
        </a:xfrm>
      </p:grpSpPr>
      <p:sp>
        <p:nvSpPr>
          <p:cNvPr id="2811" name="Google Shape;2811;g3d22f92dd6d_3_17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12" name="Google Shape;2812;g3d22f92dd6d_3_17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1"/>
        <p:cNvGrpSpPr/>
        <p:nvPr/>
      </p:nvGrpSpPr>
      <p:grpSpPr>
        <a:xfrm>
          <a:off x="0" y="0"/>
          <a:ext cx="0" cy="0"/>
          <a:chOff x="0" y="0"/>
          <a:chExt cx="0" cy="0"/>
        </a:xfrm>
      </p:grpSpPr>
      <p:sp>
        <p:nvSpPr>
          <p:cNvPr id="2822" name="Google Shape;2822;g3da476433bb_0_2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3" name="Google Shape;2823;g3da476433bb_0_2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5"/>
        <p:cNvGrpSpPr/>
        <p:nvPr/>
      </p:nvGrpSpPr>
      <p:grpSpPr>
        <a:xfrm>
          <a:off x="0" y="0"/>
          <a:ext cx="0" cy="0"/>
          <a:chOff x="0" y="0"/>
          <a:chExt cx="0" cy="0"/>
        </a:xfrm>
      </p:grpSpPr>
      <p:sp>
        <p:nvSpPr>
          <p:cNvPr id="2836" name="Google Shape;2836;g3da476433bb_0_2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7" name="Google Shape;2837;g3da476433bb_0_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1"/>
        <p:cNvGrpSpPr/>
        <p:nvPr/>
      </p:nvGrpSpPr>
      <p:grpSpPr>
        <a:xfrm>
          <a:off x="0" y="0"/>
          <a:ext cx="0" cy="0"/>
          <a:chOff x="0" y="0"/>
          <a:chExt cx="0" cy="0"/>
        </a:xfrm>
      </p:grpSpPr>
      <p:sp>
        <p:nvSpPr>
          <p:cNvPr id="2842" name="Google Shape;2842;g3d0e6622c4c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3" name="Google Shape;2843;g3d0e6622c4c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9"/>
        <p:cNvGrpSpPr/>
        <p:nvPr/>
      </p:nvGrpSpPr>
      <p:grpSpPr>
        <a:xfrm>
          <a:off x="0" y="0"/>
          <a:ext cx="0" cy="0"/>
          <a:chOff x="0" y="0"/>
          <a:chExt cx="0" cy="0"/>
        </a:xfrm>
      </p:grpSpPr>
      <p:sp>
        <p:nvSpPr>
          <p:cNvPr id="2850" name="Google Shape;2850;g3da476433bb_0_3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1" name="Google Shape;2851;g3da476433bb_0_3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7"/>
        <p:cNvGrpSpPr/>
        <p:nvPr/>
      </p:nvGrpSpPr>
      <p:grpSpPr>
        <a:xfrm>
          <a:off x="0" y="0"/>
          <a:ext cx="0" cy="0"/>
          <a:chOff x="0" y="0"/>
          <a:chExt cx="0" cy="0"/>
        </a:xfrm>
      </p:grpSpPr>
      <p:sp>
        <p:nvSpPr>
          <p:cNvPr id="2858" name="Google Shape;2858;g3d269ffc37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9" name="Google Shape;2859;g3d269ffc37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7"/>
        <p:cNvGrpSpPr/>
        <p:nvPr/>
      </p:nvGrpSpPr>
      <p:grpSpPr>
        <a:xfrm>
          <a:off x="0" y="0"/>
          <a:ext cx="0" cy="0"/>
          <a:chOff x="0" y="0"/>
          <a:chExt cx="0" cy="0"/>
        </a:xfrm>
      </p:grpSpPr>
      <p:sp>
        <p:nvSpPr>
          <p:cNvPr id="2558" name="Google Shape;2558;g3da476433b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9" name="Google Shape;2559;g3da476433b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5"/>
        <p:cNvGrpSpPr/>
        <p:nvPr/>
      </p:nvGrpSpPr>
      <p:grpSpPr>
        <a:xfrm>
          <a:off x="0" y="0"/>
          <a:ext cx="0" cy="0"/>
          <a:chOff x="0" y="0"/>
          <a:chExt cx="0" cy="0"/>
        </a:xfrm>
      </p:grpSpPr>
      <p:sp>
        <p:nvSpPr>
          <p:cNvPr id="2866" name="Google Shape;2866;g3da476433bb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7" name="Google Shape;2867;g3da476433bb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1"/>
        <p:cNvGrpSpPr/>
        <p:nvPr/>
      </p:nvGrpSpPr>
      <p:grpSpPr>
        <a:xfrm>
          <a:off x="0" y="0"/>
          <a:ext cx="0" cy="0"/>
          <a:chOff x="0" y="0"/>
          <a:chExt cx="0" cy="0"/>
        </a:xfrm>
      </p:grpSpPr>
      <p:sp>
        <p:nvSpPr>
          <p:cNvPr id="2872" name="Google Shape;2872;g3da476433bb_0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3" name="Google Shape;2873;g3da476433bb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9"/>
        <p:cNvGrpSpPr/>
        <p:nvPr/>
      </p:nvGrpSpPr>
      <p:grpSpPr>
        <a:xfrm>
          <a:off x="0" y="0"/>
          <a:ext cx="0" cy="0"/>
          <a:chOff x="0" y="0"/>
          <a:chExt cx="0" cy="0"/>
        </a:xfrm>
      </p:grpSpPr>
      <p:sp>
        <p:nvSpPr>
          <p:cNvPr id="2880" name="Google Shape;2880;g3da476433bb_0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1" name="Google Shape;2881;g3da476433bb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7"/>
        <p:cNvGrpSpPr/>
        <p:nvPr/>
      </p:nvGrpSpPr>
      <p:grpSpPr>
        <a:xfrm>
          <a:off x="0" y="0"/>
          <a:ext cx="0" cy="0"/>
          <a:chOff x="0" y="0"/>
          <a:chExt cx="0" cy="0"/>
        </a:xfrm>
      </p:grpSpPr>
      <p:sp>
        <p:nvSpPr>
          <p:cNvPr id="2888" name="Google Shape;2888;g3d0e6622c4c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9" name="Google Shape;2889;g3d0e6622c4c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3"/>
        <p:cNvGrpSpPr/>
        <p:nvPr/>
      </p:nvGrpSpPr>
      <p:grpSpPr>
        <a:xfrm>
          <a:off x="0" y="0"/>
          <a:ext cx="0" cy="0"/>
          <a:chOff x="0" y="0"/>
          <a:chExt cx="0" cy="0"/>
        </a:xfrm>
      </p:grpSpPr>
      <p:sp>
        <p:nvSpPr>
          <p:cNvPr id="2894" name="Google Shape;2894;g3d23b4ec4dd_3_8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95" name="Google Shape;2895;g3d23b4ec4dd_3_8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0"/>
        <p:cNvGrpSpPr/>
        <p:nvPr/>
      </p:nvGrpSpPr>
      <p:grpSpPr>
        <a:xfrm>
          <a:off x="0" y="0"/>
          <a:ext cx="0" cy="0"/>
          <a:chOff x="0" y="0"/>
          <a:chExt cx="0" cy="0"/>
        </a:xfrm>
      </p:grpSpPr>
      <p:sp>
        <p:nvSpPr>
          <p:cNvPr id="2901" name="Google Shape;2901;g3d23b4ec4dd_3_8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02" name="Google Shape;2902;g3d23b4ec4dd_3_8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8"/>
        <p:cNvGrpSpPr/>
        <p:nvPr/>
      </p:nvGrpSpPr>
      <p:grpSpPr>
        <a:xfrm>
          <a:off x="0" y="0"/>
          <a:ext cx="0" cy="0"/>
          <a:chOff x="0" y="0"/>
          <a:chExt cx="0" cy="0"/>
        </a:xfrm>
      </p:grpSpPr>
      <p:sp>
        <p:nvSpPr>
          <p:cNvPr id="2909" name="Google Shape;2909;g3da476433bb_0_3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0" name="Google Shape;2910;g3da476433bb_0_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4"/>
        <p:cNvGrpSpPr/>
        <p:nvPr/>
      </p:nvGrpSpPr>
      <p:grpSpPr>
        <a:xfrm>
          <a:off x="0" y="0"/>
          <a:ext cx="0" cy="0"/>
          <a:chOff x="0" y="0"/>
          <a:chExt cx="0" cy="0"/>
        </a:xfrm>
      </p:grpSpPr>
      <p:sp>
        <p:nvSpPr>
          <p:cNvPr id="2915" name="Google Shape;2915;g3d23b4ec4dd_3_8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16" name="Google Shape;2916;g3d23b4ec4dd_3_8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5"/>
        <p:cNvGrpSpPr/>
        <p:nvPr/>
      </p:nvGrpSpPr>
      <p:grpSpPr>
        <a:xfrm>
          <a:off x="0" y="0"/>
          <a:ext cx="0" cy="0"/>
          <a:chOff x="0" y="0"/>
          <a:chExt cx="0" cy="0"/>
        </a:xfrm>
      </p:grpSpPr>
      <p:sp>
        <p:nvSpPr>
          <p:cNvPr id="2926" name="Google Shape;2926;g3da476433bb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7" name="Google Shape;2927;g3da476433bb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8"/>
        <p:cNvGrpSpPr/>
        <p:nvPr/>
      </p:nvGrpSpPr>
      <p:grpSpPr>
        <a:xfrm>
          <a:off x="0" y="0"/>
          <a:ext cx="0" cy="0"/>
          <a:chOff x="0" y="0"/>
          <a:chExt cx="0" cy="0"/>
        </a:xfrm>
      </p:grpSpPr>
      <p:sp>
        <p:nvSpPr>
          <p:cNvPr id="2939" name="Google Shape;2939;g3da476433bb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0" name="Google Shape;2940;g3da476433bb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3"/>
        <p:cNvGrpSpPr/>
        <p:nvPr/>
      </p:nvGrpSpPr>
      <p:grpSpPr>
        <a:xfrm>
          <a:off x="0" y="0"/>
          <a:ext cx="0" cy="0"/>
          <a:chOff x="0" y="0"/>
          <a:chExt cx="0" cy="0"/>
        </a:xfrm>
      </p:grpSpPr>
      <p:sp>
        <p:nvSpPr>
          <p:cNvPr id="2564" name="Google Shape;2564;g3da476433bb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5" name="Google Shape;2565;g3da476433bb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6"/>
        <p:cNvGrpSpPr/>
        <p:nvPr/>
      </p:nvGrpSpPr>
      <p:grpSpPr>
        <a:xfrm>
          <a:off x="0" y="0"/>
          <a:ext cx="0" cy="0"/>
          <a:chOff x="0" y="0"/>
          <a:chExt cx="0" cy="0"/>
        </a:xfrm>
      </p:grpSpPr>
      <p:sp>
        <p:nvSpPr>
          <p:cNvPr id="2947" name="Google Shape;2947;g3da476433bb_0_3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8" name="Google Shape;2948;g3da476433bb_0_3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2"/>
        <p:cNvGrpSpPr/>
        <p:nvPr/>
      </p:nvGrpSpPr>
      <p:grpSpPr>
        <a:xfrm>
          <a:off x="0" y="0"/>
          <a:ext cx="0" cy="0"/>
          <a:chOff x="0" y="0"/>
          <a:chExt cx="0" cy="0"/>
        </a:xfrm>
      </p:grpSpPr>
      <p:sp>
        <p:nvSpPr>
          <p:cNvPr id="2953" name="Google Shape;2953;g3da476433bb_0_3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4" name="Google Shape;2954;g3da476433bb_0_3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5"/>
        <p:cNvGrpSpPr/>
        <p:nvPr/>
      </p:nvGrpSpPr>
      <p:grpSpPr>
        <a:xfrm>
          <a:off x="0" y="0"/>
          <a:ext cx="0" cy="0"/>
          <a:chOff x="0" y="0"/>
          <a:chExt cx="0" cy="0"/>
        </a:xfrm>
      </p:grpSpPr>
      <p:sp>
        <p:nvSpPr>
          <p:cNvPr id="2966" name="Google Shape;2966;g3da476433bb_0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7" name="Google Shape;2967;g3da476433bb_0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5"/>
        <p:cNvGrpSpPr/>
        <p:nvPr/>
      </p:nvGrpSpPr>
      <p:grpSpPr>
        <a:xfrm>
          <a:off x="0" y="0"/>
          <a:ext cx="0" cy="0"/>
          <a:chOff x="0" y="0"/>
          <a:chExt cx="0" cy="0"/>
        </a:xfrm>
      </p:grpSpPr>
      <p:sp>
        <p:nvSpPr>
          <p:cNvPr id="2976" name="Google Shape;2976;g3da476433bb_0_3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7" name="Google Shape;2977;g3da476433bb_0_3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3"/>
        <p:cNvGrpSpPr/>
        <p:nvPr/>
      </p:nvGrpSpPr>
      <p:grpSpPr>
        <a:xfrm>
          <a:off x="0" y="0"/>
          <a:ext cx="0" cy="0"/>
          <a:chOff x="0" y="0"/>
          <a:chExt cx="0" cy="0"/>
        </a:xfrm>
      </p:grpSpPr>
      <p:sp>
        <p:nvSpPr>
          <p:cNvPr id="2984" name="Google Shape;2984;g3d24b930c8b_3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5" name="Google Shape;2985;g3d24b930c8b_3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1"/>
        <p:cNvGrpSpPr/>
        <p:nvPr/>
      </p:nvGrpSpPr>
      <p:grpSpPr>
        <a:xfrm>
          <a:off x="0" y="0"/>
          <a:ext cx="0" cy="0"/>
          <a:chOff x="0" y="0"/>
          <a:chExt cx="0" cy="0"/>
        </a:xfrm>
      </p:grpSpPr>
      <p:sp>
        <p:nvSpPr>
          <p:cNvPr id="2992" name="Google Shape;2992;g3da476433bb_0_3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3" name="Google Shape;2993;g3da476433bb_0_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9"/>
        <p:cNvGrpSpPr/>
        <p:nvPr/>
      </p:nvGrpSpPr>
      <p:grpSpPr>
        <a:xfrm>
          <a:off x="0" y="0"/>
          <a:ext cx="0" cy="0"/>
          <a:chOff x="0" y="0"/>
          <a:chExt cx="0" cy="0"/>
        </a:xfrm>
      </p:grpSpPr>
      <p:sp>
        <p:nvSpPr>
          <p:cNvPr id="3000" name="Google Shape;3000;g3da476433bb_0_3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1" name="Google Shape;3001;g3da476433bb_0_3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7"/>
        <p:cNvGrpSpPr/>
        <p:nvPr/>
      </p:nvGrpSpPr>
      <p:grpSpPr>
        <a:xfrm>
          <a:off x="0" y="0"/>
          <a:ext cx="0" cy="0"/>
          <a:chOff x="0" y="0"/>
          <a:chExt cx="0" cy="0"/>
        </a:xfrm>
      </p:grpSpPr>
      <p:sp>
        <p:nvSpPr>
          <p:cNvPr id="3008" name="Google Shape;3008;g3da476433bb_0_3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9" name="Google Shape;3009;g3da476433bb_0_3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5"/>
        <p:cNvGrpSpPr/>
        <p:nvPr/>
      </p:nvGrpSpPr>
      <p:grpSpPr>
        <a:xfrm>
          <a:off x="0" y="0"/>
          <a:ext cx="0" cy="0"/>
          <a:chOff x="0" y="0"/>
          <a:chExt cx="0" cy="0"/>
        </a:xfrm>
      </p:grpSpPr>
      <p:sp>
        <p:nvSpPr>
          <p:cNvPr id="3016" name="Google Shape;3016;g3d23b4ec4dd_5_3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7" name="Google Shape;3017;g3d23b4ec4dd_5_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6"/>
        <p:cNvGrpSpPr/>
        <p:nvPr/>
      </p:nvGrpSpPr>
      <p:grpSpPr>
        <a:xfrm>
          <a:off x="0" y="0"/>
          <a:ext cx="0" cy="0"/>
          <a:chOff x="0" y="0"/>
          <a:chExt cx="0" cy="0"/>
        </a:xfrm>
      </p:grpSpPr>
      <p:sp>
        <p:nvSpPr>
          <p:cNvPr id="3027" name="Google Shape;3027;g3d23b4ec4dd_5_3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8" name="Google Shape;3028;g3d23b4ec4dd_5_3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5"/>
        <p:cNvGrpSpPr/>
        <p:nvPr/>
      </p:nvGrpSpPr>
      <p:grpSpPr>
        <a:xfrm>
          <a:off x="0" y="0"/>
          <a:ext cx="0" cy="0"/>
          <a:chOff x="0" y="0"/>
          <a:chExt cx="0" cy="0"/>
        </a:xfrm>
      </p:grpSpPr>
      <p:sp>
        <p:nvSpPr>
          <p:cNvPr id="2586" name="Google Shape;2586;g3da476433bb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7" name="Google Shape;2587;g3da476433bb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7"/>
        <p:cNvGrpSpPr/>
        <p:nvPr/>
      </p:nvGrpSpPr>
      <p:grpSpPr>
        <a:xfrm>
          <a:off x="0" y="0"/>
          <a:ext cx="0" cy="0"/>
          <a:chOff x="0" y="0"/>
          <a:chExt cx="0" cy="0"/>
        </a:xfrm>
      </p:grpSpPr>
      <p:sp>
        <p:nvSpPr>
          <p:cNvPr id="3038" name="Google Shape;3038;g3da476433bb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9" name="Google Shape;3039;g3da476433bb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3"/>
        <p:cNvGrpSpPr/>
        <p:nvPr/>
      </p:nvGrpSpPr>
      <p:grpSpPr>
        <a:xfrm>
          <a:off x="0" y="0"/>
          <a:ext cx="0" cy="0"/>
          <a:chOff x="0" y="0"/>
          <a:chExt cx="0" cy="0"/>
        </a:xfrm>
      </p:grpSpPr>
      <p:sp>
        <p:nvSpPr>
          <p:cNvPr id="3044" name="Google Shape;3044;g3d0e6622c4c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5" name="Google Shape;3045;g3d0e6622c4c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7"/>
        <p:cNvGrpSpPr/>
        <p:nvPr/>
      </p:nvGrpSpPr>
      <p:grpSpPr>
        <a:xfrm>
          <a:off x="0" y="0"/>
          <a:ext cx="0" cy="0"/>
          <a:chOff x="0" y="0"/>
          <a:chExt cx="0" cy="0"/>
        </a:xfrm>
      </p:grpSpPr>
      <p:sp>
        <p:nvSpPr>
          <p:cNvPr id="3048" name="Google Shape;3048;g3d0e6622c4c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9" name="Google Shape;3049;g3d0e6622c4c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1"/>
        <p:cNvGrpSpPr/>
        <p:nvPr/>
      </p:nvGrpSpPr>
      <p:grpSpPr>
        <a:xfrm>
          <a:off x="0" y="0"/>
          <a:ext cx="0" cy="0"/>
          <a:chOff x="0" y="0"/>
          <a:chExt cx="0" cy="0"/>
        </a:xfrm>
      </p:grpSpPr>
      <p:sp>
        <p:nvSpPr>
          <p:cNvPr id="2592" name="Google Shape;2592;g3da476433b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3" name="Google Shape;2593;g3da476433b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9"/>
        <p:cNvGrpSpPr/>
        <p:nvPr/>
      </p:nvGrpSpPr>
      <p:grpSpPr>
        <a:xfrm>
          <a:off x="0" y="0"/>
          <a:ext cx="0" cy="0"/>
          <a:chOff x="0" y="0"/>
          <a:chExt cx="0" cy="0"/>
        </a:xfrm>
      </p:grpSpPr>
      <p:sp>
        <p:nvSpPr>
          <p:cNvPr id="2600" name="Google Shape;2600;g3d24b930c8b_1_4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01" name="Google Shape;2601;g3d24b930c8b_1_4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1"/>
        <p:cNvGrpSpPr/>
        <p:nvPr/>
      </p:nvGrpSpPr>
      <p:grpSpPr>
        <a:xfrm>
          <a:off x="0" y="0"/>
          <a:ext cx="0" cy="0"/>
          <a:chOff x="0" y="0"/>
          <a:chExt cx="0" cy="0"/>
        </a:xfrm>
      </p:grpSpPr>
      <p:sp>
        <p:nvSpPr>
          <p:cNvPr id="2612" name="Google Shape;2612;g3da476433bb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3" name="Google Shape;2613;g3da476433bb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7"/>
        <p:cNvGrpSpPr/>
        <p:nvPr/>
      </p:nvGrpSpPr>
      <p:grpSpPr>
        <a:xfrm>
          <a:off x="0" y="0"/>
          <a:ext cx="0" cy="0"/>
          <a:chOff x="0" y="0"/>
          <a:chExt cx="0" cy="0"/>
        </a:xfrm>
      </p:grpSpPr>
      <p:sp>
        <p:nvSpPr>
          <p:cNvPr id="2618" name="Google Shape;2618;g3d22f92dd6d_3_8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19" name="Google Shape;2619;g3d22f92dd6d_3_8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2.jpe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3.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8.png"/><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9.png"/><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9.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2.jpeg"/><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3.png"/><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6.png"/><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7.png"/><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9.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2.png"/><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0.png"/><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1.png"/><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4.png"/><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3.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5.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5.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5.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5.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5.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5.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5.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2.jpeg"/><Relationship Id="rId1" Type="http://schemas.openxmlformats.org/officeDocument/2006/relationships/slideMaster" Target="../slideMasters/slideMaster5.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3.png"/><Relationship Id="rId1" Type="http://schemas.openxmlformats.org/officeDocument/2006/relationships/slideMaster" Target="../slideMasters/slideMaster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6.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1.jpeg"/><Relationship Id="rId1" Type="http://schemas.openxmlformats.org/officeDocument/2006/relationships/slideMaster" Target="../slideMasters/slideMaster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2.pn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3.png"/><Relationship Id="rId1" Type="http://schemas.openxmlformats.org/officeDocument/2006/relationships/slideMaster" Target="../slideMasters/slideMaster6.xml"/></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6.png"/><Relationship Id="rId1" Type="http://schemas.openxmlformats.org/officeDocument/2006/relationships/slideMaster" Target="../slideMasters/slideMaster6.xml"/></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7.png"/><Relationship Id="rId1" Type="http://schemas.openxmlformats.org/officeDocument/2006/relationships/slideMaster" Target="../slideMasters/slideMaster6.xml"/></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8.png"/><Relationship Id="rId1" Type="http://schemas.openxmlformats.org/officeDocument/2006/relationships/slideMaster" Target="../slideMasters/slideMaster6.xml"/></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9.png"/><Relationship Id="rId1" Type="http://schemas.openxmlformats.org/officeDocument/2006/relationships/slideMaster" Target="../slideMasters/slideMaster6.xml"/></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0.png"/><Relationship Id="rId1" Type="http://schemas.openxmlformats.org/officeDocument/2006/relationships/slideMaster" Target="../slideMasters/slideMaster6.xml"/></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1.png"/><Relationship Id="rId1" Type="http://schemas.openxmlformats.org/officeDocument/2006/relationships/slideMaster" Target="../slideMasters/slideMaster6.xml"/></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2.png"/><Relationship Id="rId1" Type="http://schemas.openxmlformats.org/officeDocument/2006/relationships/slideMaster" Target="../slideMasters/slideMaster6.xml"/></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3.pn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4.png"/><Relationship Id="rId1" Type="http://schemas.openxmlformats.org/officeDocument/2006/relationships/slideMaster" Target="../slideMasters/slideMaster6.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6.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6.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Master" Target="../slideMasters/slideMaster6.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Master" Target="../slideMasters/slideMaster6.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6.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6.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2.jpeg"/><Relationship Id="rId1" Type="http://schemas.openxmlformats.org/officeDocument/2006/relationships/slideMaster" Target="../slideMasters/slideMaster6.xml"/></Relationships>
</file>

<file path=ppt/slideLayouts/_rels/slideLayout30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3.png"/><Relationship Id="rId1" Type="http://schemas.openxmlformats.org/officeDocument/2006/relationships/slideMaster" Target="../slideMasters/slideMaster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Master" Target="../slideMasters/slideMaster7.xml"/></Relationships>
</file>

<file path=ppt/slideLayouts/_rels/slideLayout3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77.png"/><Relationship Id="rId1" Type="http://schemas.openxmlformats.org/officeDocument/2006/relationships/slideMaster" Target="../slideMasters/slideMaster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3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78.jpeg"/><Relationship Id="rId1" Type="http://schemas.openxmlformats.org/officeDocument/2006/relationships/slideMaster" Target="../slideMasters/slideMaster7.xml"/></Relationships>
</file>

<file path=ppt/slideLayouts/_rels/slideLayout3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79.jpeg"/><Relationship Id="rId1" Type="http://schemas.openxmlformats.org/officeDocument/2006/relationships/slideMaster" Target="../slideMasters/slideMaster7.xml"/></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0.png"/><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Master" Target="../slideMasters/slideMaster7.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7.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3.png"/><Relationship Id="rId1" Type="http://schemas.openxmlformats.org/officeDocument/2006/relationships/slideMaster" Target="../slideMasters/slideMaster7.xml"/></Relationships>
</file>

<file path=ppt/slideLayouts/_rels/slideLayout3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4.png"/><Relationship Id="rId1" Type="http://schemas.openxmlformats.org/officeDocument/2006/relationships/slideMaster" Target="../slideMasters/slideMaster7.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5.png"/><Relationship Id="rId1" Type="http://schemas.openxmlformats.org/officeDocument/2006/relationships/slideMaster" Target="../slideMasters/slideMaster7.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7.xml"/></Relationships>
</file>

<file path=ppt/slideLayouts/_rels/slideLayout348.xml.rels><?xml version="1.0" encoding="UTF-8" standalone="yes"?>
<Relationships xmlns="http://schemas.openxmlformats.org/package/2006/relationships"><Relationship Id="rId3" Type="http://schemas.openxmlformats.org/officeDocument/2006/relationships/image" Target="../media/image87.gif"/><Relationship Id="rId2" Type="http://schemas.openxmlformats.org/officeDocument/2006/relationships/image" Target="../media/image86.png"/><Relationship Id="rId1" Type="http://schemas.openxmlformats.org/officeDocument/2006/relationships/slideMaster" Target="../slideMasters/slideMaster7.xml"/></Relationships>
</file>

<file path=ppt/slideLayouts/_rels/slideLayout34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7.xml"/></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7.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7.xml"/></Relationships>
</file>

<file path=ppt/slideLayouts/_rels/slideLayout35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7.xml"/></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7.xml"/></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7.xml"/></Relationships>
</file>

<file path=ppt/slideLayouts/_rels/slideLayout35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7.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2.jpeg"/><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Layouts/_rels/slideLayout3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89.png"/><Relationship Id="rId1" Type="http://schemas.openxmlformats.org/officeDocument/2006/relationships/slideMaster" Target="../slideMasters/slideMaster7.xml"/></Relationships>
</file>

<file path=ppt/slideLayouts/_rels/slideLayout36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90.png"/><Relationship Id="rId1" Type="http://schemas.openxmlformats.org/officeDocument/2006/relationships/slideMaster" Target="../slideMasters/slideMaster7.xml"/></Relationships>
</file>

<file path=ppt/slideLayouts/_rels/slideLayout36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51.png"/><Relationship Id="rId1" Type="http://schemas.openxmlformats.org/officeDocument/2006/relationships/slideMaster" Target="../slideMasters/slideMaster7.xml"/></Relationships>
</file>

<file path=ppt/slideLayouts/_rels/slideLayout36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92.png"/><Relationship Id="rId1" Type="http://schemas.openxmlformats.org/officeDocument/2006/relationships/slideMaster" Target="../slideMasters/slideMaster7.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Master" Target="../slideMasters/slideMaster7.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7.xml"/></Relationships>
</file>

<file path=ppt/slideLayouts/_rels/slideLayout37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Master" Target="../slideMasters/slideMaster7.xml"/></Relationships>
</file>

<file path=ppt/slideLayouts/_rels/slideLayout37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Master" Target="../slideMasters/slideMaster7.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Master" Target="../slideMasters/slideMaster7.xml"/></Relationships>
</file>

<file path=ppt/slideLayouts/_rels/slideLayout3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Master" Target="../slideMasters/slideMaster8.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4.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2.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3.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Google Shape;13;p2"/>
          <p:cNvSpPr txBox="1">
            <a:spLocks noGrp="1"/>
          </p:cNvSpPr>
          <p:nvPr>
            <p:ph type="sldNum" idx="12"/>
          </p:nvPr>
        </p:nvSpPr>
        <p:spPr>
          <a:xfrm>
            <a:off x="8472458" y="47775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4" name="Google Shape;14;p2"/>
          <p:cNvSpPr/>
          <p:nvPr/>
        </p:nvSpPr>
        <p:spPr>
          <a:xfrm>
            <a:off x="9525" y="0"/>
            <a:ext cx="9144000" cy="1033500"/>
          </a:xfrm>
          <a:prstGeom prst="rect">
            <a:avLst/>
          </a:prstGeom>
          <a:solidFill>
            <a:srgbClr val="FFFFFF"/>
          </a:solidFill>
          <a:ln>
            <a:noFill/>
          </a:ln>
        </p:spPr>
        <p:txBody>
          <a:bodyPr spcFirstLastPara="1" wrap="square" lIns="45725" tIns="45725" rIns="45725" bIns="45725" anchor="ctr" anchorCtr="0">
            <a:noAutofit/>
          </a:bodyPr>
          <a:lstStyle/>
          <a:p>
            <a:pPr marL="0" lvl="0" indent="0" algn="ctr" rtl="0">
              <a:spcBef>
                <a:spcPts val="0"/>
              </a:spcBef>
              <a:spcAft>
                <a:spcPts val="0"/>
              </a:spcAft>
              <a:buNone/>
            </a:pPr>
            <a:endParaRPr sz="700">
              <a:latin typeface="Century Gothic"/>
              <a:ea typeface="Century Gothic"/>
              <a:cs typeface="Century Gothic"/>
              <a:sym typeface="Century Gothic"/>
            </a:endParaRPr>
          </a:p>
        </p:txBody>
      </p:sp>
      <p:pic>
        <p:nvPicPr>
          <p:cNvPr id="15" name="Google Shape;15;p2" title="GSA Star Mark 250 2026 Logo STARMARK SIGNATURE_300dpi.png"/>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491750" y="200060"/>
            <a:ext cx="2190163" cy="638951"/>
          </a:xfrm>
          <a:prstGeom prst="rect">
            <a:avLst/>
          </a:prstGeom>
          <a:noFill/>
          <a:ln>
            <a:noFill/>
          </a:ln>
        </p:spPr>
      </p:pic>
      <p:pic>
        <p:nvPicPr>
          <p:cNvPr id="16" name="Google Shape;16;p2" title="FAST 2026 Full Color.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553100" y="1388688"/>
            <a:ext cx="2919352" cy="291935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 Presenters">
  <p:cSld name="BLANK_1_1">
    <p:spTree>
      <p:nvGrpSpPr>
        <p:cNvPr id="1" name="Shape 50"/>
        <p:cNvGrpSpPr/>
        <p:nvPr/>
      </p:nvGrpSpPr>
      <p:grpSpPr>
        <a:xfrm>
          <a:off x="0" y="0"/>
          <a:ext cx="0" cy="0"/>
          <a:chOff x="0" y="0"/>
          <a:chExt cx="0" cy="0"/>
        </a:xfrm>
      </p:grpSpPr>
      <p:sp>
        <p:nvSpPr>
          <p:cNvPr id="51" name="Google Shape;51;p11"/>
          <p:cNvSpPr txBox="1">
            <a:spLocks noGrp="1"/>
          </p:cNvSpPr>
          <p:nvPr>
            <p:ph type="sldNum" idx="12"/>
          </p:nvPr>
        </p:nvSpPr>
        <p:spPr>
          <a:xfrm>
            <a:off x="8472458" y="47394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52" name="Google Shape;52;p11"/>
          <p:cNvGrpSpPr/>
          <p:nvPr/>
        </p:nvGrpSpPr>
        <p:grpSpPr>
          <a:xfrm>
            <a:off x="1132091" y="906150"/>
            <a:ext cx="2123600" cy="2131650"/>
            <a:chOff x="3388225" y="1623400"/>
            <a:chExt cx="2123600" cy="2131650"/>
          </a:xfrm>
        </p:grpSpPr>
        <p:sp>
          <p:nvSpPr>
            <p:cNvPr id="53" name="Google Shape;53;p11"/>
            <p:cNvSpPr/>
            <p:nvPr/>
          </p:nvSpPr>
          <p:spPr>
            <a:xfrm>
              <a:off x="3388225" y="1623400"/>
              <a:ext cx="548700" cy="548700"/>
            </a:xfrm>
            <a:prstGeom prst="halfFrame">
              <a:avLst>
                <a:gd name="adj1" fmla="val 33333"/>
                <a:gd name="adj2" fmla="val 33333"/>
              </a:avLst>
            </a:prstGeom>
            <a:solidFill>
              <a:srgbClr val="1F2D6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4" name="Google Shape;54;p11"/>
            <p:cNvSpPr/>
            <p:nvPr/>
          </p:nvSpPr>
          <p:spPr>
            <a:xfrm rot="10800000">
              <a:off x="4963125" y="3206350"/>
              <a:ext cx="548700" cy="548700"/>
            </a:xfrm>
            <a:prstGeom prst="halfFrame">
              <a:avLst>
                <a:gd name="adj1" fmla="val 33333"/>
                <a:gd name="adj2" fmla="val 33333"/>
              </a:avLst>
            </a:prstGeom>
            <a:solidFill>
              <a:srgbClr val="1F2D6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grpSp>
        <p:nvGrpSpPr>
          <p:cNvPr id="55" name="Google Shape;55;p11"/>
          <p:cNvGrpSpPr/>
          <p:nvPr/>
        </p:nvGrpSpPr>
        <p:grpSpPr>
          <a:xfrm>
            <a:off x="5524357" y="906150"/>
            <a:ext cx="2123600" cy="2131650"/>
            <a:chOff x="3388225" y="1623400"/>
            <a:chExt cx="2123600" cy="2131650"/>
          </a:xfrm>
        </p:grpSpPr>
        <p:sp>
          <p:nvSpPr>
            <p:cNvPr id="56" name="Google Shape;56;p11"/>
            <p:cNvSpPr/>
            <p:nvPr/>
          </p:nvSpPr>
          <p:spPr>
            <a:xfrm>
              <a:off x="3388225" y="1623400"/>
              <a:ext cx="548700" cy="548700"/>
            </a:xfrm>
            <a:prstGeom prst="halfFrame">
              <a:avLst>
                <a:gd name="adj1" fmla="val 33333"/>
                <a:gd name="adj2" fmla="val 33333"/>
              </a:avLst>
            </a:prstGeom>
            <a:solidFill>
              <a:srgbClr val="1F2D6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7" name="Google Shape;57;p11"/>
            <p:cNvSpPr/>
            <p:nvPr/>
          </p:nvSpPr>
          <p:spPr>
            <a:xfrm rot="10800000">
              <a:off x="4963125" y="3206350"/>
              <a:ext cx="548700" cy="548700"/>
            </a:xfrm>
            <a:prstGeom prst="halfFrame">
              <a:avLst>
                <a:gd name="adj1" fmla="val 33333"/>
                <a:gd name="adj2" fmla="val 33333"/>
              </a:avLst>
            </a:prstGeom>
            <a:solidFill>
              <a:srgbClr val="1F2D6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Section Break 3">
  <p:cSld name="SECTION_HEADER_1_1">
    <p:spTree>
      <p:nvGrpSpPr>
        <p:cNvPr id="1" name="Shape 663"/>
        <p:cNvGrpSpPr/>
        <p:nvPr/>
      </p:nvGrpSpPr>
      <p:grpSpPr>
        <a:xfrm>
          <a:off x="0" y="0"/>
          <a:ext cx="0" cy="0"/>
          <a:chOff x="0" y="0"/>
          <a:chExt cx="0" cy="0"/>
        </a:xfrm>
      </p:grpSpPr>
      <p:pic>
        <p:nvPicPr>
          <p:cNvPr id="664" name="Google Shape;664;p103" descr="decorative. business people sitting at table. "/>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9525" y="-22800"/>
            <a:ext cx="9253524" cy="5189099"/>
          </a:xfrm>
          <a:prstGeom prst="rect">
            <a:avLst/>
          </a:prstGeom>
          <a:noFill/>
          <a:ln>
            <a:noFill/>
          </a:ln>
        </p:spPr>
      </p:pic>
      <p:sp>
        <p:nvSpPr>
          <p:cNvPr id="665" name="Google Shape;665;p103" descr="Decorative. blue filter over black and white image. "/>
          <p:cNvSpPr/>
          <p:nvPr/>
        </p:nvSpPr>
        <p:spPr>
          <a:xfrm>
            <a:off x="-132600" y="-9225"/>
            <a:ext cx="9324600" cy="51891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 name="Google Shape;666;p10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Section Break 3 1">
  <p:cSld name="SECTION_HEADER_1_1_2">
    <p:spTree>
      <p:nvGrpSpPr>
        <p:cNvPr id="1" name="Shape 667"/>
        <p:cNvGrpSpPr/>
        <p:nvPr/>
      </p:nvGrpSpPr>
      <p:grpSpPr>
        <a:xfrm>
          <a:off x="0" y="0"/>
          <a:ext cx="0" cy="0"/>
          <a:chOff x="0" y="0"/>
          <a:chExt cx="0" cy="0"/>
        </a:xfrm>
      </p:grpSpPr>
      <p:pic>
        <p:nvPicPr>
          <p:cNvPr id="668" name="Google Shape;668;p104" descr="decorative. business women shaking hands. " title="shutterstock_58300276.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9525" y="-22800"/>
            <a:ext cx="9253524" cy="5189099"/>
          </a:xfrm>
          <a:prstGeom prst="rect">
            <a:avLst/>
          </a:prstGeom>
          <a:noFill/>
          <a:ln>
            <a:noFill/>
          </a:ln>
        </p:spPr>
      </p:pic>
      <p:sp>
        <p:nvSpPr>
          <p:cNvPr id="669" name="Google Shape;669;p104" descr="Decorative. blue filter over black and white image. "/>
          <p:cNvSpPr/>
          <p:nvPr/>
        </p:nvSpPr>
        <p:spPr>
          <a:xfrm>
            <a:off x="-132600" y="-22800"/>
            <a:ext cx="9324600" cy="52029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 name="Google Shape;670;p10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Section Break 3 1 1">
  <p:cSld name="SECTION_HEADER_1_1_2_1">
    <p:spTree>
      <p:nvGrpSpPr>
        <p:cNvPr id="1" name="Shape 671"/>
        <p:cNvGrpSpPr/>
        <p:nvPr/>
      </p:nvGrpSpPr>
      <p:grpSpPr>
        <a:xfrm>
          <a:off x="0" y="0"/>
          <a:ext cx="0" cy="0"/>
          <a:chOff x="0" y="0"/>
          <a:chExt cx="0" cy="0"/>
        </a:xfrm>
      </p:grpSpPr>
      <p:pic>
        <p:nvPicPr>
          <p:cNvPr id="672" name="Google Shape;672;p105" descr="decorative. man in whell chair working at his desk. " title="shutterstock_1365246356.jpe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9525" y="-22800"/>
            <a:ext cx="9253525" cy="5189098"/>
          </a:xfrm>
          <a:prstGeom prst="rect">
            <a:avLst/>
          </a:prstGeom>
          <a:noFill/>
          <a:ln>
            <a:noFill/>
          </a:ln>
        </p:spPr>
      </p:pic>
      <p:sp>
        <p:nvSpPr>
          <p:cNvPr id="673" name="Google Shape;673;p105" descr="Decorative. blue filter over black and white image. "/>
          <p:cNvSpPr/>
          <p:nvPr/>
        </p:nvSpPr>
        <p:spPr>
          <a:xfrm>
            <a:off x="-132600" y="-22800"/>
            <a:ext cx="9324600" cy="52029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4" name="Google Shape;674;p10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Section Break 3 1 1 1">
  <p:cSld name="SECTION_HEADER_1_1_2_1_1">
    <p:spTree>
      <p:nvGrpSpPr>
        <p:cNvPr id="1" name="Shape 675"/>
        <p:cNvGrpSpPr/>
        <p:nvPr/>
      </p:nvGrpSpPr>
      <p:grpSpPr>
        <a:xfrm>
          <a:off x="0" y="0"/>
          <a:ext cx="0" cy="0"/>
          <a:chOff x="0" y="0"/>
          <a:chExt cx="0" cy="0"/>
        </a:xfrm>
      </p:grpSpPr>
      <p:pic>
        <p:nvPicPr>
          <p:cNvPr id="676" name="Google Shape;676;p106" descr="decorative. image of hard hat and construction blue prints, scale, rule" title="contruction_shutterstock_638290864.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9525" y="-22800"/>
            <a:ext cx="9253524" cy="5189099"/>
          </a:xfrm>
          <a:prstGeom prst="rect">
            <a:avLst/>
          </a:prstGeom>
          <a:noFill/>
          <a:ln>
            <a:noFill/>
          </a:ln>
        </p:spPr>
      </p:pic>
      <p:sp>
        <p:nvSpPr>
          <p:cNvPr id="677" name="Google Shape;677;p106" descr="Decorative. blue filter over black and white image. "/>
          <p:cNvSpPr/>
          <p:nvPr/>
        </p:nvSpPr>
        <p:spPr>
          <a:xfrm>
            <a:off x="-132600" y="-22800"/>
            <a:ext cx="9324600" cy="52026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 name="Google Shape;678;p10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Section Break 3 1 1 1 1">
  <p:cSld name="SECTION_HEADER_1_1_2_1_1_1">
    <p:spTree>
      <p:nvGrpSpPr>
        <p:cNvPr id="1" name="Shape 679"/>
        <p:cNvGrpSpPr/>
        <p:nvPr/>
      </p:nvGrpSpPr>
      <p:grpSpPr>
        <a:xfrm>
          <a:off x="0" y="0"/>
          <a:ext cx="0" cy="0"/>
          <a:chOff x="0" y="0"/>
          <a:chExt cx="0" cy="0"/>
        </a:xfrm>
      </p:grpSpPr>
      <p:pic>
        <p:nvPicPr>
          <p:cNvPr id="680" name="Google Shape;680;p107" descr="decorative. image of hard hat and construction blue prints" title="shutterstock_619632089.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9525" y="-22800"/>
            <a:ext cx="9253525" cy="5189098"/>
          </a:xfrm>
          <a:prstGeom prst="rect">
            <a:avLst/>
          </a:prstGeom>
          <a:noFill/>
          <a:ln>
            <a:noFill/>
          </a:ln>
        </p:spPr>
      </p:pic>
      <p:sp>
        <p:nvSpPr>
          <p:cNvPr id="681" name="Google Shape;681;p107" descr="Decorative. blue filter over black and white image. "/>
          <p:cNvSpPr/>
          <p:nvPr/>
        </p:nvSpPr>
        <p:spPr>
          <a:xfrm>
            <a:off x="-145050" y="-22800"/>
            <a:ext cx="9324600" cy="52596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2" name="Google Shape;682;p10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Section Break 4">
  <p:cSld name="SECTION_HEADER_1_1_1">
    <p:bg>
      <p:bgPr>
        <a:solidFill>
          <a:schemeClr val="accent1"/>
        </a:solidFill>
        <a:effectLst/>
      </p:bgPr>
    </p:bg>
    <p:spTree>
      <p:nvGrpSpPr>
        <p:cNvPr id="1" name="Shape 683"/>
        <p:cNvGrpSpPr/>
        <p:nvPr/>
      </p:nvGrpSpPr>
      <p:grpSpPr>
        <a:xfrm>
          <a:off x="0" y="0"/>
          <a:ext cx="0" cy="0"/>
          <a:chOff x="0" y="0"/>
          <a:chExt cx="0" cy="0"/>
        </a:xfrm>
      </p:grpSpPr>
      <p:sp>
        <p:nvSpPr>
          <p:cNvPr id="684" name="Google Shape;684;p10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Info Slide 1">
  <p:cSld name="SECTION_HEADER_1_1_1_2">
    <p:bg>
      <p:bgPr>
        <a:solidFill>
          <a:schemeClr val="accent1"/>
        </a:solidFill>
        <a:effectLst/>
      </p:bgPr>
    </p:bg>
    <p:spTree>
      <p:nvGrpSpPr>
        <p:cNvPr id="1" name="Shape 685"/>
        <p:cNvGrpSpPr/>
        <p:nvPr/>
      </p:nvGrpSpPr>
      <p:grpSpPr>
        <a:xfrm>
          <a:off x="0" y="0"/>
          <a:ext cx="0" cy="0"/>
          <a:chOff x="0" y="0"/>
          <a:chExt cx="0" cy="0"/>
        </a:xfrm>
      </p:grpSpPr>
      <p:sp>
        <p:nvSpPr>
          <p:cNvPr id="686" name="Google Shape;686;p10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687" name="Google Shape;687;p109"/>
          <p:cNvGrpSpPr/>
          <p:nvPr/>
        </p:nvGrpSpPr>
        <p:grpSpPr>
          <a:xfrm>
            <a:off x="779363" y="944775"/>
            <a:ext cx="7782071" cy="3711300"/>
            <a:chOff x="779363" y="716175"/>
            <a:chExt cx="7782071" cy="3711300"/>
          </a:xfrm>
        </p:grpSpPr>
        <p:sp>
          <p:nvSpPr>
            <p:cNvPr id="688" name="Google Shape;688;p109"/>
            <p:cNvSpPr/>
            <p:nvPr/>
          </p:nvSpPr>
          <p:spPr>
            <a:xfrm>
              <a:off x="851234" y="716175"/>
              <a:ext cx="2415000" cy="3711300"/>
            </a:xfrm>
            <a:prstGeom prst="rect">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89" name="Google Shape;689;p109"/>
            <p:cNvSpPr/>
            <p:nvPr/>
          </p:nvSpPr>
          <p:spPr>
            <a:xfrm>
              <a:off x="779363" y="769000"/>
              <a:ext cx="2436000" cy="2267400"/>
            </a:xfrm>
            <a:prstGeom prst="rect">
              <a:avLst/>
            </a:prstGeom>
            <a:solidFill>
              <a:schemeClr val="lt1"/>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90" name="Google Shape;690;p109"/>
            <p:cNvSpPr/>
            <p:nvPr/>
          </p:nvSpPr>
          <p:spPr>
            <a:xfrm>
              <a:off x="916975" y="1420768"/>
              <a:ext cx="2158800" cy="5535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accent1"/>
                  </a:solidFill>
                  <a:latin typeface="Arial"/>
                  <a:ea typeface="Arial"/>
                  <a:cs typeface="Arial"/>
                  <a:sym typeface="Arial"/>
                </a:rPr>
                <a:t>Small header</a:t>
              </a:r>
              <a:endParaRPr sz="1200" b="0" i="0" u="none" strike="noStrike" cap="none">
                <a:solidFill>
                  <a:schemeClr val="accent1"/>
                </a:solidFill>
                <a:latin typeface="Arial"/>
                <a:ea typeface="Arial"/>
                <a:cs typeface="Arial"/>
                <a:sym typeface="Arial"/>
              </a:endParaRPr>
            </a:p>
          </p:txBody>
        </p:sp>
        <p:sp>
          <p:nvSpPr>
            <p:cNvPr id="691" name="Google Shape;691;p109"/>
            <p:cNvSpPr/>
            <p:nvPr/>
          </p:nvSpPr>
          <p:spPr>
            <a:xfrm>
              <a:off x="916975" y="1986639"/>
              <a:ext cx="2158800" cy="7554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800"/>
                <a:buFont typeface="Arial"/>
                <a:buNone/>
              </a:pPr>
              <a:r>
                <a:rPr lang="en" sz="800" b="0" i="0" u="none" strike="noStrike" cap="none">
                  <a:solidFill>
                    <a:schemeClr val="accent1"/>
                  </a:solidFill>
                  <a:latin typeface="Arial"/>
                  <a:ea typeface="Arial"/>
                  <a:cs typeface="Arial"/>
                  <a:sym typeface="Arial"/>
                </a:rPr>
                <a:t>Add text here on the master. </a:t>
              </a:r>
              <a:endParaRPr sz="800" b="0" i="0" u="none" strike="noStrike" cap="none">
                <a:solidFill>
                  <a:schemeClr val="accent1"/>
                </a:solidFill>
                <a:latin typeface="Arial"/>
                <a:ea typeface="Arial"/>
                <a:cs typeface="Arial"/>
                <a:sym typeface="Arial"/>
              </a:endParaRPr>
            </a:p>
          </p:txBody>
        </p:sp>
        <p:sp>
          <p:nvSpPr>
            <p:cNvPr id="692" name="Google Shape;692;p109"/>
            <p:cNvSpPr/>
            <p:nvPr/>
          </p:nvSpPr>
          <p:spPr>
            <a:xfrm>
              <a:off x="916889" y="886306"/>
              <a:ext cx="2158800" cy="6144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1076BC"/>
                  </a:solidFill>
                  <a:latin typeface="Arial"/>
                  <a:ea typeface="Arial"/>
                  <a:cs typeface="Arial"/>
                  <a:sym typeface="Arial"/>
                </a:rPr>
                <a:t>[header]</a:t>
              </a:r>
              <a:endParaRPr sz="2200" b="0" i="0" u="none" strike="noStrike" cap="none">
                <a:solidFill>
                  <a:srgbClr val="1076BC"/>
                </a:solidFill>
                <a:latin typeface="Arial"/>
                <a:ea typeface="Arial"/>
                <a:cs typeface="Arial"/>
                <a:sym typeface="Arial"/>
              </a:endParaRPr>
            </a:p>
          </p:txBody>
        </p:sp>
        <p:sp>
          <p:nvSpPr>
            <p:cNvPr id="693" name="Google Shape;693;p109"/>
            <p:cNvSpPr/>
            <p:nvPr/>
          </p:nvSpPr>
          <p:spPr>
            <a:xfrm rot="5400000">
              <a:off x="1809625" y="2954865"/>
              <a:ext cx="354300" cy="330900"/>
            </a:xfrm>
            <a:prstGeom prst="rightArrow">
              <a:avLst>
                <a:gd name="adj1" fmla="val 34239"/>
                <a:gd name="adj2" fmla="val 57035"/>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94" name="Google Shape;694;p109"/>
            <p:cNvSpPr/>
            <p:nvPr/>
          </p:nvSpPr>
          <p:spPr>
            <a:xfrm>
              <a:off x="779462" y="3346075"/>
              <a:ext cx="2415000" cy="988200"/>
            </a:xfrm>
            <a:prstGeom prst="rect">
              <a:avLst/>
            </a:prstGeom>
            <a:noFill/>
            <a:ln>
              <a:noFill/>
            </a:ln>
          </p:spPr>
          <p:txBody>
            <a:bodyPr spcFirstLastPara="1" wrap="square" lIns="91425" tIns="91425" rIns="91425" bIns="91425" anchor="t" anchorCtr="0">
              <a:noAutofit/>
            </a:bodyPr>
            <a:lstStyle/>
            <a:p>
              <a:pPr marL="457200" marR="0" lvl="0" indent="-279400" algn="l" rtl="0">
                <a:lnSpc>
                  <a:spcPct val="115000"/>
                </a:lnSpc>
                <a:spcBef>
                  <a:spcPts val="0"/>
                </a:spcBef>
                <a:spcAft>
                  <a:spcPts val="0"/>
                </a:spcAft>
                <a:buClr>
                  <a:srgbClr val="FFFFFF"/>
                </a:buClr>
                <a:buSzPts val="800"/>
                <a:buFont typeface="Roboto"/>
                <a:buChar char="●"/>
              </a:pPr>
              <a:r>
                <a:rPr lang="en" sz="800" b="0" i="0" u="none" strike="noStrike" cap="none">
                  <a:solidFill>
                    <a:srgbClr val="FFFFFF"/>
                  </a:solidFill>
                  <a:latin typeface="Roboto"/>
                  <a:ea typeface="Roboto"/>
                  <a:cs typeface="Roboto"/>
                  <a:sym typeface="Roboto"/>
                </a:rPr>
                <a:t>x</a:t>
              </a:r>
              <a:endParaRPr sz="800" b="0" i="0" u="none" strike="noStrike" cap="none">
                <a:solidFill>
                  <a:srgbClr val="FFFFFF"/>
                </a:solidFill>
                <a:latin typeface="Roboto"/>
                <a:ea typeface="Roboto"/>
                <a:cs typeface="Roboto"/>
                <a:sym typeface="Roboto"/>
              </a:endParaRPr>
            </a:p>
            <a:p>
              <a:pPr marL="457200" marR="0" lvl="0" indent="-279400" algn="l" rtl="0">
                <a:lnSpc>
                  <a:spcPct val="115000"/>
                </a:lnSpc>
                <a:spcBef>
                  <a:spcPts val="0"/>
                </a:spcBef>
                <a:spcAft>
                  <a:spcPts val="0"/>
                </a:spcAft>
                <a:buClr>
                  <a:srgbClr val="FFFFFF"/>
                </a:buClr>
                <a:buSzPts val="800"/>
                <a:buFont typeface="Roboto"/>
                <a:buChar char="●"/>
              </a:pPr>
              <a:r>
                <a:rPr lang="en" sz="800" b="0" i="0" u="none" strike="noStrike" cap="none">
                  <a:solidFill>
                    <a:srgbClr val="FFFFFF"/>
                  </a:solidFill>
                  <a:latin typeface="Roboto"/>
                  <a:ea typeface="Roboto"/>
                  <a:cs typeface="Roboto"/>
                  <a:sym typeface="Roboto"/>
                </a:rPr>
                <a:t>x</a:t>
              </a:r>
              <a:endParaRPr sz="800" b="0" i="0" u="none" strike="noStrike" cap="none">
                <a:solidFill>
                  <a:srgbClr val="FFFFFF"/>
                </a:solidFill>
                <a:latin typeface="Roboto"/>
                <a:ea typeface="Roboto"/>
                <a:cs typeface="Roboto"/>
                <a:sym typeface="Roboto"/>
              </a:endParaRPr>
            </a:p>
            <a:p>
              <a:pPr marL="457200" marR="0" lvl="0" indent="-279400" algn="l" rtl="0">
                <a:lnSpc>
                  <a:spcPct val="115000"/>
                </a:lnSpc>
                <a:spcBef>
                  <a:spcPts val="0"/>
                </a:spcBef>
                <a:spcAft>
                  <a:spcPts val="0"/>
                </a:spcAft>
                <a:buClr>
                  <a:srgbClr val="FFFFFF"/>
                </a:buClr>
                <a:buSzPts val="800"/>
                <a:buFont typeface="Roboto"/>
                <a:buChar char="●"/>
              </a:pPr>
              <a:r>
                <a:rPr lang="en" sz="800" b="0" i="0" u="none" strike="noStrike" cap="none">
                  <a:solidFill>
                    <a:srgbClr val="FFFFFF"/>
                  </a:solidFill>
                  <a:latin typeface="Roboto"/>
                  <a:ea typeface="Roboto"/>
                  <a:cs typeface="Roboto"/>
                  <a:sym typeface="Roboto"/>
                </a:rPr>
                <a:t>x</a:t>
              </a:r>
              <a:endParaRPr sz="800" b="0" i="0" u="none" strike="noStrike" cap="none">
                <a:solidFill>
                  <a:srgbClr val="FFFFFF"/>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800"/>
                <a:buFont typeface="Arial"/>
                <a:buNone/>
              </a:pPr>
              <a:endParaRPr sz="800" b="0" i="0" u="none" strike="noStrike" cap="none">
                <a:solidFill>
                  <a:srgbClr val="FFFFFF"/>
                </a:solidFill>
                <a:latin typeface="Roboto"/>
                <a:ea typeface="Roboto"/>
                <a:cs typeface="Roboto"/>
                <a:sym typeface="Roboto"/>
              </a:endParaRPr>
            </a:p>
          </p:txBody>
        </p:sp>
        <p:sp>
          <p:nvSpPr>
            <p:cNvPr id="695" name="Google Shape;695;p109"/>
            <p:cNvSpPr/>
            <p:nvPr/>
          </p:nvSpPr>
          <p:spPr>
            <a:xfrm>
              <a:off x="3498834" y="716175"/>
              <a:ext cx="2415000" cy="3711300"/>
            </a:xfrm>
            <a:prstGeom prst="rect">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96" name="Google Shape;696;p109"/>
            <p:cNvSpPr/>
            <p:nvPr/>
          </p:nvSpPr>
          <p:spPr>
            <a:xfrm>
              <a:off x="3426963" y="769000"/>
              <a:ext cx="2436000" cy="2267400"/>
            </a:xfrm>
            <a:prstGeom prst="rect">
              <a:avLst/>
            </a:prstGeom>
            <a:solidFill>
              <a:schemeClr val="lt1"/>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97" name="Google Shape;697;p109"/>
            <p:cNvSpPr/>
            <p:nvPr/>
          </p:nvSpPr>
          <p:spPr>
            <a:xfrm>
              <a:off x="3564575" y="1420768"/>
              <a:ext cx="2158800" cy="5535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200" b="0" i="0" u="none" strike="noStrike" cap="none">
                  <a:solidFill>
                    <a:schemeClr val="accent1"/>
                  </a:solidFill>
                  <a:latin typeface="Arial"/>
                  <a:ea typeface="Arial"/>
                  <a:cs typeface="Arial"/>
                  <a:sym typeface="Arial"/>
                </a:rPr>
                <a:t>Small header</a:t>
              </a:r>
              <a:endParaRPr sz="1200" b="0" i="0" u="none" strike="noStrike" cap="none">
                <a:solidFill>
                  <a:schemeClr val="accent1"/>
                </a:solidFill>
                <a:latin typeface="Arial"/>
                <a:ea typeface="Arial"/>
                <a:cs typeface="Arial"/>
                <a:sym typeface="Arial"/>
              </a:endParaRPr>
            </a:p>
          </p:txBody>
        </p:sp>
        <p:sp>
          <p:nvSpPr>
            <p:cNvPr id="698" name="Google Shape;698;p109"/>
            <p:cNvSpPr/>
            <p:nvPr/>
          </p:nvSpPr>
          <p:spPr>
            <a:xfrm>
              <a:off x="3564575" y="1986639"/>
              <a:ext cx="2158800" cy="755400"/>
            </a:xfrm>
            <a:prstGeom prst="rect">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800" b="0" i="0" u="none" strike="noStrike" cap="none">
                  <a:solidFill>
                    <a:schemeClr val="accent1"/>
                  </a:solidFill>
                  <a:latin typeface="Arial"/>
                  <a:ea typeface="Arial"/>
                  <a:cs typeface="Arial"/>
                  <a:sym typeface="Arial"/>
                </a:rPr>
                <a:t>Add text here on the master.</a:t>
              </a:r>
              <a:endParaRPr sz="800" b="0" i="0" u="none" strike="noStrike" cap="none">
                <a:solidFill>
                  <a:schemeClr val="accent1"/>
                </a:solidFill>
                <a:latin typeface="Arial"/>
                <a:ea typeface="Arial"/>
                <a:cs typeface="Arial"/>
                <a:sym typeface="Arial"/>
              </a:endParaRPr>
            </a:p>
          </p:txBody>
        </p:sp>
        <p:sp>
          <p:nvSpPr>
            <p:cNvPr id="699" name="Google Shape;699;p109"/>
            <p:cNvSpPr/>
            <p:nvPr/>
          </p:nvSpPr>
          <p:spPr>
            <a:xfrm>
              <a:off x="3564489" y="886306"/>
              <a:ext cx="2158800" cy="6144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2200" b="1" i="0" u="none" strike="noStrike" cap="none">
                  <a:solidFill>
                    <a:srgbClr val="1076BC"/>
                  </a:solidFill>
                  <a:latin typeface="Arial"/>
                  <a:ea typeface="Arial"/>
                  <a:cs typeface="Arial"/>
                  <a:sym typeface="Arial"/>
                </a:rPr>
                <a:t>[header]</a:t>
              </a:r>
              <a:endParaRPr sz="2200" b="0" i="0" u="none" strike="noStrike" cap="none">
                <a:solidFill>
                  <a:srgbClr val="1076BC"/>
                </a:solidFill>
                <a:latin typeface="Arial"/>
                <a:ea typeface="Arial"/>
                <a:cs typeface="Arial"/>
                <a:sym typeface="Arial"/>
              </a:endParaRPr>
            </a:p>
          </p:txBody>
        </p:sp>
        <p:sp>
          <p:nvSpPr>
            <p:cNvPr id="700" name="Google Shape;700;p109"/>
            <p:cNvSpPr/>
            <p:nvPr/>
          </p:nvSpPr>
          <p:spPr>
            <a:xfrm rot="5400000">
              <a:off x="4457225" y="2954865"/>
              <a:ext cx="354300" cy="330900"/>
            </a:xfrm>
            <a:prstGeom prst="rightArrow">
              <a:avLst>
                <a:gd name="adj1" fmla="val 34239"/>
                <a:gd name="adj2" fmla="val 57035"/>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01" name="Google Shape;701;p109"/>
            <p:cNvSpPr/>
            <p:nvPr/>
          </p:nvSpPr>
          <p:spPr>
            <a:xfrm>
              <a:off x="3427062" y="3346075"/>
              <a:ext cx="2415000" cy="988200"/>
            </a:xfrm>
            <a:prstGeom prst="rect">
              <a:avLst/>
            </a:prstGeom>
            <a:noFill/>
            <a:ln>
              <a:noFill/>
            </a:ln>
          </p:spPr>
          <p:txBody>
            <a:bodyPr spcFirstLastPara="1" wrap="square" lIns="91425" tIns="91425" rIns="91425" bIns="91425" anchor="t" anchorCtr="0">
              <a:noAutofit/>
            </a:bodyPr>
            <a:lstStyle/>
            <a:p>
              <a:pPr marL="457200" marR="0" lvl="0" indent="-279400" algn="l" rtl="0">
                <a:lnSpc>
                  <a:spcPct val="115000"/>
                </a:lnSpc>
                <a:spcBef>
                  <a:spcPts val="0"/>
                </a:spcBef>
                <a:spcAft>
                  <a:spcPts val="0"/>
                </a:spcAft>
                <a:buClr>
                  <a:srgbClr val="FFFFFF"/>
                </a:buClr>
                <a:buSzPts val="800"/>
                <a:buFont typeface="Roboto"/>
                <a:buChar char="●"/>
              </a:pPr>
              <a:r>
                <a:rPr lang="en" sz="800" b="0" i="0" u="none" strike="noStrike" cap="none">
                  <a:solidFill>
                    <a:srgbClr val="FFFFFF"/>
                  </a:solidFill>
                  <a:latin typeface="Roboto"/>
                  <a:ea typeface="Roboto"/>
                  <a:cs typeface="Roboto"/>
                  <a:sym typeface="Roboto"/>
                </a:rPr>
                <a:t>x</a:t>
              </a:r>
              <a:endParaRPr sz="800" b="0" i="0" u="none" strike="noStrike" cap="none">
                <a:solidFill>
                  <a:srgbClr val="FFFFFF"/>
                </a:solidFill>
                <a:latin typeface="Roboto"/>
                <a:ea typeface="Roboto"/>
                <a:cs typeface="Roboto"/>
                <a:sym typeface="Roboto"/>
              </a:endParaRPr>
            </a:p>
            <a:p>
              <a:pPr marL="457200" marR="0" lvl="0" indent="-279400" algn="l" rtl="0">
                <a:lnSpc>
                  <a:spcPct val="115000"/>
                </a:lnSpc>
                <a:spcBef>
                  <a:spcPts val="0"/>
                </a:spcBef>
                <a:spcAft>
                  <a:spcPts val="0"/>
                </a:spcAft>
                <a:buClr>
                  <a:srgbClr val="FFFFFF"/>
                </a:buClr>
                <a:buSzPts val="800"/>
                <a:buFont typeface="Roboto"/>
                <a:buChar char="●"/>
              </a:pPr>
              <a:r>
                <a:rPr lang="en" sz="800" b="0" i="0" u="none" strike="noStrike" cap="none">
                  <a:solidFill>
                    <a:srgbClr val="FFFFFF"/>
                  </a:solidFill>
                  <a:latin typeface="Roboto"/>
                  <a:ea typeface="Roboto"/>
                  <a:cs typeface="Roboto"/>
                  <a:sym typeface="Roboto"/>
                </a:rPr>
                <a:t>x</a:t>
              </a:r>
              <a:endParaRPr sz="800" b="0" i="0" u="none" strike="noStrike" cap="none">
                <a:solidFill>
                  <a:srgbClr val="FFFFFF"/>
                </a:solidFill>
                <a:latin typeface="Roboto"/>
                <a:ea typeface="Roboto"/>
                <a:cs typeface="Roboto"/>
                <a:sym typeface="Roboto"/>
              </a:endParaRPr>
            </a:p>
            <a:p>
              <a:pPr marL="457200" marR="0" lvl="0" indent="-279400" algn="l" rtl="0">
                <a:lnSpc>
                  <a:spcPct val="115000"/>
                </a:lnSpc>
                <a:spcBef>
                  <a:spcPts val="0"/>
                </a:spcBef>
                <a:spcAft>
                  <a:spcPts val="0"/>
                </a:spcAft>
                <a:buClr>
                  <a:srgbClr val="FFFFFF"/>
                </a:buClr>
                <a:buSzPts val="800"/>
                <a:buFont typeface="Roboto"/>
                <a:buChar char="●"/>
              </a:pPr>
              <a:r>
                <a:rPr lang="en" sz="800" b="0" i="0" u="none" strike="noStrike" cap="none">
                  <a:solidFill>
                    <a:srgbClr val="FFFFFF"/>
                  </a:solidFill>
                  <a:latin typeface="Roboto"/>
                  <a:ea typeface="Roboto"/>
                  <a:cs typeface="Roboto"/>
                  <a:sym typeface="Roboto"/>
                </a:rPr>
                <a:t>x</a:t>
              </a:r>
              <a:endParaRPr sz="800" b="0" i="0" u="none" strike="noStrike" cap="none">
                <a:solidFill>
                  <a:srgbClr val="FFFFFF"/>
                </a:solidFill>
                <a:latin typeface="Roboto"/>
                <a:ea typeface="Roboto"/>
                <a:cs typeface="Roboto"/>
                <a:sym typeface="Roboto"/>
              </a:endParaRPr>
            </a:p>
            <a:p>
              <a:pPr marL="457200" marR="0" lvl="0" indent="-279400" algn="l" rtl="0">
                <a:lnSpc>
                  <a:spcPct val="115000"/>
                </a:lnSpc>
                <a:spcBef>
                  <a:spcPts val="0"/>
                </a:spcBef>
                <a:spcAft>
                  <a:spcPts val="0"/>
                </a:spcAft>
                <a:buClr>
                  <a:srgbClr val="FFFFFF"/>
                </a:buClr>
                <a:buSzPts val="800"/>
                <a:buFont typeface="Roboto"/>
                <a:buChar char="●"/>
              </a:pPr>
              <a:r>
                <a:rPr lang="en" sz="800" b="0" i="0" u="none" strike="noStrike" cap="none">
                  <a:solidFill>
                    <a:srgbClr val="FFFFFF"/>
                  </a:solidFill>
                  <a:latin typeface="Roboto"/>
                  <a:ea typeface="Roboto"/>
                  <a:cs typeface="Roboto"/>
                  <a:sym typeface="Roboto"/>
                </a:rPr>
                <a:t>x</a:t>
              </a:r>
              <a:endParaRPr sz="800" b="0" i="0" u="none" strike="noStrike" cap="none">
                <a:solidFill>
                  <a:srgbClr val="FFFFFF"/>
                </a:solidFill>
                <a:latin typeface="Roboto"/>
                <a:ea typeface="Roboto"/>
                <a:cs typeface="Roboto"/>
                <a:sym typeface="Roboto"/>
              </a:endParaRPr>
            </a:p>
            <a:p>
              <a:pPr marL="457200" marR="0" lvl="0" indent="-279400" algn="l" rtl="0">
                <a:lnSpc>
                  <a:spcPct val="115000"/>
                </a:lnSpc>
                <a:spcBef>
                  <a:spcPts val="0"/>
                </a:spcBef>
                <a:spcAft>
                  <a:spcPts val="0"/>
                </a:spcAft>
                <a:buClr>
                  <a:srgbClr val="FFFFFF"/>
                </a:buClr>
                <a:buSzPts val="800"/>
                <a:buFont typeface="Roboto"/>
                <a:buChar char="●"/>
              </a:pPr>
              <a:r>
                <a:rPr lang="en" sz="800" b="0" i="0" u="none" strike="noStrike" cap="none">
                  <a:solidFill>
                    <a:srgbClr val="FFFFFF"/>
                  </a:solidFill>
                  <a:latin typeface="Roboto"/>
                  <a:ea typeface="Roboto"/>
                  <a:cs typeface="Roboto"/>
                  <a:sym typeface="Roboto"/>
                </a:rPr>
                <a:t>x</a:t>
              </a:r>
              <a:endParaRPr sz="800" b="0" i="0" u="none" strike="noStrike" cap="none">
                <a:solidFill>
                  <a:srgbClr val="FFFFFF"/>
                </a:solidFill>
                <a:latin typeface="Roboto"/>
                <a:ea typeface="Roboto"/>
                <a:cs typeface="Roboto"/>
                <a:sym typeface="Roboto"/>
              </a:endParaRPr>
            </a:p>
          </p:txBody>
        </p:sp>
        <p:sp>
          <p:nvSpPr>
            <p:cNvPr id="702" name="Google Shape;702;p109"/>
            <p:cNvSpPr/>
            <p:nvPr/>
          </p:nvSpPr>
          <p:spPr>
            <a:xfrm>
              <a:off x="6146434" y="716175"/>
              <a:ext cx="2415000" cy="3711300"/>
            </a:xfrm>
            <a:prstGeom prst="rect">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03" name="Google Shape;703;p109"/>
            <p:cNvSpPr/>
            <p:nvPr/>
          </p:nvSpPr>
          <p:spPr>
            <a:xfrm>
              <a:off x="6074563" y="769000"/>
              <a:ext cx="2436000" cy="2267400"/>
            </a:xfrm>
            <a:prstGeom prst="rect">
              <a:avLst/>
            </a:prstGeom>
            <a:solidFill>
              <a:schemeClr val="lt1"/>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04" name="Google Shape;704;p109"/>
            <p:cNvSpPr/>
            <p:nvPr/>
          </p:nvSpPr>
          <p:spPr>
            <a:xfrm>
              <a:off x="6212175" y="1420768"/>
              <a:ext cx="2158800" cy="5535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200" b="0" i="0" u="none" strike="noStrike" cap="none">
                  <a:solidFill>
                    <a:schemeClr val="accent1"/>
                  </a:solidFill>
                  <a:latin typeface="Arial"/>
                  <a:ea typeface="Arial"/>
                  <a:cs typeface="Arial"/>
                  <a:sym typeface="Arial"/>
                </a:rPr>
                <a:t>Small header</a:t>
              </a:r>
              <a:endParaRPr sz="1200" b="0" i="0" u="none" strike="noStrike" cap="none">
                <a:solidFill>
                  <a:schemeClr val="accent1"/>
                </a:solidFill>
                <a:latin typeface="Arial"/>
                <a:ea typeface="Arial"/>
                <a:cs typeface="Arial"/>
                <a:sym typeface="Arial"/>
              </a:endParaRPr>
            </a:p>
          </p:txBody>
        </p:sp>
        <p:sp>
          <p:nvSpPr>
            <p:cNvPr id="705" name="Google Shape;705;p109"/>
            <p:cNvSpPr/>
            <p:nvPr/>
          </p:nvSpPr>
          <p:spPr>
            <a:xfrm>
              <a:off x="6212175" y="1986639"/>
              <a:ext cx="2158800" cy="7554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800" b="0" i="0" u="none" strike="noStrike" cap="none">
                  <a:solidFill>
                    <a:schemeClr val="accent1"/>
                  </a:solidFill>
                  <a:latin typeface="Arial"/>
                  <a:ea typeface="Arial"/>
                  <a:cs typeface="Arial"/>
                  <a:sym typeface="Arial"/>
                </a:rPr>
                <a:t>Add text here on the master.</a:t>
              </a:r>
              <a:endParaRPr sz="800" b="0" i="0" u="none" strike="noStrike" cap="none">
                <a:solidFill>
                  <a:schemeClr val="accent1"/>
                </a:solidFill>
                <a:latin typeface="Arial"/>
                <a:ea typeface="Arial"/>
                <a:cs typeface="Arial"/>
                <a:sym typeface="Arial"/>
              </a:endParaRPr>
            </a:p>
          </p:txBody>
        </p:sp>
        <p:sp>
          <p:nvSpPr>
            <p:cNvPr id="706" name="Google Shape;706;p109"/>
            <p:cNvSpPr/>
            <p:nvPr/>
          </p:nvSpPr>
          <p:spPr>
            <a:xfrm>
              <a:off x="6212089" y="886306"/>
              <a:ext cx="2158800" cy="6144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2200" b="1" i="0" u="none" strike="noStrike" cap="none">
                  <a:solidFill>
                    <a:srgbClr val="1076BC"/>
                  </a:solidFill>
                  <a:latin typeface="Arial"/>
                  <a:ea typeface="Arial"/>
                  <a:cs typeface="Arial"/>
                  <a:sym typeface="Arial"/>
                </a:rPr>
                <a:t>[header]</a:t>
              </a:r>
              <a:endParaRPr sz="2200" b="0" i="0" u="none" strike="noStrike" cap="none">
                <a:solidFill>
                  <a:srgbClr val="1076BC"/>
                </a:solidFill>
                <a:latin typeface="Arial"/>
                <a:ea typeface="Arial"/>
                <a:cs typeface="Arial"/>
                <a:sym typeface="Arial"/>
              </a:endParaRPr>
            </a:p>
          </p:txBody>
        </p:sp>
        <p:sp>
          <p:nvSpPr>
            <p:cNvPr id="707" name="Google Shape;707;p109"/>
            <p:cNvSpPr/>
            <p:nvPr/>
          </p:nvSpPr>
          <p:spPr>
            <a:xfrm rot="5400000">
              <a:off x="7104825" y="2954865"/>
              <a:ext cx="354300" cy="330900"/>
            </a:xfrm>
            <a:prstGeom prst="rightArrow">
              <a:avLst>
                <a:gd name="adj1" fmla="val 34239"/>
                <a:gd name="adj2" fmla="val 57035"/>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08" name="Google Shape;708;p109"/>
            <p:cNvSpPr/>
            <p:nvPr/>
          </p:nvSpPr>
          <p:spPr>
            <a:xfrm>
              <a:off x="6074662" y="3346075"/>
              <a:ext cx="2415000" cy="988200"/>
            </a:xfrm>
            <a:prstGeom prst="rect">
              <a:avLst/>
            </a:prstGeom>
            <a:noFill/>
            <a:ln>
              <a:noFill/>
            </a:ln>
          </p:spPr>
          <p:txBody>
            <a:bodyPr spcFirstLastPara="1" wrap="square" lIns="91425" tIns="91425" rIns="91425" bIns="91425" anchor="t" anchorCtr="0">
              <a:noAutofit/>
            </a:bodyPr>
            <a:lstStyle/>
            <a:p>
              <a:pPr marL="457200" marR="0" lvl="0" indent="-279400" algn="l" rtl="0">
                <a:lnSpc>
                  <a:spcPct val="115000"/>
                </a:lnSpc>
                <a:spcBef>
                  <a:spcPts val="0"/>
                </a:spcBef>
                <a:spcAft>
                  <a:spcPts val="0"/>
                </a:spcAft>
                <a:buClr>
                  <a:srgbClr val="FFFFFF"/>
                </a:buClr>
                <a:buSzPts val="800"/>
                <a:buFont typeface="Roboto"/>
                <a:buChar char="●"/>
              </a:pPr>
              <a:r>
                <a:rPr lang="en" sz="800" b="0" i="0" u="none" strike="noStrike" cap="none">
                  <a:solidFill>
                    <a:srgbClr val="FFFFFF"/>
                  </a:solidFill>
                  <a:latin typeface="Roboto"/>
                  <a:ea typeface="Roboto"/>
                  <a:cs typeface="Roboto"/>
                  <a:sym typeface="Roboto"/>
                </a:rPr>
                <a:t>x </a:t>
              </a:r>
              <a:endParaRPr sz="800" b="0" i="0" u="none" strike="noStrike" cap="none">
                <a:solidFill>
                  <a:srgbClr val="FFFFFF"/>
                </a:solidFill>
                <a:latin typeface="Roboto"/>
                <a:ea typeface="Roboto"/>
                <a:cs typeface="Roboto"/>
                <a:sym typeface="Roboto"/>
              </a:endParaRPr>
            </a:p>
            <a:p>
              <a:pPr marL="457200" marR="0" lvl="0" indent="-279400" algn="l" rtl="0">
                <a:lnSpc>
                  <a:spcPct val="115000"/>
                </a:lnSpc>
                <a:spcBef>
                  <a:spcPts val="0"/>
                </a:spcBef>
                <a:spcAft>
                  <a:spcPts val="0"/>
                </a:spcAft>
                <a:buClr>
                  <a:srgbClr val="FFFFFF"/>
                </a:buClr>
                <a:buSzPts val="800"/>
                <a:buFont typeface="Roboto"/>
                <a:buChar char="●"/>
              </a:pPr>
              <a:r>
                <a:rPr lang="en" sz="800" b="0" i="0" u="none" strike="noStrike" cap="none">
                  <a:solidFill>
                    <a:srgbClr val="FFFFFF"/>
                  </a:solidFill>
                  <a:latin typeface="Roboto"/>
                  <a:ea typeface="Roboto"/>
                  <a:cs typeface="Roboto"/>
                  <a:sym typeface="Roboto"/>
                </a:rPr>
                <a:t>x</a:t>
              </a:r>
              <a:endParaRPr sz="800" b="0" i="0" u="none" strike="noStrike" cap="none">
                <a:solidFill>
                  <a:srgbClr val="FFFFFF"/>
                </a:solidFill>
                <a:latin typeface="Roboto"/>
                <a:ea typeface="Roboto"/>
                <a:cs typeface="Roboto"/>
                <a:sym typeface="Roboto"/>
              </a:endParaRPr>
            </a:p>
            <a:p>
              <a:pPr marL="457200" marR="0" lvl="0" indent="-279400" algn="l" rtl="0">
                <a:lnSpc>
                  <a:spcPct val="115000"/>
                </a:lnSpc>
                <a:spcBef>
                  <a:spcPts val="0"/>
                </a:spcBef>
                <a:spcAft>
                  <a:spcPts val="0"/>
                </a:spcAft>
                <a:buClr>
                  <a:srgbClr val="FFFFFF"/>
                </a:buClr>
                <a:buSzPts val="800"/>
                <a:buFont typeface="Roboto"/>
                <a:buChar char="●"/>
              </a:pPr>
              <a:r>
                <a:rPr lang="en" sz="800" b="0" i="0" u="none" strike="noStrike" cap="none">
                  <a:solidFill>
                    <a:srgbClr val="FFFFFF"/>
                  </a:solidFill>
                  <a:latin typeface="Roboto"/>
                  <a:ea typeface="Roboto"/>
                  <a:cs typeface="Roboto"/>
                  <a:sym typeface="Roboto"/>
                </a:rPr>
                <a:t>x</a:t>
              </a:r>
              <a:endParaRPr sz="800" b="0" i="0" u="none" strike="noStrike" cap="none">
                <a:solidFill>
                  <a:srgbClr val="FFFFFF"/>
                </a:solidFill>
                <a:latin typeface="Roboto"/>
                <a:ea typeface="Roboto"/>
                <a:cs typeface="Roboto"/>
                <a:sym typeface="Roboto"/>
              </a:endParaRPr>
            </a:p>
            <a:p>
              <a:pPr marL="457200" marR="0" lvl="0" indent="-279400" algn="l" rtl="0">
                <a:lnSpc>
                  <a:spcPct val="115000"/>
                </a:lnSpc>
                <a:spcBef>
                  <a:spcPts val="0"/>
                </a:spcBef>
                <a:spcAft>
                  <a:spcPts val="0"/>
                </a:spcAft>
                <a:buClr>
                  <a:srgbClr val="FFFFFF"/>
                </a:buClr>
                <a:buSzPts val="800"/>
                <a:buFont typeface="Roboto"/>
                <a:buChar char="●"/>
              </a:pPr>
              <a:r>
                <a:rPr lang="en" sz="800" b="0" i="0" u="none" strike="noStrike" cap="none">
                  <a:solidFill>
                    <a:srgbClr val="FFFFFF"/>
                  </a:solidFill>
                  <a:latin typeface="Roboto"/>
                  <a:ea typeface="Roboto"/>
                  <a:cs typeface="Roboto"/>
                  <a:sym typeface="Roboto"/>
                </a:rPr>
                <a:t>x</a:t>
              </a:r>
              <a:endParaRPr sz="800" b="0" i="0" u="none" strike="noStrike" cap="none">
                <a:solidFill>
                  <a:srgbClr val="FFFFFF"/>
                </a:solidFill>
                <a:latin typeface="Roboto"/>
                <a:ea typeface="Roboto"/>
                <a:cs typeface="Roboto"/>
                <a:sym typeface="Roboto"/>
              </a:endParaRPr>
            </a:p>
          </p:txBody>
        </p:sp>
      </p:grpSp>
      <p:sp>
        <p:nvSpPr>
          <p:cNvPr id="709" name="Google Shape;709;p109"/>
          <p:cNvSpPr txBox="1"/>
          <p:nvPr/>
        </p:nvSpPr>
        <p:spPr>
          <a:xfrm>
            <a:off x="329450" y="271500"/>
            <a:ext cx="8232000" cy="585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en" sz="2600" b="0" i="0" u="none" strike="noStrike" cap="none">
                <a:solidFill>
                  <a:schemeClr val="lt1"/>
                </a:solidFill>
                <a:latin typeface="Arial"/>
                <a:ea typeface="Arial"/>
                <a:cs typeface="Arial"/>
                <a:sym typeface="Arial"/>
              </a:rPr>
              <a:t>[Add header]</a:t>
            </a:r>
            <a:endParaRPr sz="26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Info Slide">
  <p:cSld name="SECTION_HEADER_1_1_1_2_1_1">
    <p:bg>
      <p:bgPr>
        <a:solidFill>
          <a:schemeClr val="accent1"/>
        </a:solidFill>
        <a:effectLst/>
      </p:bgPr>
    </p:bg>
    <p:spTree>
      <p:nvGrpSpPr>
        <p:cNvPr id="1" name="Shape 710"/>
        <p:cNvGrpSpPr/>
        <p:nvPr/>
      </p:nvGrpSpPr>
      <p:grpSpPr>
        <a:xfrm>
          <a:off x="0" y="0"/>
          <a:ext cx="0" cy="0"/>
          <a:chOff x="0" y="0"/>
          <a:chExt cx="0" cy="0"/>
        </a:xfrm>
      </p:grpSpPr>
      <p:sp>
        <p:nvSpPr>
          <p:cNvPr id="711" name="Google Shape;711;p1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12" name="Google Shape;712;p110"/>
          <p:cNvSpPr txBox="1"/>
          <p:nvPr/>
        </p:nvSpPr>
        <p:spPr>
          <a:xfrm>
            <a:off x="329450" y="271500"/>
            <a:ext cx="8232000" cy="585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en" sz="2600" b="0" i="0" u="none" strike="noStrike" cap="none">
                <a:solidFill>
                  <a:schemeClr val="lt1"/>
                </a:solidFill>
                <a:latin typeface="Arial"/>
                <a:ea typeface="Arial"/>
                <a:cs typeface="Arial"/>
                <a:sym typeface="Arial"/>
              </a:rPr>
              <a:t>Title</a:t>
            </a:r>
            <a:endParaRPr sz="2600" b="0" i="0" u="none" strike="noStrike" cap="none">
              <a:solidFill>
                <a:schemeClr val="lt1"/>
              </a:solidFill>
              <a:latin typeface="Arial"/>
              <a:ea typeface="Arial"/>
              <a:cs typeface="Arial"/>
              <a:sym typeface="Arial"/>
            </a:endParaRPr>
          </a:p>
        </p:txBody>
      </p:sp>
      <p:grpSp>
        <p:nvGrpSpPr>
          <p:cNvPr id="713" name="Google Shape;713;p110"/>
          <p:cNvGrpSpPr/>
          <p:nvPr/>
        </p:nvGrpSpPr>
        <p:grpSpPr>
          <a:xfrm>
            <a:off x="1794363" y="894444"/>
            <a:ext cx="5457475" cy="692487"/>
            <a:chOff x="902925" y="6028013"/>
            <a:chExt cx="5457475" cy="692487"/>
          </a:xfrm>
        </p:grpSpPr>
        <p:grpSp>
          <p:nvGrpSpPr>
            <p:cNvPr id="714" name="Google Shape;714;p110"/>
            <p:cNvGrpSpPr/>
            <p:nvPr/>
          </p:nvGrpSpPr>
          <p:grpSpPr>
            <a:xfrm>
              <a:off x="902925" y="6078800"/>
              <a:ext cx="640200" cy="641700"/>
              <a:chOff x="902925" y="6091925"/>
              <a:chExt cx="640200" cy="641700"/>
            </a:xfrm>
          </p:grpSpPr>
          <p:sp>
            <p:nvSpPr>
              <p:cNvPr id="715" name="Google Shape;715;p110"/>
              <p:cNvSpPr/>
              <p:nvPr/>
            </p:nvSpPr>
            <p:spPr>
              <a:xfrm>
                <a:off x="902925" y="6091925"/>
                <a:ext cx="640200" cy="641700"/>
              </a:xfrm>
              <a:prstGeom prst="ellipse">
                <a:avLst/>
              </a:prstGeom>
              <a:solidFill>
                <a:srgbClr val="0050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16" name="Google Shape;716;p110"/>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980700" y="6188648"/>
                <a:ext cx="484623" cy="448263"/>
              </a:xfrm>
              <a:prstGeom prst="rect">
                <a:avLst/>
              </a:prstGeom>
              <a:noFill/>
              <a:ln>
                <a:noFill/>
              </a:ln>
            </p:spPr>
          </p:pic>
        </p:grpSp>
        <p:sp>
          <p:nvSpPr>
            <p:cNvPr id="717" name="Google Shape;717;p110"/>
            <p:cNvSpPr txBox="1"/>
            <p:nvPr/>
          </p:nvSpPr>
          <p:spPr>
            <a:xfrm>
              <a:off x="1778800" y="6028013"/>
              <a:ext cx="4581600" cy="585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EAE565"/>
                  </a:solidFill>
                  <a:latin typeface="Arial"/>
                  <a:ea typeface="Arial"/>
                  <a:cs typeface="Arial"/>
                  <a:sym typeface="Arial"/>
                </a:rPr>
                <a:t>Headline</a:t>
              </a:r>
              <a:endParaRPr sz="1400" b="1" i="0" u="none" strike="noStrike" cap="none">
                <a:solidFill>
                  <a:srgbClr val="EAE565"/>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Arial"/>
                  <a:ea typeface="Arial"/>
                  <a:cs typeface="Arial"/>
                  <a:sym typeface="Arial"/>
                </a:rPr>
                <a:t>XXXXXXX</a:t>
              </a:r>
              <a:endParaRPr sz="1200" b="0" i="0" u="none" strike="noStrike" cap="none">
                <a:solidFill>
                  <a:schemeClr val="lt1"/>
                </a:solidFill>
                <a:latin typeface="Arial"/>
                <a:ea typeface="Arial"/>
                <a:cs typeface="Arial"/>
                <a:sym typeface="Arial"/>
              </a:endParaRPr>
            </a:p>
          </p:txBody>
        </p:sp>
      </p:grpSp>
      <p:grpSp>
        <p:nvGrpSpPr>
          <p:cNvPr id="718" name="Google Shape;718;p110"/>
          <p:cNvGrpSpPr/>
          <p:nvPr/>
        </p:nvGrpSpPr>
        <p:grpSpPr>
          <a:xfrm>
            <a:off x="1794363" y="1562631"/>
            <a:ext cx="5457475" cy="751806"/>
            <a:chOff x="902925" y="6704300"/>
            <a:chExt cx="5457475" cy="751806"/>
          </a:xfrm>
        </p:grpSpPr>
        <p:grpSp>
          <p:nvGrpSpPr>
            <p:cNvPr id="719" name="Google Shape;719;p110"/>
            <p:cNvGrpSpPr/>
            <p:nvPr/>
          </p:nvGrpSpPr>
          <p:grpSpPr>
            <a:xfrm>
              <a:off x="902925" y="6814406"/>
              <a:ext cx="640200" cy="641700"/>
              <a:chOff x="902925" y="6768206"/>
              <a:chExt cx="640200" cy="641700"/>
            </a:xfrm>
          </p:grpSpPr>
          <p:sp>
            <p:nvSpPr>
              <p:cNvPr id="720" name="Google Shape;720;p110"/>
              <p:cNvSpPr/>
              <p:nvPr/>
            </p:nvSpPr>
            <p:spPr>
              <a:xfrm>
                <a:off x="902925" y="6768206"/>
                <a:ext cx="640200" cy="641700"/>
              </a:xfrm>
              <a:prstGeom prst="ellipse">
                <a:avLst/>
              </a:prstGeom>
              <a:solidFill>
                <a:srgbClr val="0050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21" name="Google Shape;721;p110"/>
              <p:cNvPicPr preferRelativeResize="0"/>
              <p:nvPr/>
            </p:nvPicPr>
            <p:blipFill rotWithShape="1">
              <a:blip r:embed="rId3" cstate="email">
                <a:alphaModFix/>
                <a:extLst>
                  <a:ext uri="{28A0092B-C50C-407E-A947-70E740481C1C}">
                    <a14:useLocalDpi xmlns:a14="http://schemas.microsoft.com/office/drawing/2010/main"/>
                  </a:ext>
                </a:extLst>
              </a:blip>
              <a:srcRect b="-13373"/>
              <a:stretch/>
            </p:blipFill>
            <p:spPr>
              <a:xfrm>
                <a:off x="980725" y="6846725"/>
                <a:ext cx="484623" cy="484649"/>
              </a:xfrm>
              <a:prstGeom prst="rect">
                <a:avLst/>
              </a:prstGeom>
              <a:noFill/>
              <a:ln>
                <a:noFill/>
              </a:ln>
            </p:spPr>
          </p:pic>
        </p:grpSp>
        <p:sp>
          <p:nvSpPr>
            <p:cNvPr id="722" name="Google Shape;722;p110"/>
            <p:cNvSpPr txBox="1"/>
            <p:nvPr/>
          </p:nvSpPr>
          <p:spPr>
            <a:xfrm>
              <a:off x="1778800" y="6704300"/>
              <a:ext cx="4581600" cy="585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400" b="1" i="0" u="none" strike="noStrike" cap="none">
                  <a:solidFill>
                    <a:srgbClr val="EAE565"/>
                  </a:solidFill>
                  <a:latin typeface="Arial"/>
                  <a:ea typeface="Arial"/>
                  <a:cs typeface="Arial"/>
                  <a:sym typeface="Arial"/>
                </a:rPr>
                <a:t>Headline</a:t>
              </a:r>
              <a:endParaRPr sz="1400" b="1" i="0" u="none" strike="noStrike" cap="none">
                <a:solidFill>
                  <a:srgbClr val="EAE565"/>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 sz="1200" b="0" i="0" u="none" strike="noStrike" cap="none">
                  <a:solidFill>
                    <a:schemeClr val="lt1"/>
                  </a:solidFill>
                  <a:latin typeface="Arial"/>
                  <a:ea typeface="Arial"/>
                  <a:cs typeface="Arial"/>
                  <a:sym typeface="Arial"/>
                </a:rPr>
                <a:t>XXXXXXX</a:t>
              </a:r>
              <a:endParaRPr sz="1400" b="1" i="0" u="none" strike="noStrike" cap="none">
                <a:solidFill>
                  <a:srgbClr val="F7941E"/>
                </a:solidFill>
                <a:latin typeface="Arial"/>
                <a:ea typeface="Arial"/>
                <a:cs typeface="Arial"/>
                <a:sym typeface="Arial"/>
              </a:endParaRPr>
            </a:p>
          </p:txBody>
        </p:sp>
      </p:grpSp>
      <p:grpSp>
        <p:nvGrpSpPr>
          <p:cNvPr id="723" name="Google Shape;723;p110"/>
          <p:cNvGrpSpPr/>
          <p:nvPr/>
        </p:nvGrpSpPr>
        <p:grpSpPr>
          <a:xfrm>
            <a:off x="1794363" y="2230806"/>
            <a:ext cx="5555275" cy="798011"/>
            <a:chOff x="902925" y="7380575"/>
            <a:chExt cx="5555275" cy="798011"/>
          </a:xfrm>
        </p:grpSpPr>
        <p:grpSp>
          <p:nvGrpSpPr>
            <p:cNvPr id="724" name="Google Shape;724;p110"/>
            <p:cNvGrpSpPr/>
            <p:nvPr/>
          </p:nvGrpSpPr>
          <p:grpSpPr>
            <a:xfrm>
              <a:off x="902925" y="7536886"/>
              <a:ext cx="640200" cy="641700"/>
              <a:chOff x="902925" y="7444486"/>
              <a:chExt cx="640200" cy="641700"/>
            </a:xfrm>
          </p:grpSpPr>
          <p:sp>
            <p:nvSpPr>
              <p:cNvPr id="725" name="Google Shape;725;p110"/>
              <p:cNvSpPr/>
              <p:nvPr/>
            </p:nvSpPr>
            <p:spPr>
              <a:xfrm>
                <a:off x="902925" y="7444486"/>
                <a:ext cx="640200" cy="641700"/>
              </a:xfrm>
              <a:prstGeom prst="ellipse">
                <a:avLst/>
              </a:prstGeom>
              <a:solidFill>
                <a:srgbClr val="0050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26" name="Google Shape;726;p110"/>
              <p:cNvPicPr preferRelativeResize="0"/>
              <p:nvPr/>
            </p:nvPicPr>
            <p:blipFill rotWithShape="1">
              <a:blip r:embed="rId4" cstate="email">
                <a:alphaModFix/>
                <a:extLst>
                  <a:ext uri="{28A0092B-C50C-407E-A947-70E740481C1C}">
                    <a14:useLocalDpi xmlns:a14="http://schemas.microsoft.com/office/drawing/2010/main"/>
                  </a:ext>
                </a:extLst>
              </a:blip>
              <a:srcRect l="-13364"/>
              <a:stretch/>
            </p:blipFill>
            <p:spPr>
              <a:xfrm>
                <a:off x="980700" y="7523007"/>
                <a:ext cx="484634" cy="484631"/>
              </a:xfrm>
              <a:prstGeom prst="rect">
                <a:avLst/>
              </a:prstGeom>
              <a:noFill/>
              <a:ln>
                <a:noFill/>
              </a:ln>
            </p:spPr>
          </p:pic>
        </p:grpSp>
        <p:sp>
          <p:nvSpPr>
            <p:cNvPr id="727" name="Google Shape;727;p110"/>
            <p:cNvSpPr txBox="1"/>
            <p:nvPr/>
          </p:nvSpPr>
          <p:spPr>
            <a:xfrm>
              <a:off x="1778800" y="7380575"/>
              <a:ext cx="4679400" cy="585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400" b="1" i="0" u="none" strike="noStrike" cap="none">
                  <a:solidFill>
                    <a:srgbClr val="EAE565"/>
                  </a:solidFill>
                  <a:latin typeface="Arial"/>
                  <a:ea typeface="Arial"/>
                  <a:cs typeface="Arial"/>
                  <a:sym typeface="Arial"/>
                </a:rPr>
                <a:t>Headline</a:t>
              </a:r>
              <a:endParaRPr sz="1400" b="1" i="0" u="none" strike="noStrike" cap="none">
                <a:solidFill>
                  <a:srgbClr val="EAE565"/>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Arial"/>
                  <a:ea typeface="Arial"/>
                  <a:cs typeface="Arial"/>
                  <a:sym typeface="Arial"/>
                </a:rPr>
                <a:t>XXXXXXXsucceed.</a:t>
              </a:r>
              <a:endParaRPr sz="1200" b="0" i="0" u="none" strike="noStrike" cap="none">
                <a:solidFill>
                  <a:schemeClr val="lt1"/>
                </a:solidFill>
                <a:latin typeface="Arial"/>
                <a:ea typeface="Arial"/>
                <a:cs typeface="Arial"/>
                <a:sym typeface="Arial"/>
              </a:endParaRPr>
            </a:p>
          </p:txBody>
        </p:sp>
      </p:grpSp>
      <p:grpSp>
        <p:nvGrpSpPr>
          <p:cNvPr id="728" name="Google Shape;728;p110"/>
          <p:cNvGrpSpPr/>
          <p:nvPr/>
        </p:nvGrpSpPr>
        <p:grpSpPr>
          <a:xfrm>
            <a:off x="1794363" y="3083781"/>
            <a:ext cx="5457475" cy="751802"/>
            <a:chOff x="902925" y="8056850"/>
            <a:chExt cx="5457475" cy="751802"/>
          </a:xfrm>
        </p:grpSpPr>
        <p:grpSp>
          <p:nvGrpSpPr>
            <p:cNvPr id="729" name="Google Shape;729;p110"/>
            <p:cNvGrpSpPr/>
            <p:nvPr/>
          </p:nvGrpSpPr>
          <p:grpSpPr>
            <a:xfrm>
              <a:off x="902925" y="8166952"/>
              <a:ext cx="640200" cy="641700"/>
              <a:chOff x="902925" y="8120752"/>
              <a:chExt cx="640200" cy="641700"/>
            </a:xfrm>
          </p:grpSpPr>
          <p:sp>
            <p:nvSpPr>
              <p:cNvPr id="730" name="Google Shape;730;p110"/>
              <p:cNvSpPr/>
              <p:nvPr/>
            </p:nvSpPr>
            <p:spPr>
              <a:xfrm>
                <a:off x="902925" y="8120752"/>
                <a:ext cx="640200" cy="641700"/>
              </a:xfrm>
              <a:prstGeom prst="ellipse">
                <a:avLst/>
              </a:prstGeom>
              <a:solidFill>
                <a:srgbClr val="0050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31" name="Google Shape;731;p110"/>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980725" y="8160020"/>
                <a:ext cx="484634" cy="484631"/>
              </a:xfrm>
              <a:prstGeom prst="rect">
                <a:avLst/>
              </a:prstGeom>
              <a:noFill/>
              <a:ln>
                <a:noFill/>
              </a:ln>
            </p:spPr>
          </p:pic>
        </p:grpSp>
        <p:sp>
          <p:nvSpPr>
            <p:cNvPr id="732" name="Google Shape;732;p110"/>
            <p:cNvSpPr txBox="1"/>
            <p:nvPr/>
          </p:nvSpPr>
          <p:spPr>
            <a:xfrm>
              <a:off x="1778800" y="8056850"/>
              <a:ext cx="4581600" cy="585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400" b="1" i="0" u="none" strike="noStrike" cap="none">
                  <a:solidFill>
                    <a:srgbClr val="EAE565"/>
                  </a:solidFill>
                  <a:latin typeface="Arial"/>
                  <a:ea typeface="Arial"/>
                  <a:cs typeface="Arial"/>
                  <a:sym typeface="Arial"/>
                </a:rPr>
                <a:t>Headline</a:t>
              </a:r>
              <a:endParaRPr sz="1400" b="1" i="0" u="none" strike="noStrike" cap="none">
                <a:solidFill>
                  <a:srgbClr val="EAE565"/>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 sz="1200" b="0" i="0" u="none" strike="noStrike" cap="none">
                  <a:solidFill>
                    <a:schemeClr val="lt1"/>
                  </a:solidFill>
                  <a:latin typeface="Arial"/>
                  <a:ea typeface="Arial"/>
                  <a:cs typeface="Arial"/>
                  <a:sym typeface="Arial"/>
                </a:rPr>
                <a:t>XXXXXXX</a:t>
              </a:r>
              <a:endParaRPr sz="1400" b="1" i="0" u="none" strike="noStrike" cap="none">
                <a:solidFill>
                  <a:srgbClr val="F7941E"/>
                </a:solidFill>
                <a:latin typeface="Arial"/>
                <a:ea typeface="Arial"/>
                <a:cs typeface="Arial"/>
                <a:sym typeface="Arial"/>
              </a:endParaRPr>
            </a:p>
          </p:txBody>
        </p:sp>
      </p:grpSp>
      <p:grpSp>
        <p:nvGrpSpPr>
          <p:cNvPr id="733" name="Google Shape;733;p110"/>
          <p:cNvGrpSpPr/>
          <p:nvPr/>
        </p:nvGrpSpPr>
        <p:grpSpPr>
          <a:xfrm>
            <a:off x="1794363" y="3751956"/>
            <a:ext cx="5457475" cy="798007"/>
            <a:chOff x="902925" y="8733125"/>
            <a:chExt cx="5457475" cy="798007"/>
          </a:xfrm>
        </p:grpSpPr>
        <p:grpSp>
          <p:nvGrpSpPr>
            <p:cNvPr id="734" name="Google Shape;734;p110"/>
            <p:cNvGrpSpPr/>
            <p:nvPr/>
          </p:nvGrpSpPr>
          <p:grpSpPr>
            <a:xfrm>
              <a:off x="902925" y="8889432"/>
              <a:ext cx="640200" cy="641700"/>
              <a:chOff x="902925" y="8797032"/>
              <a:chExt cx="640200" cy="641700"/>
            </a:xfrm>
          </p:grpSpPr>
          <p:sp>
            <p:nvSpPr>
              <p:cNvPr id="735" name="Google Shape;735;p110"/>
              <p:cNvSpPr/>
              <p:nvPr/>
            </p:nvSpPr>
            <p:spPr>
              <a:xfrm>
                <a:off x="902925" y="8797032"/>
                <a:ext cx="640200" cy="641700"/>
              </a:xfrm>
              <a:prstGeom prst="ellipse">
                <a:avLst/>
              </a:prstGeom>
              <a:solidFill>
                <a:srgbClr val="0050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36" name="Google Shape;736;p110"/>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980700" y="8875557"/>
                <a:ext cx="484634" cy="484631"/>
              </a:xfrm>
              <a:prstGeom prst="rect">
                <a:avLst/>
              </a:prstGeom>
              <a:noFill/>
              <a:ln>
                <a:noFill/>
              </a:ln>
            </p:spPr>
          </p:pic>
        </p:grpSp>
        <p:sp>
          <p:nvSpPr>
            <p:cNvPr id="737" name="Google Shape;737;p110"/>
            <p:cNvSpPr txBox="1"/>
            <p:nvPr/>
          </p:nvSpPr>
          <p:spPr>
            <a:xfrm>
              <a:off x="1778800" y="8733125"/>
              <a:ext cx="4581600" cy="585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400" b="1" i="0" u="none" strike="noStrike" cap="none">
                  <a:solidFill>
                    <a:srgbClr val="EAE565"/>
                  </a:solidFill>
                  <a:latin typeface="Arial"/>
                  <a:ea typeface="Arial"/>
                  <a:cs typeface="Arial"/>
                  <a:sym typeface="Arial"/>
                </a:rPr>
                <a:t>Headline</a:t>
              </a:r>
              <a:endParaRPr sz="1400" b="1" i="0" u="none" strike="noStrike" cap="none">
                <a:solidFill>
                  <a:srgbClr val="EAE565"/>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 sz="1200" b="0" i="0" u="none" strike="noStrike" cap="none">
                  <a:solidFill>
                    <a:schemeClr val="lt1"/>
                  </a:solidFill>
                  <a:latin typeface="Arial"/>
                  <a:ea typeface="Arial"/>
                  <a:cs typeface="Arial"/>
                  <a:sym typeface="Arial"/>
                </a:rPr>
                <a:t>XXXXXXX</a:t>
              </a:r>
              <a:endParaRPr sz="1400" b="1" i="0" u="none" strike="noStrike" cap="none">
                <a:solidFill>
                  <a:srgbClr val="F7941E"/>
                </a:solidFill>
                <a:latin typeface="Arial"/>
                <a:ea typeface="Arial"/>
                <a:cs typeface="Arial"/>
                <a:sym typeface="Arial"/>
              </a:endParaRPr>
            </a:p>
          </p:txBody>
        </p:sp>
      </p:gr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Section Break 1 - Lighter Blue">
  <p:cSld name="SECTION_HEADER_1_1_1_1">
    <p:bg>
      <p:bgPr>
        <a:solidFill>
          <a:srgbClr val="0095DA"/>
        </a:solidFill>
        <a:effectLst/>
      </p:bgPr>
    </p:bg>
    <p:spTree>
      <p:nvGrpSpPr>
        <p:cNvPr id="1" name="Shape 738"/>
        <p:cNvGrpSpPr/>
        <p:nvPr/>
      </p:nvGrpSpPr>
      <p:grpSpPr>
        <a:xfrm>
          <a:off x="0" y="0"/>
          <a:ext cx="0" cy="0"/>
          <a:chOff x="0" y="0"/>
          <a:chExt cx="0" cy="0"/>
        </a:xfrm>
      </p:grpSpPr>
      <p:sp>
        <p:nvSpPr>
          <p:cNvPr id="739" name="Google Shape;739;p1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40"/>
        <p:cNvGrpSpPr/>
        <p:nvPr/>
      </p:nvGrpSpPr>
      <p:grpSpPr>
        <a:xfrm>
          <a:off x="0" y="0"/>
          <a:ext cx="0" cy="0"/>
          <a:chOff x="0" y="0"/>
          <a:chExt cx="0" cy="0"/>
        </a:xfrm>
      </p:grpSpPr>
      <p:sp>
        <p:nvSpPr>
          <p:cNvPr id="741" name="Google Shape;741;p1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42" name="Google Shape;742;p112"/>
          <p:cNvSpPr txBox="1">
            <a:spLocks noGrp="1"/>
          </p:cNvSpPr>
          <p:nvPr>
            <p:ph type="title"/>
          </p:nvPr>
        </p:nvSpPr>
        <p:spPr>
          <a:xfrm>
            <a:off x="311700" y="279100"/>
            <a:ext cx="83268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8"/>
        <p:cNvGrpSpPr/>
        <p:nvPr/>
      </p:nvGrpSpPr>
      <p:grpSpPr>
        <a:xfrm>
          <a:off x="0" y="0"/>
          <a:ext cx="0" cy="0"/>
          <a:chOff x="0" y="0"/>
          <a:chExt cx="0" cy="0"/>
        </a:xfrm>
      </p:grpSpPr>
      <p:sp>
        <p:nvSpPr>
          <p:cNvPr id="59" name="Google Shape;59;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0" name="Google Shape;60;p12"/>
          <p:cNvSpPr txBox="1">
            <a:spLocks noGrp="1"/>
          </p:cNvSpPr>
          <p:nvPr>
            <p:ph type="title"/>
          </p:nvPr>
        </p:nvSpPr>
        <p:spPr>
          <a:xfrm>
            <a:off x="311700" y="279100"/>
            <a:ext cx="83268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DOMAIN - Marketing and Public Relations">
  <p:cSld name="ONE_COLUMN_TEXT_3_1_1_1_1_1_1_1_1_1_1">
    <p:spTree>
      <p:nvGrpSpPr>
        <p:cNvPr id="1" name="Shape 743"/>
        <p:cNvGrpSpPr/>
        <p:nvPr/>
      </p:nvGrpSpPr>
      <p:grpSpPr>
        <a:xfrm>
          <a:off x="0" y="0"/>
          <a:ext cx="0" cy="0"/>
          <a:chOff x="0" y="0"/>
          <a:chExt cx="0" cy="0"/>
        </a:xfrm>
      </p:grpSpPr>
      <p:pic>
        <p:nvPicPr>
          <p:cNvPr id="744" name="Google Shape;744;p113" descr="decorative. public affairs person with microphones taking notes. " title="shutterstock_1843412059.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237450" y="-27900"/>
            <a:ext cx="3930850" cy="5171401"/>
          </a:xfrm>
          <a:prstGeom prst="rect">
            <a:avLst/>
          </a:prstGeom>
          <a:noFill/>
          <a:ln>
            <a:noFill/>
          </a:ln>
        </p:spPr>
      </p:pic>
      <p:sp>
        <p:nvSpPr>
          <p:cNvPr id="745" name="Google Shape;745;p1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46" name="Google Shape;746;p113"/>
          <p:cNvSpPr txBox="1">
            <a:spLocks noGrp="1"/>
          </p:cNvSpPr>
          <p:nvPr>
            <p:ph type="title"/>
          </p:nvPr>
        </p:nvSpPr>
        <p:spPr>
          <a:xfrm>
            <a:off x="311700" y="279100"/>
            <a:ext cx="48759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200"/>
              <a:buNone/>
              <a:defRPr sz="22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47" name="Google Shape;747;p113"/>
          <p:cNvSpPr txBox="1">
            <a:spLocks noGrp="1"/>
          </p:cNvSpPr>
          <p:nvPr>
            <p:ph type="body" idx="1"/>
          </p:nvPr>
        </p:nvSpPr>
        <p:spPr>
          <a:xfrm>
            <a:off x="904500" y="851800"/>
            <a:ext cx="4283100" cy="3540000"/>
          </a:xfrm>
          <a:prstGeom prst="rect">
            <a:avLst/>
          </a:prstGeom>
          <a:noFill/>
          <a:ln>
            <a:noFill/>
          </a:ln>
        </p:spPr>
        <p:txBody>
          <a:bodyPr spcFirstLastPara="1" wrap="square" lIns="91425" tIns="91425" rIns="91425" bIns="91425" anchor="t" anchorCtr="0">
            <a:noAutofit/>
          </a:bodyPr>
          <a:lstStyle>
            <a:lvl1pPr marL="457200" lvl="0" indent="-311150" algn="l">
              <a:lnSpc>
                <a:spcPct val="100000"/>
              </a:lnSpc>
              <a:spcBef>
                <a:spcPts val="0"/>
              </a:spcBef>
              <a:spcAft>
                <a:spcPts val="0"/>
              </a:spcAft>
              <a:buSzPts val="1300"/>
              <a:buChar char="●"/>
              <a:defRPr sz="1300"/>
            </a:lvl1pPr>
            <a:lvl2pPr marL="914400" lvl="1" indent="-304800" algn="l">
              <a:lnSpc>
                <a:spcPct val="100000"/>
              </a:lnSpc>
              <a:spcBef>
                <a:spcPts val="600"/>
              </a:spcBef>
              <a:spcAft>
                <a:spcPts val="0"/>
              </a:spcAft>
              <a:buSzPts val="1200"/>
              <a:buChar char="○"/>
              <a:defRPr sz="1200"/>
            </a:lvl2pPr>
            <a:lvl3pPr marL="1371600" lvl="2" indent="-292100" algn="l">
              <a:lnSpc>
                <a:spcPct val="100000"/>
              </a:lnSpc>
              <a:spcBef>
                <a:spcPts val="600"/>
              </a:spcBef>
              <a:spcAft>
                <a:spcPts val="0"/>
              </a:spcAft>
              <a:buSzPts val="1000"/>
              <a:buChar char="■"/>
              <a:defRPr/>
            </a:lvl3pPr>
            <a:lvl4pPr marL="1828800" lvl="3" indent="-304800" algn="l">
              <a:lnSpc>
                <a:spcPct val="100000"/>
              </a:lnSpc>
              <a:spcBef>
                <a:spcPts val="600"/>
              </a:spcBef>
              <a:spcAft>
                <a:spcPts val="0"/>
              </a:spcAft>
              <a:buSzPts val="1200"/>
              <a:buChar char="●"/>
              <a:defRPr/>
            </a:lvl4pPr>
            <a:lvl5pPr marL="2286000" lvl="4" indent="-304800" algn="l">
              <a:lnSpc>
                <a:spcPct val="100000"/>
              </a:lnSpc>
              <a:spcBef>
                <a:spcPts val="0"/>
              </a:spcBef>
              <a:spcAft>
                <a:spcPts val="0"/>
              </a:spcAft>
              <a:buSzPts val="1200"/>
              <a:buChar char="○"/>
              <a:defRPr/>
            </a:lvl5pPr>
            <a:lvl6pPr marL="2743200" lvl="5" indent="-304800" algn="l">
              <a:lnSpc>
                <a:spcPct val="100000"/>
              </a:lnSpc>
              <a:spcBef>
                <a:spcPts val="0"/>
              </a:spcBef>
              <a:spcAft>
                <a:spcPts val="0"/>
              </a:spcAft>
              <a:buSzPts val="1200"/>
              <a:buChar char="■"/>
              <a:defRPr/>
            </a:lvl6pPr>
            <a:lvl7pPr marL="3200400" lvl="6" indent="-304800" algn="l">
              <a:lnSpc>
                <a:spcPct val="100000"/>
              </a:lnSpc>
              <a:spcBef>
                <a:spcPts val="0"/>
              </a:spcBef>
              <a:spcAft>
                <a:spcPts val="0"/>
              </a:spcAft>
              <a:buSzPts val="1200"/>
              <a:buChar char="●"/>
              <a:defRPr/>
            </a:lvl7pPr>
            <a:lvl8pPr marL="3657600" lvl="7" indent="-304800" algn="l">
              <a:lnSpc>
                <a:spcPct val="100000"/>
              </a:lnSpc>
              <a:spcBef>
                <a:spcPts val="0"/>
              </a:spcBef>
              <a:spcAft>
                <a:spcPts val="0"/>
              </a:spcAft>
              <a:buSzPts val="1200"/>
              <a:buChar char="○"/>
              <a:defRPr/>
            </a:lvl8pPr>
            <a:lvl9pPr marL="4114800" lvl="8" indent="-304800" algn="l">
              <a:lnSpc>
                <a:spcPct val="100000"/>
              </a:lnSpc>
              <a:spcBef>
                <a:spcPts val="0"/>
              </a:spcBef>
              <a:spcAft>
                <a:spcPts val="0"/>
              </a:spcAft>
              <a:buSzPts val="1200"/>
              <a:buChar char="■"/>
              <a:defRPr/>
            </a:lvl9pPr>
          </a:lstStyle>
          <a:p>
            <a:endParaRPr/>
          </a:p>
        </p:txBody>
      </p:sp>
      <p:pic>
        <p:nvPicPr>
          <p:cNvPr id="748" name="Google Shape;748;p113" descr="Decorative. yellow bar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
            <a:ext cx="9144003" cy="125025"/>
          </a:xfrm>
          <a:prstGeom prst="rect">
            <a:avLst/>
          </a:prstGeom>
          <a:noFill/>
          <a:ln>
            <a:noFill/>
          </a:ln>
        </p:spPr>
      </p:pic>
      <p:sp>
        <p:nvSpPr>
          <p:cNvPr id="749" name="Google Shape;749;p113" descr="Decorative. blue filter over black and white image. "/>
          <p:cNvSpPr/>
          <p:nvPr/>
        </p:nvSpPr>
        <p:spPr>
          <a:xfrm>
            <a:off x="5237425" y="-28000"/>
            <a:ext cx="3930900" cy="5171400"/>
          </a:xfrm>
          <a:prstGeom prst="rect">
            <a:avLst/>
          </a:prstGeom>
          <a:solidFill>
            <a:srgbClr val="01528E">
              <a:alpha val="7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One column text - Pic Right">
  <p:cSld name="ONE_COLUMN_TEXT_2">
    <p:spTree>
      <p:nvGrpSpPr>
        <p:cNvPr id="1" name="Shape 750"/>
        <p:cNvGrpSpPr/>
        <p:nvPr/>
      </p:nvGrpSpPr>
      <p:grpSpPr>
        <a:xfrm>
          <a:off x="0" y="0"/>
          <a:ext cx="0" cy="0"/>
          <a:chOff x="0" y="0"/>
          <a:chExt cx="0" cy="0"/>
        </a:xfrm>
      </p:grpSpPr>
      <p:sp>
        <p:nvSpPr>
          <p:cNvPr id="751" name="Google Shape;751;p114"/>
          <p:cNvSpPr txBox="1">
            <a:spLocks noGrp="1"/>
          </p:cNvSpPr>
          <p:nvPr>
            <p:ph type="body" idx="1"/>
          </p:nvPr>
        </p:nvSpPr>
        <p:spPr>
          <a:xfrm>
            <a:off x="454950" y="1021175"/>
            <a:ext cx="4099800" cy="3179400"/>
          </a:xfrm>
          <a:prstGeom prst="rect">
            <a:avLst/>
          </a:prstGeom>
          <a:noFill/>
          <a:ln>
            <a:noFill/>
          </a:ln>
        </p:spPr>
        <p:txBody>
          <a:bodyPr spcFirstLastPara="1" wrap="square" lIns="91425" tIns="91425" rIns="91425" bIns="91425" anchor="t" anchorCtr="0">
            <a:normAutofit/>
          </a:bodyPr>
          <a:lstStyle>
            <a:lvl1pPr marL="457200" lvl="0" indent="-298450" algn="l">
              <a:lnSpc>
                <a:spcPct val="100000"/>
              </a:lnSpc>
              <a:spcBef>
                <a:spcPts val="0"/>
              </a:spcBef>
              <a:spcAft>
                <a:spcPts val="0"/>
              </a:spcAft>
              <a:buSzPts val="1100"/>
              <a:buChar char="●"/>
              <a:defRPr/>
            </a:lvl1pPr>
            <a:lvl2pPr marL="914400" lvl="1" indent="-304800" algn="l">
              <a:lnSpc>
                <a:spcPct val="100000"/>
              </a:lnSpc>
              <a:spcBef>
                <a:spcPts val="600"/>
              </a:spcBef>
              <a:spcAft>
                <a:spcPts val="0"/>
              </a:spcAft>
              <a:buSzPts val="1200"/>
              <a:buChar char="○"/>
              <a:defRPr sz="1200"/>
            </a:lvl2pPr>
            <a:lvl3pPr marL="1371600" lvl="2" indent="-292100" algn="l">
              <a:lnSpc>
                <a:spcPct val="100000"/>
              </a:lnSpc>
              <a:spcBef>
                <a:spcPts val="600"/>
              </a:spcBef>
              <a:spcAft>
                <a:spcPts val="0"/>
              </a:spcAft>
              <a:buSzPts val="1000"/>
              <a:buChar char="■"/>
              <a:defRPr/>
            </a:lvl3pPr>
            <a:lvl4pPr marL="1828800" lvl="3" indent="-304800" algn="l">
              <a:lnSpc>
                <a:spcPct val="100000"/>
              </a:lnSpc>
              <a:spcBef>
                <a:spcPts val="600"/>
              </a:spcBef>
              <a:spcAft>
                <a:spcPts val="0"/>
              </a:spcAft>
              <a:buSzPts val="1200"/>
              <a:buChar char="●"/>
              <a:defRPr sz="1200"/>
            </a:lvl4pPr>
            <a:lvl5pPr marL="2286000" lvl="4" indent="-304800" algn="l">
              <a:lnSpc>
                <a:spcPct val="100000"/>
              </a:lnSpc>
              <a:spcBef>
                <a:spcPts val="0"/>
              </a:spcBef>
              <a:spcAft>
                <a:spcPts val="0"/>
              </a:spcAft>
              <a:buSzPts val="1200"/>
              <a:buChar char="○"/>
              <a:defRPr sz="1200"/>
            </a:lvl5pPr>
            <a:lvl6pPr marL="2743200" lvl="5" indent="-304800" algn="l">
              <a:lnSpc>
                <a:spcPct val="100000"/>
              </a:lnSpc>
              <a:spcBef>
                <a:spcPts val="0"/>
              </a:spcBef>
              <a:spcAft>
                <a:spcPts val="0"/>
              </a:spcAft>
              <a:buSzPts val="1200"/>
              <a:buChar char="■"/>
              <a:defRPr sz="1200"/>
            </a:lvl6pPr>
            <a:lvl7pPr marL="3200400" lvl="6" indent="-304800" algn="l">
              <a:lnSpc>
                <a:spcPct val="100000"/>
              </a:lnSpc>
              <a:spcBef>
                <a:spcPts val="0"/>
              </a:spcBef>
              <a:spcAft>
                <a:spcPts val="0"/>
              </a:spcAft>
              <a:buSzPts val="1200"/>
              <a:buChar char="●"/>
              <a:defRPr sz="1200"/>
            </a:lvl7pPr>
            <a:lvl8pPr marL="3657600" lvl="7" indent="-304800" algn="l">
              <a:lnSpc>
                <a:spcPct val="100000"/>
              </a:lnSpc>
              <a:spcBef>
                <a:spcPts val="0"/>
              </a:spcBef>
              <a:spcAft>
                <a:spcPts val="0"/>
              </a:spcAft>
              <a:buSzPts val="1200"/>
              <a:buChar char="○"/>
              <a:defRPr sz="1200"/>
            </a:lvl8pPr>
            <a:lvl9pPr marL="4114800" lvl="8" indent="-304800" algn="l">
              <a:lnSpc>
                <a:spcPct val="100000"/>
              </a:lnSpc>
              <a:spcBef>
                <a:spcPts val="0"/>
              </a:spcBef>
              <a:spcAft>
                <a:spcPts val="0"/>
              </a:spcAft>
              <a:buSzPts val="1200"/>
              <a:buChar char="■"/>
              <a:defRPr sz="1200"/>
            </a:lvl9pPr>
          </a:lstStyle>
          <a:p>
            <a:endParaRPr/>
          </a:p>
        </p:txBody>
      </p:sp>
      <p:sp>
        <p:nvSpPr>
          <p:cNvPr id="752" name="Google Shape;752;p1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53" name="Google Shape;753;p114"/>
          <p:cNvSpPr txBox="1">
            <a:spLocks noGrp="1"/>
          </p:cNvSpPr>
          <p:nvPr>
            <p:ph type="title"/>
          </p:nvPr>
        </p:nvSpPr>
        <p:spPr>
          <a:xfrm>
            <a:off x="454950" y="279100"/>
            <a:ext cx="81837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754" name="Google Shape;754;p114" descr="people walkin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181600" y="0"/>
            <a:ext cx="3986699" cy="5210400"/>
          </a:xfrm>
          <a:prstGeom prst="rect">
            <a:avLst/>
          </a:prstGeom>
          <a:noFill/>
          <a:ln>
            <a:noFill/>
          </a:ln>
        </p:spPr>
      </p:pic>
      <p:sp>
        <p:nvSpPr>
          <p:cNvPr id="755" name="Google Shape;755;p114" descr="Decorative. blue filter over black and white image. "/>
          <p:cNvSpPr/>
          <p:nvPr/>
        </p:nvSpPr>
        <p:spPr>
          <a:xfrm>
            <a:off x="5181600" y="75"/>
            <a:ext cx="3986700" cy="52104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One column text - Pic Right 1">
  <p:cSld name="ONE_COLUMN_TEXT_2_1">
    <p:spTree>
      <p:nvGrpSpPr>
        <p:cNvPr id="1" name="Shape 756"/>
        <p:cNvGrpSpPr/>
        <p:nvPr/>
      </p:nvGrpSpPr>
      <p:grpSpPr>
        <a:xfrm>
          <a:off x="0" y="0"/>
          <a:ext cx="0" cy="0"/>
          <a:chOff x="0" y="0"/>
          <a:chExt cx="0" cy="0"/>
        </a:xfrm>
      </p:grpSpPr>
      <p:sp>
        <p:nvSpPr>
          <p:cNvPr id="757" name="Google Shape;757;p115"/>
          <p:cNvSpPr txBox="1">
            <a:spLocks noGrp="1"/>
          </p:cNvSpPr>
          <p:nvPr>
            <p:ph type="body" idx="1"/>
          </p:nvPr>
        </p:nvSpPr>
        <p:spPr>
          <a:xfrm>
            <a:off x="454950" y="1021175"/>
            <a:ext cx="4099800" cy="3179400"/>
          </a:xfrm>
          <a:prstGeom prst="rect">
            <a:avLst/>
          </a:prstGeom>
          <a:noFill/>
          <a:ln>
            <a:noFill/>
          </a:ln>
        </p:spPr>
        <p:txBody>
          <a:bodyPr spcFirstLastPara="1" wrap="square" lIns="91425" tIns="91425" rIns="91425" bIns="91425" anchor="t" anchorCtr="0">
            <a:normAutofit/>
          </a:bodyPr>
          <a:lstStyle>
            <a:lvl1pPr marL="457200" lvl="0" indent="-298450" algn="l">
              <a:lnSpc>
                <a:spcPct val="100000"/>
              </a:lnSpc>
              <a:spcBef>
                <a:spcPts val="0"/>
              </a:spcBef>
              <a:spcAft>
                <a:spcPts val="0"/>
              </a:spcAft>
              <a:buSzPts val="1100"/>
              <a:buChar char="●"/>
              <a:defRPr/>
            </a:lvl1pPr>
            <a:lvl2pPr marL="914400" lvl="1" indent="-304800" algn="l">
              <a:lnSpc>
                <a:spcPct val="100000"/>
              </a:lnSpc>
              <a:spcBef>
                <a:spcPts val="600"/>
              </a:spcBef>
              <a:spcAft>
                <a:spcPts val="0"/>
              </a:spcAft>
              <a:buSzPts val="1200"/>
              <a:buChar char="○"/>
              <a:defRPr sz="1200"/>
            </a:lvl2pPr>
            <a:lvl3pPr marL="1371600" lvl="2" indent="-292100" algn="l">
              <a:lnSpc>
                <a:spcPct val="100000"/>
              </a:lnSpc>
              <a:spcBef>
                <a:spcPts val="600"/>
              </a:spcBef>
              <a:spcAft>
                <a:spcPts val="0"/>
              </a:spcAft>
              <a:buSzPts val="1000"/>
              <a:buChar char="■"/>
              <a:defRPr/>
            </a:lvl3pPr>
            <a:lvl4pPr marL="1828800" lvl="3" indent="-304800" algn="l">
              <a:lnSpc>
                <a:spcPct val="100000"/>
              </a:lnSpc>
              <a:spcBef>
                <a:spcPts val="600"/>
              </a:spcBef>
              <a:spcAft>
                <a:spcPts val="0"/>
              </a:spcAft>
              <a:buSzPts val="1200"/>
              <a:buChar char="●"/>
              <a:defRPr sz="1200"/>
            </a:lvl4pPr>
            <a:lvl5pPr marL="2286000" lvl="4" indent="-304800" algn="l">
              <a:lnSpc>
                <a:spcPct val="100000"/>
              </a:lnSpc>
              <a:spcBef>
                <a:spcPts val="0"/>
              </a:spcBef>
              <a:spcAft>
                <a:spcPts val="0"/>
              </a:spcAft>
              <a:buSzPts val="1200"/>
              <a:buChar char="○"/>
              <a:defRPr sz="1200"/>
            </a:lvl5pPr>
            <a:lvl6pPr marL="2743200" lvl="5" indent="-304800" algn="l">
              <a:lnSpc>
                <a:spcPct val="100000"/>
              </a:lnSpc>
              <a:spcBef>
                <a:spcPts val="0"/>
              </a:spcBef>
              <a:spcAft>
                <a:spcPts val="0"/>
              </a:spcAft>
              <a:buSzPts val="1200"/>
              <a:buChar char="■"/>
              <a:defRPr sz="1200"/>
            </a:lvl6pPr>
            <a:lvl7pPr marL="3200400" lvl="6" indent="-304800" algn="l">
              <a:lnSpc>
                <a:spcPct val="100000"/>
              </a:lnSpc>
              <a:spcBef>
                <a:spcPts val="0"/>
              </a:spcBef>
              <a:spcAft>
                <a:spcPts val="0"/>
              </a:spcAft>
              <a:buSzPts val="1200"/>
              <a:buChar char="●"/>
              <a:defRPr sz="1200"/>
            </a:lvl7pPr>
            <a:lvl8pPr marL="3657600" lvl="7" indent="-304800" algn="l">
              <a:lnSpc>
                <a:spcPct val="100000"/>
              </a:lnSpc>
              <a:spcBef>
                <a:spcPts val="0"/>
              </a:spcBef>
              <a:spcAft>
                <a:spcPts val="0"/>
              </a:spcAft>
              <a:buSzPts val="1200"/>
              <a:buChar char="○"/>
              <a:defRPr sz="1200"/>
            </a:lvl8pPr>
            <a:lvl9pPr marL="4114800" lvl="8" indent="-304800" algn="l">
              <a:lnSpc>
                <a:spcPct val="100000"/>
              </a:lnSpc>
              <a:spcBef>
                <a:spcPts val="0"/>
              </a:spcBef>
              <a:spcAft>
                <a:spcPts val="0"/>
              </a:spcAft>
              <a:buSzPts val="1200"/>
              <a:buChar char="■"/>
              <a:defRPr sz="1200"/>
            </a:lvl9pPr>
          </a:lstStyle>
          <a:p>
            <a:endParaRPr/>
          </a:p>
        </p:txBody>
      </p:sp>
      <p:sp>
        <p:nvSpPr>
          <p:cNvPr id="758" name="Google Shape;758;p1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59" name="Google Shape;759;p115"/>
          <p:cNvSpPr txBox="1">
            <a:spLocks noGrp="1"/>
          </p:cNvSpPr>
          <p:nvPr>
            <p:ph type="title"/>
          </p:nvPr>
        </p:nvSpPr>
        <p:spPr>
          <a:xfrm>
            <a:off x="454950" y="279100"/>
            <a:ext cx="81837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760" name="Google Shape;760;p115" descr="grayscale people walking on street"/>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6670800" y="0"/>
            <a:ext cx="2497499" cy="5210400"/>
          </a:xfrm>
          <a:prstGeom prst="rect">
            <a:avLst/>
          </a:prstGeom>
          <a:noFill/>
          <a:ln>
            <a:noFill/>
          </a:ln>
        </p:spPr>
      </p:pic>
      <p:sp>
        <p:nvSpPr>
          <p:cNvPr id="761" name="Google Shape;761;p115" descr="Decorative. blue filter over black and white image. "/>
          <p:cNvSpPr/>
          <p:nvPr/>
        </p:nvSpPr>
        <p:spPr>
          <a:xfrm>
            <a:off x="6670850" y="75"/>
            <a:ext cx="2497500" cy="52104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One column text - Pic Right 1 1">
  <p:cSld name="ONE_COLUMN_TEXT_2_1_1">
    <p:spTree>
      <p:nvGrpSpPr>
        <p:cNvPr id="1" name="Shape 762"/>
        <p:cNvGrpSpPr/>
        <p:nvPr/>
      </p:nvGrpSpPr>
      <p:grpSpPr>
        <a:xfrm>
          <a:off x="0" y="0"/>
          <a:ext cx="0" cy="0"/>
          <a:chOff x="0" y="0"/>
          <a:chExt cx="0" cy="0"/>
        </a:xfrm>
      </p:grpSpPr>
      <p:sp>
        <p:nvSpPr>
          <p:cNvPr id="763" name="Google Shape;763;p116"/>
          <p:cNvSpPr txBox="1">
            <a:spLocks noGrp="1"/>
          </p:cNvSpPr>
          <p:nvPr>
            <p:ph type="body" idx="1"/>
          </p:nvPr>
        </p:nvSpPr>
        <p:spPr>
          <a:xfrm>
            <a:off x="454950" y="1021175"/>
            <a:ext cx="4099800" cy="3179400"/>
          </a:xfrm>
          <a:prstGeom prst="rect">
            <a:avLst/>
          </a:prstGeom>
          <a:noFill/>
          <a:ln>
            <a:noFill/>
          </a:ln>
        </p:spPr>
        <p:txBody>
          <a:bodyPr spcFirstLastPara="1" wrap="square" lIns="91425" tIns="91425" rIns="91425" bIns="91425" anchor="t" anchorCtr="0">
            <a:normAutofit/>
          </a:bodyPr>
          <a:lstStyle>
            <a:lvl1pPr marL="457200" lvl="0" indent="-298450" algn="l">
              <a:lnSpc>
                <a:spcPct val="100000"/>
              </a:lnSpc>
              <a:spcBef>
                <a:spcPts val="0"/>
              </a:spcBef>
              <a:spcAft>
                <a:spcPts val="0"/>
              </a:spcAft>
              <a:buSzPts val="1100"/>
              <a:buChar char="●"/>
              <a:defRPr/>
            </a:lvl1pPr>
            <a:lvl2pPr marL="914400" lvl="1" indent="-304800" algn="l">
              <a:lnSpc>
                <a:spcPct val="100000"/>
              </a:lnSpc>
              <a:spcBef>
                <a:spcPts val="600"/>
              </a:spcBef>
              <a:spcAft>
                <a:spcPts val="0"/>
              </a:spcAft>
              <a:buSzPts val="1200"/>
              <a:buChar char="○"/>
              <a:defRPr sz="1200"/>
            </a:lvl2pPr>
            <a:lvl3pPr marL="1371600" lvl="2" indent="-292100" algn="l">
              <a:lnSpc>
                <a:spcPct val="100000"/>
              </a:lnSpc>
              <a:spcBef>
                <a:spcPts val="600"/>
              </a:spcBef>
              <a:spcAft>
                <a:spcPts val="0"/>
              </a:spcAft>
              <a:buSzPts val="1000"/>
              <a:buChar char="■"/>
              <a:defRPr/>
            </a:lvl3pPr>
            <a:lvl4pPr marL="1828800" lvl="3" indent="-304800" algn="l">
              <a:lnSpc>
                <a:spcPct val="100000"/>
              </a:lnSpc>
              <a:spcBef>
                <a:spcPts val="600"/>
              </a:spcBef>
              <a:spcAft>
                <a:spcPts val="0"/>
              </a:spcAft>
              <a:buSzPts val="1200"/>
              <a:buChar char="●"/>
              <a:defRPr sz="1200"/>
            </a:lvl4pPr>
            <a:lvl5pPr marL="2286000" lvl="4" indent="-304800" algn="l">
              <a:lnSpc>
                <a:spcPct val="100000"/>
              </a:lnSpc>
              <a:spcBef>
                <a:spcPts val="0"/>
              </a:spcBef>
              <a:spcAft>
                <a:spcPts val="0"/>
              </a:spcAft>
              <a:buSzPts val="1200"/>
              <a:buChar char="○"/>
              <a:defRPr sz="1200"/>
            </a:lvl5pPr>
            <a:lvl6pPr marL="2743200" lvl="5" indent="-304800" algn="l">
              <a:lnSpc>
                <a:spcPct val="100000"/>
              </a:lnSpc>
              <a:spcBef>
                <a:spcPts val="0"/>
              </a:spcBef>
              <a:spcAft>
                <a:spcPts val="0"/>
              </a:spcAft>
              <a:buSzPts val="1200"/>
              <a:buChar char="■"/>
              <a:defRPr sz="1200"/>
            </a:lvl6pPr>
            <a:lvl7pPr marL="3200400" lvl="6" indent="-304800" algn="l">
              <a:lnSpc>
                <a:spcPct val="100000"/>
              </a:lnSpc>
              <a:spcBef>
                <a:spcPts val="0"/>
              </a:spcBef>
              <a:spcAft>
                <a:spcPts val="0"/>
              </a:spcAft>
              <a:buSzPts val="1200"/>
              <a:buChar char="●"/>
              <a:defRPr sz="1200"/>
            </a:lvl7pPr>
            <a:lvl8pPr marL="3657600" lvl="7" indent="-304800" algn="l">
              <a:lnSpc>
                <a:spcPct val="100000"/>
              </a:lnSpc>
              <a:spcBef>
                <a:spcPts val="0"/>
              </a:spcBef>
              <a:spcAft>
                <a:spcPts val="0"/>
              </a:spcAft>
              <a:buSzPts val="1200"/>
              <a:buChar char="○"/>
              <a:defRPr sz="1200"/>
            </a:lvl8pPr>
            <a:lvl9pPr marL="4114800" lvl="8" indent="-304800" algn="l">
              <a:lnSpc>
                <a:spcPct val="100000"/>
              </a:lnSpc>
              <a:spcBef>
                <a:spcPts val="0"/>
              </a:spcBef>
              <a:spcAft>
                <a:spcPts val="0"/>
              </a:spcAft>
              <a:buSzPts val="1200"/>
              <a:buChar char="■"/>
              <a:defRPr sz="1200"/>
            </a:lvl9pPr>
          </a:lstStyle>
          <a:p>
            <a:endParaRPr/>
          </a:p>
        </p:txBody>
      </p:sp>
      <p:sp>
        <p:nvSpPr>
          <p:cNvPr id="764" name="Google Shape;764;p1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65" name="Google Shape;765;p116"/>
          <p:cNvSpPr txBox="1">
            <a:spLocks noGrp="1"/>
          </p:cNvSpPr>
          <p:nvPr>
            <p:ph type="title"/>
          </p:nvPr>
        </p:nvSpPr>
        <p:spPr>
          <a:xfrm>
            <a:off x="454950" y="279100"/>
            <a:ext cx="81837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66" name="Google Shape;766;p116" descr="Blue transparent box"/>
          <p:cNvSpPr/>
          <p:nvPr/>
        </p:nvSpPr>
        <p:spPr>
          <a:xfrm>
            <a:off x="5819775" y="0"/>
            <a:ext cx="3324000" cy="5143500"/>
          </a:xfrm>
          <a:prstGeom prst="rect">
            <a:avLst/>
          </a:prstGeom>
          <a:solidFill>
            <a:srgbClr val="EBF5F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One column text - Pic Left">
  <p:cSld name="ONE_COLUMN_TEXT_1">
    <p:spTree>
      <p:nvGrpSpPr>
        <p:cNvPr id="1" name="Shape 767"/>
        <p:cNvGrpSpPr/>
        <p:nvPr/>
      </p:nvGrpSpPr>
      <p:grpSpPr>
        <a:xfrm>
          <a:off x="0" y="0"/>
          <a:ext cx="0" cy="0"/>
          <a:chOff x="0" y="0"/>
          <a:chExt cx="0" cy="0"/>
        </a:xfrm>
      </p:grpSpPr>
      <p:pic>
        <p:nvPicPr>
          <p:cNvPr id="768" name="Google Shape;768;p117" descr="decorative. people walkin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76200" y="-66900"/>
            <a:ext cx="3986699" cy="5277300"/>
          </a:xfrm>
          <a:prstGeom prst="rect">
            <a:avLst/>
          </a:prstGeom>
          <a:noFill/>
          <a:ln>
            <a:noFill/>
          </a:ln>
        </p:spPr>
      </p:pic>
      <p:sp>
        <p:nvSpPr>
          <p:cNvPr id="769" name="Google Shape;769;p117"/>
          <p:cNvSpPr txBox="1">
            <a:spLocks noGrp="1"/>
          </p:cNvSpPr>
          <p:nvPr>
            <p:ph type="body" idx="1"/>
          </p:nvPr>
        </p:nvSpPr>
        <p:spPr>
          <a:xfrm>
            <a:off x="9387400" y="300000"/>
            <a:ext cx="4175400" cy="3179400"/>
          </a:xfrm>
          <a:prstGeom prst="rect">
            <a:avLst/>
          </a:prstGeom>
          <a:noFill/>
          <a:ln>
            <a:noFill/>
          </a:ln>
        </p:spPr>
        <p:txBody>
          <a:bodyPr spcFirstLastPara="1" wrap="square" lIns="91425" tIns="91425" rIns="91425" bIns="91425" anchor="t" anchorCtr="0">
            <a:normAutofit/>
          </a:bodyPr>
          <a:lstStyle>
            <a:lvl1pPr marL="457200" lvl="0" indent="-298450" algn="l">
              <a:lnSpc>
                <a:spcPct val="100000"/>
              </a:lnSpc>
              <a:spcBef>
                <a:spcPts val="0"/>
              </a:spcBef>
              <a:spcAft>
                <a:spcPts val="0"/>
              </a:spcAft>
              <a:buSzPts val="1100"/>
              <a:buChar char="●"/>
              <a:defRPr/>
            </a:lvl1pPr>
            <a:lvl2pPr marL="914400" lvl="1" indent="-304800" algn="l">
              <a:lnSpc>
                <a:spcPct val="100000"/>
              </a:lnSpc>
              <a:spcBef>
                <a:spcPts val="600"/>
              </a:spcBef>
              <a:spcAft>
                <a:spcPts val="0"/>
              </a:spcAft>
              <a:buSzPts val="1200"/>
              <a:buChar char="○"/>
              <a:defRPr sz="1200"/>
            </a:lvl2pPr>
            <a:lvl3pPr marL="1371600" lvl="2" indent="-292100" algn="l">
              <a:lnSpc>
                <a:spcPct val="100000"/>
              </a:lnSpc>
              <a:spcBef>
                <a:spcPts val="600"/>
              </a:spcBef>
              <a:spcAft>
                <a:spcPts val="0"/>
              </a:spcAft>
              <a:buSzPts val="1000"/>
              <a:buChar char="■"/>
              <a:defRPr/>
            </a:lvl3pPr>
            <a:lvl4pPr marL="1828800" lvl="3" indent="-304800" algn="l">
              <a:lnSpc>
                <a:spcPct val="100000"/>
              </a:lnSpc>
              <a:spcBef>
                <a:spcPts val="600"/>
              </a:spcBef>
              <a:spcAft>
                <a:spcPts val="0"/>
              </a:spcAft>
              <a:buSzPts val="1200"/>
              <a:buChar char="●"/>
              <a:defRPr sz="1200"/>
            </a:lvl4pPr>
            <a:lvl5pPr marL="2286000" lvl="4" indent="-304800" algn="l">
              <a:lnSpc>
                <a:spcPct val="100000"/>
              </a:lnSpc>
              <a:spcBef>
                <a:spcPts val="0"/>
              </a:spcBef>
              <a:spcAft>
                <a:spcPts val="0"/>
              </a:spcAft>
              <a:buSzPts val="1200"/>
              <a:buChar char="○"/>
              <a:defRPr sz="1200"/>
            </a:lvl5pPr>
            <a:lvl6pPr marL="2743200" lvl="5" indent="-304800" algn="l">
              <a:lnSpc>
                <a:spcPct val="100000"/>
              </a:lnSpc>
              <a:spcBef>
                <a:spcPts val="0"/>
              </a:spcBef>
              <a:spcAft>
                <a:spcPts val="0"/>
              </a:spcAft>
              <a:buSzPts val="1200"/>
              <a:buChar char="■"/>
              <a:defRPr sz="1200"/>
            </a:lvl6pPr>
            <a:lvl7pPr marL="3200400" lvl="6" indent="-304800" algn="l">
              <a:lnSpc>
                <a:spcPct val="100000"/>
              </a:lnSpc>
              <a:spcBef>
                <a:spcPts val="0"/>
              </a:spcBef>
              <a:spcAft>
                <a:spcPts val="0"/>
              </a:spcAft>
              <a:buSzPts val="1200"/>
              <a:buChar char="●"/>
              <a:defRPr sz="1200"/>
            </a:lvl7pPr>
            <a:lvl8pPr marL="3657600" lvl="7" indent="-304800" algn="l">
              <a:lnSpc>
                <a:spcPct val="100000"/>
              </a:lnSpc>
              <a:spcBef>
                <a:spcPts val="0"/>
              </a:spcBef>
              <a:spcAft>
                <a:spcPts val="0"/>
              </a:spcAft>
              <a:buSzPts val="1200"/>
              <a:buChar char="○"/>
              <a:defRPr sz="1200"/>
            </a:lvl8pPr>
            <a:lvl9pPr marL="4114800" lvl="8" indent="-304800" algn="l">
              <a:lnSpc>
                <a:spcPct val="100000"/>
              </a:lnSpc>
              <a:spcBef>
                <a:spcPts val="0"/>
              </a:spcBef>
              <a:spcAft>
                <a:spcPts val="0"/>
              </a:spcAft>
              <a:buSzPts val="1200"/>
              <a:buChar char="■"/>
              <a:defRPr sz="1200"/>
            </a:lvl9pPr>
          </a:lstStyle>
          <a:p>
            <a:endParaRPr/>
          </a:p>
        </p:txBody>
      </p:sp>
      <p:sp>
        <p:nvSpPr>
          <p:cNvPr id="770" name="Google Shape;770;p1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71" name="Google Shape;771;p117" descr="Decorative. blue filter over black and white image. "/>
          <p:cNvSpPr/>
          <p:nvPr/>
        </p:nvSpPr>
        <p:spPr>
          <a:xfrm>
            <a:off x="-76200" y="-66900"/>
            <a:ext cx="3986700" cy="52773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2" name="Google Shape;772;p117"/>
          <p:cNvSpPr txBox="1">
            <a:spLocks noGrp="1"/>
          </p:cNvSpPr>
          <p:nvPr>
            <p:ph type="title"/>
          </p:nvPr>
        </p:nvSpPr>
        <p:spPr>
          <a:xfrm>
            <a:off x="665475" y="-727825"/>
            <a:ext cx="8257200" cy="572700"/>
          </a:xfrm>
          <a:prstGeom prst="rect">
            <a:avLst/>
          </a:prstGeom>
          <a:noFill/>
          <a:ln>
            <a:noFill/>
          </a:ln>
        </p:spPr>
        <p:txBody>
          <a:bodyPr spcFirstLastPara="1" wrap="square" lIns="91425" tIns="91425" rIns="91425" bIns="91425" anchor="t" anchorCtr="0">
            <a:normAutofit/>
          </a:bodyPr>
          <a:lstStyle>
            <a:lvl1pPr lvl="0" algn="r">
              <a:lnSpc>
                <a:spcPct val="100000"/>
              </a:lnSpc>
              <a:spcBef>
                <a:spcPts val="0"/>
              </a:spcBef>
              <a:spcAft>
                <a:spcPts val="0"/>
              </a:spcAft>
              <a:buSzPts val="2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73" name="Google Shape;773;p117"/>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74" name="Google Shape;774;p117"/>
          <p:cNvSpPr txBox="1"/>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 sz="1000" b="0" i="0" u="none" strike="noStrike" cap="none">
                <a:solidFill>
                  <a:srgbClr val="C2C2C2"/>
                </a:solidFill>
                <a:latin typeface="Arial"/>
                <a:ea typeface="Arial"/>
                <a:cs typeface="Arial"/>
                <a:sym typeface="Arial"/>
              </a:rPr>
              <a:t>‹#›</a:t>
            </a:fld>
            <a:endParaRPr sz="1000" b="0" i="0" u="none" strike="noStrike" cap="none">
              <a:solidFill>
                <a:srgbClr val="C2C2C2"/>
              </a:solidFill>
              <a:latin typeface="Arial"/>
              <a:ea typeface="Arial"/>
              <a:cs typeface="Arial"/>
              <a:sym typeface="Aria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4 Images + titles">
  <p:cSld name="ONE_COLUMN_TEXT_1_3">
    <p:spTree>
      <p:nvGrpSpPr>
        <p:cNvPr id="1" name="Shape 775"/>
        <p:cNvGrpSpPr/>
        <p:nvPr/>
      </p:nvGrpSpPr>
      <p:grpSpPr>
        <a:xfrm>
          <a:off x="0" y="0"/>
          <a:ext cx="0" cy="0"/>
          <a:chOff x="0" y="0"/>
          <a:chExt cx="0" cy="0"/>
        </a:xfrm>
      </p:grpSpPr>
      <p:sp>
        <p:nvSpPr>
          <p:cNvPr id="776" name="Google Shape;776;p118"/>
          <p:cNvSpPr txBox="1"/>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 sz="1000" b="0" i="0" u="none" strike="noStrike" cap="none">
                <a:solidFill>
                  <a:srgbClr val="C2C2C2"/>
                </a:solidFill>
                <a:latin typeface="Arial"/>
                <a:ea typeface="Arial"/>
                <a:cs typeface="Arial"/>
                <a:sym typeface="Arial"/>
              </a:rPr>
              <a:t>‹#›</a:t>
            </a:fld>
            <a:endParaRPr sz="1000" b="0" i="0" u="none" strike="noStrike" cap="none">
              <a:solidFill>
                <a:srgbClr val="C2C2C2"/>
              </a:solidFill>
              <a:latin typeface="Arial"/>
              <a:ea typeface="Arial"/>
              <a:cs typeface="Arial"/>
              <a:sym typeface="Arial"/>
            </a:endParaRPr>
          </a:p>
        </p:txBody>
      </p:sp>
      <p:sp>
        <p:nvSpPr>
          <p:cNvPr id="777" name="Google Shape;777;p118" descr="Blue transparent box"/>
          <p:cNvSpPr/>
          <p:nvPr/>
        </p:nvSpPr>
        <p:spPr>
          <a:xfrm>
            <a:off x="3910400" y="0"/>
            <a:ext cx="5233500" cy="5143500"/>
          </a:xfrm>
          <a:prstGeom prst="rect">
            <a:avLst/>
          </a:prstGeom>
          <a:solidFill>
            <a:srgbClr val="EBF5F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78" name="Google Shape;778;p118" descr="group of business people sitting at conference table in discussion"/>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3910502" cy="5143501"/>
          </a:xfrm>
          <a:prstGeom prst="rect">
            <a:avLst/>
          </a:prstGeom>
          <a:noFill/>
          <a:ln>
            <a:noFill/>
          </a:ln>
        </p:spPr>
      </p:pic>
      <p:sp>
        <p:nvSpPr>
          <p:cNvPr id="779" name="Google Shape;779;p1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80" name="Google Shape;780;p118" descr="Decorative. blue filter over black and white image. "/>
          <p:cNvSpPr/>
          <p:nvPr/>
        </p:nvSpPr>
        <p:spPr>
          <a:xfrm>
            <a:off x="-100" y="50"/>
            <a:ext cx="3910500" cy="51435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1" name="Google Shape;781;p118"/>
          <p:cNvSpPr txBox="1">
            <a:spLocks noGrp="1"/>
          </p:cNvSpPr>
          <p:nvPr>
            <p:ph type="title"/>
          </p:nvPr>
        </p:nvSpPr>
        <p:spPr>
          <a:xfrm>
            <a:off x="5261250" y="354350"/>
            <a:ext cx="3657600" cy="270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300"/>
              <a:buNone/>
              <a:defRPr sz="13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82" name="Google Shape;782;p118"/>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83" name="Google Shape;783;p118"/>
          <p:cNvSpPr txBox="1">
            <a:spLocks noGrp="1"/>
          </p:cNvSpPr>
          <p:nvPr>
            <p:ph type="title" idx="3"/>
          </p:nvPr>
        </p:nvSpPr>
        <p:spPr>
          <a:xfrm>
            <a:off x="5261250" y="624650"/>
            <a:ext cx="3657600" cy="270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300"/>
              <a:buNone/>
              <a:defRPr sz="13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84" name="Google Shape;784;p118"/>
          <p:cNvSpPr>
            <a:spLocks noGrp="1"/>
          </p:cNvSpPr>
          <p:nvPr>
            <p:ph type="pic" idx="4"/>
          </p:nvPr>
        </p:nvSpPr>
        <p:spPr>
          <a:xfrm>
            <a:off x="4281450" y="412275"/>
            <a:ext cx="802800" cy="884400"/>
          </a:xfrm>
          <a:prstGeom prst="rect">
            <a:avLst/>
          </a:prstGeom>
          <a:noFill/>
          <a:ln>
            <a:noFill/>
          </a:ln>
        </p:spPr>
      </p:sp>
      <p:sp>
        <p:nvSpPr>
          <p:cNvPr id="785" name="Google Shape;785;p118"/>
          <p:cNvSpPr>
            <a:spLocks noGrp="1"/>
          </p:cNvSpPr>
          <p:nvPr>
            <p:ph type="pic" idx="5"/>
          </p:nvPr>
        </p:nvSpPr>
        <p:spPr>
          <a:xfrm>
            <a:off x="4281450" y="1503575"/>
            <a:ext cx="802800" cy="884400"/>
          </a:xfrm>
          <a:prstGeom prst="rect">
            <a:avLst/>
          </a:prstGeom>
          <a:noFill/>
          <a:ln>
            <a:noFill/>
          </a:ln>
        </p:spPr>
      </p:sp>
      <p:sp>
        <p:nvSpPr>
          <p:cNvPr id="786" name="Google Shape;786;p118"/>
          <p:cNvSpPr>
            <a:spLocks noGrp="1"/>
          </p:cNvSpPr>
          <p:nvPr>
            <p:ph type="pic" idx="6"/>
          </p:nvPr>
        </p:nvSpPr>
        <p:spPr>
          <a:xfrm>
            <a:off x="4281450" y="2594875"/>
            <a:ext cx="802800" cy="884400"/>
          </a:xfrm>
          <a:prstGeom prst="rect">
            <a:avLst/>
          </a:prstGeom>
          <a:noFill/>
          <a:ln>
            <a:noFill/>
          </a:ln>
        </p:spPr>
      </p:sp>
      <p:sp>
        <p:nvSpPr>
          <p:cNvPr id="787" name="Google Shape;787;p118"/>
          <p:cNvSpPr>
            <a:spLocks noGrp="1"/>
          </p:cNvSpPr>
          <p:nvPr>
            <p:ph type="pic" idx="7"/>
          </p:nvPr>
        </p:nvSpPr>
        <p:spPr>
          <a:xfrm>
            <a:off x="4281450" y="3686175"/>
            <a:ext cx="802800" cy="884400"/>
          </a:xfrm>
          <a:prstGeom prst="rect">
            <a:avLst/>
          </a:prstGeom>
          <a:noFill/>
          <a:ln>
            <a:noFill/>
          </a:ln>
        </p:spPr>
      </p:sp>
      <p:sp>
        <p:nvSpPr>
          <p:cNvPr id="788" name="Google Shape;788;p118"/>
          <p:cNvSpPr txBox="1">
            <a:spLocks noGrp="1"/>
          </p:cNvSpPr>
          <p:nvPr>
            <p:ph type="title" idx="8"/>
          </p:nvPr>
        </p:nvSpPr>
        <p:spPr>
          <a:xfrm>
            <a:off x="5261250" y="1427375"/>
            <a:ext cx="3657600" cy="270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300"/>
              <a:buNone/>
              <a:defRPr sz="13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89" name="Google Shape;789;p118"/>
          <p:cNvSpPr txBox="1">
            <a:spLocks noGrp="1"/>
          </p:cNvSpPr>
          <p:nvPr>
            <p:ph type="title" idx="9"/>
          </p:nvPr>
        </p:nvSpPr>
        <p:spPr>
          <a:xfrm>
            <a:off x="5261250" y="1697675"/>
            <a:ext cx="3657600" cy="270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300"/>
              <a:buNone/>
              <a:defRPr sz="13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90" name="Google Shape;790;p118"/>
          <p:cNvSpPr txBox="1">
            <a:spLocks noGrp="1"/>
          </p:cNvSpPr>
          <p:nvPr>
            <p:ph type="title" idx="13"/>
          </p:nvPr>
        </p:nvSpPr>
        <p:spPr>
          <a:xfrm>
            <a:off x="5261250" y="2518675"/>
            <a:ext cx="3657600" cy="270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300"/>
              <a:buNone/>
              <a:defRPr sz="13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91" name="Google Shape;791;p118"/>
          <p:cNvSpPr txBox="1">
            <a:spLocks noGrp="1"/>
          </p:cNvSpPr>
          <p:nvPr>
            <p:ph type="title" idx="14"/>
          </p:nvPr>
        </p:nvSpPr>
        <p:spPr>
          <a:xfrm>
            <a:off x="5261250" y="2788975"/>
            <a:ext cx="3657600" cy="270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300"/>
              <a:buNone/>
              <a:defRPr sz="13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92" name="Google Shape;792;p118"/>
          <p:cNvSpPr txBox="1">
            <a:spLocks noGrp="1"/>
          </p:cNvSpPr>
          <p:nvPr>
            <p:ph type="title" idx="15"/>
          </p:nvPr>
        </p:nvSpPr>
        <p:spPr>
          <a:xfrm>
            <a:off x="5261250" y="3609975"/>
            <a:ext cx="3657600" cy="270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300"/>
              <a:buNone/>
              <a:defRPr sz="13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93" name="Google Shape;793;p118"/>
          <p:cNvSpPr txBox="1">
            <a:spLocks noGrp="1"/>
          </p:cNvSpPr>
          <p:nvPr>
            <p:ph type="title" idx="16"/>
          </p:nvPr>
        </p:nvSpPr>
        <p:spPr>
          <a:xfrm>
            <a:off x="5261250" y="3880275"/>
            <a:ext cx="3657600" cy="270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300"/>
              <a:buNone/>
              <a:defRPr sz="13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3 Images + titles 1">
  <p:cSld name="ONE_COLUMN_TEXT_1_3_1">
    <p:spTree>
      <p:nvGrpSpPr>
        <p:cNvPr id="1" name="Shape 794"/>
        <p:cNvGrpSpPr/>
        <p:nvPr/>
      </p:nvGrpSpPr>
      <p:grpSpPr>
        <a:xfrm>
          <a:off x="0" y="0"/>
          <a:ext cx="0" cy="0"/>
          <a:chOff x="0" y="0"/>
          <a:chExt cx="0" cy="0"/>
        </a:xfrm>
      </p:grpSpPr>
      <p:sp>
        <p:nvSpPr>
          <p:cNvPr id="795" name="Google Shape;795;p1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96" name="Google Shape;796;p119"/>
          <p:cNvSpPr txBox="1">
            <a:spLocks noGrp="1"/>
          </p:cNvSpPr>
          <p:nvPr>
            <p:ph type="title"/>
          </p:nvPr>
        </p:nvSpPr>
        <p:spPr>
          <a:xfrm>
            <a:off x="5642250" y="278150"/>
            <a:ext cx="3276600" cy="270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300"/>
              <a:buNone/>
              <a:defRPr sz="13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97" name="Google Shape;797;p119"/>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98" name="Google Shape;798;p119"/>
          <p:cNvSpPr txBox="1"/>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 sz="1000" b="0" i="0" u="none" strike="noStrike" cap="none">
                <a:solidFill>
                  <a:srgbClr val="C2C2C2"/>
                </a:solidFill>
                <a:latin typeface="Arial"/>
                <a:ea typeface="Arial"/>
                <a:cs typeface="Arial"/>
                <a:sym typeface="Arial"/>
              </a:rPr>
              <a:t>‹#›</a:t>
            </a:fld>
            <a:endParaRPr sz="1000" b="0" i="0" u="none" strike="noStrike" cap="none">
              <a:solidFill>
                <a:srgbClr val="C2C2C2"/>
              </a:solidFill>
              <a:latin typeface="Arial"/>
              <a:ea typeface="Arial"/>
              <a:cs typeface="Arial"/>
              <a:sym typeface="Arial"/>
            </a:endParaRPr>
          </a:p>
        </p:txBody>
      </p:sp>
      <p:sp>
        <p:nvSpPr>
          <p:cNvPr id="799" name="Google Shape;799;p119"/>
          <p:cNvSpPr txBox="1">
            <a:spLocks noGrp="1"/>
          </p:cNvSpPr>
          <p:nvPr>
            <p:ph type="title" idx="3"/>
          </p:nvPr>
        </p:nvSpPr>
        <p:spPr>
          <a:xfrm>
            <a:off x="5642250" y="548450"/>
            <a:ext cx="3276600" cy="270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300"/>
              <a:buNone/>
              <a:defRPr sz="13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00" name="Google Shape;800;p119"/>
          <p:cNvSpPr>
            <a:spLocks noGrp="1"/>
          </p:cNvSpPr>
          <p:nvPr>
            <p:ph type="pic" idx="4"/>
          </p:nvPr>
        </p:nvSpPr>
        <p:spPr>
          <a:xfrm>
            <a:off x="4281450" y="259875"/>
            <a:ext cx="1205100" cy="1327500"/>
          </a:xfrm>
          <a:prstGeom prst="rect">
            <a:avLst/>
          </a:prstGeom>
          <a:noFill/>
          <a:ln>
            <a:noFill/>
          </a:ln>
        </p:spPr>
      </p:sp>
      <p:sp>
        <p:nvSpPr>
          <p:cNvPr id="801" name="Google Shape;801;p119"/>
          <p:cNvSpPr>
            <a:spLocks noGrp="1"/>
          </p:cNvSpPr>
          <p:nvPr>
            <p:ph type="pic" idx="5"/>
          </p:nvPr>
        </p:nvSpPr>
        <p:spPr>
          <a:xfrm>
            <a:off x="4281450" y="1884575"/>
            <a:ext cx="1205100" cy="1327500"/>
          </a:xfrm>
          <a:prstGeom prst="rect">
            <a:avLst/>
          </a:prstGeom>
          <a:noFill/>
          <a:ln>
            <a:noFill/>
          </a:ln>
        </p:spPr>
      </p:sp>
      <p:sp>
        <p:nvSpPr>
          <p:cNvPr id="802" name="Google Shape;802;p119"/>
          <p:cNvSpPr>
            <a:spLocks noGrp="1"/>
          </p:cNvSpPr>
          <p:nvPr>
            <p:ph type="pic" idx="6"/>
          </p:nvPr>
        </p:nvSpPr>
        <p:spPr>
          <a:xfrm>
            <a:off x="4281450" y="3488329"/>
            <a:ext cx="1205100" cy="1327500"/>
          </a:xfrm>
          <a:prstGeom prst="rect">
            <a:avLst/>
          </a:prstGeom>
          <a:noFill/>
          <a:ln>
            <a:noFill/>
          </a:ln>
        </p:spPr>
      </p:sp>
      <p:sp>
        <p:nvSpPr>
          <p:cNvPr id="803" name="Google Shape;803;p119"/>
          <p:cNvSpPr txBox="1">
            <a:spLocks noGrp="1"/>
          </p:cNvSpPr>
          <p:nvPr>
            <p:ph type="title" idx="7"/>
          </p:nvPr>
        </p:nvSpPr>
        <p:spPr>
          <a:xfrm>
            <a:off x="5642250" y="1884575"/>
            <a:ext cx="3276600" cy="270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300"/>
              <a:buNone/>
              <a:defRPr sz="13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04" name="Google Shape;804;p119"/>
          <p:cNvSpPr txBox="1">
            <a:spLocks noGrp="1"/>
          </p:cNvSpPr>
          <p:nvPr>
            <p:ph type="title" idx="8"/>
          </p:nvPr>
        </p:nvSpPr>
        <p:spPr>
          <a:xfrm>
            <a:off x="5642250" y="2154875"/>
            <a:ext cx="3276600" cy="270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300"/>
              <a:buNone/>
              <a:defRPr sz="13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05" name="Google Shape;805;p119"/>
          <p:cNvSpPr txBox="1">
            <a:spLocks noGrp="1"/>
          </p:cNvSpPr>
          <p:nvPr>
            <p:ph type="title" idx="9"/>
          </p:nvPr>
        </p:nvSpPr>
        <p:spPr>
          <a:xfrm>
            <a:off x="5642250" y="3509275"/>
            <a:ext cx="3276600" cy="270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300"/>
              <a:buNone/>
              <a:defRPr sz="13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06" name="Google Shape;806;p119"/>
          <p:cNvSpPr txBox="1">
            <a:spLocks noGrp="1"/>
          </p:cNvSpPr>
          <p:nvPr>
            <p:ph type="title" idx="13"/>
          </p:nvPr>
        </p:nvSpPr>
        <p:spPr>
          <a:xfrm>
            <a:off x="5642250" y="3779575"/>
            <a:ext cx="3276600" cy="270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300"/>
              <a:buNone/>
              <a:defRPr sz="13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807" name="Google Shape;807;p119" descr="group of business people sitting at conference table in discussion"/>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3910502" cy="5143501"/>
          </a:xfrm>
          <a:prstGeom prst="rect">
            <a:avLst/>
          </a:prstGeom>
          <a:noFill/>
          <a:ln>
            <a:noFill/>
          </a:ln>
        </p:spPr>
      </p:pic>
      <p:sp>
        <p:nvSpPr>
          <p:cNvPr id="808" name="Google Shape;808;p119" descr="Decorative. blue filter over black and white image. "/>
          <p:cNvSpPr/>
          <p:nvPr/>
        </p:nvSpPr>
        <p:spPr>
          <a:xfrm>
            <a:off x="-100" y="50"/>
            <a:ext cx="3910500" cy="51435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1 Image + title ">
  <p:cSld name="ONE_COLUMN_TEXT_1_3_1_1">
    <p:spTree>
      <p:nvGrpSpPr>
        <p:cNvPr id="1" name="Shape 809"/>
        <p:cNvGrpSpPr/>
        <p:nvPr/>
      </p:nvGrpSpPr>
      <p:grpSpPr>
        <a:xfrm>
          <a:off x="0" y="0"/>
          <a:ext cx="0" cy="0"/>
          <a:chOff x="0" y="0"/>
          <a:chExt cx="0" cy="0"/>
        </a:xfrm>
      </p:grpSpPr>
      <p:sp>
        <p:nvSpPr>
          <p:cNvPr id="810" name="Google Shape;810;p120" descr="Blue transparent box"/>
          <p:cNvSpPr/>
          <p:nvPr/>
        </p:nvSpPr>
        <p:spPr>
          <a:xfrm>
            <a:off x="3910400" y="0"/>
            <a:ext cx="5233500" cy="5143500"/>
          </a:xfrm>
          <a:prstGeom prst="rect">
            <a:avLst/>
          </a:prstGeom>
          <a:solidFill>
            <a:srgbClr val="EBF5F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1" name="Google Shape;811;p1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12" name="Google Shape;812;p120"/>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13" name="Google Shape;813;p120"/>
          <p:cNvSpPr txBox="1"/>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 sz="1000" b="0" i="0" u="none" strike="noStrike" cap="none">
                <a:solidFill>
                  <a:srgbClr val="C2C2C2"/>
                </a:solidFill>
                <a:latin typeface="Arial"/>
                <a:ea typeface="Arial"/>
                <a:cs typeface="Arial"/>
                <a:sym typeface="Arial"/>
              </a:rPr>
              <a:t>‹#›</a:t>
            </a:fld>
            <a:endParaRPr sz="1000" b="0" i="0" u="none" strike="noStrike" cap="none">
              <a:solidFill>
                <a:srgbClr val="C2C2C2"/>
              </a:solidFill>
              <a:latin typeface="Arial"/>
              <a:ea typeface="Arial"/>
              <a:cs typeface="Arial"/>
              <a:sym typeface="Arial"/>
            </a:endParaRPr>
          </a:p>
        </p:txBody>
      </p:sp>
      <p:pic>
        <p:nvPicPr>
          <p:cNvPr id="814" name="Google Shape;814;p120" title="Business People_shutterstock_182278364.jpg"/>
          <p:cNvPicPr preferRelativeResize="0"/>
          <p:nvPr/>
        </p:nvPicPr>
        <p:blipFill rotWithShape="1">
          <a:blip r:embed="rId2" cstate="email">
            <a:alphaModFix/>
            <a:extLst>
              <a:ext uri="{28A0092B-C50C-407E-A947-70E740481C1C}">
                <a14:useLocalDpi xmlns:a14="http://schemas.microsoft.com/office/drawing/2010/main"/>
              </a:ext>
            </a:extLst>
          </a:blip>
          <a:srcRect t="-593"/>
          <a:stretch/>
        </p:blipFill>
        <p:spPr>
          <a:xfrm>
            <a:off x="0" y="0"/>
            <a:ext cx="3910502" cy="5143501"/>
          </a:xfrm>
          <a:prstGeom prst="rect">
            <a:avLst/>
          </a:prstGeom>
          <a:noFill/>
          <a:ln>
            <a:noFill/>
          </a:ln>
        </p:spPr>
      </p:pic>
      <p:sp>
        <p:nvSpPr>
          <p:cNvPr id="815" name="Google Shape;815;p120" descr="Decorative. blue filter over black and white image. "/>
          <p:cNvSpPr/>
          <p:nvPr/>
        </p:nvSpPr>
        <p:spPr>
          <a:xfrm>
            <a:off x="-100" y="50"/>
            <a:ext cx="3910500" cy="51435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6" name="Google Shape;816;p120"/>
          <p:cNvSpPr txBox="1">
            <a:spLocks noGrp="1"/>
          </p:cNvSpPr>
          <p:nvPr>
            <p:ph type="sldNum" idx="3"/>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17" name="Google Shape;817;p120"/>
          <p:cNvSpPr txBox="1">
            <a:spLocks noGrp="1"/>
          </p:cNvSpPr>
          <p:nvPr>
            <p:ph type="sldNum" idx="4"/>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18" name="Google Shape;818;p120"/>
          <p:cNvSpPr>
            <a:spLocks noGrp="1"/>
          </p:cNvSpPr>
          <p:nvPr>
            <p:ph type="pic" idx="5"/>
          </p:nvPr>
        </p:nvSpPr>
        <p:spPr>
          <a:xfrm>
            <a:off x="4123675" y="1143975"/>
            <a:ext cx="1676100" cy="1968600"/>
          </a:xfrm>
          <a:prstGeom prst="rect">
            <a:avLst/>
          </a:prstGeom>
          <a:noFill/>
          <a:ln>
            <a:noFill/>
          </a:ln>
        </p:spPr>
      </p:sp>
      <p:sp>
        <p:nvSpPr>
          <p:cNvPr id="819" name="Google Shape;819;p120"/>
          <p:cNvSpPr txBox="1">
            <a:spLocks noGrp="1"/>
          </p:cNvSpPr>
          <p:nvPr>
            <p:ph type="title"/>
          </p:nvPr>
        </p:nvSpPr>
        <p:spPr>
          <a:xfrm>
            <a:off x="5985975" y="1044750"/>
            <a:ext cx="1871100" cy="5958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700"/>
              <a:buFont typeface="Arial"/>
              <a:buNone/>
              <a:defRPr sz="1700" b="1">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20" name="Google Shape;820;p120"/>
          <p:cNvSpPr txBox="1">
            <a:spLocks noGrp="1"/>
          </p:cNvSpPr>
          <p:nvPr>
            <p:ph type="subTitle" idx="1"/>
          </p:nvPr>
        </p:nvSpPr>
        <p:spPr>
          <a:xfrm>
            <a:off x="5985975" y="1817950"/>
            <a:ext cx="2935500" cy="5055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100"/>
              <a:buFont typeface="Arial"/>
              <a:buNone/>
              <a:defRPr b="1" i="1">
                <a:solidFill>
                  <a:schemeClr val="accent1"/>
                </a:solidFill>
                <a:latin typeface="Arial"/>
                <a:ea typeface="Arial"/>
                <a:cs typeface="Arial"/>
                <a:sym typeface="Arial"/>
              </a:defRPr>
            </a:lvl1pPr>
            <a:lvl2pPr lvl="1" algn="l">
              <a:lnSpc>
                <a:spcPct val="100000"/>
              </a:lnSpc>
              <a:spcBef>
                <a:spcPts val="600"/>
              </a:spcBef>
              <a:spcAft>
                <a:spcPts val="0"/>
              </a:spcAft>
              <a:buSzPts val="1100"/>
              <a:buNone/>
              <a:defRPr/>
            </a:lvl2pPr>
            <a:lvl3pPr lvl="2" algn="l">
              <a:lnSpc>
                <a:spcPct val="100000"/>
              </a:lnSpc>
              <a:spcBef>
                <a:spcPts val="600"/>
              </a:spcBef>
              <a:spcAft>
                <a:spcPts val="0"/>
              </a:spcAft>
              <a:buSzPts val="1000"/>
              <a:buNone/>
              <a:defRPr/>
            </a:lvl3pPr>
            <a:lvl4pPr lvl="3" algn="l">
              <a:lnSpc>
                <a:spcPct val="100000"/>
              </a:lnSpc>
              <a:spcBef>
                <a:spcPts val="60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a:endParaRPr/>
          </a:p>
        </p:txBody>
      </p:sp>
      <p:sp>
        <p:nvSpPr>
          <p:cNvPr id="821" name="Google Shape;821;p120"/>
          <p:cNvSpPr txBox="1">
            <a:spLocks noGrp="1"/>
          </p:cNvSpPr>
          <p:nvPr>
            <p:ph type="subTitle" idx="6"/>
          </p:nvPr>
        </p:nvSpPr>
        <p:spPr>
          <a:xfrm>
            <a:off x="5985975" y="2319050"/>
            <a:ext cx="2935500" cy="1308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100"/>
              <a:buFont typeface="Arial"/>
              <a:buNone/>
              <a:defRPr i="1">
                <a:solidFill>
                  <a:schemeClr val="accent1"/>
                </a:solidFill>
                <a:latin typeface="Arial"/>
                <a:ea typeface="Arial"/>
                <a:cs typeface="Arial"/>
                <a:sym typeface="Arial"/>
              </a:defRPr>
            </a:lvl1pPr>
            <a:lvl2pPr lvl="1" algn="l">
              <a:lnSpc>
                <a:spcPct val="100000"/>
              </a:lnSpc>
              <a:spcBef>
                <a:spcPts val="600"/>
              </a:spcBef>
              <a:spcAft>
                <a:spcPts val="0"/>
              </a:spcAft>
              <a:buSzPts val="1100"/>
              <a:buNone/>
              <a:defRPr/>
            </a:lvl2pPr>
            <a:lvl3pPr lvl="2" algn="l">
              <a:lnSpc>
                <a:spcPct val="100000"/>
              </a:lnSpc>
              <a:spcBef>
                <a:spcPts val="600"/>
              </a:spcBef>
              <a:spcAft>
                <a:spcPts val="0"/>
              </a:spcAft>
              <a:buSzPts val="1000"/>
              <a:buNone/>
              <a:defRPr/>
            </a:lvl3pPr>
            <a:lvl4pPr lvl="3" algn="l">
              <a:lnSpc>
                <a:spcPct val="100000"/>
              </a:lnSpc>
              <a:spcBef>
                <a:spcPts val="60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One column text - Pic Left 1">
  <p:cSld name="ONE_COLUMN_TEXT_1_2">
    <p:spTree>
      <p:nvGrpSpPr>
        <p:cNvPr id="1" name="Shape 822"/>
        <p:cNvGrpSpPr/>
        <p:nvPr/>
      </p:nvGrpSpPr>
      <p:grpSpPr>
        <a:xfrm>
          <a:off x="0" y="0"/>
          <a:ext cx="0" cy="0"/>
          <a:chOff x="0" y="0"/>
          <a:chExt cx="0" cy="0"/>
        </a:xfrm>
      </p:grpSpPr>
      <p:pic>
        <p:nvPicPr>
          <p:cNvPr id="823" name="Google Shape;823;p121" descr="decorative. people walkin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76200" y="-66900"/>
            <a:ext cx="3986699" cy="5277300"/>
          </a:xfrm>
          <a:prstGeom prst="rect">
            <a:avLst/>
          </a:prstGeom>
          <a:noFill/>
          <a:ln>
            <a:noFill/>
          </a:ln>
        </p:spPr>
      </p:pic>
      <p:sp>
        <p:nvSpPr>
          <p:cNvPr id="824" name="Google Shape;824;p121"/>
          <p:cNvSpPr txBox="1">
            <a:spLocks noGrp="1"/>
          </p:cNvSpPr>
          <p:nvPr>
            <p:ph type="body" idx="1"/>
          </p:nvPr>
        </p:nvSpPr>
        <p:spPr>
          <a:xfrm>
            <a:off x="4393575" y="1021175"/>
            <a:ext cx="4175400" cy="3179400"/>
          </a:xfrm>
          <a:prstGeom prst="rect">
            <a:avLst/>
          </a:prstGeom>
          <a:noFill/>
          <a:ln>
            <a:noFill/>
          </a:ln>
        </p:spPr>
        <p:txBody>
          <a:bodyPr spcFirstLastPara="1" wrap="square" lIns="91425" tIns="91425" rIns="91425" bIns="91425" anchor="t" anchorCtr="0">
            <a:normAutofit/>
          </a:bodyPr>
          <a:lstStyle>
            <a:lvl1pPr marL="457200" lvl="0" indent="-298450" algn="l">
              <a:lnSpc>
                <a:spcPct val="100000"/>
              </a:lnSpc>
              <a:spcBef>
                <a:spcPts val="0"/>
              </a:spcBef>
              <a:spcAft>
                <a:spcPts val="0"/>
              </a:spcAft>
              <a:buSzPts val="1100"/>
              <a:buChar char="●"/>
              <a:defRPr/>
            </a:lvl1pPr>
            <a:lvl2pPr marL="914400" lvl="1" indent="-304800" algn="l">
              <a:lnSpc>
                <a:spcPct val="100000"/>
              </a:lnSpc>
              <a:spcBef>
                <a:spcPts val="600"/>
              </a:spcBef>
              <a:spcAft>
                <a:spcPts val="0"/>
              </a:spcAft>
              <a:buSzPts val="1200"/>
              <a:buChar char="○"/>
              <a:defRPr sz="1200"/>
            </a:lvl2pPr>
            <a:lvl3pPr marL="1371600" lvl="2" indent="-292100" algn="l">
              <a:lnSpc>
                <a:spcPct val="100000"/>
              </a:lnSpc>
              <a:spcBef>
                <a:spcPts val="600"/>
              </a:spcBef>
              <a:spcAft>
                <a:spcPts val="0"/>
              </a:spcAft>
              <a:buSzPts val="1000"/>
              <a:buChar char="■"/>
              <a:defRPr/>
            </a:lvl3pPr>
            <a:lvl4pPr marL="1828800" lvl="3" indent="-304800" algn="l">
              <a:lnSpc>
                <a:spcPct val="100000"/>
              </a:lnSpc>
              <a:spcBef>
                <a:spcPts val="600"/>
              </a:spcBef>
              <a:spcAft>
                <a:spcPts val="0"/>
              </a:spcAft>
              <a:buSzPts val="1200"/>
              <a:buChar char="●"/>
              <a:defRPr sz="1200"/>
            </a:lvl4pPr>
            <a:lvl5pPr marL="2286000" lvl="4" indent="-304800" algn="l">
              <a:lnSpc>
                <a:spcPct val="100000"/>
              </a:lnSpc>
              <a:spcBef>
                <a:spcPts val="0"/>
              </a:spcBef>
              <a:spcAft>
                <a:spcPts val="0"/>
              </a:spcAft>
              <a:buSzPts val="1200"/>
              <a:buChar char="○"/>
              <a:defRPr sz="1200"/>
            </a:lvl5pPr>
            <a:lvl6pPr marL="2743200" lvl="5" indent="-304800" algn="l">
              <a:lnSpc>
                <a:spcPct val="100000"/>
              </a:lnSpc>
              <a:spcBef>
                <a:spcPts val="0"/>
              </a:spcBef>
              <a:spcAft>
                <a:spcPts val="0"/>
              </a:spcAft>
              <a:buSzPts val="1200"/>
              <a:buChar char="■"/>
              <a:defRPr sz="1200"/>
            </a:lvl6pPr>
            <a:lvl7pPr marL="3200400" lvl="6" indent="-304800" algn="l">
              <a:lnSpc>
                <a:spcPct val="100000"/>
              </a:lnSpc>
              <a:spcBef>
                <a:spcPts val="0"/>
              </a:spcBef>
              <a:spcAft>
                <a:spcPts val="0"/>
              </a:spcAft>
              <a:buSzPts val="1200"/>
              <a:buChar char="●"/>
              <a:defRPr sz="1200"/>
            </a:lvl7pPr>
            <a:lvl8pPr marL="3657600" lvl="7" indent="-304800" algn="l">
              <a:lnSpc>
                <a:spcPct val="100000"/>
              </a:lnSpc>
              <a:spcBef>
                <a:spcPts val="0"/>
              </a:spcBef>
              <a:spcAft>
                <a:spcPts val="0"/>
              </a:spcAft>
              <a:buSzPts val="1200"/>
              <a:buChar char="○"/>
              <a:defRPr sz="1200"/>
            </a:lvl8pPr>
            <a:lvl9pPr marL="4114800" lvl="8" indent="-304800" algn="l">
              <a:lnSpc>
                <a:spcPct val="100000"/>
              </a:lnSpc>
              <a:spcBef>
                <a:spcPts val="0"/>
              </a:spcBef>
              <a:spcAft>
                <a:spcPts val="0"/>
              </a:spcAft>
              <a:buSzPts val="1200"/>
              <a:buChar char="■"/>
              <a:defRPr sz="1200"/>
            </a:lvl9pPr>
          </a:lstStyle>
          <a:p>
            <a:endParaRPr/>
          </a:p>
        </p:txBody>
      </p:sp>
      <p:sp>
        <p:nvSpPr>
          <p:cNvPr id="825" name="Google Shape;825;p1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26" name="Google Shape;826;p121" descr="Decorative. blue filter over black and white image. "/>
          <p:cNvSpPr/>
          <p:nvPr/>
        </p:nvSpPr>
        <p:spPr>
          <a:xfrm>
            <a:off x="-76200" y="-66900"/>
            <a:ext cx="3986700" cy="52773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7" name="Google Shape;827;p121"/>
          <p:cNvSpPr txBox="1">
            <a:spLocks noGrp="1"/>
          </p:cNvSpPr>
          <p:nvPr>
            <p:ph type="title"/>
          </p:nvPr>
        </p:nvSpPr>
        <p:spPr>
          <a:xfrm>
            <a:off x="311700" y="279100"/>
            <a:ext cx="8257200" cy="572700"/>
          </a:xfrm>
          <a:prstGeom prst="rect">
            <a:avLst/>
          </a:prstGeom>
          <a:noFill/>
          <a:ln>
            <a:noFill/>
          </a:ln>
        </p:spPr>
        <p:txBody>
          <a:bodyPr spcFirstLastPara="1" wrap="square" lIns="91425" tIns="91425" rIns="91425" bIns="91425" anchor="t" anchorCtr="0">
            <a:normAutofit/>
          </a:bodyPr>
          <a:lstStyle>
            <a:lvl1pPr lvl="0" algn="r">
              <a:lnSpc>
                <a:spcPct val="100000"/>
              </a:lnSpc>
              <a:spcBef>
                <a:spcPts val="0"/>
              </a:spcBef>
              <a:spcAft>
                <a:spcPts val="0"/>
              </a:spcAft>
              <a:buSzPts val="2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One column text - Pic Left">
  <p:cSld name="ONE_COLUMN_TEXT_1_1">
    <p:spTree>
      <p:nvGrpSpPr>
        <p:cNvPr id="1" name="Shape 828"/>
        <p:cNvGrpSpPr/>
        <p:nvPr/>
      </p:nvGrpSpPr>
      <p:grpSpPr>
        <a:xfrm>
          <a:off x="0" y="0"/>
          <a:ext cx="0" cy="0"/>
          <a:chOff x="0" y="0"/>
          <a:chExt cx="0" cy="0"/>
        </a:xfrm>
      </p:grpSpPr>
      <p:sp>
        <p:nvSpPr>
          <p:cNvPr id="829" name="Google Shape;829;p122"/>
          <p:cNvSpPr txBox="1">
            <a:spLocks noGrp="1"/>
          </p:cNvSpPr>
          <p:nvPr>
            <p:ph type="body" idx="1"/>
          </p:nvPr>
        </p:nvSpPr>
        <p:spPr>
          <a:xfrm>
            <a:off x="4393575" y="1021175"/>
            <a:ext cx="4245000" cy="3179400"/>
          </a:xfrm>
          <a:prstGeom prst="rect">
            <a:avLst/>
          </a:prstGeom>
          <a:noFill/>
          <a:ln>
            <a:noFill/>
          </a:ln>
        </p:spPr>
        <p:txBody>
          <a:bodyPr spcFirstLastPara="1" wrap="square" lIns="91425" tIns="91425" rIns="91425" bIns="91425" anchor="t" anchorCtr="0">
            <a:normAutofit/>
          </a:bodyPr>
          <a:lstStyle>
            <a:lvl1pPr marL="457200" lvl="0" indent="-298450" algn="l">
              <a:lnSpc>
                <a:spcPct val="100000"/>
              </a:lnSpc>
              <a:spcBef>
                <a:spcPts val="0"/>
              </a:spcBef>
              <a:spcAft>
                <a:spcPts val="0"/>
              </a:spcAft>
              <a:buSzPts val="1100"/>
              <a:buChar char="●"/>
              <a:defRPr/>
            </a:lvl1pPr>
            <a:lvl2pPr marL="914400" lvl="1" indent="-304800" algn="l">
              <a:lnSpc>
                <a:spcPct val="100000"/>
              </a:lnSpc>
              <a:spcBef>
                <a:spcPts val="600"/>
              </a:spcBef>
              <a:spcAft>
                <a:spcPts val="0"/>
              </a:spcAft>
              <a:buSzPts val="1200"/>
              <a:buChar char="○"/>
              <a:defRPr sz="1200"/>
            </a:lvl2pPr>
            <a:lvl3pPr marL="1371600" lvl="2" indent="-292100" algn="l">
              <a:lnSpc>
                <a:spcPct val="100000"/>
              </a:lnSpc>
              <a:spcBef>
                <a:spcPts val="600"/>
              </a:spcBef>
              <a:spcAft>
                <a:spcPts val="0"/>
              </a:spcAft>
              <a:buSzPts val="1000"/>
              <a:buChar char="■"/>
              <a:defRPr/>
            </a:lvl3pPr>
            <a:lvl4pPr marL="1828800" lvl="3" indent="-304800" algn="l">
              <a:lnSpc>
                <a:spcPct val="100000"/>
              </a:lnSpc>
              <a:spcBef>
                <a:spcPts val="600"/>
              </a:spcBef>
              <a:spcAft>
                <a:spcPts val="0"/>
              </a:spcAft>
              <a:buSzPts val="1200"/>
              <a:buChar char="●"/>
              <a:defRPr sz="1200"/>
            </a:lvl4pPr>
            <a:lvl5pPr marL="2286000" lvl="4" indent="-304800" algn="l">
              <a:lnSpc>
                <a:spcPct val="100000"/>
              </a:lnSpc>
              <a:spcBef>
                <a:spcPts val="0"/>
              </a:spcBef>
              <a:spcAft>
                <a:spcPts val="0"/>
              </a:spcAft>
              <a:buSzPts val="1200"/>
              <a:buChar char="○"/>
              <a:defRPr sz="1200"/>
            </a:lvl5pPr>
            <a:lvl6pPr marL="2743200" lvl="5" indent="-304800" algn="l">
              <a:lnSpc>
                <a:spcPct val="100000"/>
              </a:lnSpc>
              <a:spcBef>
                <a:spcPts val="0"/>
              </a:spcBef>
              <a:spcAft>
                <a:spcPts val="0"/>
              </a:spcAft>
              <a:buSzPts val="1200"/>
              <a:buChar char="■"/>
              <a:defRPr sz="1200"/>
            </a:lvl6pPr>
            <a:lvl7pPr marL="3200400" lvl="6" indent="-304800" algn="l">
              <a:lnSpc>
                <a:spcPct val="100000"/>
              </a:lnSpc>
              <a:spcBef>
                <a:spcPts val="0"/>
              </a:spcBef>
              <a:spcAft>
                <a:spcPts val="0"/>
              </a:spcAft>
              <a:buSzPts val="1200"/>
              <a:buChar char="●"/>
              <a:defRPr sz="1200"/>
            </a:lvl7pPr>
            <a:lvl8pPr marL="3657600" lvl="7" indent="-304800" algn="l">
              <a:lnSpc>
                <a:spcPct val="100000"/>
              </a:lnSpc>
              <a:spcBef>
                <a:spcPts val="0"/>
              </a:spcBef>
              <a:spcAft>
                <a:spcPts val="0"/>
              </a:spcAft>
              <a:buSzPts val="1200"/>
              <a:buChar char="○"/>
              <a:defRPr sz="1200"/>
            </a:lvl8pPr>
            <a:lvl9pPr marL="4114800" lvl="8" indent="-304800" algn="l">
              <a:lnSpc>
                <a:spcPct val="100000"/>
              </a:lnSpc>
              <a:spcBef>
                <a:spcPts val="0"/>
              </a:spcBef>
              <a:spcAft>
                <a:spcPts val="0"/>
              </a:spcAft>
              <a:buSzPts val="1200"/>
              <a:buChar char="■"/>
              <a:defRPr sz="1200"/>
            </a:lvl9pPr>
          </a:lstStyle>
          <a:p>
            <a:endParaRPr/>
          </a:p>
        </p:txBody>
      </p:sp>
      <p:sp>
        <p:nvSpPr>
          <p:cNvPr id="830" name="Google Shape;830;p1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831" name="Google Shape;831;p122" descr="decorative. office setting. "/>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20400" y="-27775"/>
            <a:ext cx="3986776" cy="5277302"/>
          </a:xfrm>
          <a:prstGeom prst="rect">
            <a:avLst/>
          </a:prstGeom>
          <a:noFill/>
          <a:ln>
            <a:noFill/>
          </a:ln>
        </p:spPr>
      </p:pic>
      <p:sp>
        <p:nvSpPr>
          <p:cNvPr id="832" name="Google Shape;832;p122" descr="Decorative. blue filter over black and white image. "/>
          <p:cNvSpPr/>
          <p:nvPr/>
        </p:nvSpPr>
        <p:spPr>
          <a:xfrm>
            <a:off x="-20350" y="-27900"/>
            <a:ext cx="3986700" cy="52773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3" name="Google Shape;833;p122"/>
          <p:cNvSpPr txBox="1">
            <a:spLocks noGrp="1"/>
          </p:cNvSpPr>
          <p:nvPr>
            <p:ph type="title"/>
          </p:nvPr>
        </p:nvSpPr>
        <p:spPr>
          <a:xfrm>
            <a:off x="311700" y="279100"/>
            <a:ext cx="8326800" cy="572700"/>
          </a:xfrm>
          <a:prstGeom prst="rect">
            <a:avLst/>
          </a:prstGeom>
          <a:noFill/>
          <a:ln>
            <a:noFill/>
          </a:ln>
        </p:spPr>
        <p:txBody>
          <a:bodyPr spcFirstLastPara="1" wrap="square" lIns="91425" tIns="91425" rIns="91425" bIns="91425" anchor="t" anchorCtr="0">
            <a:normAutofit/>
          </a:bodyPr>
          <a:lstStyle>
            <a:lvl1pPr lvl="0" algn="r">
              <a:lnSpc>
                <a:spcPct val="100000"/>
              </a:lnSpc>
              <a:spcBef>
                <a:spcPts val="0"/>
              </a:spcBef>
              <a:spcAft>
                <a:spcPts val="0"/>
              </a:spcAft>
              <a:buSzPts val="2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5"/>
        <p:cNvGrpSpPr/>
        <p:nvPr/>
      </p:nvGrpSpPr>
      <p:grpSpPr>
        <a:xfrm>
          <a:off x="0" y="0"/>
          <a:ext cx="0" cy="0"/>
          <a:chOff x="0" y="0"/>
          <a:chExt cx="0" cy="0"/>
        </a:xfrm>
      </p:grpSpPr>
      <p:sp>
        <p:nvSpPr>
          <p:cNvPr id="66" name="Google Shape;66;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7" name="Google Shape;67;p14"/>
          <p:cNvSpPr txBox="1">
            <a:spLocks noGrp="1"/>
          </p:cNvSpPr>
          <p:nvPr>
            <p:ph type="title"/>
          </p:nvPr>
        </p:nvSpPr>
        <p:spPr>
          <a:xfrm>
            <a:off x="311700" y="279100"/>
            <a:ext cx="83268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SECTION Slide">
  <p:cSld name="MAIN_POINT">
    <p:bg>
      <p:bgPr>
        <a:solidFill>
          <a:schemeClr val="accent1"/>
        </a:solidFill>
        <a:effectLst/>
      </p:bgPr>
    </p:bg>
    <p:spTree>
      <p:nvGrpSpPr>
        <p:cNvPr id="1" name="Shape 834"/>
        <p:cNvGrpSpPr/>
        <p:nvPr/>
      </p:nvGrpSpPr>
      <p:grpSpPr>
        <a:xfrm>
          <a:off x="0" y="0"/>
          <a:ext cx="0" cy="0"/>
          <a:chOff x="0" y="0"/>
          <a:chExt cx="0" cy="0"/>
        </a:xfrm>
      </p:grpSpPr>
      <p:sp>
        <p:nvSpPr>
          <p:cNvPr id="835" name="Google Shape;835;p123"/>
          <p:cNvSpPr txBox="1">
            <a:spLocks noGrp="1"/>
          </p:cNvSpPr>
          <p:nvPr>
            <p:ph type="title"/>
          </p:nvPr>
        </p:nvSpPr>
        <p:spPr>
          <a:xfrm>
            <a:off x="0" y="1546800"/>
            <a:ext cx="9144000" cy="2327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3700"/>
              <a:buNone/>
              <a:defRPr sz="3700" b="1">
                <a:solidFill>
                  <a:schemeClr val="lt1"/>
                </a:solidFill>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836" name="Google Shape;836;p1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837" name="Google Shape;837;p123" descr="blue bar. decorative"/>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6258125" cy="216950"/>
          </a:xfrm>
          <a:prstGeom prst="rect">
            <a:avLst/>
          </a:prstGeom>
          <a:noFill/>
          <a:ln>
            <a:noFill/>
          </a:ln>
        </p:spPr>
      </p:pic>
      <p:pic>
        <p:nvPicPr>
          <p:cNvPr id="838" name="Google Shape;838;p123" descr="blue bar. decorative. "/>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flipH="1">
            <a:off x="2885875" y="4926550"/>
            <a:ext cx="6258125" cy="216950"/>
          </a:xfrm>
          <a:prstGeom prst="rect">
            <a:avLst/>
          </a:prstGeom>
          <a:noFill/>
          <a:ln>
            <a:noFill/>
          </a:ln>
        </p:spPr>
      </p:pic>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Quote 1">
  <p:cSld name="MAIN_POINT_2">
    <p:bg>
      <p:bgPr>
        <a:solidFill>
          <a:schemeClr val="accent1"/>
        </a:solidFill>
        <a:effectLst/>
      </p:bgPr>
    </p:bg>
    <p:spTree>
      <p:nvGrpSpPr>
        <p:cNvPr id="1" name="Shape 839"/>
        <p:cNvGrpSpPr/>
        <p:nvPr/>
      </p:nvGrpSpPr>
      <p:grpSpPr>
        <a:xfrm>
          <a:off x="0" y="0"/>
          <a:ext cx="0" cy="0"/>
          <a:chOff x="0" y="0"/>
          <a:chExt cx="0" cy="0"/>
        </a:xfrm>
      </p:grpSpPr>
      <p:sp>
        <p:nvSpPr>
          <p:cNvPr id="840" name="Google Shape;840;p124"/>
          <p:cNvSpPr txBox="1"/>
          <p:nvPr/>
        </p:nvSpPr>
        <p:spPr>
          <a:xfrm>
            <a:off x="465700" y="535675"/>
            <a:ext cx="936600" cy="257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500"/>
              <a:buFont typeface="Arial"/>
              <a:buNone/>
            </a:pPr>
            <a:r>
              <a:rPr lang="en" sz="15500" b="0" i="0" u="none" strike="noStrike" cap="none">
                <a:solidFill>
                  <a:srgbClr val="EAE565"/>
                </a:solidFill>
                <a:latin typeface="Arial"/>
                <a:ea typeface="Arial"/>
                <a:cs typeface="Arial"/>
                <a:sym typeface="Arial"/>
              </a:rPr>
              <a:t>“</a:t>
            </a:r>
            <a:endParaRPr sz="15500" b="0" i="0" u="none" strike="noStrike" cap="none">
              <a:solidFill>
                <a:srgbClr val="EAE565"/>
              </a:solidFill>
              <a:latin typeface="Arial"/>
              <a:ea typeface="Arial"/>
              <a:cs typeface="Arial"/>
              <a:sym typeface="Arial"/>
            </a:endParaRPr>
          </a:p>
        </p:txBody>
      </p:sp>
      <p:sp>
        <p:nvSpPr>
          <p:cNvPr id="841" name="Google Shape;841;p124"/>
          <p:cNvSpPr txBox="1">
            <a:spLocks noGrp="1"/>
          </p:cNvSpPr>
          <p:nvPr>
            <p:ph type="title"/>
          </p:nvPr>
        </p:nvSpPr>
        <p:spPr>
          <a:xfrm>
            <a:off x="580950" y="1546800"/>
            <a:ext cx="7982100" cy="23271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3700"/>
              <a:buNone/>
              <a:defRPr sz="3700">
                <a:solidFill>
                  <a:schemeClr val="lt1"/>
                </a:solidFill>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842" name="Google Shape;842;p1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Quote 2">
  <p:cSld name="MAIN_POINT_1">
    <p:bg>
      <p:bgPr>
        <a:solidFill>
          <a:schemeClr val="accent3"/>
        </a:solidFill>
        <a:effectLst/>
      </p:bgPr>
    </p:bg>
    <p:spTree>
      <p:nvGrpSpPr>
        <p:cNvPr id="1" name="Shape 843"/>
        <p:cNvGrpSpPr/>
        <p:nvPr/>
      </p:nvGrpSpPr>
      <p:grpSpPr>
        <a:xfrm>
          <a:off x="0" y="0"/>
          <a:ext cx="0" cy="0"/>
          <a:chOff x="0" y="0"/>
          <a:chExt cx="0" cy="0"/>
        </a:xfrm>
      </p:grpSpPr>
      <p:sp>
        <p:nvSpPr>
          <p:cNvPr id="844" name="Google Shape;844;p125"/>
          <p:cNvSpPr txBox="1">
            <a:spLocks noGrp="1"/>
          </p:cNvSpPr>
          <p:nvPr>
            <p:ph type="title"/>
          </p:nvPr>
        </p:nvSpPr>
        <p:spPr>
          <a:xfrm>
            <a:off x="580950" y="1546800"/>
            <a:ext cx="7982100" cy="23271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3700"/>
              <a:buNone/>
              <a:defRPr sz="3700">
                <a:solidFill>
                  <a:schemeClr val="lt1"/>
                </a:solidFill>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845" name="Google Shape;845;p1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46" name="Google Shape;846;p125"/>
          <p:cNvSpPr txBox="1"/>
          <p:nvPr/>
        </p:nvSpPr>
        <p:spPr>
          <a:xfrm>
            <a:off x="465700" y="535675"/>
            <a:ext cx="936600" cy="257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500"/>
              <a:buFont typeface="Arial"/>
              <a:buNone/>
            </a:pPr>
            <a:r>
              <a:rPr lang="en" sz="15500" b="0" i="0" u="none" strike="noStrike" cap="none">
                <a:solidFill>
                  <a:srgbClr val="003C71"/>
                </a:solidFill>
                <a:latin typeface="Arial"/>
                <a:ea typeface="Arial"/>
                <a:cs typeface="Arial"/>
                <a:sym typeface="Arial"/>
              </a:rPr>
              <a:t>“</a:t>
            </a:r>
            <a:endParaRPr sz="15500" b="0" i="0" u="none" strike="noStrike" cap="none">
              <a:solidFill>
                <a:srgbClr val="003C71"/>
              </a:solidFill>
              <a:latin typeface="Arial"/>
              <a:ea typeface="Arial"/>
              <a:cs typeface="Arial"/>
              <a:sym typeface="Arial"/>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SECTION 2">
  <p:cSld name="CAPTION_ONLY_3">
    <p:spTree>
      <p:nvGrpSpPr>
        <p:cNvPr id="1" name="Shape 847"/>
        <p:cNvGrpSpPr/>
        <p:nvPr/>
      </p:nvGrpSpPr>
      <p:grpSpPr>
        <a:xfrm>
          <a:off x="0" y="0"/>
          <a:ext cx="0" cy="0"/>
          <a:chOff x="0" y="0"/>
          <a:chExt cx="0" cy="0"/>
        </a:xfrm>
      </p:grpSpPr>
      <p:pic>
        <p:nvPicPr>
          <p:cNvPr id="848" name="Google Shape;848;p126"/>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3975"/>
            <a:ext cx="9144003" cy="4930524"/>
          </a:xfrm>
          <a:prstGeom prst="rect">
            <a:avLst/>
          </a:prstGeom>
          <a:noFill/>
          <a:ln>
            <a:noFill/>
          </a:ln>
        </p:spPr>
      </p:pic>
      <p:sp>
        <p:nvSpPr>
          <p:cNvPr id="849" name="Google Shape;849;p1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50" name="Google Shape;850;p126" descr="Decorative. blue filter over black and white image. "/>
          <p:cNvSpPr/>
          <p:nvPr/>
        </p:nvSpPr>
        <p:spPr>
          <a:xfrm>
            <a:off x="0" y="0"/>
            <a:ext cx="9144000" cy="51435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1" name="Google Shape;851;p126"/>
          <p:cNvSpPr txBox="1">
            <a:spLocks noGrp="1"/>
          </p:cNvSpPr>
          <p:nvPr>
            <p:ph type="title"/>
          </p:nvPr>
        </p:nvSpPr>
        <p:spPr>
          <a:xfrm>
            <a:off x="150" y="1546800"/>
            <a:ext cx="9144000" cy="2327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3700"/>
              <a:buNone/>
              <a:defRPr sz="3700" b="1">
                <a:solidFill>
                  <a:schemeClr val="lt1"/>
                </a:solidFill>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852" name="Google Shape;852;p126"/>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853" name="Google Shape;853;p126" descr="blue bar. decorative. "/>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6258125" cy="216950"/>
          </a:xfrm>
          <a:prstGeom prst="rect">
            <a:avLst/>
          </a:prstGeom>
          <a:noFill/>
          <a:ln>
            <a:noFill/>
          </a:ln>
        </p:spPr>
      </p:pic>
      <p:pic>
        <p:nvPicPr>
          <p:cNvPr id="854" name="Google Shape;854;p126" descr="blue bar. decorative. "/>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flipH="1">
            <a:off x="2885875" y="4926550"/>
            <a:ext cx="6258125" cy="216950"/>
          </a:xfrm>
          <a:prstGeom prst="rect">
            <a:avLst/>
          </a:prstGeom>
          <a:noFill/>
          <a:ln>
            <a:noFill/>
          </a:ln>
        </p:spPr>
      </p:pic>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SECTION 2 1">
  <p:cSld name="CAPTION_ONLY_3_1">
    <p:spTree>
      <p:nvGrpSpPr>
        <p:cNvPr id="1" name="Shape 855"/>
        <p:cNvGrpSpPr/>
        <p:nvPr/>
      </p:nvGrpSpPr>
      <p:grpSpPr>
        <a:xfrm>
          <a:off x="0" y="0"/>
          <a:ext cx="0" cy="0"/>
          <a:chOff x="0" y="0"/>
          <a:chExt cx="0" cy="0"/>
        </a:xfrm>
      </p:grpSpPr>
      <p:pic>
        <p:nvPicPr>
          <p:cNvPr id="856" name="Google Shape;856;p127"/>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3975"/>
            <a:ext cx="9144003" cy="4930524"/>
          </a:xfrm>
          <a:prstGeom prst="rect">
            <a:avLst/>
          </a:prstGeom>
          <a:noFill/>
          <a:ln>
            <a:noFill/>
          </a:ln>
        </p:spPr>
      </p:pic>
      <p:sp>
        <p:nvSpPr>
          <p:cNvPr id="857" name="Google Shape;857;p1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58" name="Google Shape;858;p127" descr="Decorative. gray filter over black and white image. "/>
          <p:cNvSpPr/>
          <p:nvPr/>
        </p:nvSpPr>
        <p:spPr>
          <a:xfrm>
            <a:off x="0" y="0"/>
            <a:ext cx="9144000" cy="5143500"/>
          </a:xfrm>
          <a:prstGeom prst="rect">
            <a:avLst/>
          </a:prstGeom>
          <a:solidFill>
            <a:srgbClr val="B7B7B7">
              <a:alpha val="8784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9" name="Google Shape;859;p127"/>
          <p:cNvSpPr txBox="1">
            <a:spLocks noGrp="1"/>
          </p:cNvSpPr>
          <p:nvPr>
            <p:ph type="title"/>
          </p:nvPr>
        </p:nvSpPr>
        <p:spPr>
          <a:xfrm>
            <a:off x="150" y="1546800"/>
            <a:ext cx="9144000" cy="2327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3700"/>
              <a:buNone/>
              <a:defRPr sz="3700" b="1">
                <a:solidFill>
                  <a:schemeClr val="lt1"/>
                </a:solidFill>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860" name="Google Shape;860;p127"/>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861" name="Google Shape;861;p127" descr="blue bar. decorativ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6258125" cy="216950"/>
          </a:xfrm>
          <a:prstGeom prst="rect">
            <a:avLst/>
          </a:prstGeom>
          <a:noFill/>
          <a:ln>
            <a:noFill/>
          </a:ln>
        </p:spPr>
      </p:pic>
      <p:pic>
        <p:nvPicPr>
          <p:cNvPr id="862" name="Google Shape;862;p127" descr="blue bar. decorativ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flipH="1">
            <a:off x="2885875" y="4926550"/>
            <a:ext cx="6258125" cy="216950"/>
          </a:xfrm>
          <a:prstGeom prst="rect">
            <a:avLst/>
          </a:prstGeom>
          <a:noFill/>
          <a:ln>
            <a:noFill/>
          </a:ln>
        </p:spPr>
      </p:pic>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Light blue only">
  <p:cSld name="CAPTION_ONLY_1">
    <p:bg>
      <p:bgPr>
        <a:solidFill>
          <a:schemeClr val="accent3"/>
        </a:solidFill>
        <a:effectLst/>
      </p:bgPr>
    </p:bg>
    <p:spTree>
      <p:nvGrpSpPr>
        <p:cNvPr id="1" name="Shape 863"/>
        <p:cNvGrpSpPr/>
        <p:nvPr/>
      </p:nvGrpSpPr>
      <p:grpSpPr>
        <a:xfrm>
          <a:off x="0" y="0"/>
          <a:ext cx="0" cy="0"/>
          <a:chOff x="0" y="0"/>
          <a:chExt cx="0" cy="0"/>
        </a:xfrm>
      </p:grpSpPr>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Dark Blue Only">
  <p:cSld name="CAPTION_ONLY_1_1">
    <p:bg>
      <p:bgPr>
        <a:solidFill>
          <a:schemeClr val="accent1"/>
        </a:solidFill>
        <a:effectLst/>
      </p:bgPr>
    </p:bg>
    <p:spTree>
      <p:nvGrpSpPr>
        <p:cNvPr id="1" name="Shape 864"/>
        <p:cNvGrpSpPr/>
        <p:nvPr/>
      </p:nvGrpSpPr>
      <p:grpSpPr>
        <a:xfrm>
          <a:off x="0" y="0"/>
          <a:ext cx="0" cy="0"/>
          <a:chOff x="0" y="0"/>
          <a:chExt cx="0" cy="0"/>
        </a:xfrm>
      </p:grpSpPr>
      <p:sp>
        <p:nvSpPr>
          <p:cNvPr id="865" name="Google Shape;865;p1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Data Callout Left">
  <p:cSld name="BIG_NUMBER_1">
    <p:spTree>
      <p:nvGrpSpPr>
        <p:cNvPr id="1" name="Shape 866"/>
        <p:cNvGrpSpPr/>
        <p:nvPr/>
      </p:nvGrpSpPr>
      <p:grpSpPr>
        <a:xfrm>
          <a:off x="0" y="0"/>
          <a:ext cx="0" cy="0"/>
          <a:chOff x="0" y="0"/>
          <a:chExt cx="0" cy="0"/>
        </a:xfrm>
      </p:grpSpPr>
      <p:sp>
        <p:nvSpPr>
          <p:cNvPr id="867" name="Google Shape;867;p1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868" name="Google Shape;868;p130"/>
          <p:cNvCxnSpPr/>
          <p:nvPr/>
        </p:nvCxnSpPr>
        <p:spPr>
          <a:xfrm rot="10800000">
            <a:off x="2841961" y="1080120"/>
            <a:ext cx="21600" cy="3452100"/>
          </a:xfrm>
          <a:prstGeom prst="straightConnector1">
            <a:avLst/>
          </a:prstGeom>
          <a:noFill/>
          <a:ln w="38100" cap="flat" cmpd="sng">
            <a:solidFill>
              <a:schemeClr val="accent1"/>
            </a:solidFill>
            <a:prstDash val="solid"/>
            <a:round/>
            <a:headEnd type="none" w="sm" len="sm"/>
            <a:tailEnd type="none" w="sm" len="sm"/>
          </a:ln>
        </p:spPr>
      </p:cxnSp>
      <p:sp>
        <p:nvSpPr>
          <p:cNvPr id="869" name="Google Shape;869;p130"/>
          <p:cNvSpPr txBox="1">
            <a:spLocks noGrp="1"/>
          </p:cNvSpPr>
          <p:nvPr>
            <p:ph type="body" idx="1"/>
          </p:nvPr>
        </p:nvSpPr>
        <p:spPr>
          <a:xfrm>
            <a:off x="3607925" y="1080125"/>
            <a:ext cx="4519500" cy="3179400"/>
          </a:xfrm>
          <a:prstGeom prst="rect">
            <a:avLst/>
          </a:prstGeom>
          <a:noFill/>
          <a:ln>
            <a:noFill/>
          </a:ln>
        </p:spPr>
        <p:txBody>
          <a:bodyPr spcFirstLastPara="1" wrap="square" lIns="91425" tIns="91425" rIns="91425" bIns="91425" anchor="t" anchorCtr="0">
            <a:normAutofit/>
          </a:bodyPr>
          <a:lstStyle>
            <a:lvl1pPr marL="457200" lvl="0" indent="-298450" algn="l">
              <a:lnSpc>
                <a:spcPct val="100000"/>
              </a:lnSpc>
              <a:spcBef>
                <a:spcPts val="0"/>
              </a:spcBef>
              <a:spcAft>
                <a:spcPts val="0"/>
              </a:spcAft>
              <a:buSzPts val="1100"/>
              <a:buChar char="●"/>
              <a:defRPr/>
            </a:lvl1pPr>
            <a:lvl2pPr marL="914400" lvl="1" indent="-304800" algn="l">
              <a:lnSpc>
                <a:spcPct val="100000"/>
              </a:lnSpc>
              <a:spcBef>
                <a:spcPts val="600"/>
              </a:spcBef>
              <a:spcAft>
                <a:spcPts val="0"/>
              </a:spcAft>
              <a:buSzPts val="1200"/>
              <a:buChar char="○"/>
              <a:defRPr sz="1200"/>
            </a:lvl2pPr>
            <a:lvl3pPr marL="1371600" lvl="2" indent="-292100" algn="l">
              <a:lnSpc>
                <a:spcPct val="100000"/>
              </a:lnSpc>
              <a:spcBef>
                <a:spcPts val="600"/>
              </a:spcBef>
              <a:spcAft>
                <a:spcPts val="0"/>
              </a:spcAft>
              <a:buSzPts val="1000"/>
              <a:buChar char="■"/>
              <a:defRPr/>
            </a:lvl3pPr>
            <a:lvl4pPr marL="1828800" lvl="3" indent="-304800" algn="l">
              <a:lnSpc>
                <a:spcPct val="100000"/>
              </a:lnSpc>
              <a:spcBef>
                <a:spcPts val="600"/>
              </a:spcBef>
              <a:spcAft>
                <a:spcPts val="0"/>
              </a:spcAft>
              <a:buSzPts val="1200"/>
              <a:buChar char="●"/>
              <a:defRPr sz="1200"/>
            </a:lvl4pPr>
            <a:lvl5pPr marL="2286000" lvl="4" indent="-304800" algn="l">
              <a:lnSpc>
                <a:spcPct val="100000"/>
              </a:lnSpc>
              <a:spcBef>
                <a:spcPts val="0"/>
              </a:spcBef>
              <a:spcAft>
                <a:spcPts val="0"/>
              </a:spcAft>
              <a:buSzPts val="1200"/>
              <a:buChar char="○"/>
              <a:defRPr sz="1200"/>
            </a:lvl5pPr>
            <a:lvl6pPr marL="2743200" lvl="5" indent="-304800" algn="l">
              <a:lnSpc>
                <a:spcPct val="100000"/>
              </a:lnSpc>
              <a:spcBef>
                <a:spcPts val="0"/>
              </a:spcBef>
              <a:spcAft>
                <a:spcPts val="0"/>
              </a:spcAft>
              <a:buSzPts val="1200"/>
              <a:buChar char="■"/>
              <a:defRPr sz="1200"/>
            </a:lvl6pPr>
            <a:lvl7pPr marL="3200400" lvl="6" indent="-304800" algn="l">
              <a:lnSpc>
                <a:spcPct val="100000"/>
              </a:lnSpc>
              <a:spcBef>
                <a:spcPts val="0"/>
              </a:spcBef>
              <a:spcAft>
                <a:spcPts val="0"/>
              </a:spcAft>
              <a:buSzPts val="1200"/>
              <a:buChar char="●"/>
              <a:defRPr sz="1200"/>
            </a:lvl7pPr>
            <a:lvl8pPr marL="3657600" lvl="7" indent="-304800" algn="l">
              <a:lnSpc>
                <a:spcPct val="100000"/>
              </a:lnSpc>
              <a:spcBef>
                <a:spcPts val="0"/>
              </a:spcBef>
              <a:spcAft>
                <a:spcPts val="0"/>
              </a:spcAft>
              <a:buSzPts val="1200"/>
              <a:buChar char="○"/>
              <a:defRPr sz="1200"/>
            </a:lvl8pPr>
            <a:lvl9pPr marL="4114800" lvl="8" indent="-304800" algn="l">
              <a:lnSpc>
                <a:spcPct val="100000"/>
              </a:lnSpc>
              <a:spcBef>
                <a:spcPts val="0"/>
              </a:spcBef>
              <a:spcAft>
                <a:spcPts val="0"/>
              </a:spcAft>
              <a:buSzPts val="1200"/>
              <a:buChar char="■"/>
              <a:defRPr sz="1200"/>
            </a:lvl9pPr>
          </a:lstStyle>
          <a:p>
            <a:endParaRPr/>
          </a:p>
        </p:txBody>
      </p:sp>
      <p:sp>
        <p:nvSpPr>
          <p:cNvPr id="870" name="Google Shape;870;p130"/>
          <p:cNvSpPr txBox="1">
            <a:spLocks noGrp="1"/>
          </p:cNvSpPr>
          <p:nvPr>
            <p:ph type="title"/>
          </p:nvPr>
        </p:nvSpPr>
        <p:spPr>
          <a:xfrm>
            <a:off x="311700" y="279100"/>
            <a:ext cx="79092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Data Callout Right">
  <p:cSld name="BIG_NUMBER_1_1">
    <p:spTree>
      <p:nvGrpSpPr>
        <p:cNvPr id="1" name="Shape 871"/>
        <p:cNvGrpSpPr/>
        <p:nvPr/>
      </p:nvGrpSpPr>
      <p:grpSpPr>
        <a:xfrm>
          <a:off x="0" y="0"/>
          <a:ext cx="0" cy="0"/>
          <a:chOff x="0" y="0"/>
          <a:chExt cx="0" cy="0"/>
        </a:xfrm>
      </p:grpSpPr>
      <p:sp>
        <p:nvSpPr>
          <p:cNvPr id="872" name="Google Shape;872;p1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73" name="Google Shape;873;p131"/>
          <p:cNvSpPr txBox="1">
            <a:spLocks noGrp="1"/>
          </p:cNvSpPr>
          <p:nvPr>
            <p:ph type="title"/>
          </p:nvPr>
        </p:nvSpPr>
        <p:spPr>
          <a:xfrm>
            <a:off x="604200" y="279100"/>
            <a:ext cx="8034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74" name="Google Shape;874;p131"/>
          <p:cNvSpPr txBox="1">
            <a:spLocks noGrp="1"/>
          </p:cNvSpPr>
          <p:nvPr>
            <p:ph type="body" idx="1"/>
          </p:nvPr>
        </p:nvSpPr>
        <p:spPr>
          <a:xfrm>
            <a:off x="829000" y="1160300"/>
            <a:ext cx="4175400" cy="3179400"/>
          </a:xfrm>
          <a:prstGeom prst="rect">
            <a:avLst/>
          </a:prstGeom>
          <a:noFill/>
          <a:ln>
            <a:noFill/>
          </a:ln>
        </p:spPr>
        <p:txBody>
          <a:bodyPr spcFirstLastPara="1" wrap="square" lIns="91425" tIns="91425" rIns="91425" bIns="91425" anchor="t" anchorCtr="0">
            <a:normAutofit/>
          </a:bodyPr>
          <a:lstStyle>
            <a:lvl1pPr marL="457200" lvl="0" indent="-298450" algn="l">
              <a:lnSpc>
                <a:spcPct val="100000"/>
              </a:lnSpc>
              <a:spcBef>
                <a:spcPts val="0"/>
              </a:spcBef>
              <a:spcAft>
                <a:spcPts val="0"/>
              </a:spcAft>
              <a:buSzPts val="1100"/>
              <a:buChar char="●"/>
              <a:defRPr/>
            </a:lvl1pPr>
            <a:lvl2pPr marL="914400" lvl="1" indent="-304800" algn="l">
              <a:lnSpc>
                <a:spcPct val="100000"/>
              </a:lnSpc>
              <a:spcBef>
                <a:spcPts val="600"/>
              </a:spcBef>
              <a:spcAft>
                <a:spcPts val="0"/>
              </a:spcAft>
              <a:buSzPts val="1200"/>
              <a:buChar char="○"/>
              <a:defRPr sz="1200"/>
            </a:lvl2pPr>
            <a:lvl3pPr marL="1371600" lvl="2" indent="-292100" algn="l">
              <a:lnSpc>
                <a:spcPct val="100000"/>
              </a:lnSpc>
              <a:spcBef>
                <a:spcPts val="600"/>
              </a:spcBef>
              <a:spcAft>
                <a:spcPts val="0"/>
              </a:spcAft>
              <a:buSzPts val="1000"/>
              <a:buChar char="■"/>
              <a:defRPr/>
            </a:lvl3pPr>
            <a:lvl4pPr marL="1828800" lvl="3" indent="-304800" algn="l">
              <a:lnSpc>
                <a:spcPct val="100000"/>
              </a:lnSpc>
              <a:spcBef>
                <a:spcPts val="600"/>
              </a:spcBef>
              <a:spcAft>
                <a:spcPts val="0"/>
              </a:spcAft>
              <a:buSzPts val="1200"/>
              <a:buChar char="●"/>
              <a:defRPr sz="1200"/>
            </a:lvl4pPr>
            <a:lvl5pPr marL="2286000" lvl="4" indent="-304800" algn="l">
              <a:lnSpc>
                <a:spcPct val="100000"/>
              </a:lnSpc>
              <a:spcBef>
                <a:spcPts val="0"/>
              </a:spcBef>
              <a:spcAft>
                <a:spcPts val="0"/>
              </a:spcAft>
              <a:buSzPts val="1200"/>
              <a:buChar char="○"/>
              <a:defRPr sz="1200"/>
            </a:lvl5pPr>
            <a:lvl6pPr marL="2743200" lvl="5" indent="-304800" algn="l">
              <a:lnSpc>
                <a:spcPct val="100000"/>
              </a:lnSpc>
              <a:spcBef>
                <a:spcPts val="0"/>
              </a:spcBef>
              <a:spcAft>
                <a:spcPts val="0"/>
              </a:spcAft>
              <a:buSzPts val="1200"/>
              <a:buChar char="■"/>
              <a:defRPr sz="1200"/>
            </a:lvl6pPr>
            <a:lvl7pPr marL="3200400" lvl="6" indent="-304800" algn="l">
              <a:lnSpc>
                <a:spcPct val="100000"/>
              </a:lnSpc>
              <a:spcBef>
                <a:spcPts val="0"/>
              </a:spcBef>
              <a:spcAft>
                <a:spcPts val="0"/>
              </a:spcAft>
              <a:buSzPts val="1200"/>
              <a:buChar char="●"/>
              <a:defRPr sz="1200"/>
            </a:lvl7pPr>
            <a:lvl8pPr marL="3657600" lvl="7" indent="-304800" algn="l">
              <a:lnSpc>
                <a:spcPct val="100000"/>
              </a:lnSpc>
              <a:spcBef>
                <a:spcPts val="0"/>
              </a:spcBef>
              <a:spcAft>
                <a:spcPts val="0"/>
              </a:spcAft>
              <a:buSzPts val="1200"/>
              <a:buChar char="○"/>
              <a:defRPr sz="1200"/>
            </a:lvl8pPr>
            <a:lvl9pPr marL="4114800" lvl="8" indent="-304800" algn="l">
              <a:lnSpc>
                <a:spcPct val="100000"/>
              </a:lnSpc>
              <a:spcBef>
                <a:spcPts val="0"/>
              </a:spcBef>
              <a:spcAft>
                <a:spcPts val="0"/>
              </a:spcAft>
              <a:buSzPts val="1200"/>
              <a:buChar char="■"/>
              <a:defRPr sz="1200"/>
            </a:lvl9pPr>
          </a:lstStyle>
          <a:p>
            <a:endParaRPr/>
          </a:p>
        </p:txBody>
      </p:sp>
      <p:cxnSp>
        <p:nvCxnSpPr>
          <p:cNvPr id="875" name="Google Shape;875;p131"/>
          <p:cNvCxnSpPr/>
          <p:nvPr/>
        </p:nvCxnSpPr>
        <p:spPr>
          <a:xfrm rot="10800000" flipH="1">
            <a:off x="6031809" y="1085438"/>
            <a:ext cx="26700" cy="3452100"/>
          </a:xfrm>
          <a:prstGeom prst="straightConnector1">
            <a:avLst/>
          </a:prstGeom>
          <a:noFill/>
          <a:ln w="38100" cap="flat" cmpd="sng">
            <a:solidFill>
              <a:schemeClr val="accent1"/>
            </a:solidFill>
            <a:prstDash val="solid"/>
            <a:round/>
            <a:headEnd type="none" w="sm" len="sm"/>
            <a:tailEnd type="none" w="sm" len="sm"/>
          </a:ln>
        </p:spPr>
      </p:cxn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Closing Slide" type="blank">
  <p:cSld name="BLANK">
    <p:spTree>
      <p:nvGrpSpPr>
        <p:cNvPr id="1" name="Shape 876"/>
        <p:cNvGrpSpPr/>
        <p:nvPr/>
      </p:nvGrpSpPr>
      <p:grpSpPr>
        <a:xfrm>
          <a:off x="0" y="0"/>
          <a:ext cx="0" cy="0"/>
          <a:chOff x="0" y="0"/>
          <a:chExt cx="0" cy="0"/>
        </a:xfrm>
      </p:grpSpPr>
      <p:pic>
        <p:nvPicPr>
          <p:cNvPr id="877" name="Google Shape;877;p132" descr="White GSA letters inside of a square blue box with the words U.S. General Services Administration to the right of the blue box&#10;"/>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3721101" y="1797050"/>
            <a:ext cx="1168425" cy="132445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311700" y="279100"/>
            <a:ext cx="83268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200"/>
              <a:buFont typeface="Arial"/>
              <a:buNone/>
              <a:defRPr sz="2200" b="1">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0" name="Google Shape;70;p15"/>
          <p:cNvSpPr txBox="1">
            <a:spLocks noGrp="1"/>
          </p:cNvSpPr>
          <p:nvPr>
            <p:ph type="body" idx="1"/>
          </p:nvPr>
        </p:nvSpPr>
        <p:spPr>
          <a:xfrm>
            <a:off x="904500" y="851800"/>
            <a:ext cx="7734000" cy="3540000"/>
          </a:xfrm>
          <a:prstGeom prst="rect">
            <a:avLst/>
          </a:prstGeom>
          <a:noFill/>
          <a:ln>
            <a:noFill/>
          </a:ln>
        </p:spPr>
        <p:txBody>
          <a:bodyPr spcFirstLastPara="1" wrap="square" lIns="91425" tIns="91425" rIns="91425" bIns="91425" anchor="t" anchorCtr="0">
            <a:noAutofit/>
          </a:bodyPr>
          <a:lstStyle>
            <a:lvl1pPr marL="457200" lvl="0" indent="-311150" algn="l">
              <a:lnSpc>
                <a:spcPct val="100000"/>
              </a:lnSpc>
              <a:spcBef>
                <a:spcPts val="0"/>
              </a:spcBef>
              <a:spcAft>
                <a:spcPts val="0"/>
              </a:spcAft>
              <a:buSzPts val="1300"/>
              <a:buFont typeface="Arial"/>
              <a:buChar char="●"/>
              <a:defRPr sz="1300">
                <a:latin typeface="Arial"/>
                <a:ea typeface="Arial"/>
                <a:cs typeface="Arial"/>
                <a:sym typeface="Arial"/>
              </a:defRPr>
            </a:lvl1pPr>
            <a:lvl2pPr marL="914400" lvl="1" indent="-304800" algn="l">
              <a:lnSpc>
                <a:spcPct val="100000"/>
              </a:lnSpc>
              <a:spcBef>
                <a:spcPts val="600"/>
              </a:spcBef>
              <a:spcAft>
                <a:spcPts val="0"/>
              </a:spcAft>
              <a:buSzPts val="1200"/>
              <a:buFont typeface="Arial"/>
              <a:buChar char="○"/>
              <a:defRPr sz="1200">
                <a:latin typeface="Arial"/>
                <a:ea typeface="Arial"/>
                <a:cs typeface="Arial"/>
                <a:sym typeface="Arial"/>
              </a:defRPr>
            </a:lvl2pPr>
            <a:lvl3pPr marL="1371600" lvl="2" indent="-292100" algn="l">
              <a:lnSpc>
                <a:spcPct val="100000"/>
              </a:lnSpc>
              <a:spcBef>
                <a:spcPts val="600"/>
              </a:spcBef>
              <a:spcAft>
                <a:spcPts val="0"/>
              </a:spcAft>
              <a:buSzPts val="1000"/>
              <a:buFont typeface="Arial"/>
              <a:buChar char="■"/>
              <a:defRPr>
                <a:latin typeface="Arial"/>
                <a:ea typeface="Arial"/>
                <a:cs typeface="Arial"/>
                <a:sym typeface="Arial"/>
              </a:defRPr>
            </a:lvl3pPr>
            <a:lvl4pPr marL="1828800" lvl="3" indent="-304800" algn="l">
              <a:lnSpc>
                <a:spcPct val="100000"/>
              </a:lnSpc>
              <a:spcBef>
                <a:spcPts val="600"/>
              </a:spcBef>
              <a:spcAft>
                <a:spcPts val="0"/>
              </a:spcAft>
              <a:buSzPts val="1200"/>
              <a:buFont typeface="Arial"/>
              <a:buChar char="●"/>
              <a:defRPr>
                <a:latin typeface="Arial"/>
                <a:ea typeface="Arial"/>
                <a:cs typeface="Arial"/>
                <a:sym typeface="Arial"/>
              </a:defRPr>
            </a:lvl4pPr>
            <a:lvl5pPr marL="2286000" lvl="4" indent="-304800" algn="l">
              <a:lnSpc>
                <a:spcPct val="100000"/>
              </a:lnSpc>
              <a:spcBef>
                <a:spcPts val="0"/>
              </a:spcBef>
              <a:spcAft>
                <a:spcPts val="0"/>
              </a:spcAft>
              <a:buSzPts val="1200"/>
              <a:buFont typeface="Arial"/>
              <a:buChar char="○"/>
              <a:defRPr>
                <a:latin typeface="Arial"/>
                <a:ea typeface="Arial"/>
                <a:cs typeface="Arial"/>
                <a:sym typeface="Arial"/>
              </a:defRPr>
            </a:lvl5pPr>
            <a:lvl6pPr marL="2743200" lvl="5" indent="-304800" algn="l">
              <a:lnSpc>
                <a:spcPct val="100000"/>
              </a:lnSpc>
              <a:spcBef>
                <a:spcPts val="0"/>
              </a:spcBef>
              <a:spcAft>
                <a:spcPts val="0"/>
              </a:spcAft>
              <a:buSzPts val="1200"/>
              <a:buFont typeface="Arial"/>
              <a:buChar char="■"/>
              <a:defRPr>
                <a:latin typeface="Arial"/>
                <a:ea typeface="Arial"/>
                <a:cs typeface="Arial"/>
                <a:sym typeface="Arial"/>
              </a:defRPr>
            </a:lvl6pPr>
            <a:lvl7pPr marL="3200400" lvl="6" indent="-304800" algn="l">
              <a:lnSpc>
                <a:spcPct val="100000"/>
              </a:lnSpc>
              <a:spcBef>
                <a:spcPts val="0"/>
              </a:spcBef>
              <a:spcAft>
                <a:spcPts val="0"/>
              </a:spcAft>
              <a:buSzPts val="1200"/>
              <a:buFont typeface="Arial"/>
              <a:buChar char="●"/>
              <a:defRPr>
                <a:latin typeface="Arial"/>
                <a:ea typeface="Arial"/>
                <a:cs typeface="Arial"/>
                <a:sym typeface="Arial"/>
              </a:defRPr>
            </a:lvl7pPr>
            <a:lvl8pPr marL="3657600" lvl="7" indent="-304800" algn="l">
              <a:lnSpc>
                <a:spcPct val="100000"/>
              </a:lnSpc>
              <a:spcBef>
                <a:spcPts val="0"/>
              </a:spcBef>
              <a:spcAft>
                <a:spcPts val="0"/>
              </a:spcAft>
              <a:buSzPts val="1200"/>
              <a:buFont typeface="Arial"/>
              <a:buChar char="○"/>
              <a:defRPr>
                <a:latin typeface="Arial"/>
                <a:ea typeface="Arial"/>
                <a:cs typeface="Arial"/>
                <a:sym typeface="Arial"/>
              </a:defRPr>
            </a:lvl8pPr>
            <a:lvl9pPr marL="4114800" lvl="8" indent="-304800" algn="l">
              <a:lnSpc>
                <a:spcPct val="100000"/>
              </a:lnSpc>
              <a:spcBef>
                <a:spcPts val="0"/>
              </a:spcBef>
              <a:spcAft>
                <a:spcPts val="0"/>
              </a:spcAft>
              <a:buSzPts val="1200"/>
              <a:buFont typeface="Arial"/>
              <a:buChar char="■"/>
              <a:defRPr>
                <a:latin typeface="Arial"/>
                <a:ea typeface="Arial"/>
                <a:cs typeface="Arial"/>
                <a:sym typeface="Arial"/>
              </a:defRPr>
            </a:lvl9pPr>
          </a:lstStyle>
          <a:p>
            <a:endParaRPr/>
          </a:p>
        </p:txBody>
      </p:sp>
      <p:pic>
        <p:nvPicPr>
          <p:cNvPr id="71" name="Google Shape;71;p15"/>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2"/>
            <a:ext cx="9144003" cy="125025"/>
          </a:xfrm>
          <a:prstGeom prst="rect">
            <a:avLst/>
          </a:prstGeom>
          <a:noFill/>
          <a:ln>
            <a:noFill/>
          </a:ln>
        </p:spPr>
      </p:pic>
      <p:sp>
        <p:nvSpPr>
          <p:cNvPr id="72" name="Google Shape;72;p15"/>
          <p:cNvSpPr/>
          <p:nvPr/>
        </p:nvSpPr>
        <p:spPr>
          <a:xfrm>
            <a:off x="0" y="0"/>
            <a:ext cx="9144000" cy="5143500"/>
          </a:xfrm>
          <a:custGeom>
            <a:avLst/>
            <a:gdLst/>
            <a:ahLst/>
            <a:cxnLst/>
            <a:rect l="l" t="t" r="r" b="b"/>
            <a:pathLst>
              <a:path w="18288000" h="10287000" extrusionOk="0">
                <a:moveTo>
                  <a:pt x="18288000" y="0"/>
                </a:moveTo>
                <a:lnTo>
                  <a:pt x="0" y="0"/>
                </a:lnTo>
                <a:lnTo>
                  <a:pt x="0" y="10287000"/>
                </a:lnTo>
                <a:lnTo>
                  <a:pt x="18288000" y="10287000"/>
                </a:lnTo>
                <a:lnTo>
                  <a:pt x="18288000" y="0"/>
                </a:lnTo>
                <a:close/>
              </a:path>
            </a:pathLst>
          </a:custGeom>
          <a:solidFill>
            <a:srgbClr val="F5F6F7"/>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73" name="Google Shape;73;p15"/>
          <p:cNvSpPr/>
          <p:nvPr/>
        </p:nvSpPr>
        <p:spPr>
          <a:xfrm>
            <a:off x="0" y="4677112"/>
            <a:ext cx="4342448" cy="134620"/>
          </a:xfrm>
          <a:custGeom>
            <a:avLst/>
            <a:gdLst/>
            <a:ahLst/>
            <a:cxnLst/>
            <a:rect l="l" t="t" r="r" b="b"/>
            <a:pathLst>
              <a:path w="8684895" h="269240" extrusionOk="0">
                <a:moveTo>
                  <a:pt x="8684793" y="0"/>
                </a:moveTo>
                <a:lnTo>
                  <a:pt x="0" y="0"/>
                </a:lnTo>
                <a:lnTo>
                  <a:pt x="0" y="269163"/>
                </a:lnTo>
                <a:lnTo>
                  <a:pt x="8684793" y="269163"/>
                </a:lnTo>
                <a:lnTo>
                  <a:pt x="8684793" y="0"/>
                </a:lnTo>
                <a:close/>
              </a:path>
            </a:pathLst>
          </a:custGeom>
          <a:solidFill>
            <a:srgbClr val="1F2D61"/>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74" name="Google Shape;74;p15"/>
          <p:cNvSpPr/>
          <p:nvPr/>
        </p:nvSpPr>
        <p:spPr>
          <a:xfrm>
            <a:off x="7299283" y="4672349"/>
            <a:ext cx="1145540" cy="139382"/>
          </a:xfrm>
          <a:custGeom>
            <a:avLst/>
            <a:gdLst/>
            <a:ahLst/>
            <a:cxnLst/>
            <a:rect l="l" t="t" r="r" b="b"/>
            <a:pathLst>
              <a:path w="2291080" h="278765" extrusionOk="0">
                <a:moveTo>
                  <a:pt x="2290762" y="0"/>
                </a:moveTo>
                <a:lnTo>
                  <a:pt x="0" y="0"/>
                </a:lnTo>
                <a:lnTo>
                  <a:pt x="0" y="278688"/>
                </a:lnTo>
                <a:lnTo>
                  <a:pt x="2290762" y="278688"/>
                </a:lnTo>
                <a:lnTo>
                  <a:pt x="2290762" y="0"/>
                </a:lnTo>
                <a:close/>
              </a:path>
            </a:pathLst>
          </a:custGeom>
          <a:solidFill>
            <a:srgbClr val="B11117"/>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75" name="Google Shape;75;p15"/>
          <p:cNvSpPr/>
          <p:nvPr/>
        </p:nvSpPr>
        <p:spPr>
          <a:xfrm>
            <a:off x="4786473" y="4677112"/>
            <a:ext cx="2290763" cy="134620"/>
          </a:xfrm>
          <a:custGeom>
            <a:avLst/>
            <a:gdLst/>
            <a:ahLst/>
            <a:cxnLst/>
            <a:rect l="l" t="t" r="r" b="b"/>
            <a:pathLst>
              <a:path w="4581525" h="269240" extrusionOk="0">
                <a:moveTo>
                  <a:pt x="4581525" y="0"/>
                </a:moveTo>
                <a:lnTo>
                  <a:pt x="0" y="0"/>
                </a:lnTo>
                <a:lnTo>
                  <a:pt x="0" y="269163"/>
                </a:lnTo>
                <a:lnTo>
                  <a:pt x="4581525" y="269163"/>
                </a:lnTo>
                <a:lnTo>
                  <a:pt x="4581525" y="0"/>
                </a:lnTo>
                <a:close/>
              </a:path>
            </a:pathLst>
          </a:custGeom>
          <a:solidFill>
            <a:srgbClr val="1F2D61"/>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76" name="Google Shape;76;p15"/>
          <p:cNvSpPr/>
          <p:nvPr/>
        </p:nvSpPr>
        <p:spPr>
          <a:xfrm>
            <a:off x="8555677" y="4672349"/>
            <a:ext cx="588963" cy="139382"/>
          </a:xfrm>
          <a:custGeom>
            <a:avLst/>
            <a:gdLst/>
            <a:ahLst/>
            <a:cxnLst/>
            <a:rect l="l" t="t" r="r" b="b"/>
            <a:pathLst>
              <a:path w="1177925" h="278765" extrusionOk="0">
                <a:moveTo>
                  <a:pt x="1177899" y="0"/>
                </a:moveTo>
                <a:lnTo>
                  <a:pt x="0" y="0"/>
                </a:lnTo>
                <a:lnTo>
                  <a:pt x="0" y="278688"/>
                </a:lnTo>
                <a:lnTo>
                  <a:pt x="1177899" y="278688"/>
                </a:lnTo>
                <a:lnTo>
                  <a:pt x="1177899" y="0"/>
                </a:lnTo>
                <a:close/>
              </a:path>
            </a:pathLst>
          </a:custGeom>
          <a:solidFill>
            <a:srgbClr val="B11117"/>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77" name="Google Shape;77;p1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lgn="r">
              <a:buNone/>
              <a:defRPr sz="1300">
                <a:solidFill>
                  <a:schemeClr val="tx1"/>
                </a:solidFill>
              </a:defRPr>
            </a:lvl1pPr>
            <a:lvl2pPr lvl="1" algn="r">
              <a:buNone/>
              <a:defRPr sz="1300">
                <a:solidFill>
                  <a:schemeClr val="tx1"/>
                </a:solidFill>
              </a:defRPr>
            </a:lvl2pPr>
            <a:lvl3pPr lvl="2" algn="r">
              <a:buNone/>
              <a:defRPr sz="1300">
                <a:solidFill>
                  <a:schemeClr val="tx1"/>
                </a:solidFill>
              </a:defRPr>
            </a:lvl3pPr>
            <a:lvl4pPr lvl="3" algn="r">
              <a:buNone/>
              <a:defRPr sz="1300">
                <a:solidFill>
                  <a:schemeClr val="tx1"/>
                </a:solidFill>
              </a:defRPr>
            </a:lvl4pPr>
            <a:lvl5pPr lvl="4" algn="r">
              <a:buNone/>
              <a:defRPr sz="1300">
                <a:solidFill>
                  <a:schemeClr val="tx1"/>
                </a:solidFill>
              </a:defRPr>
            </a:lvl5pPr>
            <a:lvl6pPr lvl="5" algn="r">
              <a:buNone/>
              <a:defRPr sz="1300">
                <a:solidFill>
                  <a:schemeClr val="tx1"/>
                </a:solidFill>
              </a:defRPr>
            </a:lvl6pPr>
            <a:lvl7pPr lvl="6" algn="r">
              <a:buNone/>
              <a:defRPr sz="1300">
                <a:solidFill>
                  <a:schemeClr val="tx1"/>
                </a:solidFill>
              </a:defRPr>
            </a:lvl7pPr>
            <a:lvl8pPr lvl="7" algn="r">
              <a:buNone/>
              <a:defRPr sz="1300">
                <a:solidFill>
                  <a:schemeClr val="tx1"/>
                </a:solidFill>
              </a:defRPr>
            </a:lvl8pPr>
            <a:lvl9pPr lvl="8" algn="r">
              <a:buNone/>
              <a:defRPr sz="1300">
                <a:solidFill>
                  <a:schemeClr val="tx1"/>
                </a:solidFill>
              </a:defRPr>
            </a:lvl9pPr>
          </a:lstStyle>
          <a:p>
            <a:pPr marL="0" lvl="0" indent="0" algn="r" rtl="0">
              <a:spcBef>
                <a:spcPts val="0"/>
              </a:spcBef>
              <a:spcAft>
                <a:spcPts val="0"/>
              </a:spcAft>
              <a:buNone/>
            </a:pPr>
            <a:fld id="{00000000-1234-1234-1234-123412341234}" type="slidenum">
              <a:rPr lang="en"/>
              <a:t>‹#›</a:t>
            </a:fld>
            <a:endParaRPr/>
          </a:p>
        </p:txBody>
      </p:sp>
      <p:pic>
        <p:nvPicPr>
          <p:cNvPr id="78" name="Google Shape;78;p15" title="FAST 2026 Blue.png"/>
          <p:cNvPicPr preferRelativeResize="0"/>
          <p:nvPr/>
        </p:nvPicPr>
        <p:blipFill>
          <a:blip r:embed="rId3" cstate="email">
            <a:alphaModFix amt="15000"/>
            <a:extLst>
              <a:ext uri="{28A0092B-C50C-407E-A947-70E740481C1C}">
                <a14:useLocalDpi xmlns:a14="http://schemas.microsoft.com/office/drawing/2010/main"/>
              </a:ext>
            </a:extLst>
          </a:blip>
          <a:stretch>
            <a:fillRect/>
          </a:stretch>
        </p:blipFill>
        <p:spPr>
          <a:xfrm>
            <a:off x="8500175" y="3961226"/>
            <a:ext cx="643825" cy="643825"/>
          </a:xfrm>
          <a:prstGeom prst="rect">
            <a:avLst/>
          </a:prstGeom>
          <a:noFill/>
          <a:ln>
            <a:noFill/>
          </a:ln>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Data Callout Left 1">
  <p:cSld name="BIG_NUMBER_1_2">
    <p:spTree>
      <p:nvGrpSpPr>
        <p:cNvPr id="1" name="Shape 878"/>
        <p:cNvGrpSpPr/>
        <p:nvPr/>
      </p:nvGrpSpPr>
      <p:grpSpPr>
        <a:xfrm>
          <a:off x="0" y="0"/>
          <a:ext cx="0" cy="0"/>
          <a:chOff x="0" y="0"/>
          <a:chExt cx="0" cy="0"/>
        </a:xfrm>
      </p:grpSpPr>
      <p:sp>
        <p:nvSpPr>
          <p:cNvPr id="879" name="Google Shape;879;p1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80" name="Google Shape;880;p133"/>
          <p:cNvSpPr txBox="1">
            <a:spLocks noGrp="1"/>
          </p:cNvSpPr>
          <p:nvPr>
            <p:ph type="body" idx="1"/>
          </p:nvPr>
        </p:nvSpPr>
        <p:spPr>
          <a:xfrm>
            <a:off x="4128000" y="909950"/>
            <a:ext cx="3837000" cy="3695100"/>
          </a:xfrm>
          <a:prstGeom prst="rect">
            <a:avLst/>
          </a:prstGeom>
          <a:noFill/>
          <a:ln>
            <a:noFill/>
          </a:ln>
        </p:spPr>
        <p:txBody>
          <a:bodyPr spcFirstLastPara="1" wrap="square" lIns="91425" tIns="91425" rIns="91425" bIns="91425" anchor="ctr" anchorCtr="0">
            <a:normAutofit/>
          </a:bodyPr>
          <a:lstStyle>
            <a:lvl1pPr marL="457200" lvl="0" indent="-298450" algn="l">
              <a:lnSpc>
                <a:spcPct val="100000"/>
              </a:lnSpc>
              <a:spcBef>
                <a:spcPts val="0"/>
              </a:spcBef>
              <a:spcAft>
                <a:spcPts val="0"/>
              </a:spcAft>
              <a:buSzPts val="1100"/>
              <a:buChar char="●"/>
              <a:defRPr/>
            </a:lvl1pPr>
            <a:lvl2pPr marL="914400" lvl="1" indent="-298450" algn="l">
              <a:lnSpc>
                <a:spcPct val="100000"/>
              </a:lnSpc>
              <a:spcBef>
                <a:spcPts val="600"/>
              </a:spcBef>
              <a:spcAft>
                <a:spcPts val="0"/>
              </a:spcAft>
              <a:buSzPts val="1100"/>
              <a:buChar char="○"/>
              <a:defRPr/>
            </a:lvl2pPr>
            <a:lvl3pPr marL="1371600" lvl="2" indent="-292100" algn="l">
              <a:lnSpc>
                <a:spcPct val="100000"/>
              </a:lnSpc>
              <a:spcBef>
                <a:spcPts val="600"/>
              </a:spcBef>
              <a:spcAft>
                <a:spcPts val="0"/>
              </a:spcAft>
              <a:buSzPts val="1000"/>
              <a:buChar char="■"/>
              <a:defRPr/>
            </a:lvl3pPr>
            <a:lvl4pPr marL="1828800" lvl="3" indent="-304800" algn="l">
              <a:lnSpc>
                <a:spcPct val="100000"/>
              </a:lnSpc>
              <a:spcBef>
                <a:spcPts val="600"/>
              </a:spcBef>
              <a:spcAft>
                <a:spcPts val="0"/>
              </a:spcAft>
              <a:buSzPts val="1200"/>
              <a:buChar char="●"/>
              <a:defRPr/>
            </a:lvl4pPr>
            <a:lvl5pPr marL="2286000" lvl="4" indent="-304800" algn="l">
              <a:lnSpc>
                <a:spcPct val="100000"/>
              </a:lnSpc>
              <a:spcBef>
                <a:spcPts val="0"/>
              </a:spcBef>
              <a:spcAft>
                <a:spcPts val="0"/>
              </a:spcAft>
              <a:buSzPts val="1200"/>
              <a:buChar char="○"/>
              <a:defRPr/>
            </a:lvl5pPr>
            <a:lvl6pPr marL="2743200" lvl="5" indent="-304800" algn="l">
              <a:lnSpc>
                <a:spcPct val="100000"/>
              </a:lnSpc>
              <a:spcBef>
                <a:spcPts val="0"/>
              </a:spcBef>
              <a:spcAft>
                <a:spcPts val="0"/>
              </a:spcAft>
              <a:buSzPts val="1200"/>
              <a:buChar char="■"/>
              <a:defRPr/>
            </a:lvl6pPr>
            <a:lvl7pPr marL="3200400" lvl="6" indent="-304800" algn="l">
              <a:lnSpc>
                <a:spcPct val="100000"/>
              </a:lnSpc>
              <a:spcBef>
                <a:spcPts val="0"/>
              </a:spcBef>
              <a:spcAft>
                <a:spcPts val="0"/>
              </a:spcAft>
              <a:buSzPts val="1200"/>
              <a:buChar char="●"/>
              <a:defRPr/>
            </a:lvl7pPr>
            <a:lvl8pPr marL="3657600" lvl="7" indent="-304800" algn="l">
              <a:lnSpc>
                <a:spcPct val="100000"/>
              </a:lnSpc>
              <a:spcBef>
                <a:spcPts val="0"/>
              </a:spcBef>
              <a:spcAft>
                <a:spcPts val="0"/>
              </a:spcAft>
              <a:buSzPts val="1200"/>
              <a:buChar char="○"/>
              <a:defRPr/>
            </a:lvl8pPr>
            <a:lvl9pPr marL="4114800" lvl="8" indent="-304800" algn="l">
              <a:lnSpc>
                <a:spcPct val="100000"/>
              </a:lnSpc>
              <a:spcBef>
                <a:spcPts val="0"/>
              </a:spcBef>
              <a:spcAft>
                <a:spcPts val="0"/>
              </a:spcAft>
              <a:buSzPts val="1200"/>
              <a:buChar char="■"/>
              <a:defRPr/>
            </a:lvl9pPr>
          </a:lstStyle>
          <a:p>
            <a:endParaRPr/>
          </a:p>
        </p:txBody>
      </p:sp>
      <p:sp>
        <p:nvSpPr>
          <p:cNvPr id="881" name="Google Shape;881;p133"/>
          <p:cNvSpPr txBox="1">
            <a:spLocks noGrp="1"/>
          </p:cNvSpPr>
          <p:nvPr>
            <p:ph type="title"/>
          </p:nvPr>
        </p:nvSpPr>
        <p:spPr>
          <a:xfrm>
            <a:off x="311700" y="279100"/>
            <a:ext cx="83268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882" name="Google Shape;882;p133"/>
          <p:cNvCxnSpPr/>
          <p:nvPr/>
        </p:nvCxnSpPr>
        <p:spPr>
          <a:xfrm rot="10800000">
            <a:off x="2841875" y="1080150"/>
            <a:ext cx="21600" cy="3452100"/>
          </a:xfrm>
          <a:prstGeom prst="straightConnector1">
            <a:avLst/>
          </a:prstGeom>
          <a:noFill/>
          <a:ln w="38100" cap="flat" cmpd="sng">
            <a:solidFill>
              <a:schemeClr val="accent1"/>
            </a:solidFill>
            <a:prstDash val="solid"/>
            <a:round/>
            <a:headEnd type="none" w="sm" len="sm"/>
            <a:tailEnd type="none" w="sm" len="sm"/>
          </a:ln>
        </p:spPr>
      </p:cxn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83"/>
        <p:cNvGrpSpPr/>
        <p:nvPr/>
      </p:nvGrpSpPr>
      <p:grpSpPr>
        <a:xfrm>
          <a:off x="0" y="0"/>
          <a:ext cx="0" cy="0"/>
          <a:chOff x="0" y="0"/>
          <a:chExt cx="0" cy="0"/>
        </a:xfrm>
      </p:grpSpPr>
      <p:sp>
        <p:nvSpPr>
          <p:cNvPr id="884" name="Google Shape;884;p134"/>
          <p:cNvSpPr txBox="1">
            <a:spLocks noGrp="1"/>
          </p:cNvSpPr>
          <p:nvPr>
            <p:ph type="sldNum" idx="12"/>
          </p:nvPr>
        </p:nvSpPr>
        <p:spPr>
          <a:xfrm>
            <a:off x="6553200" y="4661297"/>
            <a:ext cx="1905000" cy="342900"/>
          </a:xfrm>
          <a:prstGeom prst="rect">
            <a:avLst/>
          </a:prstGeom>
          <a:noFill/>
          <a:ln>
            <a:noFill/>
          </a:ln>
        </p:spPr>
        <p:txBody>
          <a:bodyPr spcFirstLastPara="1" wrap="square" lIns="0" tIns="0" rIns="0" bIns="0" anchor="ctr" anchorCtr="0">
            <a:norm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
              <a:t>2</a:t>
            </a:r>
            <a:endParaRPr sz="1000">
              <a:solidFill>
                <a:schemeClr val="dk2"/>
              </a:solidFill>
            </a:endParaRPr>
          </a:p>
        </p:txBody>
      </p:sp>
      <p:sp>
        <p:nvSpPr>
          <p:cNvPr id="885" name="Google Shape;885;p134"/>
          <p:cNvSpPr txBox="1">
            <a:spLocks noGrp="1"/>
          </p:cNvSpPr>
          <p:nvPr>
            <p:ph type="body" idx="1"/>
          </p:nvPr>
        </p:nvSpPr>
        <p:spPr>
          <a:xfrm>
            <a:off x="904550" y="1152475"/>
            <a:ext cx="7316400" cy="3416400"/>
          </a:xfrm>
          <a:prstGeom prst="rect">
            <a:avLst/>
          </a:prstGeom>
          <a:noFill/>
          <a:ln>
            <a:noFill/>
          </a:ln>
        </p:spPr>
        <p:txBody>
          <a:bodyPr spcFirstLastPara="1" wrap="square" lIns="91425" tIns="91425" rIns="91425" bIns="91425" anchor="t" anchorCtr="0">
            <a:normAutofit/>
          </a:bodyPr>
          <a:lstStyle>
            <a:lvl1pPr marL="457200" lvl="0" indent="-298450" algn="l">
              <a:lnSpc>
                <a:spcPct val="100000"/>
              </a:lnSpc>
              <a:spcBef>
                <a:spcPts val="0"/>
              </a:spcBef>
              <a:spcAft>
                <a:spcPts val="0"/>
              </a:spcAft>
              <a:buClr>
                <a:schemeClr val="accent1"/>
              </a:buClr>
              <a:buSzPts val="1100"/>
              <a:buChar char="●"/>
              <a:defRPr>
                <a:solidFill>
                  <a:schemeClr val="dk1"/>
                </a:solidFill>
              </a:defRPr>
            </a:lvl1pPr>
            <a:lvl2pPr marL="914400" lvl="1" indent="-304800" algn="l">
              <a:lnSpc>
                <a:spcPct val="100000"/>
              </a:lnSpc>
              <a:spcBef>
                <a:spcPts val="600"/>
              </a:spcBef>
              <a:spcAft>
                <a:spcPts val="0"/>
              </a:spcAft>
              <a:buClr>
                <a:schemeClr val="accent1"/>
              </a:buClr>
              <a:buSzPts val="1200"/>
              <a:buChar char="○"/>
              <a:defRPr sz="1200">
                <a:solidFill>
                  <a:schemeClr val="dk1"/>
                </a:solidFill>
              </a:defRPr>
            </a:lvl2pPr>
            <a:lvl3pPr marL="1371600" lvl="2" indent="-292100" algn="l">
              <a:lnSpc>
                <a:spcPct val="100000"/>
              </a:lnSpc>
              <a:spcBef>
                <a:spcPts val="600"/>
              </a:spcBef>
              <a:spcAft>
                <a:spcPts val="0"/>
              </a:spcAft>
              <a:buClr>
                <a:schemeClr val="accent3"/>
              </a:buClr>
              <a:buSzPts val="1000"/>
              <a:buChar char="■"/>
              <a:defRPr sz="1000">
                <a:solidFill>
                  <a:schemeClr val="dk1"/>
                </a:solidFill>
              </a:defRPr>
            </a:lvl3pPr>
            <a:lvl4pPr marL="1828800" lvl="3" indent="-304800" algn="l">
              <a:lnSpc>
                <a:spcPct val="100000"/>
              </a:lnSpc>
              <a:spcBef>
                <a:spcPts val="600"/>
              </a:spcBef>
              <a:spcAft>
                <a:spcPts val="0"/>
              </a:spcAft>
              <a:buClr>
                <a:schemeClr val="accent4"/>
              </a:buClr>
              <a:buSzPts val="1200"/>
              <a:buChar char="●"/>
              <a:defRPr sz="1200">
                <a:solidFill>
                  <a:schemeClr val="dk2"/>
                </a:solidFill>
              </a:defRPr>
            </a:lvl4pPr>
            <a:lvl5pPr marL="2286000" lvl="4" indent="-304800" algn="l">
              <a:lnSpc>
                <a:spcPct val="100000"/>
              </a:lnSpc>
              <a:spcBef>
                <a:spcPts val="0"/>
              </a:spcBef>
              <a:spcAft>
                <a:spcPts val="0"/>
              </a:spcAft>
              <a:buClr>
                <a:schemeClr val="accent4"/>
              </a:buClr>
              <a:buSzPts val="1200"/>
              <a:buChar char="○"/>
              <a:defRPr sz="1200">
                <a:solidFill>
                  <a:schemeClr val="dk2"/>
                </a:solidFill>
              </a:defRPr>
            </a:lvl5pPr>
            <a:lvl6pPr marL="2743200" lvl="5" indent="-304800" algn="l">
              <a:lnSpc>
                <a:spcPct val="100000"/>
              </a:lnSpc>
              <a:spcBef>
                <a:spcPts val="0"/>
              </a:spcBef>
              <a:spcAft>
                <a:spcPts val="0"/>
              </a:spcAft>
              <a:buClr>
                <a:schemeClr val="accent3"/>
              </a:buClr>
              <a:buSzPts val="1200"/>
              <a:buChar char="■"/>
              <a:defRPr sz="1200">
                <a:solidFill>
                  <a:schemeClr val="dk2"/>
                </a:solidFill>
              </a:defRPr>
            </a:lvl6pPr>
            <a:lvl7pPr marL="3200400" lvl="6" indent="-304800" algn="l">
              <a:lnSpc>
                <a:spcPct val="100000"/>
              </a:lnSpc>
              <a:spcBef>
                <a:spcPts val="0"/>
              </a:spcBef>
              <a:spcAft>
                <a:spcPts val="0"/>
              </a:spcAft>
              <a:buClr>
                <a:schemeClr val="accent4"/>
              </a:buClr>
              <a:buSzPts val="1200"/>
              <a:buChar char="●"/>
              <a:defRPr sz="1200">
                <a:solidFill>
                  <a:schemeClr val="dk2"/>
                </a:solidFill>
              </a:defRPr>
            </a:lvl7pPr>
            <a:lvl8pPr marL="3657600" lvl="7" indent="-304800" algn="l">
              <a:lnSpc>
                <a:spcPct val="100000"/>
              </a:lnSpc>
              <a:spcBef>
                <a:spcPts val="0"/>
              </a:spcBef>
              <a:spcAft>
                <a:spcPts val="0"/>
              </a:spcAft>
              <a:buClr>
                <a:schemeClr val="accent4"/>
              </a:buClr>
              <a:buSzPts val="1200"/>
              <a:buChar char="○"/>
              <a:defRPr sz="1200">
                <a:solidFill>
                  <a:schemeClr val="dk2"/>
                </a:solidFill>
              </a:defRPr>
            </a:lvl8pPr>
            <a:lvl9pPr marL="4114800" lvl="8" indent="-304800" algn="l">
              <a:lnSpc>
                <a:spcPct val="100000"/>
              </a:lnSpc>
              <a:spcBef>
                <a:spcPts val="0"/>
              </a:spcBef>
              <a:spcAft>
                <a:spcPts val="0"/>
              </a:spcAft>
              <a:buClr>
                <a:schemeClr val="accent3"/>
              </a:buClr>
              <a:buSzPts val="1200"/>
              <a:buChar char="■"/>
              <a:defRPr sz="1200">
                <a:solidFill>
                  <a:schemeClr val="dk2"/>
                </a:solidFill>
              </a:defRPr>
            </a:lvl9pPr>
          </a:lstStyle>
          <a:p>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DOMAIN - Marketing and Public Relations">
  <p:cSld name="ONE_COLUMN_TEXT_3_1_1_1_1_1_1_1_1_1_1">
    <p:spTree>
      <p:nvGrpSpPr>
        <p:cNvPr id="1" name="Shape 890"/>
        <p:cNvGrpSpPr/>
        <p:nvPr/>
      </p:nvGrpSpPr>
      <p:grpSpPr>
        <a:xfrm>
          <a:off x="0" y="0"/>
          <a:ext cx="0" cy="0"/>
          <a:chOff x="0" y="0"/>
          <a:chExt cx="0" cy="0"/>
        </a:xfrm>
      </p:grpSpPr>
      <p:pic>
        <p:nvPicPr>
          <p:cNvPr id="891" name="Google Shape;891;p136" title="AdobeStock_471499058.jpe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237450" y="-27900"/>
            <a:ext cx="3930849" cy="4599900"/>
          </a:xfrm>
          <a:prstGeom prst="rect">
            <a:avLst/>
          </a:prstGeom>
          <a:noFill/>
          <a:ln>
            <a:noFill/>
          </a:ln>
        </p:spPr>
      </p:pic>
      <p:sp>
        <p:nvSpPr>
          <p:cNvPr id="892" name="Google Shape;892;p1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93" name="Google Shape;893;p136"/>
          <p:cNvSpPr txBox="1">
            <a:spLocks noGrp="1"/>
          </p:cNvSpPr>
          <p:nvPr>
            <p:ph type="title"/>
          </p:nvPr>
        </p:nvSpPr>
        <p:spPr>
          <a:xfrm>
            <a:off x="311700" y="279100"/>
            <a:ext cx="48759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200"/>
              <a:buNone/>
              <a:defRPr sz="22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94" name="Google Shape;894;p136"/>
          <p:cNvSpPr txBox="1">
            <a:spLocks noGrp="1"/>
          </p:cNvSpPr>
          <p:nvPr>
            <p:ph type="body" idx="1"/>
          </p:nvPr>
        </p:nvSpPr>
        <p:spPr>
          <a:xfrm>
            <a:off x="904500" y="851800"/>
            <a:ext cx="4283100" cy="3540000"/>
          </a:xfrm>
          <a:prstGeom prst="rect">
            <a:avLst/>
          </a:prstGeom>
          <a:noFill/>
          <a:ln>
            <a:noFill/>
          </a:ln>
        </p:spPr>
        <p:txBody>
          <a:bodyPr spcFirstLastPara="1" wrap="square" lIns="91425" tIns="91425" rIns="91425" bIns="91425" anchor="t" anchorCtr="0">
            <a:noAutofit/>
          </a:bodyPr>
          <a:lstStyle>
            <a:lvl1pPr marL="457200" lvl="0" indent="-311150" algn="l">
              <a:lnSpc>
                <a:spcPct val="100000"/>
              </a:lnSpc>
              <a:spcBef>
                <a:spcPts val="0"/>
              </a:spcBef>
              <a:spcAft>
                <a:spcPts val="0"/>
              </a:spcAft>
              <a:buSzPts val="1300"/>
              <a:buChar char="●"/>
              <a:defRPr sz="1300"/>
            </a:lvl1pPr>
            <a:lvl2pPr marL="914400" lvl="1" indent="-304800" algn="l">
              <a:lnSpc>
                <a:spcPct val="100000"/>
              </a:lnSpc>
              <a:spcBef>
                <a:spcPts val="600"/>
              </a:spcBef>
              <a:spcAft>
                <a:spcPts val="0"/>
              </a:spcAft>
              <a:buSzPts val="1200"/>
              <a:buChar char="○"/>
              <a:defRPr sz="1200"/>
            </a:lvl2pPr>
            <a:lvl3pPr marL="1371600" lvl="2" indent="-292100" algn="l">
              <a:lnSpc>
                <a:spcPct val="100000"/>
              </a:lnSpc>
              <a:spcBef>
                <a:spcPts val="600"/>
              </a:spcBef>
              <a:spcAft>
                <a:spcPts val="0"/>
              </a:spcAft>
              <a:buSzPts val="1000"/>
              <a:buChar char="■"/>
              <a:defRPr/>
            </a:lvl3pPr>
            <a:lvl4pPr marL="1828800" lvl="3" indent="-304800" algn="l">
              <a:lnSpc>
                <a:spcPct val="100000"/>
              </a:lnSpc>
              <a:spcBef>
                <a:spcPts val="600"/>
              </a:spcBef>
              <a:spcAft>
                <a:spcPts val="0"/>
              </a:spcAft>
              <a:buSzPts val="1200"/>
              <a:buChar char="●"/>
              <a:defRPr/>
            </a:lvl4pPr>
            <a:lvl5pPr marL="2286000" lvl="4" indent="-304800" algn="l">
              <a:lnSpc>
                <a:spcPct val="100000"/>
              </a:lnSpc>
              <a:spcBef>
                <a:spcPts val="0"/>
              </a:spcBef>
              <a:spcAft>
                <a:spcPts val="0"/>
              </a:spcAft>
              <a:buSzPts val="1200"/>
              <a:buChar char="○"/>
              <a:defRPr/>
            </a:lvl5pPr>
            <a:lvl6pPr marL="2743200" lvl="5" indent="-304800" algn="l">
              <a:lnSpc>
                <a:spcPct val="100000"/>
              </a:lnSpc>
              <a:spcBef>
                <a:spcPts val="0"/>
              </a:spcBef>
              <a:spcAft>
                <a:spcPts val="0"/>
              </a:spcAft>
              <a:buSzPts val="1200"/>
              <a:buChar char="■"/>
              <a:defRPr/>
            </a:lvl6pPr>
            <a:lvl7pPr marL="3200400" lvl="6" indent="-304800" algn="l">
              <a:lnSpc>
                <a:spcPct val="100000"/>
              </a:lnSpc>
              <a:spcBef>
                <a:spcPts val="0"/>
              </a:spcBef>
              <a:spcAft>
                <a:spcPts val="0"/>
              </a:spcAft>
              <a:buSzPts val="1200"/>
              <a:buChar char="●"/>
              <a:defRPr/>
            </a:lvl7pPr>
            <a:lvl8pPr marL="3657600" lvl="7" indent="-304800" algn="l">
              <a:lnSpc>
                <a:spcPct val="100000"/>
              </a:lnSpc>
              <a:spcBef>
                <a:spcPts val="0"/>
              </a:spcBef>
              <a:spcAft>
                <a:spcPts val="0"/>
              </a:spcAft>
              <a:buSzPts val="1200"/>
              <a:buChar char="○"/>
              <a:defRPr/>
            </a:lvl8pPr>
            <a:lvl9pPr marL="4114800" lvl="8" indent="-304800" algn="l">
              <a:lnSpc>
                <a:spcPct val="100000"/>
              </a:lnSpc>
              <a:spcBef>
                <a:spcPts val="0"/>
              </a:spcBef>
              <a:spcAft>
                <a:spcPts val="0"/>
              </a:spcAft>
              <a:buSzPts val="1200"/>
              <a:buChar char="■"/>
              <a:defRPr/>
            </a:lvl9pPr>
          </a:lstStyle>
          <a:p>
            <a:endParaRPr/>
          </a:p>
        </p:txBody>
      </p:sp>
      <p:sp>
        <p:nvSpPr>
          <p:cNvPr id="895" name="Google Shape;895;p136"/>
          <p:cNvSpPr/>
          <p:nvPr/>
        </p:nvSpPr>
        <p:spPr>
          <a:xfrm>
            <a:off x="5237425" y="-28000"/>
            <a:ext cx="3930900" cy="4599900"/>
          </a:xfrm>
          <a:prstGeom prst="rect">
            <a:avLst/>
          </a:prstGeom>
          <a:solidFill>
            <a:srgbClr val="01528E">
              <a:alpha val="7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6" name="Google Shape;896;p136"/>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97" name="Google Shape;897;p136"/>
          <p:cNvSpPr txBox="1">
            <a:spLocks noGrp="1"/>
          </p:cNvSpPr>
          <p:nvPr>
            <p:ph type="sldNum" idx="3"/>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98" name="Google Shape;898;p136"/>
          <p:cNvSpPr/>
          <p:nvPr/>
        </p:nvSpPr>
        <p:spPr>
          <a:xfrm>
            <a:off x="0" y="4677112"/>
            <a:ext cx="4342448" cy="134620"/>
          </a:xfrm>
          <a:custGeom>
            <a:avLst/>
            <a:gdLst/>
            <a:ahLst/>
            <a:cxnLst/>
            <a:rect l="l" t="t" r="r" b="b"/>
            <a:pathLst>
              <a:path w="8684895" h="269240" extrusionOk="0">
                <a:moveTo>
                  <a:pt x="8684793" y="0"/>
                </a:moveTo>
                <a:lnTo>
                  <a:pt x="0" y="0"/>
                </a:lnTo>
                <a:lnTo>
                  <a:pt x="0" y="269163"/>
                </a:lnTo>
                <a:lnTo>
                  <a:pt x="8684793" y="269163"/>
                </a:lnTo>
                <a:lnTo>
                  <a:pt x="8684793" y="0"/>
                </a:lnTo>
                <a:close/>
              </a:path>
            </a:pathLst>
          </a:custGeom>
          <a:solidFill>
            <a:srgbClr val="1F2D61"/>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899" name="Google Shape;899;p136" descr="decorative bar at bottom of page"/>
          <p:cNvSpPr/>
          <p:nvPr/>
        </p:nvSpPr>
        <p:spPr>
          <a:xfrm>
            <a:off x="7299283" y="4672349"/>
            <a:ext cx="1145540" cy="139382"/>
          </a:xfrm>
          <a:custGeom>
            <a:avLst/>
            <a:gdLst/>
            <a:ahLst/>
            <a:cxnLst/>
            <a:rect l="l" t="t" r="r" b="b"/>
            <a:pathLst>
              <a:path w="2291080" h="278765" extrusionOk="0">
                <a:moveTo>
                  <a:pt x="2290762" y="0"/>
                </a:moveTo>
                <a:lnTo>
                  <a:pt x="0" y="0"/>
                </a:lnTo>
                <a:lnTo>
                  <a:pt x="0" y="278688"/>
                </a:lnTo>
                <a:lnTo>
                  <a:pt x="2290762" y="278688"/>
                </a:lnTo>
                <a:lnTo>
                  <a:pt x="2290762" y="0"/>
                </a:lnTo>
                <a:close/>
              </a:path>
            </a:pathLst>
          </a:custGeom>
          <a:solidFill>
            <a:srgbClr val="B11117"/>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900" name="Google Shape;900;p136" descr="decorative bar at bottom of page"/>
          <p:cNvSpPr/>
          <p:nvPr/>
        </p:nvSpPr>
        <p:spPr>
          <a:xfrm>
            <a:off x="4786473" y="4677112"/>
            <a:ext cx="2290763" cy="134620"/>
          </a:xfrm>
          <a:custGeom>
            <a:avLst/>
            <a:gdLst/>
            <a:ahLst/>
            <a:cxnLst/>
            <a:rect l="l" t="t" r="r" b="b"/>
            <a:pathLst>
              <a:path w="4581525" h="269240" extrusionOk="0">
                <a:moveTo>
                  <a:pt x="4581525" y="0"/>
                </a:moveTo>
                <a:lnTo>
                  <a:pt x="0" y="0"/>
                </a:lnTo>
                <a:lnTo>
                  <a:pt x="0" y="269163"/>
                </a:lnTo>
                <a:lnTo>
                  <a:pt x="4581525" y="269163"/>
                </a:lnTo>
                <a:lnTo>
                  <a:pt x="4581525" y="0"/>
                </a:lnTo>
                <a:close/>
              </a:path>
            </a:pathLst>
          </a:custGeom>
          <a:solidFill>
            <a:srgbClr val="1F2D61"/>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901" name="Google Shape;901;p136" descr="decorative bar at bottom of page"/>
          <p:cNvSpPr/>
          <p:nvPr/>
        </p:nvSpPr>
        <p:spPr>
          <a:xfrm>
            <a:off x="8555677" y="4672349"/>
            <a:ext cx="588963" cy="139382"/>
          </a:xfrm>
          <a:custGeom>
            <a:avLst/>
            <a:gdLst/>
            <a:ahLst/>
            <a:cxnLst/>
            <a:rect l="l" t="t" r="r" b="b"/>
            <a:pathLst>
              <a:path w="1177925" h="278765" extrusionOk="0">
                <a:moveTo>
                  <a:pt x="1177899" y="0"/>
                </a:moveTo>
                <a:lnTo>
                  <a:pt x="0" y="0"/>
                </a:lnTo>
                <a:lnTo>
                  <a:pt x="0" y="278688"/>
                </a:lnTo>
                <a:lnTo>
                  <a:pt x="1177899" y="278688"/>
                </a:lnTo>
                <a:lnTo>
                  <a:pt x="1177899" y="0"/>
                </a:lnTo>
                <a:close/>
              </a:path>
            </a:pathLst>
          </a:custGeom>
          <a:solidFill>
            <a:srgbClr val="B11117"/>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902" name="Google Shape;902;p136"/>
          <p:cNvSpPr txBox="1">
            <a:spLocks noGrp="1"/>
          </p:cNvSpPr>
          <p:nvPr>
            <p:ph type="sldNum" idx="4"/>
          </p:nvPr>
        </p:nvSpPr>
        <p:spPr>
          <a:xfrm>
            <a:off x="8556784" y="4749851"/>
            <a:ext cx="548700" cy="393600"/>
          </a:xfrm>
          <a:prstGeom prst="rect">
            <a:avLst/>
          </a:prstGeom>
        </p:spPr>
        <p:txBody>
          <a:bodyPr spcFirstLastPara="1" wrap="square" lIns="91425" tIns="91425" rIns="91425" bIns="91425" anchor="t" anchorCtr="0">
            <a:normAutofit/>
          </a:bodyPr>
          <a:lstStyle>
            <a:lvl1pPr lvl="0" algn="r">
              <a:buNone/>
              <a:defRPr sz="1300">
                <a:solidFill>
                  <a:schemeClr val="tx1"/>
                </a:solidFill>
              </a:defRPr>
            </a:lvl1pPr>
            <a:lvl2pPr lvl="1" algn="r">
              <a:buNone/>
              <a:defRPr sz="1300">
                <a:solidFill>
                  <a:schemeClr val="tx1"/>
                </a:solidFill>
              </a:defRPr>
            </a:lvl2pPr>
            <a:lvl3pPr lvl="2" algn="r">
              <a:buNone/>
              <a:defRPr sz="1300">
                <a:solidFill>
                  <a:schemeClr val="tx1"/>
                </a:solidFill>
              </a:defRPr>
            </a:lvl3pPr>
            <a:lvl4pPr lvl="3" algn="r">
              <a:buNone/>
              <a:defRPr sz="1300">
                <a:solidFill>
                  <a:schemeClr val="tx1"/>
                </a:solidFill>
              </a:defRPr>
            </a:lvl4pPr>
            <a:lvl5pPr lvl="4" algn="r">
              <a:buNone/>
              <a:defRPr sz="1300">
                <a:solidFill>
                  <a:schemeClr val="tx1"/>
                </a:solidFill>
              </a:defRPr>
            </a:lvl5pPr>
            <a:lvl6pPr lvl="5" algn="r">
              <a:buNone/>
              <a:defRPr sz="1300">
                <a:solidFill>
                  <a:schemeClr val="tx1"/>
                </a:solidFill>
              </a:defRPr>
            </a:lvl6pPr>
            <a:lvl7pPr lvl="6" algn="r">
              <a:buNone/>
              <a:defRPr sz="1300">
                <a:solidFill>
                  <a:schemeClr val="tx1"/>
                </a:solidFill>
              </a:defRPr>
            </a:lvl7pPr>
            <a:lvl8pPr lvl="7" algn="r">
              <a:buNone/>
              <a:defRPr sz="1300">
                <a:solidFill>
                  <a:schemeClr val="tx1"/>
                </a:solidFill>
              </a:defRPr>
            </a:lvl8pPr>
            <a:lvl9pPr lvl="8" algn="r">
              <a:buNone/>
              <a:defRPr sz="1300">
                <a:solidFill>
                  <a:schemeClr val="tx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Slide">
  <p:cSld name="TITLE_2">
    <p:spTree>
      <p:nvGrpSpPr>
        <p:cNvPr id="1" name="Shape 903"/>
        <p:cNvGrpSpPr/>
        <p:nvPr/>
      </p:nvGrpSpPr>
      <p:grpSpPr>
        <a:xfrm>
          <a:off x="0" y="0"/>
          <a:ext cx="0" cy="0"/>
          <a:chOff x="0" y="0"/>
          <a:chExt cx="0" cy="0"/>
        </a:xfrm>
      </p:grpSpPr>
      <p:sp>
        <p:nvSpPr>
          <p:cNvPr id="904" name="Google Shape;904;p137" descr="Blue transparent box"/>
          <p:cNvSpPr/>
          <p:nvPr/>
        </p:nvSpPr>
        <p:spPr>
          <a:xfrm>
            <a:off x="-100" y="3602825"/>
            <a:ext cx="9144000" cy="1540800"/>
          </a:xfrm>
          <a:prstGeom prst="rect">
            <a:avLst/>
          </a:prstGeom>
          <a:solidFill>
            <a:srgbClr val="EBF5F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5" name="Google Shape;905;p137"/>
          <p:cNvSpPr txBox="1">
            <a:spLocks noGrp="1"/>
          </p:cNvSpPr>
          <p:nvPr>
            <p:ph type="sldNum" idx="12"/>
          </p:nvPr>
        </p:nvSpPr>
        <p:spPr>
          <a:xfrm>
            <a:off x="8764393" y="4663225"/>
            <a:ext cx="256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pic>
        <p:nvPicPr>
          <p:cNvPr id="906" name="Google Shape;906;p137"/>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1490400"/>
            <a:ext cx="9144003" cy="3653225"/>
          </a:xfrm>
          <a:prstGeom prst="rect">
            <a:avLst/>
          </a:prstGeom>
          <a:noFill/>
          <a:ln>
            <a:noFill/>
          </a:ln>
        </p:spPr>
      </p:pic>
      <p:sp>
        <p:nvSpPr>
          <p:cNvPr id="907" name="Google Shape;907;p137" descr="blue film set over a black and white image&#10;"/>
          <p:cNvSpPr/>
          <p:nvPr/>
        </p:nvSpPr>
        <p:spPr>
          <a:xfrm>
            <a:off x="0" y="1490350"/>
            <a:ext cx="9144000" cy="36531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8" name="Google Shape;908;p137"/>
          <p:cNvSpPr txBox="1">
            <a:spLocks noGrp="1"/>
          </p:cNvSpPr>
          <p:nvPr>
            <p:ph type="ctrTitle"/>
          </p:nvPr>
        </p:nvSpPr>
        <p:spPr>
          <a:xfrm>
            <a:off x="623400" y="2072425"/>
            <a:ext cx="8236200" cy="7470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3000"/>
              <a:buFont typeface="Helvetica Neue"/>
              <a:buNone/>
              <a:defRPr sz="3000">
                <a:solidFill>
                  <a:schemeClr val="lt1"/>
                </a:solidFill>
                <a:latin typeface="Helvetica Neue"/>
                <a:ea typeface="Helvetica Neue"/>
                <a:cs typeface="Helvetica Neue"/>
                <a:sym typeface="Helvetica Neue"/>
              </a:defRPr>
            </a:lvl1pPr>
            <a:lvl2pPr lvl="1" algn="l">
              <a:lnSpc>
                <a:spcPct val="100000"/>
              </a:lnSpc>
              <a:spcBef>
                <a:spcPts val="0"/>
              </a:spcBef>
              <a:spcAft>
                <a:spcPts val="0"/>
              </a:spcAft>
              <a:buSzPts val="5200"/>
              <a:buNone/>
              <a:defRPr sz="5200"/>
            </a:lvl2pPr>
            <a:lvl3pPr lvl="2" algn="l">
              <a:lnSpc>
                <a:spcPct val="100000"/>
              </a:lnSpc>
              <a:spcBef>
                <a:spcPts val="0"/>
              </a:spcBef>
              <a:spcAft>
                <a:spcPts val="0"/>
              </a:spcAft>
              <a:buSzPts val="5200"/>
              <a:buNone/>
              <a:defRPr sz="5200"/>
            </a:lvl3pPr>
            <a:lvl4pPr lvl="3" algn="l">
              <a:lnSpc>
                <a:spcPct val="100000"/>
              </a:lnSpc>
              <a:spcBef>
                <a:spcPts val="0"/>
              </a:spcBef>
              <a:spcAft>
                <a:spcPts val="0"/>
              </a:spcAft>
              <a:buSzPts val="5200"/>
              <a:buNone/>
              <a:defRPr sz="5200"/>
            </a:lvl4pPr>
            <a:lvl5pPr lvl="4" algn="l">
              <a:lnSpc>
                <a:spcPct val="100000"/>
              </a:lnSpc>
              <a:spcBef>
                <a:spcPts val="0"/>
              </a:spcBef>
              <a:spcAft>
                <a:spcPts val="0"/>
              </a:spcAft>
              <a:buSzPts val="5200"/>
              <a:buNone/>
              <a:defRPr sz="5200"/>
            </a:lvl5pPr>
            <a:lvl6pPr lvl="5" algn="l">
              <a:lnSpc>
                <a:spcPct val="100000"/>
              </a:lnSpc>
              <a:spcBef>
                <a:spcPts val="0"/>
              </a:spcBef>
              <a:spcAft>
                <a:spcPts val="0"/>
              </a:spcAft>
              <a:buSzPts val="5200"/>
              <a:buNone/>
              <a:defRPr sz="5200"/>
            </a:lvl6pPr>
            <a:lvl7pPr lvl="6" algn="l">
              <a:lnSpc>
                <a:spcPct val="100000"/>
              </a:lnSpc>
              <a:spcBef>
                <a:spcPts val="0"/>
              </a:spcBef>
              <a:spcAft>
                <a:spcPts val="0"/>
              </a:spcAft>
              <a:buSzPts val="5200"/>
              <a:buNone/>
              <a:defRPr sz="5200"/>
            </a:lvl7pPr>
            <a:lvl8pPr lvl="7" algn="l">
              <a:lnSpc>
                <a:spcPct val="100000"/>
              </a:lnSpc>
              <a:spcBef>
                <a:spcPts val="0"/>
              </a:spcBef>
              <a:spcAft>
                <a:spcPts val="0"/>
              </a:spcAft>
              <a:buSzPts val="5200"/>
              <a:buNone/>
              <a:defRPr sz="5200"/>
            </a:lvl8pPr>
            <a:lvl9pPr lvl="8" algn="l">
              <a:lnSpc>
                <a:spcPct val="100000"/>
              </a:lnSpc>
              <a:spcBef>
                <a:spcPts val="0"/>
              </a:spcBef>
              <a:spcAft>
                <a:spcPts val="0"/>
              </a:spcAft>
              <a:buSzPts val="5200"/>
              <a:buNone/>
              <a:defRPr sz="5200"/>
            </a:lvl9pPr>
          </a:lstStyle>
          <a:p>
            <a:endParaRPr/>
          </a:p>
        </p:txBody>
      </p:sp>
      <p:sp>
        <p:nvSpPr>
          <p:cNvPr id="909" name="Google Shape;909;p137"/>
          <p:cNvSpPr txBox="1">
            <a:spLocks noGrp="1"/>
          </p:cNvSpPr>
          <p:nvPr>
            <p:ph type="subTitle" idx="1"/>
          </p:nvPr>
        </p:nvSpPr>
        <p:spPr>
          <a:xfrm>
            <a:off x="623400" y="1732525"/>
            <a:ext cx="7501500" cy="530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EAE565"/>
              </a:buClr>
              <a:buSzPts val="2300"/>
              <a:buFont typeface="Helvetica Neue"/>
              <a:buNone/>
              <a:defRPr sz="2300" b="1">
                <a:solidFill>
                  <a:srgbClr val="EAE565"/>
                </a:solidFill>
                <a:latin typeface="Helvetica Neue"/>
                <a:ea typeface="Helvetica Neue"/>
                <a:cs typeface="Helvetica Neue"/>
                <a:sym typeface="Helvetica Neue"/>
              </a:defRPr>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a:endParaRPr/>
          </a:p>
        </p:txBody>
      </p:sp>
      <p:pic>
        <p:nvPicPr>
          <p:cNvPr id="910" name="Google Shape;910;p137" descr="White GSA letters inside of a square blue box with the words U.S. General Services Administration to the right of the blue box&#1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 y="0"/>
            <a:ext cx="5661201" cy="1324450"/>
          </a:xfrm>
          <a:prstGeom prst="rect">
            <a:avLst/>
          </a:prstGeom>
          <a:noFill/>
          <a:ln>
            <a:noFill/>
          </a:ln>
        </p:spPr>
      </p:pic>
      <p:sp>
        <p:nvSpPr>
          <p:cNvPr id="911" name="Google Shape;911;p137"/>
          <p:cNvSpPr txBox="1">
            <a:spLocks noGrp="1"/>
          </p:cNvSpPr>
          <p:nvPr>
            <p:ph type="subTitle" idx="2"/>
          </p:nvPr>
        </p:nvSpPr>
        <p:spPr>
          <a:xfrm>
            <a:off x="5252550" y="2929600"/>
            <a:ext cx="3768600" cy="850200"/>
          </a:xfrm>
          <a:prstGeom prst="rect">
            <a:avLst/>
          </a:prstGeom>
          <a:noFill/>
          <a:ln>
            <a:noFill/>
          </a:ln>
        </p:spPr>
        <p:txBody>
          <a:bodyPr spcFirstLastPara="1" wrap="square" lIns="91425" tIns="91425" rIns="91425" bIns="91425" anchor="ctr" anchorCtr="0">
            <a:normAutofit/>
          </a:bodyPr>
          <a:lstStyle>
            <a:lvl1pPr lvl="0" algn="r">
              <a:lnSpc>
                <a:spcPct val="100000"/>
              </a:lnSpc>
              <a:spcBef>
                <a:spcPts val="0"/>
              </a:spcBef>
              <a:spcAft>
                <a:spcPts val="0"/>
              </a:spcAft>
              <a:buClr>
                <a:srgbClr val="FFFF00"/>
              </a:buClr>
              <a:buSzPts val="1900"/>
              <a:buFont typeface="Helvetica Neue"/>
              <a:buNone/>
              <a:defRPr sz="1900" i="1">
                <a:solidFill>
                  <a:srgbClr val="FFFF00"/>
                </a:solidFill>
                <a:latin typeface="Helvetica Neue"/>
                <a:ea typeface="Helvetica Neue"/>
                <a:cs typeface="Helvetica Neue"/>
                <a:sym typeface="Helvetica Neue"/>
              </a:defRPr>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a:endParaRPr/>
          </a:p>
        </p:txBody>
      </p:sp>
      <p:sp>
        <p:nvSpPr>
          <p:cNvPr id="912" name="Google Shape;912;p137"/>
          <p:cNvSpPr txBox="1">
            <a:spLocks noGrp="1"/>
          </p:cNvSpPr>
          <p:nvPr>
            <p:ph type="subTitle" idx="3"/>
          </p:nvPr>
        </p:nvSpPr>
        <p:spPr>
          <a:xfrm>
            <a:off x="236275" y="4105200"/>
            <a:ext cx="8784900" cy="419700"/>
          </a:xfrm>
          <a:prstGeom prst="rect">
            <a:avLst/>
          </a:prstGeom>
          <a:noFill/>
          <a:ln>
            <a:noFill/>
          </a:ln>
        </p:spPr>
        <p:txBody>
          <a:bodyPr spcFirstLastPara="1" wrap="square" lIns="91425" tIns="91425" rIns="91425" bIns="91425" anchor="t" anchorCtr="0">
            <a:normAutofit/>
          </a:bodyPr>
          <a:lstStyle>
            <a:lvl1pPr lvl="0" algn="r">
              <a:lnSpc>
                <a:spcPct val="100000"/>
              </a:lnSpc>
              <a:spcBef>
                <a:spcPts val="0"/>
              </a:spcBef>
              <a:spcAft>
                <a:spcPts val="0"/>
              </a:spcAft>
              <a:buClr>
                <a:schemeClr val="dk2"/>
              </a:buClr>
              <a:buSzPts val="1200"/>
              <a:buFont typeface="Helvetica Neue"/>
              <a:buNone/>
              <a:defRPr sz="1200" i="1">
                <a:solidFill>
                  <a:schemeClr val="dk2"/>
                </a:solidFill>
                <a:latin typeface="Helvetica Neue"/>
                <a:ea typeface="Helvetica Neue"/>
                <a:cs typeface="Helvetica Neue"/>
                <a:sym typeface="Helvetica Neue"/>
              </a:defRPr>
            </a:lvl1pPr>
            <a:lvl2pPr lvl="1" algn="r">
              <a:lnSpc>
                <a:spcPct val="100000"/>
              </a:lnSpc>
              <a:spcBef>
                <a:spcPts val="0"/>
              </a:spcBef>
              <a:spcAft>
                <a:spcPts val="0"/>
              </a:spcAft>
              <a:buSzPts val="2800"/>
              <a:buNone/>
              <a:defRPr sz="2800"/>
            </a:lvl2pPr>
            <a:lvl3pPr lvl="2" algn="r">
              <a:lnSpc>
                <a:spcPct val="100000"/>
              </a:lnSpc>
              <a:spcBef>
                <a:spcPts val="0"/>
              </a:spcBef>
              <a:spcAft>
                <a:spcPts val="0"/>
              </a:spcAft>
              <a:buSzPts val="2800"/>
              <a:buNone/>
              <a:defRPr sz="2800"/>
            </a:lvl3pPr>
            <a:lvl4pPr lvl="3" algn="r">
              <a:lnSpc>
                <a:spcPct val="100000"/>
              </a:lnSpc>
              <a:spcBef>
                <a:spcPts val="0"/>
              </a:spcBef>
              <a:spcAft>
                <a:spcPts val="0"/>
              </a:spcAft>
              <a:buSzPts val="2800"/>
              <a:buNone/>
              <a:defRPr sz="2800"/>
            </a:lvl4pPr>
            <a:lvl5pPr lvl="4" algn="r">
              <a:lnSpc>
                <a:spcPct val="100000"/>
              </a:lnSpc>
              <a:spcBef>
                <a:spcPts val="0"/>
              </a:spcBef>
              <a:spcAft>
                <a:spcPts val="0"/>
              </a:spcAft>
              <a:buSzPts val="2800"/>
              <a:buNone/>
              <a:defRPr sz="2800"/>
            </a:lvl5pPr>
            <a:lvl6pPr lvl="5" algn="r">
              <a:lnSpc>
                <a:spcPct val="100000"/>
              </a:lnSpc>
              <a:spcBef>
                <a:spcPts val="0"/>
              </a:spcBef>
              <a:spcAft>
                <a:spcPts val="0"/>
              </a:spcAft>
              <a:buSzPts val="2800"/>
              <a:buNone/>
              <a:defRPr sz="2800"/>
            </a:lvl6pPr>
            <a:lvl7pPr lvl="6" algn="r">
              <a:lnSpc>
                <a:spcPct val="100000"/>
              </a:lnSpc>
              <a:spcBef>
                <a:spcPts val="0"/>
              </a:spcBef>
              <a:spcAft>
                <a:spcPts val="0"/>
              </a:spcAft>
              <a:buSzPts val="2800"/>
              <a:buNone/>
              <a:defRPr sz="2800"/>
            </a:lvl7pPr>
            <a:lvl8pPr lvl="7" algn="r">
              <a:lnSpc>
                <a:spcPct val="100000"/>
              </a:lnSpc>
              <a:spcBef>
                <a:spcPts val="0"/>
              </a:spcBef>
              <a:spcAft>
                <a:spcPts val="0"/>
              </a:spcAft>
              <a:buSzPts val="2800"/>
              <a:buNone/>
              <a:defRPr sz="2800"/>
            </a:lvl8pPr>
            <a:lvl9pPr lvl="8" algn="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itle Slide 1">
  <p:cSld name="TITLE_2_1">
    <p:spTree>
      <p:nvGrpSpPr>
        <p:cNvPr id="1" name="Shape 913"/>
        <p:cNvGrpSpPr/>
        <p:nvPr/>
      </p:nvGrpSpPr>
      <p:grpSpPr>
        <a:xfrm>
          <a:off x="0" y="0"/>
          <a:ext cx="0" cy="0"/>
          <a:chOff x="0" y="0"/>
          <a:chExt cx="0" cy="0"/>
        </a:xfrm>
      </p:grpSpPr>
      <p:sp>
        <p:nvSpPr>
          <p:cNvPr id="914" name="Google Shape;914;p138" descr="Blue transparent box"/>
          <p:cNvSpPr/>
          <p:nvPr/>
        </p:nvSpPr>
        <p:spPr>
          <a:xfrm>
            <a:off x="-100" y="3602825"/>
            <a:ext cx="9144000" cy="1540800"/>
          </a:xfrm>
          <a:prstGeom prst="rect">
            <a:avLst/>
          </a:prstGeom>
          <a:solidFill>
            <a:srgbClr val="EBF5F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5" name="Google Shape;915;p138"/>
          <p:cNvSpPr txBox="1">
            <a:spLocks noGrp="1"/>
          </p:cNvSpPr>
          <p:nvPr>
            <p:ph type="sldNum" idx="12"/>
          </p:nvPr>
        </p:nvSpPr>
        <p:spPr>
          <a:xfrm>
            <a:off x="8764393" y="4663225"/>
            <a:ext cx="256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pic>
        <p:nvPicPr>
          <p:cNvPr id="916" name="Google Shape;916;p138" title="9306273.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1490400"/>
            <a:ext cx="9144003" cy="3653225"/>
          </a:xfrm>
          <a:prstGeom prst="rect">
            <a:avLst/>
          </a:prstGeom>
          <a:noFill/>
          <a:ln>
            <a:noFill/>
          </a:ln>
        </p:spPr>
      </p:pic>
      <p:sp>
        <p:nvSpPr>
          <p:cNvPr id="917" name="Google Shape;917;p138" descr="blue film set over a black and white image&#10;"/>
          <p:cNvSpPr/>
          <p:nvPr/>
        </p:nvSpPr>
        <p:spPr>
          <a:xfrm>
            <a:off x="0" y="1490350"/>
            <a:ext cx="9144000" cy="36531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8" name="Google Shape;918;p138"/>
          <p:cNvSpPr txBox="1">
            <a:spLocks noGrp="1"/>
          </p:cNvSpPr>
          <p:nvPr>
            <p:ph type="ctrTitle"/>
          </p:nvPr>
        </p:nvSpPr>
        <p:spPr>
          <a:xfrm>
            <a:off x="623400" y="2072425"/>
            <a:ext cx="8236200" cy="7470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3000"/>
              <a:buFont typeface="Helvetica Neue"/>
              <a:buNone/>
              <a:defRPr sz="3000">
                <a:solidFill>
                  <a:schemeClr val="lt1"/>
                </a:solidFill>
                <a:latin typeface="Helvetica Neue"/>
                <a:ea typeface="Helvetica Neue"/>
                <a:cs typeface="Helvetica Neue"/>
                <a:sym typeface="Helvetica Neue"/>
              </a:defRPr>
            </a:lvl1pPr>
            <a:lvl2pPr lvl="1" algn="l">
              <a:lnSpc>
                <a:spcPct val="100000"/>
              </a:lnSpc>
              <a:spcBef>
                <a:spcPts val="0"/>
              </a:spcBef>
              <a:spcAft>
                <a:spcPts val="0"/>
              </a:spcAft>
              <a:buSzPts val="5200"/>
              <a:buNone/>
              <a:defRPr sz="5200"/>
            </a:lvl2pPr>
            <a:lvl3pPr lvl="2" algn="l">
              <a:lnSpc>
                <a:spcPct val="100000"/>
              </a:lnSpc>
              <a:spcBef>
                <a:spcPts val="0"/>
              </a:spcBef>
              <a:spcAft>
                <a:spcPts val="0"/>
              </a:spcAft>
              <a:buSzPts val="5200"/>
              <a:buNone/>
              <a:defRPr sz="5200"/>
            </a:lvl3pPr>
            <a:lvl4pPr lvl="3" algn="l">
              <a:lnSpc>
                <a:spcPct val="100000"/>
              </a:lnSpc>
              <a:spcBef>
                <a:spcPts val="0"/>
              </a:spcBef>
              <a:spcAft>
                <a:spcPts val="0"/>
              </a:spcAft>
              <a:buSzPts val="5200"/>
              <a:buNone/>
              <a:defRPr sz="5200"/>
            </a:lvl4pPr>
            <a:lvl5pPr lvl="4" algn="l">
              <a:lnSpc>
                <a:spcPct val="100000"/>
              </a:lnSpc>
              <a:spcBef>
                <a:spcPts val="0"/>
              </a:spcBef>
              <a:spcAft>
                <a:spcPts val="0"/>
              </a:spcAft>
              <a:buSzPts val="5200"/>
              <a:buNone/>
              <a:defRPr sz="5200"/>
            </a:lvl5pPr>
            <a:lvl6pPr lvl="5" algn="l">
              <a:lnSpc>
                <a:spcPct val="100000"/>
              </a:lnSpc>
              <a:spcBef>
                <a:spcPts val="0"/>
              </a:spcBef>
              <a:spcAft>
                <a:spcPts val="0"/>
              </a:spcAft>
              <a:buSzPts val="5200"/>
              <a:buNone/>
              <a:defRPr sz="5200"/>
            </a:lvl6pPr>
            <a:lvl7pPr lvl="6" algn="l">
              <a:lnSpc>
                <a:spcPct val="100000"/>
              </a:lnSpc>
              <a:spcBef>
                <a:spcPts val="0"/>
              </a:spcBef>
              <a:spcAft>
                <a:spcPts val="0"/>
              </a:spcAft>
              <a:buSzPts val="5200"/>
              <a:buNone/>
              <a:defRPr sz="5200"/>
            </a:lvl7pPr>
            <a:lvl8pPr lvl="7" algn="l">
              <a:lnSpc>
                <a:spcPct val="100000"/>
              </a:lnSpc>
              <a:spcBef>
                <a:spcPts val="0"/>
              </a:spcBef>
              <a:spcAft>
                <a:spcPts val="0"/>
              </a:spcAft>
              <a:buSzPts val="5200"/>
              <a:buNone/>
              <a:defRPr sz="5200"/>
            </a:lvl8pPr>
            <a:lvl9pPr lvl="8" algn="l">
              <a:lnSpc>
                <a:spcPct val="100000"/>
              </a:lnSpc>
              <a:spcBef>
                <a:spcPts val="0"/>
              </a:spcBef>
              <a:spcAft>
                <a:spcPts val="0"/>
              </a:spcAft>
              <a:buSzPts val="5200"/>
              <a:buNone/>
              <a:defRPr sz="5200"/>
            </a:lvl9pPr>
          </a:lstStyle>
          <a:p>
            <a:endParaRPr/>
          </a:p>
        </p:txBody>
      </p:sp>
      <p:sp>
        <p:nvSpPr>
          <p:cNvPr id="919" name="Google Shape;919;p138"/>
          <p:cNvSpPr txBox="1">
            <a:spLocks noGrp="1"/>
          </p:cNvSpPr>
          <p:nvPr>
            <p:ph type="subTitle" idx="1"/>
          </p:nvPr>
        </p:nvSpPr>
        <p:spPr>
          <a:xfrm>
            <a:off x="623400" y="1732525"/>
            <a:ext cx="7501500" cy="530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EAE565"/>
              </a:buClr>
              <a:buSzPts val="2300"/>
              <a:buFont typeface="Helvetica Neue"/>
              <a:buNone/>
              <a:defRPr sz="2300" b="1">
                <a:solidFill>
                  <a:srgbClr val="EAE565"/>
                </a:solidFill>
                <a:latin typeface="Helvetica Neue"/>
                <a:ea typeface="Helvetica Neue"/>
                <a:cs typeface="Helvetica Neue"/>
                <a:sym typeface="Helvetica Neue"/>
              </a:defRPr>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a:endParaRPr/>
          </a:p>
        </p:txBody>
      </p:sp>
      <p:pic>
        <p:nvPicPr>
          <p:cNvPr id="920" name="Google Shape;920;p138" descr="White GSA letters inside of a square blue box with the words U.S. General Services Administration to the right of the blue box&#1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 y="0"/>
            <a:ext cx="5661201" cy="1324450"/>
          </a:xfrm>
          <a:prstGeom prst="rect">
            <a:avLst/>
          </a:prstGeom>
          <a:noFill/>
          <a:ln>
            <a:noFill/>
          </a:ln>
        </p:spPr>
      </p:pic>
      <p:sp>
        <p:nvSpPr>
          <p:cNvPr id="921" name="Google Shape;921;p138"/>
          <p:cNvSpPr txBox="1"/>
          <p:nvPr/>
        </p:nvSpPr>
        <p:spPr>
          <a:xfrm>
            <a:off x="182750" y="4883620"/>
            <a:ext cx="1053000" cy="33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1" u="none" strike="noStrike" cap="none">
                <a:solidFill>
                  <a:schemeClr val="lt1"/>
                </a:solidFill>
                <a:latin typeface="Helvetica Neue"/>
                <a:ea typeface="Helvetica Neue"/>
                <a:cs typeface="Helvetica Neue"/>
                <a:sym typeface="Helvetica Neue"/>
              </a:rPr>
              <a:t>Credit: DVIDS</a:t>
            </a:r>
            <a:endParaRPr sz="600" b="0" i="1" u="none" strike="noStrike" cap="none">
              <a:solidFill>
                <a:schemeClr val="lt1"/>
              </a:solidFill>
              <a:latin typeface="Helvetica Neue"/>
              <a:ea typeface="Helvetica Neue"/>
              <a:cs typeface="Helvetica Neue"/>
              <a:sym typeface="Helvetica Neue"/>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Section Break" type="secHead">
  <p:cSld name="SECTION_HEADER">
    <p:spTree>
      <p:nvGrpSpPr>
        <p:cNvPr id="1" name="Shape 922"/>
        <p:cNvGrpSpPr/>
        <p:nvPr/>
      </p:nvGrpSpPr>
      <p:grpSpPr>
        <a:xfrm>
          <a:off x="0" y="0"/>
          <a:ext cx="0" cy="0"/>
          <a:chOff x="0" y="0"/>
          <a:chExt cx="0" cy="0"/>
        </a:xfrm>
      </p:grpSpPr>
      <p:pic>
        <p:nvPicPr>
          <p:cNvPr id="923" name="Google Shape;923;p139"/>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21950" y="-30550"/>
            <a:ext cx="9327000" cy="5210400"/>
          </a:xfrm>
          <a:prstGeom prst="rect">
            <a:avLst/>
          </a:prstGeom>
          <a:noFill/>
          <a:ln>
            <a:noFill/>
          </a:ln>
        </p:spPr>
      </p:pic>
      <p:sp>
        <p:nvSpPr>
          <p:cNvPr id="924" name="Google Shape;924;p139"/>
          <p:cNvSpPr/>
          <p:nvPr/>
        </p:nvSpPr>
        <p:spPr>
          <a:xfrm>
            <a:off x="-132600" y="-54600"/>
            <a:ext cx="9327000" cy="52344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5" name="Google Shape;925;p1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Section Break 6">
  <p:cSld name="SECTION_HEADER_4">
    <p:spTree>
      <p:nvGrpSpPr>
        <p:cNvPr id="1" name="Shape 926"/>
        <p:cNvGrpSpPr/>
        <p:nvPr/>
      </p:nvGrpSpPr>
      <p:grpSpPr>
        <a:xfrm>
          <a:off x="0" y="0"/>
          <a:ext cx="0" cy="0"/>
          <a:chOff x="0" y="0"/>
          <a:chExt cx="0" cy="0"/>
        </a:xfrm>
      </p:grpSpPr>
      <p:pic>
        <p:nvPicPr>
          <p:cNvPr id="927" name="Google Shape;927;p140" title="shutterstock_669170680.jpe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21950" y="-30550"/>
            <a:ext cx="9327000" cy="5210400"/>
          </a:xfrm>
          <a:prstGeom prst="rect">
            <a:avLst/>
          </a:prstGeom>
          <a:noFill/>
          <a:ln>
            <a:noFill/>
          </a:ln>
        </p:spPr>
      </p:pic>
      <p:sp>
        <p:nvSpPr>
          <p:cNvPr id="928" name="Google Shape;928;p140"/>
          <p:cNvSpPr/>
          <p:nvPr/>
        </p:nvSpPr>
        <p:spPr>
          <a:xfrm>
            <a:off x="-132600" y="-80275"/>
            <a:ext cx="9327000" cy="52602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9" name="Google Shape;929;p1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Section Break 6 1">
  <p:cSld name="SECTION_HEADER_4_1">
    <p:spTree>
      <p:nvGrpSpPr>
        <p:cNvPr id="1" name="Shape 930"/>
        <p:cNvGrpSpPr/>
        <p:nvPr/>
      </p:nvGrpSpPr>
      <p:grpSpPr>
        <a:xfrm>
          <a:off x="0" y="0"/>
          <a:ext cx="0" cy="0"/>
          <a:chOff x="0" y="0"/>
          <a:chExt cx="0" cy="0"/>
        </a:xfrm>
      </p:grpSpPr>
      <p:pic>
        <p:nvPicPr>
          <p:cNvPr id="931" name="Google Shape;931;p141" title="shutterstock_1017015727.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21950" y="-30550"/>
            <a:ext cx="9327000" cy="5210400"/>
          </a:xfrm>
          <a:prstGeom prst="rect">
            <a:avLst/>
          </a:prstGeom>
          <a:noFill/>
          <a:ln>
            <a:noFill/>
          </a:ln>
        </p:spPr>
      </p:pic>
      <p:sp>
        <p:nvSpPr>
          <p:cNvPr id="932" name="Google Shape;932;p141"/>
          <p:cNvSpPr/>
          <p:nvPr/>
        </p:nvSpPr>
        <p:spPr>
          <a:xfrm>
            <a:off x="-132600" y="-89525"/>
            <a:ext cx="9327000" cy="52695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3" name="Google Shape;933;p1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Section Break 6 1 1">
  <p:cSld name="SECTION_HEADER_4_1_1">
    <p:spTree>
      <p:nvGrpSpPr>
        <p:cNvPr id="1" name="Shape 934"/>
        <p:cNvGrpSpPr/>
        <p:nvPr/>
      </p:nvGrpSpPr>
      <p:grpSpPr>
        <a:xfrm>
          <a:off x="0" y="0"/>
          <a:ext cx="0" cy="0"/>
          <a:chOff x="0" y="0"/>
          <a:chExt cx="0" cy="0"/>
        </a:xfrm>
      </p:grpSpPr>
      <p:pic>
        <p:nvPicPr>
          <p:cNvPr id="935" name="Google Shape;935;p142" title="shutterstock_1713749044.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21950" y="-30550"/>
            <a:ext cx="9327000" cy="5210400"/>
          </a:xfrm>
          <a:prstGeom prst="rect">
            <a:avLst/>
          </a:prstGeom>
          <a:noFill/>
          <a:ln>
            <a:noFill/>
          </a:ln>
        </p:spPr>
      </p:pic>
      <p:sp>
        <p:nvSpPr>
          <p:cNvPr id="936" name="Google Shape;936;p142"/>
          <p:cNvSpPr/>
          <p:nvPr/>
        </p:nvSpPr>
        <p:spPr>
          <a:xfrm>
            <a:off x="-132600" y="-80275"/>
            <a:ext cx="9327000" cy="52602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7" name="Google Shape;937;p1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Section Break 6 1 1 1">
  <p:cSld name="SECTION_HEADER_4_1_1_1">
    <p:spTree>
      <p:nvGrpSpPr>
        <p:cNvPr id="1" name="Shape 938"/>
        <p:cNvGrpSpPr/>
        <p:nvPr/>
      </p:nvGrpSpPr>
      <p:grpSpPr>
        <a:xfrm>
          <a:off x="0" y="0"/>
          <a:ext cx="0" cy="0"/>
          <a:chOff x="0" y="0"/>
          <a:chExt cx="0" cy="0"/>
        </a:xfrm>
      </p:grpSpPr>
      <p:pic>
        <p:nvPicPr>
          <p:cNvPr id="939" name="Google Shape;939;p143" title="shutterstock_758828518.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21950" y="-30550"/>
            <a:ext cx="9327000" cy="5210400"/>
          </a:xfrm>
          <a:prstGeom prst="rect">
            <a:avLst/>
          </a:prstGeom>
          <a:noFill/>
          <a:ln>
            <a:noFill/>
          </a:ln>
        </p:spPr>
      </p:pic>
      <p:sp>
        <p:nvSpPr>
          <p:cNvPr id="940" name="Google Shape;940;p143"/>
          <p:cNvSpPr/>
          <p:nvPr/>
        </p:nvSpPr>
        <p:spPr>
          <a:xfrm>
            <a:off x="-132600" y="-80275"/>
            <a:ext cx="9327000" cy="52602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1" name="Google Shape;941;p1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p:cSld name="TITLE_2">
    <p:spTree>
      <p:nvGrpSpPr>
        <p:cNvPr id="1" name="Shape 79"/>
        <p:cNvGrpSpPr/>
        <p:nvPr/>
      </p:nvGrpSpPr>
      <p:grpSpPr>
        <a:xfrm>
          <a:off x="0" y="0"/>
          <a:ext cx="0" cy="0"/>
          <a:chOff x="0" y="0"/>
          <a:chExt cx="0" cy="0"/>
        </a:xfrm>
      </p:grpSpPr>
      <p:sp>
        <p:nvSpPr>
          <p:cNvPr id="80" name="Google Shape;80;p16" descr="Blue transparent box"/>
          <p:cNvSpPr/>
          <p:nvPr/>
        </p:nvSpPr>
        <p:spPr>
          <a:xfrm>
            <a:off x="-100" y="3602825"/>
            <a:ext cx="9144000" cy="1540800"/>
          </a:xfrm>
          <a:prstGeom prst="rect">
            <a:avLst/>
          </a:prstGeom>
          <a:solidFill>
            <a:srgbClr val="EBF5F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 name="Google Shape;81;p16"/>
          <p:cNvSpPr txBox="1">
            <a:spLocks noGrp="1"/>
          </p:cNvSpPr>
          <p:nvPr>
            <p:ph type="sldNum" idx="12"/>
          </p:nvPr>
        </p:nvSpPr>
        <p:spPr>
          <a:xfrm>
            <a:off x="8764393" y="4663225"/>
            <a:ext cx="256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pic>
        <p:nvPicPr>
          <p:cNvPr id="82" name="Google Shape;82;p16" descr="decorative. image of business people sitting at a table with laptops. "/>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1490400"/>
            <a:ext cx="9144003" cy="3653225"/>
          </a:xfrm>
          <a:prstGeom prst="rect">
            <a:avLst/>
          </a:prstGeom>
          <a:noFill/>
          <a:ln>
            <a:noFill/>
          </a:ln>
        </p:spPr>
      </p:pic>
      <p:sp>
        <p:nvSpPr>
          <p:cNvPr id="83" name="Google Shape;83;p16" descr="blue film set over a black and white image&#10;"/>
          <p:cNvSpPr/>
          <p:nvPr/>
        </p:nvSpPr>
        <p:spPr>
          <a:xfrm>
            <a:off x="0" y="1490350"/>
            <a:ext cx="9144000" cy="36531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16"/>
          <p:cNvSpPr txBox="1">
            <a:spLocks noGrp="1"/>
          </p:cNvSpPr>
          <p:nvPr>
            <p:ph type="ctrTitle"/>
          </p:nvPr>
        </p:nvSpPr>
        <p:spPr>
          <a:xfrm>
            <a:off x="623400" y="2072425"/>
            <a:ext cx="8236200" cy="7470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3000"/>
              <a:buFont typeface="Helvetica Neue"/>
              <a:buNone/>
              <a:defRPr sz="3000">
                <a:solidFill>
                  <a:schemeClr val="lt1"/>
                </a:solidFill>
                <a:latin typeface="Helvetica Neue"/>
                <a:ea typeface="Helvetica Neue"/>
                <a:cs typeface="Helvetica Neue"/>
                <a:sym typeface="Helvetica Neue"/>
              </a:defRPr>
            </a:lvl1pPr>
            <a:lvl2pPr lvl="1" algn="l">
              <a:lnSpc>
                <a:spcPct val="100000"/>
              </a:lnSpc>
              <a:spcBef>
                <a:spcPts val="0"/>
              </a:spcBef>
              <a:spcAft>
                <a:spcPts val="0"/>
              </a:spcAft>
              <a:buSzPts val="5200"/>
              <a:buNone/>
              <a:defRPr sz="5200"/>
            </a:lvl2pPr>
            <a:lvl3pPr lvl="2" algn="l">
              <a:lnSpc>
                <a:spcPct val="100000"/>
              </a:lnSpc>
              <a:spcBef>
                <a:spcPts val="0"/>
              </a:spcBef>
              <a:spcAft>
                <a:spcPts val="0"/>
              </a:spcAft>
              <a:buSzPts val="5200"/>
              <a:buNone/>
              <a:defRPr sz="5200"/>
            </a:lvl3pPr>
            <a:lvl4pPr lvl="3" algn="l">
              <a:lnSpc>
                <a:spcPct val="100000"/>
              </a:lnSpc>
              <a:spcBef>
                <a:spcPts val="0"/>
              </a:spcBef>
              <a:spcAft>
                <a:spcPts val="0"/>
              </a:spcAft>
              <a:buSzPts val="5200"/>
              <a:buNone/>
              <a:defRPr sz="5200"/>
            </a:lvl4pPr>
            <a:lvl5pPr lvl="4" algn="l">
              <a:lnSpc>
                <a:spcPct val="100000"/>
              </a:lnSpc>
              <a:spcBef>
                <a:spcPts val="0"/>
              </a:spcBef>
              <a:spcAft>
                <a:spcPts val="0"/>
              </a:spcAft>
              <a:buSzPts val="5200"/>
              <a:buNone/>
              <a:defRPr sz="5200"/>
            </a:lvl5pPr>
            <a:lvl6pPr lvl="5" algn="l">
              <a:lnSpc>
                <a:spcPct val="100000"/>
              </a:lnSpc>
              <a:spcBef>
                <a:spcPts val="0"/>
              </a:spcBef>
              <a:spcAft>
                <a:spcPts val="0"/>
              </a:spcAft>
              <a:buSzPts val="5200"/>
              <a:buNone/>
              <a:defRPr sz="5200"/>
            </a:lvl6pPr>
            <a:lvl7pPr lvl="6" algn="l">
              <a:lnSpc>
                <a:spcPct val="100000"/>
              </a:lnSpc>
              <a:spcBef>
                <a:spcPts val="0"/>
              </a:spcBef>
              <a:spcAft>
                <a:spcPts val="0"/>
              </a:spcAft>
              <a:buSzPts val="5200"/>
              <a:buNone/>
              <a:defRPr sz="5200"/>
            </a:lvl7pPr>
            <a:lvl8pPr lvl="7" algn="l">
              <a:lnSpc>
                <a:spcPct val="100000"/>
              </a:lnSpc>
              <a:spcBef>
                <a:spcPts val="0"/>
              </a:spcBef>
              <a:spcAft>
                <a:spcPts val="0"/>
              </a:spcAft>
              <a:buSzPts val="5200"/>
              <a:buNone/>
              <a:defRPr sz="5200"/>
            </a:lvl8pPr>
            <a:lvl9pPr lvl="8" algn="l">
              <a:lnSpc>
                <a:spcPct val="100000"/>
              </a:lnSpc>
              <a:spcBef>
                <a:spcPts val="0"/>
              </a:spcBef>
              <a:spcAft>
                <a:spcPts val="0"/>
              </a:spcAft>
              <a:buSzPts val="5200"/>
              <a:buNone/>
              <a:defRPr sz="5200"/>
            </a:lvl9pPr>
          </a:lstStyle>
          <a:p>
            <a:endParaRPr/>
          </a:p>
        </p:txBody>
      </p:sp>
      <p:sp>
        <p:nvSpPr>
          <p:cNvPr id="85" name="Google Shape;85;p16"/>
          <p:cNvSpPr txBox="1">
            <a:spLocks noGrp="1"/>
          </p:cNvSpPr>
          <p:nvPr>
            <p:ph type="subTitle" idx="1"/>
          </p:nvPr>
        </p:nvSpPr>
        <p:spPr>
          <a:xfrm>
            <a:off x="623400" y="1732525"/>
            <a:ext cx="7501500" cy="530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EAE565"/>
              </a:buClr>
              <a:buSzPts val="2300"/>
              <a:buFont typeface="Helvetica Neue"/>
              <a:buNone/>
              <a:defRPr sz="2300" b="1">
                <a:solidFill>
                  <a:srgbClr val="EAE565"/>
                </a:solidFill>
                <a:latin typeface="Helvetica Neue"/>
                <a:ea typeface="Helvetica Neue"/>
                <a:cs typeface="Helvetica Neue"/>
                <a:sym typeface="Helvetica Neue"/>
              </a:defRPr>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a:endParaRPr/>
          </a:p>
        </p:txBody>
      </p:sp>
      <p:pic>
        <p:nvPicPr>
          <p:cNvPr id="86" name="Google Shape;86;p16" descr="White GSA letters inside of a square blue box with the words U.S. General Services Administration to the right of the blue box&#1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 y="0"/>
            <a:ext cx="5661201" cy="1324450"/>
          </a:xfrm>
          <a:prstGeom prst="rect">
            <a:avLst/>
          </a:prstGeom>
          <a:noFill/>
          <a:ln>
            <a:noFill/>
          </a:ln>
        </p:spPr>
      </p:pic>
      <p:sp>
        <p:nvSpPr>
          <p:cNvPr id="87" name="Google Shape;87;p16"/>
          <p:cNvSpPr txBox="1">
            <a:spLocks noGrp="1"/>
          </p:cNvSpPr>
          <p:nvPr>
            <p:ph type="subTitle" idx="2"/>
          </p:nvPr>
        </p:nvSpPr>
        <p:spPr>
          <a:xfrm>
            <a:off x="5252550" y="2929600"/>
            <a:ext cx="3768600" cy="850200"/>
          </a:xfrm>
          <a:prstGeom prst="rect">
            <a:avLst/>
          </a:prstGeom>
          <a:noFill/>
          <a:ln>
            <a:noFill/>
          </a:ln>
        </p:spPr>
        <p:txBody>
          <a:bodyPr spcFirstLastPara="1" wrap="square" lIns="91425" tIns="91425" rIns="91425" bIns="91425" anchor="ctr" anchorCtr="0">
            <a:normAutofit/>
          </a:bodyPr>
          <a:lstStyle>
            <a:lvl1pPr lvl="0" algn="r">
              <a:lnSpc>
                <a:spcPct val="100000"/>
              </a:lnSpc>
              <a:spcBef>
                <a:spcPts val="0"/>
              </a:spcBef>
              <a:spcAft>
                <a:spcPts val="0"/>
              </a:spcAft>
              <a:buClr>
                <a:srgbClr val="FFFF00"/>
              </a:buClr>
              <a:buSzPts val="1900"/>
              <a:buFont typeface="Helvetica Neue"/>
              <a:buNone/>
              <a:defRPr sz="1900" i="1">
                <a:solidFill>
                  <a:srgbClr val="FFFF00"/>
                </a:solidFill>
                <a:latin typeface="Helvetica Neue"/>
                <a:ea typeface="Helvetica Neue"/>
                <a:cs typeface="Helvetica Neue"/>
                <a:sym typeface="Helvetica Neue"/>
              </a:defRPr>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a:endParaRPr/>
          </a:p>
        </p:txBody>
      </p:sp>
      <p:sp>
        <p:nvSpPr>
          <p:cNvPr id="88" name="Google Shape;88;p16"/>
          <p:cNvSpPr txBox="1">
            <a:spLocks noGrp="1"/>
          </p:cNvSpPr>
          <p:nvPr>
            <p:ph type="subTitle" idx="3"/>
          </p:nvPr>
        </p:nvSpPr>
        <p:spPr>
          <a:xfrm>
            <a:off x="236275" y="4105200"/>
            <a:ext cx="8784900" cy="419700"/>
          </a:xfrm>
          <a:prstGeom prst="rect">
            <a:avLst/>
          </a:prstGeom>
          <a:noFill/>
          <a:ln>
            <a:noFill/>
          </a:ln>
        </p:spPr>
        <p:txBody>
          <a:bodyPr spcFirstLastPara="1" wrap="square" lIns="91425" tIns="91425" rIns="91425" bIns="91425" anchor="t" anchorCtr="0">
            <a:normAutofit/>
          </a:bodyPr>
          <a:lstStyle>
            <a:lvl1pPr lvl="0" algn="r">
              <a:lnSpc>
                <a:spcPct val="100000"/>
              </a:lnSpc>
              <a:spcBef>
                <a:spcPts val="0"/>
              </a:spcBef>
              <a:spcAft>
                <a:spcPts val="0"/>
              </a:spcAft>
              <a:buClr>
                <a:schemeClr val="dk2"/>
              </a:buClr>
              <a:buSzPts val="1200"/>
              <a:buFont typeface="Helvetica Neue"/>
              <a:buNone/>
              <a:defRPr sz="1200" i="1">
                <a:solidFill>
                  <a:schemeClr val="dk2"/>
                </a:solidFill>
                <a:latin typeface="Helvetica Neue"/>
                <a:ea typeface="Helvetica Neue"/>
                <a:cs typeface="Helvetica Neue"/>
                <a:sym typeface="Helvetica Neue"/>
              </a:defRPr>
            </a:lvl1pPr>
            <a:lvl2pPr lvl="1" algn="r">
              <a:lnSpc>
                <a:spcPct val="100000"/>
              </a:lnSpc>
              <a:spcBef>
                <a:spcPts val="0"/>
              </a:spcBef>
              <a:spcAft>
                <a:spcPts val="0"/>
              </a:spcAft>
              <a:buSzPts val="2800"/>
              <a:buNone/>
              <a:defRPr sz="2800"/>
            </a:lvl2pPr>
            <a:lvl3pPr lvl="2" algn="r">
              <a:lnSpc>
                <a:spcPct val="100000"/>
              </a:lnSpc>
              <a:spcBef>
                <a:spcPts val="0"/>
              </a:spcBef>
              <a:spcAft>
                <a:spcPts val="0"/>
              </a:spcAft>
              <a:buSzPts val="2800"/>
              <a:buNone/>
              <a:defRPr sz="2800"/>
            </a:lvl3pPr>
            <a:lvl4pPr lvl="3" algn="r">
              <a:lnSpc>
                <a:spcPct val="100000"/>
              </a:lnSpc>
              <a:spcBef>
                <a:spcPts val="0"/>
              </a:spcBef>
              <a:spcAft>
                <a:spcPts val="0"/>
              </a:spcAft>
              <a:buSzPts val="2800"/>
              <a:buNone/>
              <a:defRPr sz="2800"/>
            </a:lvl4pPr>
            <a:lvl5pPr lvl="4" algn="r">
              <a:lnSpc>
                <a:spcPct val="100000"/>
              </a:lnSpc>
              <a:spcBef>
                <a:spcPts val="0"/>
              </a:spcBef>
              <a:spcAft>
                <a:spcPts val="0"/>
              </a:spcAft>
              <a:buSzPts val="2800"/>
              <a:buNone/>
              <a:defRPr sz="2800"/>
            </a:lvl5pPr>
            <a:lvl6pPr lvl="5" algn="r">
              <a:lnSpc>
                <a:spcPct val="100000"/>
              </a:lnSpc>
              <a:spcBef>
                <a:spcPts val="0"/>
              </a:spcBef>
              <a:spcAft>
                <a:spcPts val="0"/>
              </a:spcAft>
              <a:buSzPts val="2800"/>
              <a:buNone/>
              <a:defRPr sz="2800"/>
            </a:lvl6pPr>
            <a:lvl7pPr lvl="6" algn="r">
              <a:lnSpc>
                <a:spcPct val="100000"/>
              </a:lnSpc>
              <a:spcBef>
                <a:spcPts val="0"/>
              </a:spcBef>
              <a:spcAft>
                <a:spcPts val="0"/>
              </a:spcAft>
              <a:buSzPts val="2800"/>
              <a:buNone/>
              <a:defRPr sz="2800"/>
            </a:lvl7pPr>
            <a:lvl8pPr lvl="7" algn="r">
              <a:lnSpc>
                <a:spcPct val="100000"/>
              </a:lnSpc>
              <a:spcBef>
                <a:spcPts val="0"/>
              </a:spcBef>
              <a:spcAft>
                <a:spcPts val="0"/>
              </a:spcAft>
              <a:buSzPts val="2800"/>
              <a:buNone/>
              <a:defRPr sz="2800"/>
            </a:lvl8pPr>
            <a:lvl9pPr lvl="8" algn="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Section Break 6 1 1 1 1">
  <p:cSld name="SECTION_HEADER_4_1_1_1_1">
    <p:spTree>
      <p:nvGrpSpPr>
        <p:cNvPr id="1" name="Shape 942"/>
        <p:cNvGrpSpPr/>
        <p:nvPr/>
      </p:nvGrpSpPr>
      <p:grpSpPr>
        <a:xfrm>
          <a:off x="0" y="0"/>
          <a:ext cx="0" cy="0"/>
          <a:chOff x="0" y="0"/>
          <a:chExt cx="0" cy="0"/>
        </a:xfrm>
      </p:grpSpPr>
      <p:pic>
        <p:nvPicPr>
          <p:cNvPr id="943" name="Google Shape;943;p144" title="shutterstock_1824322379.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21950" y="-30550"/>
            <a:ext cx="9327000" cy="5210400"/>
          </a:xfrm>
          <a:prstGeom prst="rect">
            <a:avLst/>
          </a:prstGeom>
          <a:noFill/>
          <a:ln>
            <a:noFill/>
          </a:ln>
        </p:spPr>
      </p:pic>
      <p:sp>
        <p:nvSpPr>
          <p:cNvPr id="944" name="Google Shape;944;p144"/>
          <p:cNvSpPr/>
          <p:nvPr/>
        </p:nvSpPr>
        <p:spPr>
          <a:xfrm>
            <a:off x="-132600" y="-80275"/>
            <a:ext cx="9327000" cy="52602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5" name="Google Shape;945;p1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Section Break 6 1 1 1 1 1">
  <p:cSld name="SECTION_HEADER_4_1_1_1_1_1">
    <p:spTree>
      <p:nvGrpSpPr>
        <p:cNvPr id="1" name="Shape 946"/>
        <p:cNvGrpSpPr/>
        <p:nvPr/>
      </p:nvGrpSpPr>
      <p:grpSpPr>
        <a:xfrm>
          <a:off x="0" y="0"/>
          <a:ext cx="0" cy="0"/>
          <a:chOff x="0" y="0"/>
          <a:chExt cx="0" cy="0"/>
        </a:xfrm>
      </p:grpSpPr>
      <p:pic>
        <p:nvPicPr>
          <p:cNvPr id="947" name="Google Shape;947;p145" title="Info Tech.jpe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21950" y="-30550"/>
            <a:ext cx="9327000" cy="5210400"/>
          </a:xfrm>
          <a:prstGeom prst="rect">
            <a:avLst/>
          </a:prstGeom>
          <a:noFill/>
          <a:ln>
            <a:noFill/>
          </a:ln>
        </p:spPr>
      </p:pic>
      <p:sp>
        <p:nvSpPr>
          <p:cNvPr id="948" name="Google Shape;948;p145"/>
          <p:cNvSpPr/>
          <p:nvPr/>
        </p:nvSpPr>
        <p:spPr>
          <a:xfrm>
            <a:off x="-132600" y="-80275"/>
            <a:ext cx="9327000" cy="52602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9" name="Google Shape;949;p1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Section Break 6 1 1 1 1 1 1">
  <p:cSld name="SECTION_HEADER_4_1_1_1_1_1_1">
    <p:spTree>
      <p:nvGrpSpPr>
        <p:cNvPr id="1" name="Shape 950"/>
        <p:cNvGrpSpPr/>
        <p:nvPr/>
      </p:nvGrpSpPr>
      <p:grpSpPr>
        <a:xfrm>
          <a:off x="0" y="0"/>
          <a:ext cx="0" cy="0"/>
          <a:chOff x="0" y="0"/>
          <a:chExt cx="0" cy="0"/>
        </a:xfrm>
      </p:grpSpPr>
      <p:pic>
        <p:nvPicPr>
          <p:cNvPr id="951" name="Google Shape;951;p146" title="tech engineering.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21950" y="-30550"/>
            <a:ext cx="9327000" cy="5210400"/>
          </a:xfrm>
          <a:prstGeom prst="rect">
            <a:avLst/>
          </a:prstGeom>
          <a:noFill/>
          <a:ln>
            <a:noFill/>
          </a:ln>
        </p:spPr>
      </p:pic>
      <p:sp>
        <p:nvSpPr>
          <p:cNvPr id="952" name="Google Shape;952;p146"/>
          <p:cNvSpPr/>
          <p:nvPr/>
        </p:nvSpPr>
        <p:spPr>
          <a:xfrm>
            <a:off x="-132600" y="-30375"/>
            <a:ext cx="9389400" cy="52104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3" name="Google Shape;953;p1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Section Break 6 1 1 1 1 1 1 1">
  <p:cSld name="SECTION_HEADER_4_1_1_1_1_1_1_1">
    <p:spTree>
      <p:nvGrpSpPr>
        <p:cNvPr id="1" name="Shape 954"/>
        <p:cNvGrpSpPr/>
        <p:nvPr/>
      </p:nvGrpSpPr>
      <p:grpSpPr>
        <a:xfrm>
          <a:off x="0" y="0"/>
          <a:ext cx="0" cy="0"/>
          <a:chOff x="0" y="0"/>
          <a:chExt cx="0" cy="0"/>
        </a:xfrm>
      </p:grpSpPr>
      <p:pic>
        <p:nvPicPr>
          <p:cNvPr id="955" name="Google Shape;955;p147" title="shutterstock_1187255977.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21950" y="-30550"/>
            <a:ext cx="9327000" cy="5210400"/>
          </a:xfrm>
          <a:prstGeom prst="rect">
            <a:avLst/>
          </a:prstGeom>
          <a:noFill/>
          <a:ln>
            <a:noFill/>
          </a:ln>
        </p:spPr>
      </p:pic>
      <p:sp>
        <p:nvSpPr>
          <p:cNvPr id="956" name="Google Shape;956;p147"/>
          <p:cNvSpPr/>
          <p:nvPr/>
        </p:nvSpPr>
        <p:spPr>
          <a:xfrm>
            <a:off x="-132600" y="-30325"/>
            <a:ext cx="9389400" cy="52104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7" name="Google Shape;957;p1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Section Break 6 1 1 1 1 1 1 1 1">
  <p:cSld name="SECTION_HEADER_4_1_1_1_1_1_1_1_1">
    <p:spTree>
      <p:nvGrpSpPr>
        <p:cNvPr id="1" name="Shape 958"/>
        <p:cNvGrpSpPr/>
        <p:nvPr/>
      </p:nvGrpSpPr>
      <p:grpSpPr>
        <a:xfrm>
          <a:off x="0" y="0"/>
          <a:ext cx="0" cy="0"/>
          <a:chOff x="0" y="0"/>
          <a:chExt cx="0" cy="0"/>
        </a:xfrm>
      </p:grpSpPr>
      <p:pic>
        <p:nvPicPr>
          <p:cNvPr id="959" name="Google Shape;959;p148" title="trucks fleet.jpe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21950" y="-30550"/>
            <a:ext cx="9327000" cy="5210400"/>
          </a:xfrm>
          <a:prstGeom prst="rect">
            <a:avLst/>
          </a:prstGeom>
          <a:noFill/>
          <a:ln>
            <a:noFill/>
          </a:ln>
        </p:spPr>
      </p:pic>
      <p:sp>
        <p:nvSpPr>
          <p:cNvPr id="960" name="Google Shape;960;p148"/>
          <p:cNvSpPr/>
          <p:nvPr/>
        </p:nvSpPr>
        <p:spPr>
          <a:xfrm>
            <a:off x="-132600" y="-80275"/>
            <a:ext cx="9389400" cy="52605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1" name="Google Shape;961;p1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Section Break 5">
  <p:cSld name="SECTION_HEADER_3">
    <p:spTree>
      <p:nvGrpSpPr>
        <p:cNvPr id="1" name="Shape 962"/>
        <p:cNvGrpSpPr/>
        <p:nvPr/>
      </p:nvGrpSpPr>
      <p:grpSpPr>
        <a:xfrm>
          <a:off x="0" y="0"/>
          <a:ext cx="0" cy="0"/>
          <a:chOff x="0" y="0"/>
          <a:chExt cx="0" cy="0"/>
        </a:xfrm>
      </p:grpSpPr>
      <p:pic>
        <p:nvPicPr>
          <p:cNvPr id="963" name="Google Shape;963;p149" title="shutterstock_2014989953.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21950" y="-30550"/>
            <a:ext cx="9327000" cy="5210400"/>
          </a:xfrm>
          <a:prstGeom prst="rect">
            <a:avLst/>
          </a:prstGeom>
          <a:noFill/>
          <a:ln>
            <a:noFill/>
          </a:ln>
        </p:spPr>
      </p:pic>
      <p:sp>
        <p:nvSpPr>
          <p:cNvPr id="964" name="Google Shape;964;p149"/>
          <p:cNvSpPr/>
          <p:nvPr/>
        </p:nvSpPr>
        <p:spPr>
          <a:xfrm>
            <a:off x="-132600" y="-30650"/>
            <a:ext cx="9337800" cy="52104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5" name="Google Shape;965;p1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Section Break 1">
  <p:cSld name="SECTION_HEADER_2">
    <p:spTree>
      <p:nvGrpSpPr>
        <p:cNvPr id="1" name="Shape 966"/>
        <p:cNvGrpSpPr/>
        <p:nvPr/>
      </p:nvGrpSpPr>
      <p:grpSpPr>
        <a:xfrm>
          <a:off x="0" y="0"/>
          <a:ext cx="0" cy="0"/>
          <a:chOff x="0" y="0"/>
          <a:chExt cx="0" cy="0"/>
        </a:xfrm>
      </p:grpSpPr>
      <p:pic>
        <p:nvPicPr>
          <p:cNvPr id="967" name="Google Shape;967;p150" title="shutterstock_1007935567.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21950" y="-30550"/>
            <a:ext cx="9327000" cy="5210400"/>
          </a:xfrm>
          <a:prstGeom prst="rect">
            <a:avLst/>
          </a:prstGeom>
          <a:noFill/>
          <a:ln>
            <a:noFill/>
          </a:ln>
        </p:spPr>
      </p:pic>
      <p:sp>
        <p:nvSpPr>
          <p:cNvPr id="968" name="Google Shape;968;p150"/>
          <p:cNvSpPr/>
          <p:nvPr/>
        </p:nvSpPr>
        <p:spPr>
          <a:xfrm>
            <a:off x="-121950" y="-30550"/>
            <a:ext cx="9327000" cy="52104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9" name="Google Shape;969;p15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Section Break 2">
  <p:cSld name="SECTION_HEADER_1">
    <p:spTree>
      <p:nvGrpSpPr>
        <p:cNvPr id="1" name="Shape 970"/>
        <p:cNvGrpSpPr/>
        <p:nvPr/>
      </p:nvGrpSpPr>
      <p:grpSpPr>
        <a:xfrm>
          <a:off x="0" y="0"/>
          <a:ext cx="0" cy="0"/>
          <a:chOff x="0" y="0"/>
          <a:chExt cx="0" cy="0"/>
        </a:xfrm>
      </p:grpSpPr>
      <p:pic>
        <p:nvPicPr>
          <p:cNvPr id="971" name="Google Shape;971;p151" descr="FOB8_exterior_5 small.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9537" y="-22800"/>
            <a:ext cx="9363079" cy="5189102"/>
          </a:xfrm>
          <a:prstGeom prst="rect">
            <a:avLst/>
          </a:prstGeom>
          <a:noFill/>
          <a:ln>
            <a:noFill/>
          </a:ln>
        </p:spPr>
      </p:pic>
      <p:sp>
        <p:nvSpPr>
          <p:cNvPr id="972" name="Google Shape;972;p151"/>
          <p:cNvSpPr/>
          <p:nvPr/>
        </p:nvSpPr>
        <p:spPr>
          <a:xfrm>
            <a:off x="-132600" y="-54600"/>
            <a:ext cx="9386100" cy="52344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3" name="Google Shape;973;p1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Section Break 3">
  <p:cSld name="SECTION_HEADER_1_1">
    <p:spTree>
      <p:nvGrpSpPr>
        <p:cNvPr id="1" name="Shape 974"/>
        <p:cNvGrpSpPr/>
        <p:nvPr/>
      </p:nvGrpSpPr>
      <p:grpSpPr>
        <a:xfrm>
          <a:off x="0" y="0"/>
          <a:ext cx="0" cy="0"/>
          <a:chOff x="0" y="0"/>
          <a:chExt cx="0" cy="0"/>
        </a:xfrm>
      </p:grpSpPr>
      <p:pic>
        <p:nvPicPr>
          <p:cNvPr id="975" name="Google Shape;975;p152"/>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9525" y="-22800"/>
            <a:ext cx="9253524" cy="5189099"/>
          </a:xfrm>
          <a:prstGeom prst="rect">
            <a:avLst/>
          </a:prstGeom>
          <a:noFill/>
          <a:ln>
            <a:noFill/>
          </a:ln>
        </p:spPr>
      </p:pic>
      <p:sp>
        <p:nvSpPr>
          <p:cNvPr id="976" name="Google Shape;976;p152"/>
          <p:cNvSpPr/>
          <p:nvPr/>
        </p:nvSpPr>
        <p:spPr>
          <a:xfrm>
            <a:off x="-132600" y="-54600"/>
            <a:ext cx="9324600" cy="52344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7" name="Google Shape;977;p1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Section Break 3 1">
  <p:cSld name="SECTION_HEADER_1_1_2">
    <p:spTree>
      <p:nvGrpSpPr>
        <p:cNvPr id="1" name="Shape 978"/>
        <p:cNvGrpSpPr/>
        <p:nvPr/>
      </p:nvGrpSpPr>
      <p:grpSpPr>
        <a:xfrm>
          <a:off x="0" y="0"/>
          <a:ext cx="0" cy="0"/>
          <a:chOff x="0" y="0"/>
          <a:chExt cx="0" cy="0"/>
        </a:xfrm>
      </p:grpSpPr>
      <p:pic>
        <p:nvPicPr>
          <p:cNvPr id="979" name="Google Shape;979;p153" title="shutterstock_58300276.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9525" y="-22800"/>
            <a:ext cx="9253524" cy="5189099"/>
          </a:xfrm>
          <a:prstGeom prst="rect">
            <a:avLst/>
          </a:prstGeom>
          <a:noFill/>
          <a:ln>
            <a:noFill/>
          </a:ln>
        </p:spPr>
      </p:pic>
      <p:sp>
        <p:nvSpPr>
          <p:cNvPr id="980" name="Google Shape;980;p153"/>
          <p:cNvSpPr/>
          <p:nvPr/>
        </p:nvSpPr>
        <p:spPr>
          <a:xfrm>
            <a:off x="-132600" y="-22800"/>
            <a:ext cx="9324600" cy="52026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1" name="Google Shape;981;p1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1">
  <p:cSld name="TITLE_2_1">
    <p:spTree>
      <p:nvGrpSpPr>
        <p:cNvPr id="1" name="Shape 89"/>
        <p:cNvGrpSpPr/>
        <p:nvPr/>
      </p:nvGrpSpPr>
      <p:grpSpPr>
        <a:xfrm>
          <a:off x="0" y="0"/>
          <a:ext cx="0" cy="0"/>
          <a:chOff x="0" y="0"/>
          <a:chExt cx="0" cy="0"/>
        </a:xfrm>
      </p:grpSpPr>
      <p:sp>
        <p:nvSpPr>
          <p:cNvPr id="90" name="Google Shape;90;p17" descr="Blue transparent box"/>
          <p:cNvSpPr/>
          <p:nvPr/>
        </p:nvSpPr>
        <p:spPr>
          <a:xfrm>
            <a:off x="-100" y="3602825"/>
            <a:ext cx="9144000" cy="1540800"/>
          </a:xfrm>
          <a:prstGeom prst="rect">
            <a:avLst/>
          </a:prstGeom>
          <a:solidFill>
            <a:srgbClr val="EBF5F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17"/>
          <p:cNvSpPr txBox="1">
            <a:spLocks noGrp="1"/>
          </p:cNvSpPr>
          <p:nvPr>
            <p:ph type="sldNum" idx="12"/>
          </p:nvPr>
        </p:nvSpPr>
        <p:spPr>
          <a:xfrm>
            <a:off x="8764393" y="4663225"/>
            <a:ext cx="256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pic>
        <p:nvPicPr>
          <p:cNvPr id="92" name="Google Shape;92;p17" descr="decorative. two men with hard hats examining a building site. " title="9306273.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1490400"/>
            <a:ext cx="9144003" cy="3653225"/>
          </a:xfrm>
          <a:prstGeom prst="rect">
            <a:avLst/>
          </a:prstGeom>
          <a:noFill/>
          <a:ln>
            <a:noFill/>
          </a:ln>
        </p:spPr>
      </p:pic>
      <p:sp>
        <p:nvSpPr>
          <p:cNvPr id="93" name="Google Shape;93;p17" descr="blue film set over a black and white image&#10;"/>
          <p:cNvSpPr/>
          <p:nvPr/>
        </p:nvSpPr>
        <p:spPr>
          <a:xfrm>
            <a:off x="0" y="1490350"/>
            <a:ext cx="9144000" cy="36531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17"/>
          <p:cNvSpPr txBox="1">
            <a:spLocks noGrp="1"/>
          </p:cNvSpPr>
          <p:nvPr>
            <p:ph type="ctrTitle"/>
          </p:nvPr>
        </p:nvSpPr>
        <p:spPr>
          <a:xfrm>
            <a:off x="623400" y="2072425"/>
            <a:ext cx="8236200" cy="7470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3000"/>
              <a:buFont typeface="Helvetica Neue"/>
              <a:buNone/>
              <a:defRPr sz="3000">
                <a:solidFill>
                  <a:schemeClr val="lt1"/>
                </a:solidFill>
                <a:latin typeface="Helvetica Neue"/>
                <a:ea typeface="Helvetica Neue"/>
                <a:cs typeface="Helvetica Neue"/>
                <a:sym typeface="Helvetica Neue"/>
              </a:defRPr>
            </a:lvl1pPr>
            <a:lvl2pPr lvl="1" algn="l">
              <a:lnSpc>
                <a:spcPct val="100000"/>
              </a:lnSpc>
              <a:spcBef>
                <a:spcPts val="0"/>
              </a:spcBef>
              <a:spcAft>
                <a:spcPts val="0"/>
              </a:spcAft>
              <a:buSzPts val="5200"/>
              <a:buNone/>
              <a:defRPr sz="5200"/>
            </a:lvl2pPr>
            <a:lvl3pPr lvl="2" algn="l">
              <a:lnSpc>
                <a:spcPct val="100000"/>
              </a:lnSpc>
              <a:spcBef>
                <a:spcPts val="0"/>
              </a:spcBef>
              <a:spcAft>
                <a:spcPts val="0"/>
              </a:spcAft>
              <a:buSzPts val="5200"/>
              <a:buNone/>
              <a:defRPr sz="5200"/>
            </a:lvl3pPr>
            <a:lvl4pPr lvl="3" algn="l">
              <a:lnSpc>
                <a:spcPct val="100000"/>
              </a:lnSpc>
              <a:spcBef>
                <a:spcPts val="0"/>
              </a:spcBef>
              <a:spcAft>
                <a:spcPts val="0"/>
              </a:spcAft>
              <a:buSzPts val="5200"/>
              <a:buNone/>
              <a:defRPr sz="5200"/>
            </a:lvl4pPr>
            <a:lvl5pPr lvl="4" algn="l">
              <a:lnSpc>
                <a:spcPct val="100000"/>
              </a:lnSpc>
              <a:spcBef>
                <a:spcPts val="0"/>
              </a:spcBef>
              <a:spcAft>
                <a:spcPts val="0"/>
              </a:spcAft>
              <a:buSzPts val="5200"/>
              <a:buNone/>
              <a:defRPr sz="5200"/>
            </a:lvl5pPr>
            <a:lvl6pPr lvl="5" algn="l">
              <a:lnSpc>
                <a:spcPct val="100000"/>
              </a:lnSpc>
              <a:spcBef>
                <a:spcPts val="0"/>
              </a:spcBef>
              <a:spcAft>
                <a:spcPts val="0"/>
              </a:spcAft>
              <a:buSzPts val="5200"/>
              <a:buNone/>
              <a:defRPr sz="5200"/>
            </a:lvl6pPr>
            <a:lvl7pPr lvl="6" algn="l">
              <a:lnSpc>
                <a:spcPct val="100000"/>
              </a:lnSpc>
              <a:spcBef>
                <a:spcPts val="0"/>
              </a:spcBef>
              <a:spcAft>
                <a:spcPts val="0"/>
              </a:spcAft>
              <a:buSzPts val="5200"/>
              <a:buNone/>
              <a:defRPr sz="5200"/>
            </a:lvl7pPr>
            <a:lvl8pPr lvl="7" algn="l">
              <a:lnSpc>
                <a:spcPct val="100000"/>
              </a:lnSpc>
              <a:spcBef>
                <a:spcPts val="0"/>
              </a:spcBef>
              <a:spcAft>
                <a:spcPts val="0"/>
              </a:spcAft>
              <a:buSzPts val="5200"/>
              <a:buNone/>
              <a:defRPr sz="5200"/>
            </a:lvl8pPr>
            <a:lvl9pPr lvl="8" algn="l">
              <a:lnSpc>
                <a:spcPct val="100000"/>
              </a:lnSpc>
              <a:spcBef>
                <a:spcPts val="0"/>
              </a:spcBef>
              <a:spcAft>
                <a:spcPts val="0"/>
              </a:spcAft>
              <a:buSzPts val="5200"/>
              <a:buNone/>
              <a:defRPr sz="5200"/>
            </a:lvl9pPr>
          </a:lstStyle>
          <a:p>
            <a:endParaRPr/>
          </a:p>
        </p:txBody>
      </p:sp>
      <p:sp>
        <p:nvSpPr>
          <p:cNvPr id="95" name="Google Shape;95;p17"/>
          <p:cNvSpPr txBox="1">
            <a:spLocks noGrp="1"/>
          </p:cNvSpPr>
          <p:nvPr>
            <p:ph type="subTitle" idx="1"/>
          </p:nvPr>
        </p:nvSpPr>
        <p:spPr>
          <a:xfrm>
            <a:off x="623400" y="1732525"/>
            <a:ext cx="7501500" cy="530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EAE565"/>
              </a:buClr>
              <a:buSzPts val="2300"/>
              <a:buFont typeface="Helvetica Neue"/>
              <a:buNone/>
              <a:defRPr sz="2300" b="1">
                <a:solidFill>
                  <a:srgbClr val="EAE565"/>
                </a:solidFill>
                <a:latin typeface="Helvetica Neue"/>
                <a:ea typeface="Helvetica Neue"/>
                <a:cs typeface="Helvetica Neue"/>
                <a:sym typeface="Helvetica Neue"/>
              </a:defRPr>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a:endParaRPr/>
          </a:p>
        </p:txBody>
      </p:sp>
      <p:pic>
        <p:nvPicPr>
          <p:cNvPr id="96" name="Google Shape;96;p17" descr="White GSA letters inside of a square blue box with the words U.S. General Services Administration to the right of the blue box&#1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 y="0"/>
            <a:ext cx="5661201" cy="1324450"/>
          </a:xfrm>
          <a:prstGeom prst="rect">
            <a:avLst/>
          </a:prstGeom>
          <a:noFill/>
          <a:ln>
            <a:noFill/>
          </a:ln>
        </p:spPr>
      </p:pic>
      <p:sp>
        <p:nvSpPr>
          <p:cNvPr id="97" name="Google Shape;97;p17"/>
          <p:cNvSpPr txBox="1"/>
          <p:nvPr/>
        </p:nvSpPr>
        <p:spPr>
          <a:xfrm>
            <a:off x="182750" y="4883620"/>
            <a:ext cx="1053000" cy="33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1" u="none" strike="noStrike" cap="none">
                <a:solidFill>
                  <a:schemeClr val="lt1"/>
                </a:solidFill>
                <a:latin typeface="Helvetica Neue"/>
                <a:ea typeface="Helvetica Neue"/>
                <a:cs typeface="Helvetica Neue"/>
                <a:sym typeface="Helvetica Neue"/>
              </a:rPr>
              <a:t>Credit: DVIDS</a:t>
            </a:r>
            <a:endParaRPr sz="600" b="0" i="1" u="none" strike="noStrike" cap="none">
              <a:solidFill>
                <a:schemeClr val="lt1"/>
              </a:solidFill>
              <a:latin typeface="Helvetica Neue"/>
              <a:ea typeface="Helvetica Neue"/>
              <a:cs typeface="Helvetica Neue"/>
              <a:sym typeface="Helvetica Neue"/>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Section Break 3 1 1">
  <p:cSld name="SECTION_HEADER_1_1_2_1">
    <p:spTree>
      <p:nvGrpSpPr>
        <p:cNvPr id="1" name="Shape 982"/>
        <p:cNvGrpSpPr/>
        <p:nvPr/>
      </p:nvGrpSpPr>
      <p:grpSpPr>
        <a:xfrm>
          <a:off x="0" y="0"/>
          <a:ext cx="0" cy="0"/>
          <a:chOff x="0" y="0"/>
          <a:chExt cx="0" cy="0"/>
        </a:xfrm>
      </p:grpSpPr>
      <p:pic>
        <p:nvPicPr>
          <p:cNvPr id="983" name="Google Shape;983;p154" title="shutterstock_1365246356.jpe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9525" y="-22800"/>
            <a:ext cx="9253525" cy="5189098"/>
          </a:xfrm>
          <a:prstGeom prst="rect">
            <a:avLst/>
          </a:prstGeom>
          <a:noFill/>
          <a:ln>
            <a:noFill/>
          </a:ln>
        </p:spPr>
      </p:pic>
      <p:sp>
        <p:nvSpPr>
          <p:cNvPr id="984" name="Google Shape;984;p154"/>
          <p:cNvSpPr/>
          <p:nvPr/>
        </p:nvSpPr>
        <p:spPr>
          <a:xfrm>
            <a:off x="-132600" y="-22800"/>
            <a:ext cx="9324600" cy="52026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5" name="Google Shape;985;p15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Section Break 3 1 1 1">
  <p:cSld name="SECTION_HEADER_1_1_2_1_1">
    <p:spTree>
      <p:nvGrpSpPr>
        <p:cNvPr id="1" name="Shape 986"/>
        <p:cNvGrpSpPr/>
        <p:nvPr/>
      </p:nvGrpSpPr>
      <p:grpSpPr>
        <a:xfrm>
          <a:off x="0" y="0"/>
          <a:ext cx="0" cy="0"/>
          <a:chOff x="0" y="0"/>
          <a:chExt cx="0" cy="0"/>
        </a:xfrm>
      </p:grpSpPr>
      <p:pic>
        <p:nvPicPr>
          <p:cNvPr id="987" name="Google Shape;987;p155" title="contruction_shutterstock_638290864.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9525" y="-22800"/>
            <a:ext cx="9253524" cy="5189099"/>
          </a:xfrm>
          <a:prstGeom prst="rect">
            <a:avLst/>
          </a:prstGeom>
          <a:noFill/>
          <a:ln>
            <a:noFill/>
          </a:ln>
        </p:spPr>
      </p:pic>
      <p:sp>
        <p:nvSpPr>
          <p:cNvPr id="988" name="Google Shape;988;p155"/>
          <p:cNvSpPr/>
          <p:nvPr/>
        </p:nvSpPr>
        <p:spPr>
          <a:xfrm>
            <a:off x="-132600" y="-61775"/>
            <a:ext cx="9324600" cy="52416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9" name="Google Shape;989;p15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Section Break 3 1 1 1 1">
  <p:cSld name="SECTION_HEADER_1_1_2_1_1_1">
    <p:spTree>
      <p:nvGrpSpPr>
        <p:cNvPr id="1" name="Shape 990"/>
        <p:cNvGrpSpPr/>
        <p:nvPr/>
      </p:nvGrpSpPr>
      <p:grpSpPr>
        <a:xfrm>
          <a:off x="0" y="0"/>
          <a:ext cx="0" cy="0"/>
          <a:chOff x="0" y="0"/>
          <a:chExt cx="0" cy="0"/>
        </a:xfrm>
      </p:grpSpPr>
      <p:pic>
        <p:nvPicPr>
          <p:cNvPr id="991" name="Google Shape;991;p156" title="shutterstock_619632089.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9525" y="-22800"/>
            <a:ext cx="9253525" cy="5189098"/>
          </a:xfrm>
          <a:prstGeom prst="rect">
            <a:avLst/>
          </a:prstGeom>
          <a:noFill/>
          <a:ln>
            <a:noFill/>
          </a:ln>
        </p:spPr>
      </p:pic>
      <p:sp>
        <p:nvSpPr>
          <p:cNvPr id="992" name="Google Shape;992;p156"/>
          <p:cNvSpPr/>
          <p:nvPr/>
        </p:nvSpPr>
        <p:spPr>
          <a:xfrm>
            <a:off x="-132600" y="-22800"/>
            <a:ext cx="9324600" cy="52026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3" name="Google Shape;993;p15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Section Break 4">
  <p:cSld name="SECTION_HEADER_1_1_1">
    <p:bg>
      <p:bgPr>
        <a:solidFill>
          <a:schemeClr val="accent1"/>
        </a:solidFill>
        <a:effectLst/>
      </p:bgPr>
    </p:bg>
    <p:spTree>
      <p:nvGrpSpPr>
        <p:cNvPr id="1" name="Shape 994"/>
        <p:cNvGrpSpPr/>
        <p:nvPr/>
      </p:nvGrpSpPr>
      <p:grpSpPr>
        <a:xfrm>
          <a:off x="0" y="0"/>
          <a:ext cx="0" cy="0"/>
          <a:chOff x="0" y="0"/>
          <a:chExt cx="0" cy="0"/>
        </a:xfrm>
      </p:grpSpPr>
      <p:sp>
        <p:nvSpPr>
          <p:cNvPr id="995" name="Google Shape;995;p15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Info Slide 1">
  <p:cSld name="SECTION_HEADER_1_1_1_2">
    <p:bg>
      <p:bgPr>
        <a:solidFill>
          <a:schemeClr val="accent1"/>
        </a:solidFill>
        <a:effectLst/>
      </p:bgPr>
    </p:bg>
    <p:spTree>
      <p:nvGrpSpPr>
        <p:cNvPr id="1" name="Shape 996"/>
        <p:cNvGrpSpPr/>
        <p:nvPr/>
      </p:nvGrpSpPr>
      <p:grpSpPr>
        <a:xfrm>
          <a:off x="0" y="0"/>
          <a:ext cx="0" cy="0"/>
          <a:chOff x="0" y="0"/>
          <a:chExt cx="0" cy="0"/>
        </a:xfrm>
      </p:grpSpPr>
      <p:sp>
        <p:nvSpPr>
          <p:cNvPr id="997" name="Google Shape;997;p15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998" name="Google Shape;998;p158"/>
          <p:cNvGrpSpPr/>
          <p:nvPr/>
        </p:nvGrpSpPr>
        <p:grpSpPr>
          <a:xfrm>
            <a:off x="779363" y="944775"/>
            <a:ext cx="7782071" cy="3711300"/>
            <a:chOff x="779363" y="716175"/>
            <a:chExt cx="7782071" cy="3711300"/>
          </a:xfrm>
        </p:grpSpPr>
        <p:sp>
          <p:nvSpPr>
            <p:cNvPr id="999" name="Google Shape;999;p158"/>
            <p:cNvSpPr/>
            <p:nvPr/>
          </p:nvSpPr>
          <p:spPr>
            <a:xfrm>
              <a:off x="851234" y="716175"/>
              <a:ext cx="2415000" cy="3711300"/>
            </a:xfrm>
            <a:prstGeom prst="rect">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000" name="Google Shape;1000;p158"/>
            <p:cNvSpPr/>
            <p:nvPr/>
          </p:nvSpPr>
          <p:spPr>
            <a:xfrm>
              <a:off x="779363" y="769000"/>
              <a:ext cx="2436000" cy="2267400"/>
            </a:xfrm>
            <a:prstGeom prst="rect">
              <a:avLst/>
            </a:prstGeom>
            <a:solidFill>
              <a:schemeClr val="lt1"/>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001" name="Google Shape;1001;p158"/>
            <p:cNvSpPr/>
            <p:nvPr/>
          </p:nvSpPr>
          <p:spPr>
            <a:xfrm>
              <a:off x="916975" y="1420768"/>
              <a:ext cx="2158800" cy="5535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accent1"/>
                  </a:solidFill>
                  <a:latin typeface="Arial"/>
                  <a:ea typeface="Arial"/>
                  <a:cs typeface="Arial"/>
                  <a:sym typeface="Arial"/>
                </a:rPr>
                <a:t>Small header</a:t>
              </a:r>
              <a:endParaRPr sz="1200" b="0" i="0" u="none" strike="noStrike" cap="none">
                <a:solidFill>
                  <a:schemeClr val="accent1"/>
                </a:solidFill>
                <a:latin typeface="Arial"/>
                <a:ea typeface="Arial"/>
                <a:cs typeface="Arial"/>
                <a:sym typeface="Arial"/>
              </a:endParaRPr>
            </a:p>
          </p:txBody>
        </p:sp>
        <p:sp>
          <p:nvSpPr>
            <p:cNvPr id="1002" name="Google Shape;1002;p158"/>
            <p:cNvSpPr/>
            <p:nvPr/>
          </p:nvSpPr>
          <p:spPr>
            <a:xfrm>
              <a:off x="916975" y="1986639"/>
              <a:ext cx="2158800" cy="7554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800"/>
                <a:buFont typeface="Arial"/>
                <a:buNone/>
              </a:pPr>
              <a:r>
                <a:rPr lang="en" sz="800" b="0" i="0" u="none" strike="noStrike" cap="none">
                  <a:solidFill>
                    <a:schemeClr val="accent1"/>
                  </a:solidFill>
                  <a:latin typeface="Arial"/>
                  <a:ea typeface="Arial"/>
                  <a:cs typeface="Arial"/>
                  <a:sym typeface="Arial"/>
                </a:rPr>
                <a:t>Add text here on the master. </a:t>
              </a:r>
              <a:endParaRPr sz="800" b="0" i="0" u="none" strike="noStrike" cap="none">
                <a:solidFill>
                  <a:schemeClr val="accent1"/>
                </a:solidFill>
                <a:latin typeface="Arial"/>
                <a:ea typeface="Arial"/>
                <a:cs typeface="Arial"/>
                <a:sym typeface="Arial"/>
              </a:endParaRPr>
            </a:p>
          </p:txBody>
        </p:sp>
        <p:sp>
          <p:nvSpPr>
            <p:cNvPr id="1003" name="Google Shape;1003;p158"/>
            <p:cNvSpPr/>
            <p:nvPr/>
          </p:nvSpPr>
          <p:spPr>
            <a:xfrm>
              <a:off x="916889" y="886306"/>
              <a:ext cx="2158800" cy="6144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1076BC"/>
                  </a:solidFill>
                  <a:latin typeface="Arial"/>
                  <a:ea typeface="Arial"/>
                  <a:cs typeface="Arial"/>
                  <a:sym typeface="Arial"/>
                </a:rPr>
                <a:t>[header]</a:t>
              </a:r>
              <a:endParaRPr sz="2200" b="0" i="0" u="none" strike="noStrike" cap="none">
                <a:solidFill>
                  <a:srgbClr val="1076BC"/>
                </a:solidFill>
                <a:latin typeface="Arial"/>
                <a:ea typeface="Arial"/>
                <a:cs typeface="Arial"/>
                <a:sym typeface="Arial"/>
              </a:endParaRPr>
            </a:p>
          </p:txBody>
        </p:sp>
        <p:sp>
          <p:nvSpPr>
            <p:cNvPr id="1004" name="Google Shape;1004;p158"/>
            <p:cNvSpPr/>
            <p:nvPr/>
          </p:nvSpPr>
          <p:spPr>
            <a:xfrm rot="5400000">
              <a:off x="1809625" y="2954865"/>
              <a:ext cx="354300" cy="330900"/>
            </a:xfrm>
            <a:prstGeom prst="rightArrow">
              <a:avLst>
                <a:gd name="adj1" fmla="val 34239"/>
                <a:gd name="adj2" fmla="val 57035"/>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005" name="Google Shape;1005;p158"/>
            <p:cNvSpPr/>
            <p:nvPr/>
          </p:nvSpPr>
          <p:spPr>
            <a:xfrm>
              <a:off x="779462" y="3346075"/>
              <a:ext cx="2415000" cy="988200"/>
            </a:xfrm>
            <a:prstGeom prst="rect">
              <a:avLst/>
            </a:prstGeom>
            <a:noFill/>
            <a:ln>
              <a:noFill/>
            </a:ln>
          </p:spPr>
          <p:txBody>
            <a:bodyPr spcFirstLastPara="1" wrap="square" lIns="91425" tIns="91425" rIns="91425" bIns="91425" anchor="t" anchorCtr="0">
              <a:noAutofit/>
            </a:bodyPr>
            <a:lstStyle/>
            <a:p>
              <a:pPr marL="457200" marR="0" lvl="0" indent="-279400" algn="l" rtl="0">
                <a:lnSpc>
                  <a:spcPct val="115000"/>
                </a:lnSpc>
                <a:spcBef>
                  <a:spcPts val="0"/>
                </a:spcBef>
                <a:spcAft>
                  <a:spcPts val="0"/>
                </a:spcAft>
                <a:buClr>
                  <a:srgbClr val="FFFFFF"/>
                </a:buClr>
                <a:buSzPts val="800"/>
                <a:buFont typeface="Roboto"/>
                <a:buChar char="●"/>
              </a:pPr>
              <a:r>
                <a:rPr lang="en" sz="800" b="0" i="0" u="none" strike="noStrike" cap="none">
                  <a:solidFill>
                    <a:srgbClr val="FFFFFF"/>
                  </a:solidFill>
                  <a:latin typeface="Roboto"/>
                  <a:ea typeface="Roboto"/>
                  <a:cs typeface="Roboto"/>
                  <a:sym typeface="Roboto"/>
                </a:rPr>
                <a:t>x</a:t>
              </a:r>
              <a:endParaRPr sz="800" b="0" i="0" u="none" strike="noStrike" cap="none">
                <a:solidFill>
                  <a:srgbClr val="FFFFFF"/>
                </a:solidFill>
                <a:latin typeface="Roboto"/>
                <a:ea typeface="Roboto"/>
                <a:cs typeface="Roboto"/>
                <a:sym typeface="Roboto"/>
              </a:endParaRPr>
            </a:p>
            <a:p>
              <a:pPr marL="457200" marR="0" lvl="0" indent="-279400" algn="l" rtl="0">
                <a:lnSpc>
                  <a:spcPct val="115000"/>
                </a:lnSpc>
                <a:spcBef>
                  <a:spcPts val="0"/>
                </a:spcBef>
                <a:spcAft>
                  <a:spcPts val="0"/>
                </a:spcAft>
                <a:buClr>
                  <a:srgbClr val="FFFFFF"/>
                </a:buClr>
                <a:buSzPts val="800"/>
                <a:buFont typeface="Roboto"/>
                <a:buChar char="●"/>
              </a:pPr>
              <a:r>
                <a:rPr lang="en" sz="800" b="0" i="0" u="none" strike="noStrike" cap="none">
                  <a:solidFill>
                    <a:srgbClr val="FFFFFF"/>
                  </a:solidFill>
                  <a:latin typeface="Roboto"/>
                  <a:ea typeface="Roboto"/>
                  <a:cs typeface="Roboto"/>
                  <a:sym typeface="Roboto"/>
                </a:rPr>
                <a:t>x</a:t>
              </a:r>
              <a:endParaRPr sz="800" b="0" i="0" u="none" strike="noStrike" cap="none">
                <a:solidFill>
                  <a:srgbClr val="FFFFFF"/>
                </a:solidFill>
                <a:latin typeface="Roboto"/>
                <a:ea typeface="Roboto"/>
                <a:cs typeface="Roboto"/>
                <a:sym typeface="Roboto"/>
              </a:endParaRPr>
            </a:p>
            <a:p>
              <a:pPr marL="457200" marR="0" lvl="0" indent="-279400" algn="l" rtl="0">
                <a:lnSpc>
                  <a:spcPct val="115000"/>
                </a:lnSpc>
                <a:spcBef>
                  <a:spcPts val="0"/>
                </a:spcBef>
                <a:spcAft>
                  <a:spcPts val="0"/>
                </a:spcAft>
                <a:buClr>
                  <a:srgbClr val="FFFFFF"/>
                </a:buClr>
                <a:buSzPts val="800"/>
                <a:buFont typeface="Roboto"/>
                <a:buChar char="●"/>
              </a:pPr>
              <a:r>
                <a:rPr lang="en" sz="800" b="0" i="0" u="none" strike="noStrike" cap="none">
                  <a:solidFill>
                    <a:srgbClr val="FFFFFF"/>
                  </a:solidFill>
                  <a:latin typeface="Roboto"/>
                  <a:ea typeface="Roboto"/>
                  <a:cs typeface="Roboto"/>
                  <a:sym typeface="Roboto"/>
                </a:rPr>
                <a:t>x</a:t>
              </a:r>
              <a:endParaRPr sz="800" b="0" i="0" u="none" strike="noStrike" cap="none">
                <a:solidFill>
                  <a:srgbClr val="FFFFFF"/>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800"/>
                <a:buFont typeface="Arial"/>
                <a:buNone/>
              </a:pPr>
              <a:endParaRPr sz="800" b="0" i="0" u="none" strike="noStrike" cap="none">
                <a:solidFill>
                  <a:srgbClr val="FFFFFF"/>
                </a:solidFill>
                <a:latin typeface="Roboto"/>
                <a:ea typeface="Roboto"/>
                <a:cs typeface="Roboto"/>
                <a:sym typeface="Roboto"/>
              </a:endParaRPr>
            </a:p>
          </p:txBody>
        </p:sp>
        <p:sp>
          <p:nvSpPr>
            <p:cNvPr id="1006" name="Google Shape;1006;p158"/>
            <p:cNvSpPr/>
            <p:nvPr/>
          </p:nvSpPr>
          <p:spPr>
            <a:xfrm>
              <a:off x="3498834" y="716175"/>
              <a:ext cx="2415000" cy="3711300"/>
            </a:xfrm>
            <a:prstGeom prst="rect">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007" name="Google Shape;1007;p158"/>
            <p:cNvSpPr/>
            <p:nvPr/>
          </p:nvSpPr>
          <p:spPr>
            <a:xfrm>
              <a:off x="3426963" y="769000"/>
              <a:ext cx="2436000" cy="2267400"/>
            </a:xfrm>
            <a:prstGeom prst="rect">
              <a:avLst/>
            </a:prstGeom>
            <a:solidFill>
              <a:schemeClr val="lt1"/>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008" name="Google Shape;1008;p158"/>
            <p:cNvSpPr/>
            <p:nvPr/>
          </p:nvSpPr>
          <p:spPr>
            <a:xfrm>
              <a:off x="3564575" y="1420768"/>
              <a:ext cx="2158800" cy="5535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200" b="0" i="0" u="none" strike="noStrike" cap="none">
                  <a:solidFill>
                    <a:schemeClr val="accent1"/>
                  </a:solidFill>
                  <a:latin typeface="Arial"/>
                  <a:ea typeface="Arial"/>
                  <a:cs typeface="Arial"/>
                  <a:sym typeface="Arial"/>
                </a:rPr>
                <a:t>Small header</a:t>
              </a:r>
              <a:endParaRPr sz="1200" b="0" i="0" u="none" strike="noStrike" cap="none">
                <a:solidFill>
                  <a:schemeClr val="accent1"/>
                </a:solidFill>
                <a:latin typeface="Arial"/>
                <a:ea typeface="Arial"/>
                <a:cs typeface="Arial"/>
                <a:sym typeface="Arial"/>
              </a:endParaRPr>
            </a:p>
          </p:txBody>
        </p:sp>
        <p:sp>
          <p:nvSpPr>
            <p:cNvPr id="1009" name="Google Shape;1009;p158"/>
            <p:cNvSpPr/>
            <p:nvPr/>
          </p:nvSpPr>
          <p:spPr>
            <a:xfrm>
              <a:off x="3564575" y="1986639"/>
              <a:ext cx="2158800" cy="755400"/>
            </a:xfrm>
            <a:prstGeom prst="rect">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800" b="0" i="0" u="none" strike="noStrike" cap="none">
                  <a:solidFill>
                    <a:schemeClr val="accent1"/>
                  </a:solidFill>
                  <a:latin typeface="Arial"/>
                  <a:ea typeface="Arial"/>
                  <a:cs typeface="Arial"/>
                  <a:sym typeface="Arial"/>
                </a:rPr>
                <a:t>Add text here on the master.</a:t>
              </a:r>
              <a:endParaRPr sz="800" b="0" i="0" u="none" strike="noStrike" cap="none">
                <a:solidFill>
                  <a:schemeClr val="accent1"/>
                </a:solidFill>
                <a:latin typeface="Arial"/>
                <a:ea typeface="Arial"/>
                <a:cs typeface="Arial"/>
                <a:sym typeface="Arial"/>
              </a:endParaRPr>
            </a:p>
          </p:txBody>
        </p:sp>
        <p:sp>
          <p:nvSpPr>
            <p:cNvPr id="1010" name="Google Shape;1010;p158"/>
            <p:cNvSpPr/>
            <p:nvPr/>
          </p:nvSpPr>
          <p:spPr>
            <a:xfrm>
              <a:off x="3564489" y="886306"/>
              <a:ext cx="2158800" cy="6144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2200" b="1" i="0" u="none" strike="noStrike" cap="none">
                  <a:solidFill>
                    <a:srgbClr val="1076BC"/>
                  </a:solidFill>
                  <a:latin typeface="Arial"/>
                  <a:ea typeface="Arial"/>
                  <a:cs typeface="Arial"/>
                  <a:sym typeface="Arial"/>
                </a:rPr>
                <a:t>[header]</a:t>
              </a:r>
              <a:endParaRPr sz="2200" b="0" i="0" u="none" strike="noStrike" cap="none">
                <a:solidFill>
                  <a:srgbClr val="1076BC"/>
                </a:solidFill>
                <a:latin typeface="Arial"/>
                <a:ea typeface="Arial"/>
                <a:cs typeface="Arial"/>
                <a:sym typeface="Arial"/>
              </a:endParaRPr>
            </a:p>
          </p:txBody>
        </p:sp>
        <p:sp>
          <p:nvSpPr>
            <p:cNvPr id="1011" name="Google Shape;1011;p158"/>
            <p:cNvSpPr/>
            <p:nvPr/>
          </p:nvSpPr>
          <p:spPr>
            <a:xfrm rot="5400000">
              <a:off x="4457225" y="2954865"/>
              <a:ext cx="354300" cy="330900"/>
            </a:xfrm>
            <a:prstGeom prst="rightArrow">
              <a:avLst>
                <a:gd name="adj1" fmla="val 34239"/>
                <a:gd name="adj2" fmla="val 57035"/>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012" name="Google Shape;1012;p158"/>
            <p:cNvSpPr/>
            <p:nvPr/>
          </p:nvSpPr>
          <p:spPr>
            <a:xfrm>
              <a:off x="3427062" y="3346075"/>
              <a:ext cx="2415000" cy="988200"/>
            </a:xfrm>
            <a:prstGeom prst="rect">
              <a:avLst/>
            </a:prstGeom>
            <a:noFill/>
            <a:ln>
              <a:noFill/>
            </a:ln>
          </p:spPr>
          <p:txBody>
            <a:bodyPr spcFirstLastPara="1" wrap="square" lIns="91425" tIns="91425" rIns="91425" bIns="91425" anchor="t" anchorCtr="0">
              <a:noAutofit/>
            </a:bodyPr>
            <a:lstStyle/>
            <a:p>
              <a:pPr marL="457200" marR="0" lvl="0" indent="-279400" algn="l" rtl="0">
                <a:lnSpc>
                  <a:spcPct val="115000"/>
                </a:lnSpc>
                <a:spcBef>
                  <a:spcPts val="0"/>
                </a:spcBef>
                <a:spcAft>
                  <a:spcPts val="0"/>
                </a:spcAft>
                <a:buClr>
                  <a:srgbClr val="FFFFFF"/>
                </a:buClr>
                <a:buSzPts val="800"/>
                <a:buFont typeface="Roboto"/>
                <a:buChar char="●"/>
              </a:pPr>
              <a:r>
                <a:rPr lang="en" sz="800" b="0" i="0" u="none" strike="noStrike" cap="none">
                  <a:solidFill>
                    <a:srgbClr val="FFFFFF"/>
                  </a:solidFill>
                  <a:latin typeface="Roboto"/>
                  <a:ea typeface="Roboto"/>
                  <a:cs typeface="Roboto"/>
                  <a:sym typeface="Roboto"/>
                </a:rPr>
                <a:t>x</a:t>
              </a:r>
              <a:endParaRPr sz="800" b="0" i="0" u="none" strike="noStrike" cap="none">
                <a:solidFill>
                  <a:srgbClr val="FFFFFF"/>
                </a:solidFill>
                <a:latin typeface="Roboto"/>
                <a:ea typeface="Roboto"/>
                <a:cs typeface="Roboto"/>
                <a:sym typeface="Roboto"/>
              </a:endParaRPr>
            </a:p>
            <a:p>
              <a:pPr marL="457200" marR="0" lvl="0" indent="-279400" algn="l" rtl="0">
                <a:lnSpc>
                  <a:spcPct val="115000"/>
                </a:lnSpc>
                <a:spcBef>
                  <a:spcPts val="0"/>
                </a:spcBef>
                <a:spcAft>
                  <a:spcPts val="0"/>
                </a:spcAft>
                <a:buClr>
                  <a:srgbClr val="FFFFFF"/>
                </a:buClr>
                <a:buSzPts val="800"/>
                <a:buFont typeface="Roboto"/>
                <a:buChar char="●"/>
              </a:pPr>
              <a:r>
                <a:rPr lang="en" sz="800" b="0" i="0" u="none" strike="noStrike" cap="none">
                  <a:solidFill>
                    <a:srgbClr val="FFFFFF"/>
                  </a:solidFill>
                  <a:latin typeface="Roboto"/>
                  <a:ea typeface="Roboto"/>
                  <a:cs typeface="Roboto"/>
                  <a:sym typeface="Roboto"/>
                </a:rPr>
                <a:t>x</a:t>
              </a:r>
              <a:endParaRPr sz="800" b="0" i="0" u="none" strike="noStrike" cap="none">
                <a:solidFill>
                  <a:srgbClr val="FFFFFF"/>
                </a:solidFill>
                <a:latin typeface="Roboto"/>
                <a:ea typeface="Roboto"/>
                <a:cs typeface="Roboto"/>
                <a:sym typeface="Roboto"/>
              </a:endParaRPr>
            </a:p>
            <a:p>
              <a:pPr marL="457200" marR="0" lvl="0" indent="-279400" algn="l" rtl="0">
                <a:lnSpc>
                  <a:spcPct val="115000"/>
                </a:lnSpc>
                <a:spcBef>
                  <a:spcPts val="0"/>
                </a:spcBef>
                <a:spcAft>
                  <a:spcPts val="0"/>
                </a:spcAft>
                <a:buClr>
                  <a:srgbClr val="FFFFFF"/>
                </a:buClr>
                <a:buSzPts val="800"/>
                <a:buFont typeface="Roboto"/>
                <a:buChar char="●"/>
              </a:pPr>
              <a:r>
                <a:rPr lang="en" sz="800" b="0" i="0" u="none" strike="noStrike" cap="none">
                  <a:solidFill>
                    <a:srgbClr val="FFFFFF"/>
                  </a:solidFill>
                  <a:latin typeface="Roboto"/>
                  <a:ea typeface="Roboto"/>
                  <a:cs typeface="Roboto"/>
                  <a:sym typeface="Roboto"/>
                </a:rPr>
                <a:t>x</a:t>
              </a:r>
              <a:endParaRPr sz="800" b="0" i="0" u="none" strike="noStrike" cap="none">
                <a:solidFill>
                  <a:srgbClr val="FFFFFF"/>
                </a:solidFill>
                <a:latin typeface="Roboto"/>
                <a:ea typeface="Roboto"/>
                <a:cs typeface="Roboto"/>
                <a:sym typeface="Roboto"/>
              </a:endParaRPr>
            </a:p>
            <a:p>
              <a:pPr marL="457200" marR="0" lvl="0" indent="-279400" algn="l" rtl="0">
                <a:lnSpc>
                  <a:spcPct val="115000"/>
                </a:lnSpc>
                <a:spcBef>
                  <a:spcPts val="0"/>
                </a:spcBef>
                <a:spcAft>
                  <a:spcPts val="0"/>
                </a:spcAft>
                <a:buClr>
                  <a:srgbClr val="FFFFFF"/>
                </a:buClr>
                <a:buSzPts val="800"/>
                <a:buFont typeface="Roboto"/>
                <a:buChar char="●"/>
              </a:pPr>
              <a:r>
                <a:rPr lang="en" sz="800" b="0" i="0" u="none" strike="noStrike" cap="none">
                  <a:solidFill>
                    <a:srgbClr val="FFFFFF"/>
                  </a:solidFill>
                  <a:latin typeface="Roboto"/>
                  <a:ea typeface="Roboto"/>
                  <a:cs typeface="Roboto"/>
                  <a:sym typeface="Roboto"/>
                </a:rPr>
                <a:t>x</a:t>
              </a:r>
              <a:endParaRPr sz="800" b="0" i="0" u="none" strike="noStrike" cap="none">
                <a:solidFill>
                  <a:srgbClr val="FFFFFF"/>
                </a:solidFill>
                <a:latin typeface="Roboto"/>
                <a:ea typeface="Roboto"/>
                <a:cs typeface="Roboto"/>
                <a:sym typeface="Roboto"/>
              </a:endParaRPr>
            </a:p>
            <a:p>
              <a:pPr marL="457200" marR="0" lvl="0" indent="-279400" algn="l" rtl="0">
                <a:lnSpc>
                  <a:spcPct val="115000"/>
                </a:lnSpc>
                <a:spcBef>
                  <a:spcPts val="0"/>
                </a:spcBef>
                <a:spcAft>
                  <a:spcPts val="0"/>
                </a:spcAft>
                <a:buClr>
                  <a:srgbClr val="FFFFFF"/>
                </a:buClr>
                <a:buSzPts val="800"/>
                <a:buFont typeface="Roboto"/>
                <a:buChar char="●"/>
              </a:pPr>
              <a:r>
                <a:rPr lang="en" sz="800" b="0" i="0" u="none" strike="noStrike" cap="none">
                  <a:solidFill>
                    <a:srgbClr val="FFFFFF"/>
                  </a:solidFill>
                  <a:latin typeface="Roboto"/>
                  <a:ea typeface="Roboto"/>
                  <a:cs typeface="Roboto"/>
                  <a:sym typeface="Roboto"/>
                </a:rPr>
                <a:t>x</a:t>
              </a:r>
              <a:endParaRPr sz="800" b="0" i="0" u="none" strike="noStrike" cap="none">
                <a:solidFill>
                  <a:srgbClr val="FFFFFF"/>
                </a:solidFill>
                <a:latin typeface="Roboto"/>
                <a:ea typeface="Roboto"/>
                <a:cs typeface="Roboto"/>
                <a:sym typeface="Roboto"/>
              </a:endParaRPr>
            </a:p>
          </p:txBody>
        </p:sp>
        <p:sp>
          <p:nvSpPr>
            <p:cNvPr id="1013" name="Google Shape;1013;p158"/>
            <p:cNvSpPr/>
            <p:nvPr/>
          </p:nvSpPr>
          <p:spPr>
            <a:xfrm>
              <a:off x="6146434" y="716175"/>
              <a:ext cx="2415000" cy="3711300"/>
            </a:xfrm>
            <a:prstGeom prst="rect">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014" name="Google Shape;1014;p158"/>
            <p:cNvSpPr/>
            <p:nvPr/>
          </p:nvSpPr>
          <p:spPr>
            <a:xfrm>
              <a:off x="6074563" y="769000"/>
              <a:ext cx="2436000" cy="2267400"/>
            </a:xfrm>
            <a:prstGeom prst="rect">
              <a:avLst/>
            </a:prstGeom>
            <a:solidFill>
              <a:schemeClr val="lt1"/>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015" name="Google Shape;1015;p158"/>
            <p:cNvSpPr/>
            <p:nvPr/>
          </p:nvSpPr>
          <p:spPr>
            <a:xfrm>
              <a:off x="6212175" y="1420768"/>
              <a:ext cx="2158800" cy="5535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200" b="0" i="0" u="none" strike="noStrike" cap="none">
                  <a:solidFill>
                    <a:schemeClr val="accent1"/>
                  </a:solidFill>
                  <a:latin typeface="Arial"/>
                  <a:ea typeface="Arial"/>
                  <a:cs typeface="Arial"/>
                  <a:sym typeface="Arial"/>
                </a:rPr>
                <a:t>Small header</a:t>
              </a:r>
              <a:endParaRPr sz="1200" b="0" i="0" u="none" strike="noStrike" cap="none">
                <a:solidFill>
                  <a:schemeClr val="accent1"/>
                </a:solidFill>
                <a:latin typeface="Arial"/>
                <a:ea typeface="Arial"/>
                <a:cs typeface="Arial"/>
                <a:sym typeface="Arial"/>
              </a:endParaRPr>
            </a:p>
          </p:txBody>
        </p:sp>
        <p:sp>
          <p:nvSpPr>
            <p:cNvPr id="1016" name="Google Shape;1016;p158"/>
            <p:cNvSpPr/>
            <p:nvPr/>
          </p:nvSpPr>
          <p:spPr>
            <a:xfrm>
              <a:off x="6212175" y="1986639"/>
              <a:ext cx="2158800" cy="7554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800" b="0" i="0" u="none" strike="noStrike" cap="none">
                  <a:solidFill>
                    <a:schemeClr val="accent1"/>
                  </a:solidFill>
                  <a:latin typeface="Arial"/>
                  <a:ea typeface="Arial"/>
                  <a:cs typeface="Arial"/>
                  <a:sym typeface="Arial"/>
                </a:rPr>
                <a:t>Add text here on the master.</a:t>
              </a:r>
              <a:endParaRPr sz="800" b="0" i="0" u="none" strike="noStrike" cap="none">
                <a:solidFill>
                  <a:schemeClr val="accent1"/>
                </a:solidFill>
                <a:latin typeface="Arial"/>
                <a:ea typeface="Arial"/>
                <a:cs typeface="Arial"/>
                <a:sym typeface="Arial"/>
              </a:endParaRPr>
            </a:p>
          </p:txBody>
        </p:sp>
        <p:sp>
          <p:nvSpPr>
            <p:cNvPr id="1017" name="Google Shape;1017;p158"/>
            <p:cNvSpPr/>
            <p:nvPr/>
          </p:nvSpPr>
          <p:spPr>
            <a:xfrm>
              <a:off x="6212089" y="886306"/>
              <a:ext cx="2158800" cy="6144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2200" b="1" i="0" u="none" strike="noStrike" cap="none">
                  <a:solidFill>
                    <a:srgbClr val="1076BC"/>
                  </a:solidFill>
                  <a:latin typeface="Arial"/>
                  <a:ea typeface="Arial"/>
                  <a:cs typeface="Arial"/>
                  <a:sym typeface="Arial"/>
                </a:rPr>
                <a:t>[header]</a:t>
              </a:r>
              <a:endParaRPr sz="2200" b="0" i="0" u="none" strike="noStrike" cap="none">
                <a:solidFill>
                  <a:srgbClr val="1076BC"/>
                </a:solidFill>
                <a:latin typeface="Arial"/>
                <a:ea typeface="Arial"/>
                <a:cs typeface="Arial"/>
                <a:sym typeface="Arial"/>
              </a:endParaRPr>
            </a:p>
          </p:txBody>
        </p:sp>
        <p:sp>
          <p:nvSpPr>
            <p:cNvPr id="1018" name="Google Shape;1018;p158"/>
            <p:cNvSpPr/>
            <p:nvPr/>
          </p:nvSpPr>
          <p:spPr>
            <a:xfrm rot="5400000">
              <a:off x="7104825" y="2954865"/>
              <a:ext cx="354300" cy="330900"/>
            </a:xfrm>
            <a:prstGeom prst="rightArrow">
              <a:avLst>
                <a:gd name="adj1" fmla="val 34239"/>
                <a:gd name="adj2" fmla="val 57035"/>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019" name="Google Shape;1019;p158"/>
            <p:cNvSpPr/>
            <p:nvPr/>
          </p:nvSpPr>
          <p:spPr>
            <a:xfrm>
              <a:off x="6074662" y="3346075"/>
              <a:ext cx="2415000" cy="988200"/>
            </a:xfrm>
            <a:prstGeom prst="rect">
              <a:avLst/>
            </a:prstGeom>
            <a:noFill/>
            <a:ln>
              <a:noFill/>
            </a:ln>
          </p:spPr>
          <p:txBody>
            <a:bodyPr spcFirstLastPara="1" wrap="square" lIns="91425" tIns="91425" rIns="91425" bIns="91425" anchor="t" anchorCtr="0">
              <a:noAutofit/>
            </a:bodyPr>
            <a:lstStyle/>
            <a:p>
              <a:pPr marL="457200" marR="0" lvl="0" indent="-279400" algn="l" rtl="0">
                <a:lnSpc>
                  <a:spcPct val="115000"/>
                </a:lnSpc>
                <a:spcBef>
                  <a:spcPts val="0"/>
                </a:spcBef>
                <a:spcAft>
                  <a:spcPts val="0"/>
                </a:spcAft>
                <a:buClr>
                  <a:srgbClr val="FFFFFF"/>
                </a:buClr>
                <a:buSzPts val="800"/>
                <a:buFont typeface="Roboto"/>
                <a:buChar char="●"/>
              </a:pPr>
              <a:r>
                <a:rPr lang="en" sz="800" b="0" i="0" u="none" strike="noStrike" cap="none">
                  <a:solidFill>
                    <a:srgbClr val="FFFFFF"/>
                  </a:solidFill>
                  <a:latin typeface="Roboto"/>
                  <a:ea typeface="Roboto"/>
                  <a:cs typeface="Roboto"/>
                  <a:sym typeface="Roboto"/>
                </a:rPr>
                <a:t>x </a:t>
              </a:r>
              <a:endParaRPr sz="800" b="0" i="0" u="none" strike="noStrike" cap="none">
                <a:solidFill>
                  <a:srgbClr val="FFFFFF"/>
                </a:solidFill>
                <a:latin typeface="Roboto"/>
                <a:ea typeface="Roboto"/>
                <a:cs typeface="Roboto"/>
                <a:sym typeface="Roboto"/>
              </a:endParaRPr>
            </a:p>
            <a:p>
              <a:pPr marL="457200" marR="0" lvl="0" indent="-279400" algn="l" rtl="0">
                <a:lnSpc>
                  <a:spcPct val="115000"/>
                </a:lnSpc>
                <a:spcBef>
                  <a:spcPts val="0"/>
                </a:spcBef>
                <a:spcAft>
                  <a:spcPts val="0"/>
                </a:spcAft>
                <a:buClr>
                  <a:srgbClr val="FFFFFF"/>
                </a:buClr>
                <a:buSzPts val="800"/>
                <a:buFont typeface="Roboto"/>
                <a:buChar char="●"/>
              </a:pPr>
              <a:r>
                <a:rPr lang="en" sz="800" b="0" i="0" u="none" strike="noStrike" cap="none">
                  <a:solidFill>
                    <a:srgbClr val="FFFFFF"/>
                  </a:solidFill>
                  <a:latin typeface="Roboto"/>
                  <a:ea typeface="Roboto"/>
                  <a:cs typeface="Roboto"/>
                  <a:sym typeface="Roboto"/>
                </a:rPr>
                <a:t>x</a:t>
              </a:r>
              <a:endParaRPr sz="800" b="0" i="0" u="none" strike="noStrike" cap="none">
                <a:solidFill>
                  <a:srgbClr val="FFFFFF"/>
                </a:solidFill>
                <a:latin typeface="Roboto"/>
                <a:ea typeface="Roboto"/>
                <a:cs typeface="Roboto"/>
                <a:sym typeface="Roboto"/>
              </a:endParaRPr>
            </a:p>
            <a:p>
              <a:pPr marL="457200" marR="0" lvl="0" indent="-279400" algn="l" rtl="0">
                <a:lnSpc>
                  <a:spcPct val="115000"/>
                </a:lnSpc>
                <a:spcBef>
                  <a:spcPts val="0"/>
                </a:spcBef>
                <a:spcAft>
                  <a:spcPts val="0"/>
                </a:spcAft>
                <a:buClr>
                  <a:srgbClr val="FFFFFF"/>
                </a:buClr>
                <a:buSzPts val="800"/>
                <a:buFont typeface="Roboto"/>
                <a:buChar char="●"/>
              </a:pPr>
              <a:r>
                <a:rPr lang="en" sz="800" b="0" i="0" u="none" strike="noStrike" cap="none">
                  <a:solidFill>
                    <a:srgbClr val="FFFFFF"/>
                  </a:solidFill>
                  <a:latin typeface="Roboto"/>
                  <a:ea typeface="Roboto"/>
                  <a:cs typeface="Roboto"/>
                  <a:sym typeface="Roboto"/>
                </a:rPr>
                <a:t>x</a:t>
              </a:r>
              <a:endParaRPr sz="800" b="0" i="0" u="none" strike="noStrike" cap="none">
                <a:solidFill>
                  <a:srgbClr val="FFFFFF"/>
                </a:solidFill>
                <a:latin typeface="Roboto"/>
                <a:ea typeface="Roboto"/>
                <a:cs typeface="Roboto"/>
                <a:sym typeface="Roboto"/>
              </a:endParaRPr>
            </a:p>
            <a:p>
              <a:pPr marL="457200" marR="0" lvl="0" indent="-279400" algn="l" rtl="0">
                <a:lnSpc>
                  <a:spcPct val="115000"/>
                </a:lnSpc>
                <a:spcBef>
                  <a:spcPts val="0"/>
                </a:spcBef>
                <a:spcAft>
                  <a:spcPts val="0"/>
                </a:spcAft>
                <a:buClr>
                  <a:srgbClr val="FFFFFF"/>
                </a:buClr>
                <a:buSzPts val="800"/>
                <a:buFont typeface="Roboto"/>
                <a:buChar char="●"/>
              </a:pPr>
              <a:r>
                <a:rPr lang="en" sz="800" b="0" i="0" u="none" strike="noStrike" cap="none">
                  <a:solidFill>
                    <a:srgbClr val="FFFFFF"/>
                  </a:solidFill>
                  <a:latin typeface="Roboto"/>
                  <a:ea typeface="Roboto"/>
                  <a:cs typeface="Roboto"/>
                  <a:sym typeface="Roboto"/>
                </a:rPr>
                <a:t>x</a:t>
              </a:r>
              <a:endParaRPr sz="800" b="0" i="0" u="none" strike="noStrike" cap="none">
                <a:solidFill>
                  <a:srgbClr val="FFFFFF"/>
                </a:solidFill>
                <a:latin typeface="Roboto"/>
                <a:ea typeface="Roboto"/>
                <a:cs typeface="Roboto"/>
                <a:sym typeface="Roboto"/>
              </a:endParaRPr>
            </a:p>
          </p:txBody>
        </p:sp>
      </p:grpSp>
      <p:sp>
        <p:nvSpPr>
          <p:cNvPr id="1020" name="Google Shape;1020;p158"/>
          <p:cNvSpPr txBox="1"/>
          <p:nvPr/>
        </p:nvSpPr>
        <p:spPr>
          <a:xfrm>
            <a:off x="329450" y="271500"/>
            <a:ext cx="8232000" cy="585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en" sz="2600" b="0" i="0" u="none" strike="noStrike" cap="none">
                <a:solidFill>
                  <a:schemeClr val="lt1"/>
                </a:solidFill>
                <a:latin typeface="Arial"/>
                <a:ea typeface="Arial"/>
                <a:cs typeface="Arial"/>
                <a:sym typeface="Arial"/>
              </a:rPr>
              <a:t>[Add header]</a:t>
            </a:r>
            <a:endParaRPr sz="26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Info Slide">
  <p:cSld name="SECTION_HEADER_1_1_1_2_1_1">
    <p:bg>
      <p:bgPr>
        <a:solidFill>
          <a:schemeClr val="accent1"/>
        </a:solidFill>
        <a:effectLst/>
      </p:bgPr>
    </p:bg>
    <p:spTree>
      <p:nvGrpSpPr>
        <p:cNvPr id="1" name="Shape 1021"/>
        <p:cNvGrpSpPr/>
        <p:nvPr/>
      </p:nvGrpSpPr>
      <p:grpSpPr>
        <a:xfrm>
          <a:off x="0" y="0"/>
          <a:ext cx="0" cy="0"/>
          <a:chOff x="0" y="0"/>
          <a:chExt cx="0" cy="0"/>
        </a:xfrm>
      </p:grpSpPr>
      <p:sp>
        <p:nvSpPr>
          <p:cNvPr id="1022" name="Google Shape;1022;p15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023" name="Google Shape;1023;p159"/>
          <p:cNvSpPr txBox="1"/>
          <p:nvPr/>
        </p:nvSpPr>
        <p:spPr>
          <a:xfrm>
            <a:off x="329450" y="271500"/>
            <a:ext cx="8232000" cy="585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en" sz="2600" b="0" i="0" u="none" strike="noStrike" cap="none">
                <a:solidFill>
                  <a:schemeClr val="lt1"/>
                </a:solidFill>
                <a:latin typeface="Arial"/>
                <a:ea typeface="Arial"/>
                <a:cs typeface="Arial"/>
                <a:sym typeface="Arial"/>
              </a:rPr>
              <a:t>Title</a:t>
            </a:r>
            <a:endParaRPr sz="2600" b="0" i="0" u="none" strike="noStrike" cap="none">
              <a:solidFill>
                <a:schemeClr val="lt1"/>
              </a:solidFill>
              <a:latin typeface="Arial"/>
              <a:ea typeface="Arial"/>
              <a:cs typeface="Arial"/>
              <a:sym typeface="Arial"/>
            </a:endParaRPr>
          </a:p>
        </p:txBody>
      </p:sp>
      <p:grpSp>
        <p:nvGrpSpPr>
          <p:cNvPr id="1024" name="Google Shape;1024;p159"/>
          <p:cNvGrpSpPr/>
          <p:nvPr/>
        </p:nvGrpSpPr>
        <p:grpSpPr>
          <a:xfrm>
            <a:off x="1794363" y="894444"/>
            <a:ext cx="5457475" cy="692487"/>
            <a:chOff x="902925" y="6028013"/>
            <a:chExt cx="5457475" cy="692487"/>
          </a:xfrm>
        </p:grpSpPr>
        <p:grpSp>
          <p:nvGrpSpPr>
            <p:cNvPr id="1025" name="Google Shape;1025;p159"/>
            <p:cNvGrpSpPr/>
            <p:nvPr/>
          </p:nvGrpSpPr>
          <p:grpSpPr>
            <a:xfrm>
              <a:off x="902925" y="6078800"/>
              <a:ext cx="640200" cy="641700"/>
              <a:chOff x="902925" y="6091925"/>
              <a:chExt cx="640200" cy="641700"/>
            </a:xfrm>
          </p:grpSpPr>
          <p:sp>
            <p:nvSpPr>
              <p:cNvPr id="1026" name="Google Shape;1026;p159"/>
              <p:cNvSpPr/>
              <p:nvPr/>
            </p:nvSpPr>
            <p:spPr>
              <a:xfrm>
                <a:off x="902925" y="6091925"/>
                <a:ext cx="640200" cy="641700"/>
              </a:xfrm>
              <a:prstGeom prst="ellipse">
                <a:avLst/>
              </a:prstGeom>
              <a:solidFill>
                <a:srgbClr val="0050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27" name="Google Shape;1027;p159"/>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980700" y="6188648"/>
                <a:ext cx="484623" cy="448263"/>
              </a:xfrm>
              <a:prstGeom prst="rect">
                <a:avLst/>
              </a:prstGeom>
              <a:noFill/>
              <a:ln>
                <a:noFill/>
              </a:ln>
            </p:spPr>
          </p:pic>
        </p:grpSp>
        <p:sp>
          <p:nvSpPr>
            <p:cNvPr id="1028" name="Google Shape;1028;p159"/>
            <p:cNvSpPr txBox="1"/>
            <p:nvPr/>
          </p:nvSpPr>
          <p:spPr>
            <a:xfrm>
              <a:off x="1778800" y="6028013"/>
              <a:ext cx="4581600" cy="585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EAE565"/>
                  </a:solidFill>
                  <a:latin typeface="Arial"/>
                  <a:ea typeface="Arial"/>
                  <a:cs typeface="Arial"/>
                  <a:sym typeface="Arial"/>
                </a:rPr>
                <a:t>Headline</a:t>
              </a:r>
              <a:endParaRPr sz="1400" b="1" i="0" u="none" strike="noStrike" cap="none">
                <a:solidFill>
                  <a:srgbClr val="EAE565"/>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Arial"/>
                  <a:ea typeface="Arial"/>
                  <a:cs typeface="Arial"/>
                  <a:sym typeface="Arial"/>
                </a:rPr>
                <a:t>XXXXXXX</a:t>
              </a:r>
              <a:endParaRPr sz="1200" b="0" i="0" u="none" strike="noStrike" cap="none">
                <a:solidFill>
                  <a:schemeClr val="lt1"/>
                </a:solidFill>
                <a:latin typeface="Arial"/>
                <a:ea typeface="Arial"/>
                <a:cs typeface="Arial"/>
                <a:sym typeface="Arial"/>
              </a:endParaRPr>
            </a:p>
          </p:txBody>
        </p:sp>
      </p:grpSp>
      <p:grpSp>
        <p:nvGrpSpPr>
          <p:cNvPr id="1029" name="Google Shape;1029;p159"/>
          <p:cNvGrpSpPr/>
          <p:nvPr/>
        </p:nvGrpSpPr>
        <p:grpSpPr>
          <a:xfrm>
            <a:off x="1794363" y="1562631"/>
            <a:ext cx="5457475" cy="751806"/>
            <a:chOff x="902925" y="6704300"/>
            <a:chExt cx="5457475" cy="751806"/>
          </a:xfrm>
        </p:grpSpPr>
        <p:grpSp>
          <p:nvGrpSpPr>
            <p:cNvPr id="1030" name="Google Shape;1030;p159"/>
            <p:cNvGrpSpPr/>
            <p:nvPr/>
          </p:nvGrpSpPr>
          <p:grpSpPr>
            <a:xfrm>
              <a:off x="902925" y="6814406"/>
              <a:ext cx="640200" cy="641700"/>
              <a:chOff x="902925" y="6768206"/>
              <a:chExt cx="640200" cy="641700"/>
            </a:xfrm>
          </p:grpSpPr>
          <p:sp>
            <p:nvSpPr>
              <p:cNvPr id="1031" name="Google Shape;1031;p159"/>
              <p:cNvSpPr/>
              <p:nvPr/>
            </p:nvSpPr>
            <p:spPr>
              <a:xfrm>
                <a:off x="902925" y="6768206"/>
                <a:ext cx="640200" cy="641700"/>
              </a:xfrm>
              <a:prstGeom prst="ellipse">
                <a:avLst/>
              </a:prstGeom>
              <a:solidFill>
                <a:srgbClr val="0050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32" name="Google Shape;1032;p159"/>
              <p:cNvPicPr preferRelativeResize="0"/>
              <p:nvPr/>
            </p:nvPicPr>
            <p:blipFill rotWithShape="1">
              <a:blip r:embed="rId3" cstate="email">
                <a:alphaModFix/>
                <a:extLst>
                  <a:ext uri="{28A0092B-C50C-407E-A947-70E740481C1C}">
                    <a14:useLocalDpi xmlns:a14="http://schemas.microsoft.com/office/drawing/2010/main"/>
                  </a:ext>
                </a:extLst>
              </a:blip>
              <a:srcRect b="-13373"/>
              <a:stretch/>
            </p:blipFill>
            <p:spPr>
              <a:xfrm>
                <a:off x="980725" y="6846725"/>
                <a:ext cx="484623" cy="484649"/>
              </a:xfrm>
              <a:prstGeom prst="rect">
                <a:avLst/>
              </a:prstGeom>
              <a:noFill/>
              <a:ln>
                <a:noFill/>
              </a:ln>
            </p:spPr>
          </p:pic>
        </p:grpSp>
        <p:sp>
          <p:nvSpPr>
            <p:cNvPr id="1033" name="Google Shape;1033;p159"/>
            <p:cNvSpPr txBox="1"/>
            <p:nvPr/>
          </p:nvSpPr>
          <p:spPr>
            <a:xfrm>
              <a:off x="1778800" y="6704300"/>
              <a:ext cx="4581600" cy="585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400" b="1" i="0" u="none" strike="noStrike" cap="none">
                  <a:solidFill>
                    <a:srgbClr val="EAE565"/>
                  </a:solidFill>
                  <a:latin typeface="Arial"/>
                  <a:ea typeface="Arial"/>
                  <a:cs typeface="Arial"/>
                  <a:sym typeface="Arial"/>
                </a:rPr>
                <a:t>Headline</a:t>
              </a:r>
              <a:endParaRPr sz="1400" b="1" i="0" u="none" strike="noStrike" cap="none">
                <a:solidFill>
                  <a:srgbClr val="EAE565"/>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 sz="1200" b="0" i="0" u="none" strike="noStrike" cap="none">
                  <a:solidFill>
                    <a:schemeClr val="lt1"/>
                  </a:solidFill>
                  <a:latin typeface="Arial"/>
                  <a:ea typeface="Arial"/>
                  <a:cs typeface="Arial"/>
                  <a:sym typeface="Arial"/>
                </a:rPr>
                <a:t>XXXXXXX</a:t>
              </a:r>
              <a:endParaRPr sz="1400" b="1" i="0" u="none" strike="noStrike" cap="none">
                <a:solidFill>
                  <a:srgbClr val="F7941E"/>
                </a:solidFill>
                <a:latin typeface="Arial"/>
                <a:ea typeface="Arial"/>
                <a:cs typeface="Arial"/>
                <a:sym typeface="Arial"/>
              </a:endParaRPr>
            </a:p>
          </p:txBody>
        </p:sp>
      </p:grpSp>
      <p:grpSp>
        <p:nvGrpSpPr>
          <p:cNvPr id="1034" name="Google Shape;1034;p159"/>
          <p:cNvGrpSpPr/>
          <p:nvPr/>
        </p:nvGrpSpPr>
        <p:grpSpPr>
          <a:xfrm>
            <a:off x="1794363" y="2230806"/>
            <a:ext cx="5555275" cy="798011"/>
            <a:chOff x="902925" y="7380575"/>
            <a:chExt cx="5555275" cy="798011"/>
          </a:xfrm>
        </p:grpSpPr>
        <p:grpSp>
          <p:nvGrpSpPr>
            <p:cNvPr id="1035" name="Google Shape;1035;p159"/>
            <p:cNvGrpSpPr/>
            <p:nvPr/>
          </p:nvGrpSpPr>
          <p:grpSpPr>
            <a:xfrm>
              <a:off x="902925" y="7536886"/>
              <a:ext cx="640200" cy="641700"/>
              <a:chOff x="902925" y="7444486"/>
              <a:chExt cx="640200" cy="641700"/>
            </a:xfrm>
          </p:grpSpPr>
          <p:sp>
            <p:nvSpPr>
              <p:cNvPr id="1036" name="Google Shape;1036;p159"/>
              <p:cNvSpPr/>
              <p:nvPr/>
            </p:nvSpPr>
            <p:spPr>
              <a:xfrm>
                <a:off x="902925" y="7444486"/>
                <a:ext cx="640200" cy="641700"/>
              </a:xfrm>
              <a:prstGeom prst="ellipse">
                <a:avLst/>
              </a:prstGeom>
              <a:solidFill>
                <a:srgbClr val="0050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37" name="Google Shape;1037;p159"/>
              <p:cNvPicPr preferRelativeResize="0"/>
              <p:nvPr/>
            </p:nvPicPr>
            <p:blipFill rotWithShape="1">
              <a:blip r:embed="rId4" cstate="email">
                <a:alphaModFix/>
                <a:extLst>
                  <a:ext uri="{28A0092B-C50C-407E-A947-70E740481C1C}">
                    <a14:useLocalDpi xmlns:a14="http://schemas.microsoft.com/office/drawing/2010/main"/>
                  </a:ext>
                </a:extLst>
              </a:blip>
              <a:srcRect l="-13364"/>
              <a:stretch/>
            </p:blipFill>
            <p:spPr>
              <a:xfrm>
                <a:off x="980700" y="7523007"/>
                <a:ext cx="484634" cy="484631"/>
              </a:xfrm>
              <a:prstGeom prst="rect">
                <a:avLst/>
              </a:prstGeom>
              <a:noFill/>
              <a:ln>
                <a:noFill/>
              </a:ln>
            </p:spPr>
          </p:pic>
        </p:grpSp>
        <p:sp>
          <p:nvSpPr>
            <p:cNvPr id="1038" name="Google Shape;1038;p159"/>
            <p:cNvSpPr txBox="1"/>
            <p:nvPr/>
          </p:nvSpPr>
          <p:spPr>
            <a:xfrm>
              <a:off x="1778800" y="7380575"/>
              <a:ext cx="4679400" cy="585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400" b="1" i="0" u="none" strike="noStrike" cap="none">
                  <a:solidFill>
                    <a:srgbClr val="EAE565"/>
                  </a:solidFill>
                  <a:latin typeface="Arial"/>
                  <a:ea typeface="Arial"/>
                  <a:cs typeface="Arial"/>
                  <a:sym typeface="Arial"/>
                </a:rPr>
                <a:t>Headline</a:t>
              </a:r>
              <a:endParaRPr sz="1400" b="1" i="0" u="none" strike="noStrike" cap="none">
                <a:solidFill>
                  <a:srgbClr val="EAE565"/>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Arial"/>
                  <a:ea typeface="Arial"/>
                  <a:cs typeface="Arial"/>
                  <a:sym typeface="Arial"/>
                </a:rPr>
                <a:t>XXXXXXXsucceed.</a:t>
              </a:r>
              <a:endParaRPr sz="1200" b="0" i="0" u="none" strike="noStrike" cap="none">
                <a:solidFill>
                  <a:schemeClr val="lt1"/>
                </a:solidFill>
                <a:latin typeface="Arial"/>
                <a:ea typeface="Arial"/>
                <a:cs typeface="Arial"/>
                <a:sym typeface="Arial"/>
              </a:endParaRPr>
            </a:p>
          </p:txBody>
        </p:sp>
      </p:grpSp>
      <p:grpSp>
        <p:nvGrpSpPr>
          <p:cNvPr id="1039" name="Google Shape;1039;p159"/>
          <p:cNvGrpSpPr/>
          <p:nvPr/>
        </p:nvGrpSpPr>
        <p:grpSpPr>
          <a:xfrm>
            <a:off x="1794363" y="3083781"/>
            <a:ext cx="5457475" cy="751802"/>
            <a:chOff x="902925" y="8056850"/>
            <a:chExt cx="5457475" cy="751802"/>
          </a:xfrm>
        </p:grpSpPr>
        <p:grpSp>
          <p:nvGrpSpPr>
            <p:cNvPr id="1040" name="Google Shape;1040;p159"/>
            <p:cNvGrpSpPr/>
            <p:nvPr/>
          </p:nvGrpSpPr>
          <p:grpSpPr>
            <a:xfrm>
              <a:off x="902925" y="8166952"/>
              <a:ext cx="640200" cy="641700"/>
              <a:chOff x="902925" y="8120752"/>
              <a:chExt cx="640200" cy="641700"/>
            </a:xfrm>
          </p:grpSpPr>
          <p:sp>
            <p:nvSpPr>
              <p:cNvPr id="1041" name="Google Shape;1041;p159"/>
              <p:cNvSpPr/>
              <p:nvPr/>
            </p:nvSpPr>
            <p:spPr>
              <a:xfrm>
                <a:off x="902925" y="8120752"/>
                <a:ext cx="640200" cy="641700"/>
              </a:xfrm>
              <a:prstGeom prst="ellipse">
                <a:avLst/>
              </a:prstGeom>
              <a:solidFill>
                <a:srgbClr val="0050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42" name="Google Shape;1042;p159"/>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980725" y="8160020"/>
                <a:ext cx="484634" cy="484631"/>
              </a:xfrm>
              <a:prstGeom prst="rect">
                <a:avLst/>
              </a:prstGeom>
              <a:noFill/>
              <a:ln>
                <a:noFill/>
              </a:ln>
            </p:spPr>
          </p:pic>
        </p:grpSp>
        <p:sp>
          <p:nvSpPr>
            <p:cNvPr id="1043" name="Google Shape;1043;p159"/>
            <p:cNvSpPr txBox="1"/>
            <p:nvPr/>
          </p:nvSpPr>
          <p:spPr>
            <a:xfrm>
              <a:off x="1778800" y="8056850"/>
              <a:ext cx="4581600" cy="585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400" b="1" i="0" u="none" strike="noStrike" cap="none">
                  <a:solidFill>
                    <a:srgbClr val="EAE565"/>
                  </a:solidFill>
                  <a:latin typeface="Arial"/>
                  <a:ea typeface="Arial"/>
                  <a:cs typeface="Arial"/>
                  <a:sym typeface="Arial"/>
                </a:rPr>
                <a:t>Headline</a:t>
              </a:r>
              <a:endParaRPr sz="1400" b="1" i="0" u="none" strike="noStrike" cap="none">
                <a:solidFill>
                  <a:srgbClr val="EAE565"/>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 sz="1200" b="0" i="0" u="none" strike="noStrike" cap="none">
                  <a:solidFill>
                    <a:schemeClr val="lt1"/>
                  </a:solidFill>
                  <a:latin typeface="Arial"/>
                  <a:ea typeface="Arial"/>
                  <a:cs typeface="Arial"/>
                  <a:sym typeface="Arial"/>
                </a:rPr>
                <a:t>XXXXXXX</a:t>
              </a:r>
              <a:endParaRPr sz="1400" b="1" i="0" u="none" strike="noStrike" cap="none">
                <a:solidFill>
                  <a:srgbClr val="F7941E"/>
                </a:solidFill>
                <a:latin typeface="Arial"/>
                <a:ea typeface="Arial"/>
                <a:cs typeface="Arial"/>
                <a:sym typeface="Arial"/>
              </a:endParaRPr>
            </a:p>
          </p:txBody>
        </p:sp>
      </p:grpSp>
      <p:grpSp>
        <p:nvGrpSpPr>
          <p:cNvPr id="1044" name="Google Shape;1044;p159"/>
          <p:cNvGrpSpPr/>
          <p:nvPr/>
        </p:nvGrpSpPr>
        <p:grpSpPr>
          <a:xfrm>
            <a:off x="1794363" y="3751956"/>
            <a:ext cx="5457475" cy="798007"/>
            <a:chOff x="902925" y="8733125"/>
            <a:chExt cx="5457475" cy="798007"/>
          </a:xfrm>
        </p:grpSpPr>
        <p:grpSp>
          <p:nvGrpSpPr>
            <p:cNvPr id="1045" name="Google Shape;1045;p159"/>
            <p:cNvGrpSpPr/>
            <p:nvPr/>
          </p:nvGrpSpPr>
          <p:grpSpPr>
            <a:xfrm>
              <a:off x="902925" y="8889432"/>
              <a:ext cx="640200" cy="641700"/>
              <a:chOff x="902925" y="8797032"/>
              <a:chExt cx="640200" cy="641700"/>
            </a:xfrm>
          </p:grpSpPr>
          <p:sp>
            <p:nvSpPr>
              <p:cNvPr id="1046" name="Google Shape;1046;p159"/>
              <p:cNvSpPr/>
              <p:nvPr/>
            </p:nvSpPr>
            <p:spPr>
              <a:xfrm>
                <a:off x="902925" y="8797032"/>
                <a:ext cx="640200" cy="641700"/>
              </a:xfrm>
              <a:prstGeom prst="ellipse">
                <a:avLst/>
              </a:prstGeom>
              <a:solidFill>
                <a:srgbClr val="0050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47" name="Google Shape;1047;p159"/>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980700" y="8875557"/>
                <a:ext cx="484634" cy="484631"/>
              </a:xfrm>
              <a:prstGeom prst="rect">
                <a:avLst/>
              </a:prstGeom>
              <a:noFill/>
              <a:ln>
                <a:noFill/>
              </a:ln>
            </p:spPr>
          </p:pic>
        </p:grpSp>
        <p:sp>
          <p:nvSpPr>
            <p:cNvPr id="1048" name="Google Shape;1048;p159"/>
            <p:cNvSpPr txBox="1"/>
            <p:nvPr/>
          </p:nvSpPr>
          <p:spPr>
            <a:xfrm>
              <a:off x="1778800" y="8733125"/>
              <a:ext cx="4581600" cy="585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400" b="1" i="0" u="none" strike="noStrike" cap="none">
                  <a:solidFill>
                    <a:srgbClr val="EAE565"/>
                  </a:solidFill>
                  <a:latin typeface="Arial"/>
                  <a:ea typeface="Arial"/>
                  <a:cs typeface="Arial"/>
                  <a:sym typeface="Arial"/>
                </a:rPr>
                <a:t>Headline</a:t>
              </a:r>
              <a:endParaRPr sz="1400" b="1" i="0" u="none" strike="noStrike" cap="none">
                <a:solidFill>
                  <a:srgbClr val="EAE565"/>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 sz="1200" b="0" i="0" u="none" strike="noStrike" cap="none">
                  <a:solidFill>
                    <a:schemeClr val="lt1"/>
                  </a:solidFill>
                  <a:latin typeface="Arial"/>
                  <a:ea typeface="Arial"/>
                  <a:cs typeface="Arial"/>
                  <a:sym typeface="Arial"/>
                </a:rPr>
                <a:t>XXXXXXX</a:t>
              </a:r>
              <a:endParaRPr sz="1400" b="1" i="0" u="none" strike="noStrike" cap="none">
                <a:solidFill>
                  <a:srgbClr val="F7941E"/>
                </a:solidFill>
                <a:latin typeface="Arial"/>
                <a:ea typeface="Arial"/>
                <a:cs typeface="Arial"/>
                <a:sym typeface="Arial"/>
              </a:endParaRPr>
            </a:p>
          </p:txBody>
        </p:sp>
      </p:gr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Section Break 1 - Lighter Blue">
  <p:cSld name="SECTION_HEADER_1_1_1_1">
    <p:bg>
      <p:bgPr>
        <a:solidFill>
          <a:srgbClr val="0095DA"/>
        </a:solidFill>
        <a:effectLst/>
      </p:bgPr>
    </p:bg>
    <p:spTree>
      <p:nvGrpSpPr>
        <p:cNvPr id="1" name="Shape 1049"/>
        <p:cNvGrpSpPr/>
        <p:nvPr/>
      </p:nvGrpSpPr>
      <p:grpSpPr>
        <a:xfrm>
          <a:off x="0" y="0"/>
          <a:ext cx="0" cy="0"/>
          <a:chOff x="0" y="0"/>
          <a:chExt cx="0" cy="0"/>
        </a:xfrm>
      </p:grpSpPr>
      <p:sp>
        <p:nvSpPr>
          <p:cNvPr id="1050" name="Google Shape;1050;p16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51"/>
        <p:cNvGrpSpPr/>
        <p:nvPr/>
      </p:nvGrpSpPr>
      <p:grpSpPr>
        <a:xfrm>
          <a:off x="0" y="0"/>
          <a:ext cx="0" cy="0"/>
          <a:chOff x="0" y="0"/>
          <a:chExt cx="0" cy="0"/>
        </a:xfrm>
      </p:grpSpPr>
      <p:sp>
        <p:nvSpPr>
          <p:cNvPr id="1052" name="Google Shape;1052;p161"/>
          <p:cNvSpPr txBox="1">
            <a:spLocks noGrp="1"/>
          </p:cNvSpPr>
          <p:nvPr>
            <p:ph type="title"/>
          </p:nvPr>
        </p:nvSpPr>
        <p:spPr>
          <a:xfrm>
            <a:off x="311700" y="279100"/>
            <a:ext cx="83268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200"/>
              <a:buFont typeface="Arial"/>
              <a:buNone/>
              <a:defRPr sz="2200" b="1">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53" name="Google Shape;1053;p161"/>
          <p:cNvSpPr txBox="1">
            <a:spLocks noGrp="1"/>
          </p:cNvSpPr>
          <p:nvPr>
            <p:ph type="body" idx="1"/>
          </p:nvPr>
        </p:nvSpPr>
        <p:spPr>
          <a:xfrm>
            <a:off x="904500" y="851800"/>
            <a:ext cx="7734000" cy="3540000"/>
          </a:xfrm>
          <a:prstGeom prst="rect">
            <a:avLst/>
          </a:prstGeom>
          <a:noFill/>
          <a:ln>
            <a:noFill/>
          </a:ln>
        </p:spPr>
        <p:txBody>
          <a:bodyPr spcFirstLastPara="1" wrap="square" lIns="91425" tIns="91425" rIns="91425" bIns="91425" anchor="t" anchorCtr="0">
            <a:noAutofit/>
          </a:bodyPr>
          <a:lstStyle>
            <a:lvl1pPr marL="457200" lvl="0" indent="-311150" algn="l">
              <a:lnSpc>
                <a:spcPct val="100000"/>
              </a:lnSpc>
              <a:spcBef>
                <a:spcPts val="0"/>
              </a:spcBef>
              <a:spcAft>
                <a:spcPts val="0"/>
              </a:spcAft>
              <a:buSzPts val="1300"/>
              <a:buFont typeface="Arial"/>
              <a:buChar char="●"/>
              <a:defRPr sz="1300">
                <a:latin typeface="Arial"/>
                <a:ea typeface="Arial"/>
                <a:cs typeface="Arial"/>
                <a:sym typeface="Arial"/>
              </a:defRPr>
            </a:lvl1pPr>
            <a:lvl2pPr marL="914400" lvl="1" indent="-304800" algn="l">
              <a:lnSpc>
                <a:spcPct val="100000"/>
              </a:lnSpc>
              <a:spcBef>
                <a:spcPts val="600"/>
              </a:spcBef>
              <a:spcAft>
                <a:spcPts val="0"/>
              </a:spcAft>
              <a:buSzPts val="1200"/>
              <a:buFont typeface="Arial"/>
              <a:buChar char="○"/>
              <a:defRPr sz="1200">
                <a:latin typeface="Arial"/>
                <a:ea typeface="Arial"/>
                <a:cs typeface="Arial"/>
                <a:sym typeface="Arial"/>
              </a:defRPr>
            </a:lvl2pPr>
            <a:lvl3pPr marL="1371600" lvl="2" indent="-292100" algn="l">
              <a:lnSpc>
                <a:spcPct val="100000"/>
              </a:lnSpc>
              <a:spcBef>
                <a:spcPts val="600"/>
              </a:spcBef>
              <a:spcAft>
                <a:spcPts val="0"/>
              </a:spcAft>
              <a:buSzPts val="1000"/>
              <a:buFont typeface="Arial"/>
              <a:buChar char="■"/>
              <a:defRPr>
                <a:latin typeface="Arial"/>
                <a:ea typeface="Arial"/>
                <a:cs typeface="Arial"/>
                <a:sym typeface="Arial"/>
              </a:defRPr>
            </a:lvl3pPr>
            <a:lvl4pPr marL="1828800" lvl="3" indent="-304800" algn="l">
              <a:lnSpc>
                <a:spcPct val="100000"/>
              </a:lnSpc>
              <a:spcBef>
                <a:spcPts val="600"/>
              </a:spcBef>
              <a:spcAft>
                <a:spcPts val="0"/>
              </a:spcAft>
              <a:buSzPts val="1200"/>
              <a:buFont typeface="Arial"/>
              <a:buChar char="●"/>
              <a:defRPr>
                <a:latin typeface="Arial"/>
                <a:ea typeface="Arial"/>
                <a:cs typeface="Arial"/>
                <a:sym typeface="Arial"/>
              </a:defRPr>
            </a:lvl4pPr>
            <a:lvl5pPr marL="2286000" lvl="4" indent="-304800" algn="l">
              <a:lnSpc>
                <a:spcPct val="100000"/>
              </a:lnSpc>
              <a:spcBef>
                <a:spcPts val="0"/>
              </a:spcBef>
              <a:spcAft>
                <a:spcPts val="0"/>
              </a:spcAft>
              <a:buSzPts val="1200"/>
              <a:buFont typeface="Arial"/>
              <a:buChar char="○"/>
              <a:defRPr>
                <a:latin typeface="Arial"/>
                <a:ea typeface="Arial"/>
                <a:cs typeface="Arial"/>
                <a:sym typeface="Arial"/>
              </a:defRPr>
            </a:lvl5pPr>
            <a:lvl6pPr marL="2743200" lvl="5" indent="-304800" algn="l">
              <a:lnSpc>
                <a:spcPct val="100000"/>
              </a:lnSpc>
              <a:spcBef>
                <a:spcPts val="0"/>
              </a:spcBef>
              <a:spcAft>
                <a:spcPts val="0"/>
              </a:spcAft>
              <a:buSzPts val="1200"/>
              <a:buFont typeface="Arial"/>
              <a:buChar char="■"/>
              <a:defRPr>
                <a:latin typeface="Arial"/>
                <a:ea typeface="Arial"/>
                <a:cs typeface="Arial"/>
                <a:sym typeface="Arial"/>
              </a:defRPr>
            </a:lvl6pPr>
            <a:lvl7pPr marL="3200400" lvl="6" indent="-304800" algn="l">
              <a:lnSpc>
                <a:spcPct val="100000"/>
              </a:lnSpc>
              <a:spcBef>
                <a:spcPts val="0"/>
              </a:spcBef>
              <a:spcAft>
                <a:spcPts val="0"/>
              </a:spcAft>
              <a:buSzPts val="1200"/>
              <a:buFont typeface="Arial"/>
              <a:buChar char="●"/>
              <a:defRPr>
                <a:latin typeface="Arial"/>
                <a:ea typeface="Arial"/>
                <a:cs typeface="Arial"/>
                <a:sym typeface="Arial"/>
              </a:defRPr>
            </a:lvl7pPr>
            <a:lvl8pPr marL="3657600" lvl="7" indent="-304800" algn="l">
              <a:lnSpc>
                <a:spcPct val="100000"/>
              </a:lnSpc>
              <a:spcBef>
                <a:spcPts val="0"/>
              </a:spcBef>
              <a:spcAft>
                <a:spcPts val="0"/>
              </a:spcAft>
              <a:buSzPts val="1200"/>
              <a:buFont typeface="Arial"/>
              <a:buChar char="○"/>
              <a:defRPr>
                <a:latin typeface="Arial"/>
                <a:ea typeface="Arial"/>
                <a:cs typeface="Arial"/>
                <a:sym typeface="Arial"/>
              </a:defRPr>
            </a:lvl8pPr>
            <a:lvl9pPr marL="4114800" lvl="8" indent="-304800" algn="l">
              <a:lnSpc>
                <a:spcPct val="100000"/>
              </a:lnSpc>
              <a:spcBef>
                <a:spcPts val="0"/>
              </a:spcBef>
              <a:spcAft>
                <a:spcPts val="0"/>
              </a:spcAft>
              <a:buSzPts val="1200"/>
              <a:buFont typeface="Arial"/>
              <a:buChar char="■"/>
              <a:defRPr>
                <a:latin typeface="Arial"/>
                <a:ea typeface="Arial"/>
                <a:cs typeface="Arial"/>
                <a:sym typeface="Arial"/>
              </a:defRPr>
            </a:lvl9pPr>
          </a:lstStyle>
          <a:p>
            <a:endParaRPr/>
          </a:p>
        </p:txBody>
      </p:sp>
      <p:sp>
        <p:nvSpPr>
          <p:cNvPr id="1054" name="Google Shape;1054;p16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055" name="Google Shape;1055;p161"/>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2"/>
            <a:ext cx="9144003" cy="125025"/>
          </a:xfrm>
          <a:prstGeom prst="rect">
            <a:avLst/>
          </a:prstGeom>
          <a:noFill/>
          <a:ln>
            <a:noFill/>
          </a:ln>
        </p:spPr>
      </p:pic>
      <p:sp>
        <p:nvSpPr>
          <p:cNvPr id="1056" name="Google Shape;1056;p161"/>
          <p:cNvSpPr txBox="1"/>
          <p:nvPr/>
        </p:nvSpPr>
        <p:spPr>
          <a:xfrm>
            <a:off x="5537375" y="4718100"/>
            <a:ext cx="3228000" cy="3936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800"/>
              <a:buFont typeface="Arial"/>
              <a:buNone/>
            </a:pPr>
            <a:r>
              <a:rPr lang="en" sz="800" b="1" i="1" u="none" strike="noStrike" cap="none">
                <a:solidFill>
                  <a:srgbClr val="808080"/>
                </a:solidFill>
                <a:latin typeface="Arial"/>
                <a:ea typeface="Arial"/>
                <a:cs typeface="Arial"/>
                <a:sym typeface="Arial"/>
              </a:rPr>
              <a:t>Introduction to OASIS+</a:t>
            </a:r>
            <a:endParaRPr sz="800" b="1" i="1" u="none" strike="noStrike" cap="none">
              <a:solidFill>
                <a:srgbClr val="808080"/>
              </a:solidFill>
              <a:latin typeface="Arial"/>
              <a:ea typeface="Arial"/>
              <a:cs typeface="Arial"/>
              <a:sym typeface="Arial"/>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57"/>
        <p:cNvGrpSpPr/>
        <p:nvPr/>
      </p:nvGrpSpPr>
      <p:grpSpPr>
        <a:xfrm>
          <a:off x="0" y="0"/>
          <a:ext cx="0" cy="0"/>
          <a:chOff x="0" y="0"/>
          <a:chExt cx="0" cy="0"/>
        </a:xfrm>
      </p:grpSpPr>
      <p:sp>
        <p:nvSpPr>
          <p:cNvPr id="1058" name="Google Shape;1058;p16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059" name="Google Shape;1059;p162"/>
          <p:cNvSpPr txBox="1">
            <a:spLocks noGrp="1"/>
          </p:cNvSpPr>
          <p:nvPr>
            <p:ph type="title"/>
          </p:nvPr>
        </p:nvSpPr>
        <p:spPr>
          <a:xfrm>
            <a:off x="311700" y="279100"/>
            <a:ext cx="83268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DOMAIN - Management &amp; Advisory">
  <p:cSld name="ONE_COLUMN_TEXT">
    <p:spTree>
      <p:nvGrpSpPr>
        <p:cNvPr id="1" name="Shape 1060"/>
        <p:cNvGrpSpPr/>
        <p:nvPr/>
      </p:nvGrpSpPr>
      <p:grpSpPr>
        <a:xfrm>
          <a:off x="0" y="0"/>
          <a:ext cx="0" cy="0"/>
          <a:chOff x="0" y="0"/>
          <a:chExt cx="0" cy="0"/>
        </a:xfrm>
      </p:grpSpPr>
      <p:pic>
        <p:nvPicPr>
          <p:cNvPr id="1061" name="Google Shape;1061;p163" title="AdobeStock_287444107.jpe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237450" y="-27900"/>
            <a:ext cx="3930849" cy="5171401"/>
          </a:xfrm>
          <a:prstGeom prst="rect">
            <a:avLst/>
          </a:prstGeom>
          <a:noFill/>
          <a:ln>
            <a:noFill/>
          </a:ln>
        </p:spPr>
      </p:pic>
      <p:sp>
        <p:nvSpPr>
          <p:cNvPr id="1062" name="Google Shape;1062;p163"/>
          <p:cNvSpPr/>
          <p:nvPr/>
        </p:nvSpPr>
        <p:spPr>
          <a:xfrm>
            <a:off x="5237425" y="-28000"/>
            <a:ext cx="3930900" cy="5171400"/>
          </a:xfrm>
          <a:prstGeom prst="rect">
            <a:avLst/>
          </a:prstGeom>
          <a:solidFill>
            <a:srgbClr val="01528E">
              <a:alpha val="7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3" name="Google Shape;1063;p16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064" name="Google Shape;1064;p163"/>
          <p:cNvSpPr txBox="1">
            <a:spLocks noGrp="1"/>
          </p:cNvSpPr>
          <p:nvPr>
            <p:ph type="title"/>
          </p:nvPr>
        </p:nvSpPr>
        <p:spPr>
          <a:xfrm>
            <a:off x="311700" y="279100"/>
            <a:ext cx="48759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200"/>
              <a:buNone/>
              <a:defRPr sz="22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065" name="Google Shape;1065;p16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
            <a:ext cx="9144003" cy="12502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Break" type="secHead">
  <p:cSld name="SECTION_HEADER">
    <p:spTree>
      <p:nvGrpSpPr>
        <p:cNvPr id="1" name="Shape 98"/>
        <p:cNvGrpSpPr/>
        <p:nvPr/>
      </p:nvGrpSpPr>
      <p:grpSpPr>
        <a:xfrm>
          <a:off x="0" y="0"/>
          <a:ext cx="0" cy="0"/>
          <a:chOff x="0" y="0"/>
          <a:chExt cx="0" cy="0"/>
        </a:xfrm>
      </p:grpSpPr>
      <p:pic>
        <p:nvPicPr>
          <p:cNvPr id="99" name="Google Shape;99;p18" descr="decorative. image of a person's hand with Ai features in a circle above the hand. "/>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21950" y="-30550"/>
            <a:ext cx="9327000" cy="5210400"/>
          </a:xfrm>
          <a:prstGeom prst="rect">
            <a:avLst/>
          </a:prstGeom>
          <a:noFill/>
          <a:ln>
            <a:noFill/>
          </a:ln>
        </p:spPr>
      </p:pic>
      <p:sp>
        <p:nvSpPr>
          <p:cNvPr id="100" name="Google Shape;100;p18" descr="Decorative. blue filter over black and white image. "/>
          <p:cNvSpPr/>
          <p:nvPr/>
        </p:nvSpPr>
        <p:spPr>
          <a:xfrm>
            <a:off x="-132600" y="-54600"/>
            <a:ext cx="9327000" cy="52344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DOMAIN - Technical &amp; Engineering">
  <p:cSld name="ONE_COLUMN_TEXT_3">
    <p:spTree>
      <p:nvGrpSpPr>
        <p:cNvPr id="1" name="Shape 1066"/>
        <p:cNvGrpSpPr/>
        <p:nvPr/>
      </p:nvGrpSpPr>
      <p:grpSpPr>
        <a:xfrm>
          <a:off x="0" y="0"/>
          <a:ext cx="0" cy="0"/>
          <a:chOff x="0" y="0"/>
          <a:chExt cx="0" cy="0"/>
        </a:xfrm>
      </p:grpSpPr>
      <p:pic>
        <p:nvPicPr>
          <p:cNvPr id="1067" name="Google Shape;1067;p164" title="AdobeStock_142917028.jpe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flipH="1">
            <a:off x="5237451" y="0"/>
            <a:ext cx="3930849" cy="5143501"/>
          </a:xfrm>
          <a:prstGeom prst="rect">
            <a:avLst/>
          </a:prstGeom>
          <a:noFill/>
          <a:ln>
            <a:noFill/>
          </a:ln>
        </p:spPr>
      </p:pic>
      <p:sp>
        <p:nvSpPr>
          <p:cNvPr id="1068" name="Google Shape;1068;p16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069" name="Google Shape;1069;p164"/>
          <p:cNvSpPr txBox="1">
            <a:spLocks noGrp="1"/>
          </p:cNvSpPr>
          <p:nvPr>
            <p:ph type="title"/>
          </p:nvPr>
        </p:nvSpPr>
        <p:spPr>
          <a:xfrm>
            <a:off x="311700" y="279100"/>
            <a:ext cx="48759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200"/>
              <a:buNone/>
              <a:defRPr sz="22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070" name="Google Shape;1070;p16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
            <a:ext cx="9144003" cy="125025"/>
          </a:xfrm>
          <a:prstGeom prst="rect">
            <a:avLst/>
          </a:prstGeom>
          <a:noFill/>
          <a:ln>
            <a:noFill/>
          </a:ln>
        </p:spPr>
      </p:pic>
      <p:sp>
        <p:nvSpPr>
          <p:cNvPr id="1071" name="Google Shape;1071;p164"/>
          <p:cNvSpPr/>
          <p:nvPr/>
        </p:nvSpPr>
        <p:spPr>
          <a:xfrm>
            <a:off x="5237425" y="-25"/>
            <a:ext cx="3930900" cy="5143500"/>
          </a:xfrm>
          <a:prstGeom prst="rect">
            <a:avLst/>
          </a:prstGeom>
          <a:solidFill>
            <a:srgbClr val="01528E">
              <a:alpha val="7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DOMAIN -  Research &amp; Development">
  <p:cSld name="ONE_COLUMN_TEXT_3_1">
    <p:spTree>
      <p:nvGrpSpPr>
        <p:cNvPr id="1" name="Shape 1072"/>
        <p:cNvGrpSpPr/>
        <p:nvPr/>
      </p:nvGrpSpPr>
      <p:grpSpPr>
        <a:xfrm>
          <a:off x="0" y="0"/>
          <a:ext cx="0" cy="0"/>
          <a:chOff x="0" y="0"/>
          <a:chExt cx="0" cy="0"/>
        </a:xfrm>
      </p:grpSpPr>
      <p:pic>
        <p:nvPicPr>
          <p:cNvPr id="1073" name="Google Shape;1073;p165" title="research and development.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237450" y="0"/>
            <a:ext cx="3930849" cy="5143501"/>
          </a:xfrm>
          <a:prstGeom prst="rect">
            <a:avLst/>
          </a:prstGeom>
          <a:noFill/>
          <a:ln>
            <a:noFill/>
          </a:ln>
        </p:spPr>
      </p:pic>
      <p:sp>
        <p:nvSpPr>
          <p:cNvPr id="1074" name="Google Shape;1074;p16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075" name="Google Shape;1075;p165"/>
          <p:cNvSpPr txBox="1">
            <a:spLocks noGrp="1"/>
          </p:cNvSpPr>
          <p:nvPr>
            <p:ph type="title"/>
          </p:nvPr>
        </p:nvSpPr>
        <p:spPr>
          <a:xfrm>
            <a:off x="311700" y="279100"/>
            <a:ext cx="48759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200"/>
              <a:buNone/>
              <a:defRPr sz="22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076" name="Google Shape;1076;p16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
            <a:ext cx="9144003" cy="125025"/>
          </a:xfrm>
          <a:prstGeom prst="rect">
            <a:avLst/>
          </a:prstGeom>
          <a:noFill/>
          <a:ln>
            <a:noFill/>
          </a:ln>
        </p:spPr>
      </p:pic>
      <p:sp>
        <p:nvSpPr>
          <p:cNvPr id="1077" name="Google Shape;1077;p165"/>
          <p:cNvSpPr/>
          <p:nvPr/>
        </p:nvSpPr>
        <p:spPr>
          <a:xfrm>
            <a:off x="5237425" y="-225"/>
            <a:ext cx="3930900" cy="5143500"/>
          </a:xfrm>
          <a:prstGeom prst="rect">
            <a:avLst/>
          </a:prstGeom>
          <a:solidFill>
            <a:srgbClr val="01528E">
              <a:alpha val="7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DOMAIN -  Intelligence Services">
  <p:cSld name="ONE_COLUMN_TEXT_3_1_1">
    <p:spTree>
      <p:nvGrpSpPr>
        <p:cNvPr id="1" name="Shape 1078"/>
        <p:cNvGrpSpPr/>
        <p:nvPr/>
      </p:nvGrpSpPr>
      <p:grpSpPr>
        <a:xfrm>
          <a:off x="0" y="0"/>
          <a:ext cx="0" cy="0"/>
          <a:chOff x="0" y="0"/>
          <a:chExt cx="0" cy="0"/>
        </a:xfrm>
      </p:grpSpPr>
      <p:pic>
        <p:nvPicPr>
          <p:cNvPr id="1079" name="Google Shape;1079;p166" title="AdobeStock_1104318473.jpe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237450" y="-27900"/>
            <a:ext cx="3930849" cy="5171400"/>
          </a:xfrm>
          <a:prstGeom prst="rect">
            <a:avLst/>
          </a:prstGeom>
          <a:noFill/>
          <a:ln>
            <a:noFill/>
          </a:ln>
        </p:spPr>
      </p:pic>
      <p:sp>
        <p:nvSpPr>
          <p:cNvPr id="1080" name="Google Shape;1080;p16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081" name="Google Shape;1081;p166"/>
          <p:cNvSpPr txBox="1">
            <a:spLocks noGrp="1"/>
          </p:cNvSpPr>
          <p:nvPr>
            <p:ph type="title"/>
          </p:nvPr>
        </p:nvSpPr>
        <p:spPr>
          <a:xfrm>
            <a:off x="311700" y="279100"/>
            <a:ext cx="48759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200"/>
              <a:buNone/>
              <a:defRPr sz="22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082" name="Google Shape;1082;p16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
            <a:ext cx="9144003" cy="125025"/>
          </a:xfrm>
          <a:prstGeom prst="rect">
            <a:avLst/>
          </a:prstGeom>
          <a:noFill/>
          <a:ln>
            <a:noFill/>
          </a:ln>
        </p:spPr>
      </p:pic>
      <p:sp>
        <p:nvSpPr>
          <p:cNvPr id="1083" name="Google Shape;1083;p166"/>
          <p:cNvSpPr/>
          <p:nvPr/>
        </p:nvSpPr>
        <p:spPr>
          <a:xfrm>
            <a:off x="5237425" y="-28000"/>
            <a:ext cx="3930900" cy="5171400"/>
          </a:xfrm>
          <a:prstGeom prst="rect">
            <a:avLst/>
          </a:prstGeom>
          <a:solidFill>
            <a:srgbClr val="01528E">
              <a:alpha val="7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DOMAIN -  Environmental">
  <p:cSld name="ONE_COLUMN_TEXT_3_1_1_1">
    <p:spTree>
      <p:nvGrpSpPr>
        <p:cNvPr id="1" name="Shape 1084"/>
        <p:cNvGrpSpPr/>
        <p:nvPr/>
      </p:nvGrpSpPr>
      <p:grpSpPr>
        <a:xfrm>
          <a:off x="0" y="0"/>
          <a:ext cx="0" cy="0"/>
          <a:chOff x="0" y="0"/>
          <a:chExt cx="0" cy="0"/>
        </a:xfrm>
      </p:grpSpPr>
      <p:pic>
        <p:nvPicPr>
          <p:cNvPr id="1085" name="Google Shape;1085;p167" title="AdobeStock_302482958.jpe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237450" y="0"/>
            <a:ext cx="3906550" cy="5143501"/>
          </a:xfrm>
          <a:prstGeom prst="rect">
            <a:avLst/>
          </a:prstGeom>
          <a:noFill/>
          <a:ln>
            <a:noFill/>
          </a:ln>
        </p:spPr>
      </p:pic>
      <p:sp>
        <p:nvSpPr>
          <p:cNvPr id="1086" name="Google Shape;1086;p16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087" name="Google Shape;1087;p167"/>
          <p:cNvSpPr txBox="1">
            <a:spLocks noGrp="1"/>
          </p:cNvSpPr>
          <p:nvPr>
            <p:ph type="title"/>
          </p:nvPr>
        </p:nvSpPr>
        <p:spPr>
          <a:xfrm>
            <a:off x="311700" y="279100"/>
            <a:ext cx="48759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200"/>
              <a:buNone/>
              <a:defRPr sz="22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088" name="Google Shape;1088;p16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
            <a:ext cx="9144003" cy="125025"/>
          </a:xfrm>
          <a:prstGeom prst="rect">
            <a:avLst/>
          </a:prstGeom>
          <a:noFill/>
          <a:ln>
            <a:noFill/>
          </a:ln>
        </p:spPr>
      </p:pic>
      <p:sp>
        <p:nvSpPr>
          <p:cNvPr id="1089" name="Google Shape;1089;p167"/>
          <p:cNvSpPr/>
          <p:nvPr/>
        </p:nvSpPr>
        <p:spPr>
          <a:xfrm>
            <a:off x="5237425" y="-200"/>
            <a:ext cx="3906600" cy="5143500"/>
          </a:xfrm>
          <a:prstGeom prst="rect">
            <a:avLst/>
          </a:prstGeom>
          <a:solidFill>
            <a:srgbClr val="01528E">
              <a:alpha val="7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DOMAIN -  Facilities">
  <p:cSld name="ONE_COLUMN_TEXT_3_1_1_1_1">
    <p:spTree>
      <p:nvGrpSpPr>
        <p:cNvPr id="1" name="Shape 1090"/>
        <p:cNvGrpSpPr/>
        <p:nvPr/>
      </p:nvGrpSpPr>
      <p:grpSpPr>
        <a:xfrm>
          <a:off x="0" y="0"/>
          <a:ext cx="0" cy="0"/>
          <a:chOff x="0" y="0"/>
          <a:chExt cx="0" cy="0"/>
        </a:xfrm>
      </p:grpSpPr>
      <p:pic>
        <p:nvPicPr>
          <p:cNvPr id="1091" name="Google Shape;1091;p168" title="AdobeStock_480285097.jpe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237450" y="-27900"/>
            <a:ext cx="3930849" cy="5171399"/>
          </a:xfrm>
          <a:prstGeom prst="rect">
            <a:avLst/>
          </a:prstGeom>
          <a:noFill/>
          <a:ln>
            <a:noFill/>
          </a:ln>
        </p:spPr>
      </p:pic>
      <p:sp>
        <p:nvSpPr>
          <p:cNvPr id="1092" name="Google Shape;1092;p16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093" name="Google Shape;1093;p168"/>
          <p:cNvSpPr txBox="1">
            <a:spLocks noGrp="1"/>
          </p:cNvSpPr>
          <p:nvPr>
            <p:ph type="title"/>
          </p:nvPr>
        </p:nvSpPr>
        <p:spPr>
          <a:xfrm>
            <a:off x="311700" y="279100"/>
            <a:ext cx="48759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200"/>
              <a:buNone/>
              <a:defRPr sz="22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094" name="Google Shape;1094;p16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
            <a:ext cx="9144003" cy="125025"/>
          </a:xfrm>
          <a:prstGeom prst="rect">
            <a:avLst/>
          </a:prstGeom>
          <a:noFill/>
          <a:ln>
            <a:noFill/>
          </a:ln>
        </p:spPr>
      </p:pic>
      <p:sp>
        <p:nvSpPr>
          <p:cNvPr id="1095" name="Google Shape;1095;p168"/>
          <p:cNvSpPr/>
          <p:nvPr/>
        </p:nvSpPr>
        <p:spPr>
          <a:xfrm>
            <a:off x="5237425" y="-28000"/>
            <a:ext cx="3930900" cy="5171400"/>
          </a:xfrm>
          <a:prstGeom prst="rect">
            <a:avLst/>
          </a:prstGeom>
          <a:solidFill>
            <a:srgbClr val="01528E">
              <a:alpha val="7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DOMAIN -  Logistics">
  <p:cSld name="ONE_COLUMN_TEXT_3_1_1_1_1_1">
    <p:spTree>
      <p:nvGrpSpPr>
        <p:cNvPr id="1" name="Shape 1096"/>
        <p:cNvGrpSpPr/>
        <p:nvPr/>
      </p:nvGrpSpPr>
      <p:grpSpPr>
        <a:xfrm>
          <a:off x="0" y="0"/>
          <a:ext cx="0" cy="0"/>
          <a:chOff x="0" y="0"/>
          <a:chExt cx="0" cy="0"/>
        </a:xfrm>
      </p:grpSpPr>
      <p:pic>
        <p:nvPicPr>
          <p:cNvPr id="1097" name="Google Shape;1097;p169" title="logistics.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237450" y="-27900"/>
            <a:ext cx="3930849" cy="5171399"/>
          </a:xfrm>
          <a:prstGeom prst="rect">
            <a:avLst/>
          </a:prstGeom>
          <a:noFill/>
          <a:ln>
            <a:noFill/>
          </a:ln>
        </p:spPr>
      </p:pic>
      <p:sp>
        <p:nvSpPr>
          <p:cNvPr id="1098" name="Google Shape;1098;p16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099" name="Google Shape;1099;p169"/>
          <p:cNvSpPr txBox="1">
            <a:spLocks noGrp="1"/>
          </p:cNvSpPr>
          <p:nvPr>
            <p:ph type="title"/>
          </p:nvPr>
        </p:nvSpPr>
        <p:spPr>
          <a:xfrm>
            <a:off x="311700" y="279100"/>
            <a:ext cx="48759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200"/>
              <a:buNone/>
              <a:defRPr sz="22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00" name="Google Shape;1100;p169"/>
          <p:cNvSpPr txBox="1">
            <a:spLocks noGrp="1"/>
          </p:cNvSpPr>
          <p:nvPr>
            <p:ph type="body" idx="1"/>
          </p:nvPr>
        </p:nvSpPr>
        <p:spPr>
          <a:xfrm>
            <a:off x="461150" y="851800"/>
            <a:ext cx="4726500" cy="3540000"/>
          </a:xfrm>
          <a:prstGeom prst="rect">
            <a:avLst/>
          </a:prstGeom>
          <a:noFill/>
          <a:ln>
            <a:noFill/>
          </a:ln>
        </p:spPr>
        <p:txBody>
          <a:bodyPr spcFirstLastPara="1" wrap="square" lIns="91425" tIns="91425" rIns="91425" bIns="91425" anchor="t" anchorCtr="0">
            <a:noAutofit/>
          </a:bodyPr>
          <a:lstStyle>
            <a:lvl1pPr marL="457200" lvl="0" indent="-311150" algn="l">
              <a:lnSpc>
                <a:spcPct val="100000"/>
              </a:lnSpc>
              <a:spcBef>
                <a:spcPts val="0"/>
              </a:spcBef>
              <a:spcAft>
                <a:spcPts val="0"/>
              </a:spcAft>
              <a:buSzPts val="1300"/>
              <a:buChar char="●"/>
              <a:defRPr sz="1300"/>
            </a:lvl1pPr>
            <a:lvl2pPr marL="914400" lvl="1" indent="-304800" algn="l">
              <a:lnSpc>
                <a:spcPct val="100000"/>
              </a:lnSpc>
              <a:spcBef>
                <a:spcPts val="600"/>
              </a:spcBef>
              <a:spcAft>
                <a:spcPts val="0"/>
              </a:spcAft>
              <a:buSzPts val="1200"/>
              <a:buChar char="○"/>
              <a:defRPr sz="1200"/>
            </a:lvl2pPr>
            <a:lvl3pPr marL="1371600" lvl="2" indent="-292100" algn="l">
              <a:lnSpc>
                <a:spcPct val="100000"/>
              </a:lnSpc>
              <a:spcBef>
                <a:spcPts val="600"/>
              </a:spcBef>
              <a:spcAft>
                <a:spcPts val="0"/>
              </a:spcAft>
              <a:buSzPts val="1000"/>
              <a:buChar char="■"/>
              <a:defRPr/>
            </a:lvl3pPr>
            <a:lvl4pPr marL="1828800" lvl="3" indent="-304800" algn="l">
              <a:lnSpc>
                <a:spcPct val="100000"/>
              </a:lnSpc>
              <a:spcBef>
                <a:spcPts val="600"/>
              </a:spcBef>
              <a:spcAft>
                <a:spcPts val="0"/>
              </a:spcAft>
              <a:buSzPts val="1200"/>
              <a:buChar char="●"/>
              <a:defRPr/>
            </a:lvl4pPr>
            <a:lvl5pPr marL="2286000" lvl="4" indent="-304800" algn="l">
              <a:lnSpc>
                <a:spcPct val="100000"/>
              </a:lnSpc>
              <a:spcBef>
                <a:spcPts val="0"/>
              </a:spcBef>
              <a:spcAft>
                <a:spcPts val="0"/>
              </a:spcAft>
              <a:buSzPts val="1200"/>
              <a:buChar char="○"/>
              <a:defRPr/>
            </a:lvl5pPr>
            <a:lvl6pPr marL="2743200" lvl="5" indent="-304800" algn="l">
              <a:lnSpc>
                <a:spcPct val="100000"/>
              </a:lnSpc>
              <a:spcBef>
                <a:spcPts val="0"/>
              </a:spcBef>
              <a:spcAft>
                <a:spcPts val="0"/>
              </a:spcAft>
              <a:buSzPts val="1200"/>
              <a:buChar char="■"/>
              <a:defRPr/>
            </a:lvl6pPr>
            <a:lvl7pPr marL="3200400" lvl="6" indent="-304800" algn="l">
              <a:lnSpc>
                <a:spcPct val="100000"/>
              </a:lnSpc>
              <a:spcBef>
                <a:spcPts val="0"/>
              </a:spcBef>
              <a:spcAft>
                <a:spcPts val="0"/>
              </a:spcAft>
              <a:buSzPts val="1200"/>
              <a:buChar char="●"/>
              <a:defRPr/>
            </a:lvl7pPr>
            <a:lvl8pPr marL="3657600" lvl="7" indent="-304800" algn="l">
              <a:lnSpc>
                <a:spcPct val="100000"/>
              </a:lnSpc>
              <a:spcBef>
                <a:spcPts val="0"/>
              </a:spcBef>
              <a:spcAft>
                <a:spcPts val="0"/>
              </a:spcAft>
              <a:buSzPts val="1200"/>
              <a:buChar char="○"/>
              <a:defRPr/>
            </a:lvl8pPr>
            <a:lvl9pPr marL="4114800" lvl="8" indent="-304800" algn="l">
              <a:lnSpc>
                <a:spcPct val="100000"/>
              </a:lnSpc>
              <a:spcBef>
                <a:spcPts val="0"/>
              </a:spcBef>
              <a:spcAft>
                <a:spcPts val="0"/>
              </a:spcAft>
              <a:buSzPts val="1200"/>
              <a:buChar char="■"/>
              <a:defRPr/>
            </a:lvl9pPr>
          </a:lstStyle>
          <a:p>
            <a:endParaRPr/>
          </a:p>
        </p:txBody>
      </p:sp>
      <p:pic>
        <p:nvPicPr>
          <p:cNvPr id="1101" name="Google Shape;1101;p16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
            <a:ext cx="9144003" cy="125025"/>
          </a:xfrm>
          <a:prstGeom prst="rect">
            <a:avLst/>
          </a:prstGeom>
          <a:noFill/>
          <a:ln>
            <a:noFill/>
          </a:ln>
        </p:spPr>
      </p:pic>
      <p:sp>
        <p:nvSpPr>
          <p:cNvPr id="1102" name="Google Shape;1102;p169"/>
          <p:cNvSpPr/>
          <p:nvPr/>
        </p:nvSpPr>
        <p:spPr>
          <a:xfrm>
            <a:off x="5237425" y="-28000"/>
            <a:ext cx="3930900" cy="5171400"/>
          </a:xfrm>
          <a:prstGeom prst="rect">
            <a:avLst/>
          </a:prstGeom>
          <a:solidFill>
            <a:srgbClr val="01528E">
              <a:alpha val="7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DOMAIN - Enterprise Solutions (UR Only)">
  <p:cSld name="ONE_COLUMN_TEXT_3_1_1_1_1_1_1">
    <p:spTree>
      <p:nvGrpSpPr>
        <p:cNvPr id="1" name="Shape 1103"/>
        <p:cNvGrpSpPr/>
        <p:nvPr/>
      </p:nvGrpSpPr>
      <p:grpSpPr>
        <a:xfrm>
          <a:off x="0" y="0"/>
          <a:ext cx="0" cy="0"/>
          <a:chOff x="0" y="0"/>
          <a:chExt cx="0" cy="0"/>
        </a:xfrm>
      </p:grpSpPr>
      <p:pic>
        <p:nvPicPr>
          <p:cNvPr id="1104" name="Google Shape;1104;p170" title="AdobeStock_486100725.jpe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237450" y="-27900"/>
            <a:ext cx="3930849" cy="5171401"/>
          </a:xfrm>
          <a:prstGeom prst="rect">
            <a:avLst/>
          </a:prstGeom>
          <a:noFill/>
          <a:ln>
            <a:noFill/>
          </a:ln>
        </p:spPr>
      </p:pic>
      <p:sp>
        <p:nvSpPr>
          <p:cNvPr id="1105" name="Google Shape;1105;p17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106" name="Google Shape;1106;p170"/>
          <p:cNvSpPr txBox="1">
            <a:spLocks noGrp="1"/>
          </p:cNvSpPr>
          <p:nvPr>
            <p:ph type="title"/>
          </p:nvPr>
        </p:nvSpPr>
        <p:spPr>
          <a:xfrm>
            <a:off x="311700" y="279100"/>
            <a:ext cx="48759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200"/>
              <a:buNone/>
              <a:defRPr sz="22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07" name="Google Shape;1107;p170"/>
          <p:cNvSpPr txBox="1">
            <a:spLocks noGrp="1"/>
          </p:cNvSpPr>
          <p:nvPr>
            <p:ph type="body" idx="1"/>
          </p:nvPr>
        </p:nvSpPr>
        <p:spPr>
          <a:xfrm>
            <a:off x="904500" y="851800"/>
            <a:ext cx="4283100" cy="3540000"/>
          </a:xfrm>
          <a:prstGeom prst="rect">
            <a:avLst/>
          </a:prstGeom>
          <a:noFill/>
          <a:ln>
            <a:noFill/>
          </a:ln>
        </p:spPr>
        <p:txBody>
          <a:bodyPr spcFirstLastPara="1" wrap="square" lIns="91425" tIns="91425" rIns="91425" bIns="91425" anchor="t" anchorCtr="0">
            <a:noAutofit/>
          </a:bodyPr>
          <a:lstStyle>
            <a:lvl1pPr marL="457200" lvl="0" indent="-311150" algn="l">
              <a:lnSpc>
                <a:spcPct val="100000"/>
              </a:lnSpc>
              <a:spcBef>
                <a:spcPts val="0"/>
              </a:spcBef>
              <a:spcAft>
                <a:spcPts val="0"/>
              </a:spcAft>
              <a:buSzPts val="1300"/>
              <a:buChar char="●"/>
              <a:defRPr sz="1300"/>
            </a:lvl1pPr>
            <a:lvl2pPr marL="914400" lvl="1" indent="-304800" algn="l">
              <a:lnSpc>
                <a:spcPct val="100000"/>
              </a:lnSpc>
              <a:spcBef>
                <a:spcPts val="600"/>
              </a:spcBef>
              <a:spcAft>
                <a:spcPts val="0"/>
              </a:spcAft>
              <a:buSzPts val="1200"/>
              <a:buChar char="○"/>
              <a:defRPr sz="1200"/>
            </a:lvl2pPr>
            <a:lvl3pPr marL="1371600" lvl="2" indent="-292100" algn="l">
              <a:lnSpc>
                <a:spcPct val="100000"/>
              </a:lnSpc>
              <a:spcBef>
                <a:spcPts val="600"/>
              </a:spcBef>
              <a:spcAft>
                <a:spcPts val="0"/>
              </a:spcAft>
              <a:buSzPts val="1000"/>
              <a:buChar char="■"/>
              <a:defRPr/>
            </a:lvl3pPr>
            <a:lvl4pPr marL="1828800" lvl="3" indent="-304800" algn="l">
              <a:lnSpc>
                <a:spcPct val="100000"/>
              </a:lnSpc>
              <a:spcBef>
                <a:spcPts val="600"/>
              </a:spcBef>
              <a:spcAft>
                <a:spcPts val="0"/>
              </a:spcAft>
              <a:buSzPts val="1200"/>
              <a:buChar char="●"/>
              <a:defRPr/>
            </a:lvl4pPr>
            <a:lvl5pPr marL="2286000" lvl="4" indent="-304800" algn="l">
              <a:lnSpc>
                <a:spcPct val="100000"/>
              </a:lnSpc>
              <a:spcBef>
                <a:spcPts val="0"/>
              </a:spcBef>
              <a:spcAft>
                <a:spcPts val="0"/>
              </a:spcAft>
              <a:buSzPts val="1200"/>
              <a:buChar char="○"/>
              <a:defRPr/>
            </a:lvl5pPr>
            <a:lvl6pPr marL="2743200" lvl="5" indent="-304800" algn="l">
              <a:lnSpc>
                <a:spcPct val="100000"/>
              </a:lnSpc>
              <a:spcBef>
                <a:spcPts val="0"/>
              </a:spcBef>
              <a:spcAft>
                <a:spcPts val="0"/>
              </a:spcAft>
              <a:buSzPts val="1200"/>
              <a:buChar char="■"/>
              <a:defRPr/>
            </a:lvl6pPr>
            <a:lvl7pPr marL="3200400" lvl="6" indent="-304800" algn="l">
              <a:lnSpc>
                <a:spcPct val="100000"/>
              </a:lnSpc>
              <a:spcBef>
                <a:spcPts val="0"/>
              </a:spcBef>
              <a:spcAft>
                <a:spcPts val="0"/>
              </a:spcAft>
              <a:buSzPts val="1200"/>
              <a:buChar char="●"/>
              <a:defRPr/>
            </a:lvl7pPr>
            <a:lvl8pPr marL="3657600" lvl="7" indent="-304800" algn="l">
              <a:lnSpc>
                <a:spcPct val="100000"/>
              </a:lnSpc>
              <a:spcBef>
                <a:spcPts val="0"/>
              </a:spcBef>
              <a:spcAft>
                <a:spcPts val="0"/>
              </a:spcAft>
              <a:buSzPts val="1200"/>
              <a:buChar char="○"/>
              <a:defRPr/>
            </a:lvl8pPr>
            <a:lvl9pPr marL="4114800" lvl="8" indent="-304800" algn="l">
              <a:lnSpc>
                <a:spcPct val="100000"/>
              </a:lnSpc>
              <a:spcBef>
                <a:spcPts val="0"/>
              </a:spcBef>
              <a:spcAft>
                <a:spcPts val="0"/>
              </a:spcAft>
              <a:buSzPts val="1200"/>
              <a:buChar char="■"/>
              <a:defRPr/>
            </a:lvl9pPr>
          </a:lstStyle>
          <a:p>
            <a:endParaRPr/>
          </a:p>
        </p:txBody>
      </p:sp>
      <p:pic>
        <p:nvPicPr>
          <p:cNvPr id="1108" name="Google Shape;1108;p17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
            <a:ext cx="9144003" cy="125025"/>
          </a:xfrm>
          <a:prstGeom prst="rect">
            <a:avLst/>
          </a:prstGeom>
          <a:noFill/>
          <a:ln>
            <a:noFill/>
          </a:ln>
        </p:spPr>
      </p:pic>
      <p:sp>
        <p:nvSpPr>
          <p:cNvPr id="1109" name="Google Shape;1109;p170"/>
          <p:cNvSpPr/>
          <p:nvPr/>
        </p:nvSpPr>
        <p:spPr>
          <a:xfrm>
            <a:off x="5237425" y="-28000"/>
            <a:ext cx="3906600" cy="5171400"/>
          </a:xfrm>
          <a:prstGeom prst="rect">
            <a:avLst/>
          </a:prstGeom>
          <a:solidFill>
            <a:srgbClr val="01528E">
              <a:alpha val="7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DOMAIN - Financial Solutions">
  <p:cSld name="ONE_COLUMN_TEXT_3_1_1_1_1_1_1_1">
    <p:spTree>
      <p:nvGrpSpPr>
        <p:cNvPr id="1" name="Shape 1110"/>
        <p:cNvGrpSpPr/>
        <p:nvPr/>
      </p:nvGrpSpPr>
      <p:grpSpPr>
        <a:xfrm>
          <a:off x="0" y="0"/>
          <a:ext cx="0" cy="0"/>
          <a:chOff x="0" y="0"/>
          <a:chExt cx="0" cy="0"/>
        </a:xfrm>
      </p:grpSpPr>
      <p:pic>
        <p:nvPicPr>
          <p:cNvPr id="1111" name="Google Shape;1111;p171" title="AdobeStock_474885092.jpe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237450" y="-27900"/>
            <a:ext cx="3906552" cy="5171400"/>
          </a:xfrm>
          <a:prstGeom prst="rect">
            <a:avLst/>
          </a:prstGeom>
          <a:noFill/>
          <a:ln>
            <a:noFill/>
          </a:ln>
        </p:spPr>
      </p:pic>
      <p:sp>
        <p:nvSpPr>
          <p:cNvPr id="1112" name="Google Shape;1112;p17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113" name="Google Shape;1113;p171"/>
          <p:cNvSpPr txBox="1">
            <a:spLocks noGrp="1"/>
          </p:cNvSpPr>
          <p:nvPr>
            <p:ph type="title"/>
          </p:nvPr>
        </p:nvSpPr>
        <p:spPr>
          <a:xfrm>
            <a:off x="311700" y="279100"/>
            <a:ext cx="48759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200"/>
              <a:buNone/>
              <a:defRPr sz="22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14" name="Google Shape;1114;p171"/>
          <p:cNvSpPr txBox="1">
            <a:spLocks noGrp="1"/>
          </p:cNvSpPr>
          <p:nvPr>
            <p:ph type="body" idx="1"/>
          </p:nvPr>
        </p:nvSpPr>
        <p:spPr>
          <a:xfrm>
            <a:off x="904500" y="851800"/>
            <a:ext cx="4283100" cy="3540000"/>
          </a:xfrm>
          <a:prstGeom prst="rect">
            <a:avLst/>
          </a:prstGeom>
          <a:noFill/>
          <a:ln>
            <a:noFill/>
          </a:ln>
        </p:spPr>
        <p:txBody>
          <a:bodyPr spcFirstLastPara="1" wrap="square" lIns="91425" tIns="91425" rIns="91425" bIns="91425" anchor="t" anchorCtr="0">
            <a:noAutofit/>
          </a:bodyPr>
          <a:lstStyle>
            <a:lvl1pPr marL="457200" lvl="0" indent="-311150" algn="l">
              <a:lnSpc>
                <a:spcPct val="100000"/>
              </a:lnSpc>
              <a:spcBef>
                <a:spcPts val="0"/>
              </a:spcBef>
              <a:spcAft>
                <a:spcPts val="0"/>
              </a:spcAft>
              <a:buSzPts val="1300"/>
              <a:buChar char="●"/>
              <a:defRPr sz="1300"/>
            </a:lvl1pPr>
            <a:lvl2pPr marL="914400" lvl="1" indent="-304800" algn="l">
              <a:lnSpc>
                <a:spcPct val="100000"/>
              </a:lnSpc>
              <a:spcBef>
                <a:spcPts val="600"/>
              </a:spcBef>
              <a:spcAft>
                <a:spcPts val="0"/>
              </a:spcAft>
              <a:buSzPts val="1200"/>
              <a:buChar char="○"/>
              <a:defRPr sz="1200"/>
            </a:lvl2pPr>
            <a:lvl3pPr marL="1371600" lvl="2" indent="-292100" algn="l">
              <a:lnSpc>
                <a:spcPct val="100000"/>
              </a:lnSpc>
              <a:spcBef>
                <a:spcPts val="600"/>
              </a:spcBef>
              <a:spcAft>
                <a:spcPts val="0"/>
              </a:spcAft>
              <a:buSzPts val="1000"/>
              <a:buChar char="■"/>
              <a:defRPr/>
            </a:lvl3pPr>
            <a:lvl4pPr marL="1828800" lvl="3" indent="-304800" algn="l">
              <a:lnSpc>
                <a:spcPct val="100000"/>
              </a:lnSpc>
              <a:spcBef>
                <a:spcPts val="600"/>
              </a:spcBef>
              <a:spcAft>
                <a:spcPts val="0"/>
              </a:spcAft>
              <a:buSzPts val="1200"/>
              <a:buChar char="●"/>
              <a:defRPr/>
            </a:lvl4pPr>
            <a:lvl5pPr marL="2286000" lvl="4" indent="-304800" algn="l">
              <a:lnSpc>
                <a:spcPct val="100000"/>
              </a:lnSpc>
              <a:spcBef>
                <a:spcPts val="0"/>
              </a:spcBef>
              <a:spcAft>
                <a:spcPts val="0"/>
              </a:spcAft>
              <a:buSzPts val="1200"/>
              <a:buChar char="○"/>
              <a:defRPr/>
            </a:lvl5pPr>
            <a:lvl6pPr marL="2743200" lvl="5" indent="-304800" algn="l">
              <a:lnSpc>
                <a:spcPct val="100000"/>
              </a:lnSpc>
              <a:spcBef>
                <a:spcPts val="0"/>
              </a:spcBef>
              <a:spcAft>
                <a:spcPts val="0"/>
              </a:spcAft>
              <a:buSzPts val="1200"/>
              <a:buChar char="■"/>
              <a:defRPr/>
            </a:lvl6pPr>
            <a:lvl7pPr marL="3200400" lvl="6" indent="-304800" algn="l">
              <a:lnSpc>
                <a:spcPct val="100000"/>
              </a:lnSpc>
              <a:spcBef>
                <a:spcPts val="0"/>
              </a:spcBef>
              <a:spcAft>
                <a:spcPts val="0"/>
              </a:spcAft>
              <a:buSzPts val="1200"/>
              <a:buChar char="●"/>
              <a:defRPr/>
            </a:lvl7pPr>
            <a:lvl8pPr marL="3657600" lvl="7" indent="-304800" algn="l">
              <a:lnSpc>
                <a:spcPct val="100000"/>
              </a:lnSpc>
              <a:spcBef>
                <a:spcPts val="0"/>
              </a:spcBef>
              <a:spcAft>
                <a:spcPts val="0"/>
              </a:spcAft>
              <a:buSzPts val="1200"/>
              <a:buChar char="○"/>
              <a:defRPr/>
            </a:lvl8pPr>
            <a:lvl9pPr marL="4114800" lvl="8" indent="-304800" algn="l">
              <a:lnSpc>
                <a:spcPct val="100000"/>
              </a:lnSpc>
              <a:spcBef>
                <a:spcPts val="0"/>
              </a:spcBef>
              <a:spcAft>
                <a:spcPts val="0"/>
              </a:spcAft>
              <a:buSzPts val="1200"/>
              <a:buChar char="■"/>
              <a:defRPr/>
            </a:lvl9pPr>
          </a:lstStyle>
          <a:p>
            <a:endParaRPr/>
          </a:p>
        </p:txBody>
      </p:sp>
      <p:pic>
        <p:nvPicPr>
          <p:cNvPr id="1115" name="Google Shape;1115;p17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
            <a:ext cx="9144003" cy="125025"/>
          </a:xfrm>
          <a:prstGeom prst="rect">
            <a:avLst/>
          </a:prstGeom>
          <a:noFill/>
          <a:ln>
            <a:noFill/>
          </a:ln>
        </p:spPr>
      </p:pic>
      <p:sp>
        <p:nvSpPr>
          <p:cNvPr id="1116" name="Google Shape;1116;p171"/>
          <p:cNvSpPr/>
          <p:nvPr/>
        </p:nvSpPr>
        <p:spPr>
          <a:xfrm>
            <a:off x="5237425" y="-28000"/>
            <a:ext cx="3906600" cy="5171400"/>
          </a:xfrm>
          <a:prstGeom prst="rect">
            <a:avLst/>
          </a:prstGeom>
          <a:solidFill>
            <a:srgbClr val="01528E">
              <a:alpha val="7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DOMAIN - Human Capital Services">
  <p:cSld name="ONE_COLUMN_TEXT_3_1_1_1_1_1_1_1_1">
    <p:spTree>
      <p:nvGrpSpPr>
        <p:cNvPr id="1" name="Shape 1117"/>
        <p:cNvGrpSpPr/>
        <p:nvPr/>
      </p:nvGrpSpPr>
      <p:grpSpPr>
        <a:xfrm>
          <a:off x="0" y="0"/>
          <a:ext cx="0" cy="0"/>
          <a:chOff x="0" y="0"/>
          <a:chExt cx="0" cy="0"/>
        </a:xfrm>
      </p:grpSpPr>
      <p:pic>
        <p:nvPicPr>
          <p:cNvPr id="1118" name="Google Shape;1118;p172" title="AdobeStock_127106962.jpe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237450" y="-27900"/>
            <a:ext cx="3906550" cy="5171401"/>
          </a:xfrm>
          <a:prstGeom prst="rect">
            <a:avLst/>
          </a:prstGeom>
          <a:noFill/>
          <a:ln>
            <a:noFill/>
          </a:ln>
        </p:spPr>
      </p:pic>
      <p:sp>
        <p:nvSpPr>
          <p:cNvPr id="1119" name="Google Shape;1119;p17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120" name="Google Shape;1120;p172"/>
          <p:cNvSpPr txBox="1">
            <a:spLocks noGrp="1"/>
          </p:cNvSpPr>
          <p:nvPr>
            <p:ph type="title"/>
          </p:nvPr>
        </p:nvSpPr>
        <p:spPr>
          <a:xfrm>
            <a:off x="311700" y="279100"/>
            <a:ext cx="48759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200"/>
              <a:buNone/>
              <a:defRPr sz="22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21" name="Google Shape;1121;p172"/>
          <p:cNvSpPr txBox="1">
            <a:spLocks noGrp="1"/>
          </p:cNvSpPr>
          <p:nvPr>
            <p:ph type="body" idx="1"/>
          </p:nvPr>
        </p:nvSpPr>
        <p:spPr>
          <a:xfrm>
            <a:off x="904500" y="851800"/>
            <a:ext cx="4283100" cy="3540000"/>
          </a:xfrm>
          <a:prstGeom prst="rect">
            <a:avLst/>
          </a:prstGeom>
          <a:noFill/>
          <a:ln>
            <a:noFill/>
          </a:ln>
        </p:spPr>
        <p:txBody>
          <a:bodyPr spcFirstLastPara="1" wrap="square" lIns="91425" tIns="91425" rIns="91425" bIns="91425" anchor="t" anchorCtr="0">
            <a:noAutofit/>
          </a:bodyPr>
          <a:lstStyle>
            <a:lvl1pPr marL="457200" lvl="0" indent="-311150" algn="l">
              <a:lnSpc>
                <a:spcPct val="100000"/>
              </a:lnSpc>
              <a:spcBef>
                <a:spcPts val="0"/>
              </a:spcBef>
              <a:spcAft>
                <a:spcPts val="0"/>
              </a:spcAft>
              <a:buSzPts val="1300"/>
              <a:buChar char="●"/>
              <a:defRPr sz="1300"/>
            </a:lvl1pPr>
            <a:lvl2pPr marL="914400" lvl="1" indent="-304800" algn="l">
              <a:lnSpc>
                <a:spcPct val="100000"/>
              </a:lnSpc>
              <a:spcBef>
                <a:spcPts val="600"/>
              </a:spcBef>
              <a:spcAft>
                <a:spcPts val="0"/>
              </a:spcAft>
              <a:buSzPts val="1200"/>
              <a:buChar char="○"/>
              <a:defRPr sz="1200"/>
            </a:lvl2pPr>
            <a:lvl3pPr marL="1371600" lvl="2" indent="-292100" algn="l">
              <a:lnSpc>
                <a:spcPct val="100000"/>
              </a:lnSpc>
              <a:spcBef>
                <a:spcPts val="600"/>
              </a:spcBef>
              <a:spcAft>
                <a:spcPts val="0"/>
              </a:spcAft>
              <a:buSzPts val="1000"/>
              <a:buChar char="■"/>
              <a:defRPr/>
            </a:lvl3pPr>
            <a:lvl4pPr marL="1828800" lvl="3" indent="-304800" algn="l">
              <a:lnSpc>
                <a:spcPct val="100000"/>
              </a:lnSpc>
              <a:spcBef>
                <a:spcPts val="600"/>
              </a:spcBef>
              <a:spcAft>
                <a:spcPts val="0"/>
              </a:spcAft>
              <a:buSzPts val="1200"/>
              <a:buChar char="●"/>
              <a:defRPr/>
            </a:lvl4pPr>
            <a:lvl5pPr marL="2286000" lvl="4" indent="-304800" algn="l">
              <a:lnSpc>
                <a:spcPct val="100000"/>
              </a:lnSpc>
              <a:spcBef>
                <a:spcPts val="0"/>
              </a:spcBef>
              <a:spcAft>
                <a:spcPts val="0"/>
              </a:spcAft>
              <a:buSzPts val="1200"/>
              <a:buChar char="○"/>
              <a:defRPr/>
            </a:lvl5pPr>
            <a:lvl6pPr marL="2743200" lvl="5" indent="-304800" algn="l">
              <a:lnSpc>
                <a:spcPct val="100000"/>
              </a:lnSpc>
              <a:spcBef>
                <a:spcPts val="0"/>
              </a:spcBef>
              <a:spcAft>
                <a:spcPts val="0"/>
              </a:spcAft>
              <a:buSzPts val="1200"/>
              <a:buChar char="■"/>
              <a:defRPr/>
            </a:lvl6pPr>
            <a:lvl7pPr marL="3200400" lvl="6" indent="-304800" algn="l">
              <a:lnSpc>
                <a:spcPct val="100000"/>
              </a:lnSpc>
              <a:spcBef>
                <a:spcPts val="0"/>
              </a:spcBef>
              <a:spcAft>
                <a:spcPts val="0"/>
              </a:spcAft>
              <a:buSzPts val="1200"/>
              <a:buChar char="●"/>
              <a:defRPr/>
            </a:lvl7pPr>
            <a:lvl8pPr marL="3657600" lvl="7" indent="-304800" algn="l">
              <a:lnSpc>
                <a:spcPct val="100000"/>
              </a:lnSpc>
              <a:spcBef>
                <a:spcPts val="0"/>
              </a:spcBef>
              <a:spcAft>
                <a:spcPts val="0"/>
              </a:spcAft>
              <a:buSzPts val="1200"/>
              <a:buChar char="○"/>
              <a:defRPr/>
            </a:lvl8pPr>
            <a:lvl9pPr marL="4114800" lvl="8" indent="-304800" algn="l">
              <a:lnSpc>
                <a:spcPct val="100000"/>
              </a:lnSpc>
              <a:spcBef>
                <a:spcPts val="0"/>
              </a:spcBef>
              <a:spcAft>
                <a:spcPts val="0"/>
              </a:spcAft>
              <a:buSzPts val="1200"/>
              <a:buChar char="■"/>
              <a:defRPr/>
            </a:lvl9pPr>
          </a:lstStyle>
          <a:p>
            <a:endParaRPr/>
          </a:p>
        </p:txBody>
      </p:sp>
      <p:pic>
        <p:nvPicPr>
          <p:cNvPr id="1122" name="Google Shape;1122;p17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
            <a:ext cx="9144003" cy="125025"/>
          </a:xfrm>
          <a:prstGeom prst="rect">
            <a:avLst/>
          </a:prstGeom>
          <a:noFill/>
          <a:ln>
            <a:noFill/>
          </a:ln>
        </p:spPr>
      </p:pic>
      <p:sp>
        <p:nvSpPr>
          <p:cNvPr id="1123" name="Google Shape;1123;p172"/>
          <p:cNvSpPr/>
          <p:nvPr/>
        </p:nvSpPr>
        <p:spPr>
          <a:xfrm>
            <a:off x="5237425" y="-28000"/>
            <a:ext cx="3906600" cy="5171400"/>
          </a:xfrm>
          <a:prstGeom prst="rect">
            <a:avLst/>
          </a:prstGeom>
          <a:solidFill>
            <a:srgbClr val="01528E">
              <a:alpha val="7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DOMAIN - Business Administration">
  <p:cSld name="ONE_COLUMN_TEXT_3_1_1_1_1_1_1_1_1_1">
    <p:spTree>
      <p:nvGrpSpPr>
        <p:cNvPr id="1" name="Shape 1124"/>
        <p:cNvGrpSpPr/>
        <p:nvPr/>
      </p:nvGrpSpPr>
      <p:grpSpPr>
        <a:xfrm>
          <a:off x="0" y="0"/>
          <a:ext cx="0" cy="0"/>
          <a:chOff x="0" y="0"/>
          <a:chExt cx="0" cy="0"/>
        </a:xfrm>
      </p:grpSpPr>
      <p:pic>
        <p:nvPicPr>
          <p:cNvPr id="1125" name="Google Shape;1125;p173" title="AdobeStock_287444107.jpe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237450" y="-27900"/>
            <a:ext cx="3930849" cy="5171401"/>
          </a:xfrm>
          <a:prstGeom prst="rect">
            <a:avLst/>
          </a:prstGeom>
          <a:noFill/>
          <a:ln>
            <a:noFill/>
          </a:ln>
        </p:spPr>
      </p:pic>
      <p:sp>
        <p:nvSpPr>
          <p:cNvPr id="1126" name="Google Shape;1126;p17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127" name="Google Shape;1127;p173"/>
          <p:cNvSpPr txBox="1">
            <a:spLocks noGrp="1"/>
          </p:cNvSpPr>
          <p:nvPr>
            <p:ph type="title"/>
          </p:nvPr>
        </p:nvSpPr>
        <p:spPr>
          <a:xfrm>
            <a:off x="311700" y="279100"/>
            <a:ext cx="48759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200"/>
              <a:buNone/>
              <a:defRPr sz="22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28" name="Google Shape;1128;p173"/>
          <p:cNvSpPr txBox="1">
            <a:spLocks noGrp="1"/>
          </p:cNvSpPr>
          <p:nvPr>
            <p:ph type="body" idx="1"/>
          </p:nvPr>
        </p:nvSpPr>
        <p:spPr>
          <a:xfrm>
            <a:off x="904500" y="851800"/>
            <a:ext cx="4283100" cy="3540000"/>
          </a:xfrm>
          <a:prstGeom prst="rect">
            <a:avLst/>
          </a:prstGeom>
          <a:noFill/>
          <a:ln>
            <a:noFill/>
          </a:ln>
        </p:spPr>
        <p:txBody>
          <a:bodyPr spcFirstLastPara="1" wrap="square" lIns="91425" tIns="91425" rIns="91425" bIns="91425" anchor="t" anchorCtr="0">
            <a:noAutofit/>
          </a:bodyPr>
          <a:lstStyle>
            <a:lvl1pPr marL="457200" lvl="0" indent="-311150" algn="l">
              <a:lnSpc>
                <a:spcPct val="100000"/>
              </a:lnSpc>
              <a:spcBef>
                <a:spcPts val="0"/>
              </a:spcBef>
              <a:spcAft>
                <a:spcPts val="0"/>
              </a:spcAft>
              <a:buSzPts val="1300"/>
              <a:buChar char="●"/>
              <a:defRPr sz="1300"/>
            </a:lvl1pPr>
            <a:lvl2pPr marL="914400" lvl="1" indent="-304800" algn="l">
              <a:lnSpc>
                <a:spcPct val="100000"/>
              </a:lnSpc>
              <a:spcBef>
                <a:spcPts val="600"/>
              </a:spcBef>
              <a:spcAft>
                <a:spcPts val="0"/>
              </a:spcAft>
              <a:buSzPts val="1200"/>
              <a:buChar char="○"/>
              <a:defRPr sz="1200"/>
            </a:lvl2pPr>
            <a:lvl3pPr marL="1371600" lvl="2" indent="-292100" algn="l">
              <a:lnSpc>
                <a:spcPct val="100000"/>
              </a:lnSpc>
              <a:spcBef>
                <a:spcPts val="600"/>
              </a:spcBef>
              <a:spcAft>
                <a:spcPts val="0"/>
              </a:spcAft>
              <a:buSzPts val="1000"/>
              <a:buChar char="■"/>
              <a:defRPr/>
            </a:lvl3pPr>
            <a:lvl4pPr marL="1828800" lvl="3" indent="-304800" algn="l">
              <a:lnSpc>
                <a:spcPct val="100000"/>
              </a:lnSpc>
              <a:spcBef>
                <a:spcPts val="600"/>
              </a:spcBef>
              <a:spcAft>
                <a:spcPts val="0"/>
              </a:spcAft>
              <a:buSzPts val="1200"/>
              <a:buChar char="●"/>
              <a:defRPr/>
            </a:lvl4pPr>
            <a:lvl5pPr marL="2286000" lvl="4" indent="-304800" algn="l">
              <a:lnSpc>
                <a:spcPct val="100000"/>
              </a:lnSpc>
              <a:spcBef>
                <a:spcPts val="0"/>
              </a:spcBef>
              <a:spcAft>
                <a:spcPts val="0"/>
              </a:spcAft>
              <a:buSzPts val="1200"/>
              <a:buChar char="○"/>
              <a:defRPr/>
            </a:lvl5pPr>
            <a:lvl6pPr marL="2743200" lvl="5" indent="-304800" algn="l">
              <a:lnSpc>
                <a:spcPct val="100000"/>
              </a:lnSpc>
              <a:spcBef>
                <a:spcPts val="0"/>
              </a:spcBef>
              <a:spcAft>
                <a:spcPts val="0"/>
              </a:spcAft>
              <a:buSzPts val="1200"/>
              <a:buChar char="■"/>
              <a:defRPr/>
            </a:lvl6pPr>
            <a:lvl7pPr marL="3200400" lvl="6" indent="-304800" algn="l">
              <a:lnSpc>
                <a:spcPct val="100000"/>
              </a:lnSpc>
              <a:spcBef>
                <a:spcPts val="0"/>
              </a:spcBef>
              <a:spcAft>
                <a:spcPts val="0"/>
              </a:spcAft>
              <a:buSzPts val="1200"/>
              <a:buChar char="●"/>
              <a:defRPr/>
            </a:lvl7pPr>
            <a:lvl8pPr marL="3657600" lvl="7" indent="-304800" algn="l">
              <a:lnSpc>
                <a:spcPct val="100000"/>
              </a:lnSpc>
              <a:spcBef>
                <a:spcPts val="0"/>
              </a:spcBef>
              <a:spcAft>
                <a:spcPts val="0"/>
              </a:spcAft>
              <a:buSzPts val="1200"/>
              <a:buChar char="○"/>
              <a:defRPr/>
            </a:lvl8pPr>
            <a:lvl9pPr marL="4114800" lvl="8" indent="-304800" algn="l">
              <a:lnSpc>
                <a:spcPct val="100000"/>
              </a:lnSpc>
              <a:spcBef>
                <a:spcPts val="0"/>
              </a:spcBef>
              <a:spcAft>
                <a:spcPts val="0"/>
              </a:spcAft>
              <a:buSzPts val="1200"/>
              <a:buChar char="■"/>
              <a:defRPr/>
            </a:lvl9pPr>
          </a:lstStyle>
          <a:p>
            <a:endParaRPr/>
          </a:p>
        </p:txBody>
      </p:sp>
      <p:pic>
        <p:nvPicPr>
          <p:cNvPr id="1129" name="Google Shape;1129;p17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
            <a:ext cx="9144003" cy="125025"/>
          </a:xfrm>
          <a:prstGeom prst="rect">
            <a:avLst/>
          </a:prstGeom>
          <a:noFill/>
          <a:ln>
            <a:noFill/>
          </a:ln>
        </p:spPr>
      </p:pic>
      <p:sp>
        <p:nvSpPr>
          <p:cNvPr id="1130" name="Google Shape;1130;p173"/>
          <p:cNvSpPr/>
          <p:nvPr/>
        </p:nvSpPr>
        <p:spPr>
          <a:xfrm>
            <a:off x="5237425" y="-28000"/>
            <a:ext cx="3930900" cy="5171400"/>
          </a:xfrm>
          <a:prstGeom prst="rect">
            <a:avLst/>
          </a:prstGeom>
          <a:solidFill>
            <a:srgbClr val="01528E">
              <a:alpha val="7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Break 6">
  <p:cSld name="SECTION_HEADER_4">
    <p:spTree>
      <p:nvGrpSpPr>
        <p:cNvPr id="1" name="Shape 102"/>
        <p:cNvGrpSpPr/>
        <p:nvPr/>
      </p:nvGrpSpPr>
      <p:grpSpPr>
        <a:xfrm>
          <a:off x="0" y="0"/>
          <a:ext cx="0" cy="0"/>
          <a:chOff x="0" y="0"/>
          <a:chExt cx="0" cy="0"/>
        </a:xfrm>
      </p:grpSpPr>
      <p:pic>
        <p:nvPicPr>
          <p:cNvPr id="103" name="Google Shape;103;p19" descr="decorative. image of two business people on a headset talking to people " title="shutterstock_669170680.jpe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21950" y="-30550"/>
            <a:ext cx="9327000" cy="5210400"/>
          </a:xfrm>
          <a:prstGeom prst="rect">
            <a:avLst/>
          </a:prstGeom>
          <a:noFill/>
          <a:ln>
            <a:noFill/>
          </a:ln>
        </p:spPr>
      </p:pic>
      <p:sp>
        <p:nvSpPr>
          <p:cNvPr id="104" name="Google Shape;104;p19" descr="Decorative. blue filter over black and white image. "/>
          <p:cNvSpPr/>
          <p:nvPr/>
        </p:nvSpPr>
        <p:spPr>
          <a:xfrm>
            <a:off x="-132600" y="-30525"/>
            <a:ext cx="9327000" cy="52104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DOMAIN - social Services">
  <p:cSld name="ONE_COLUMN_TEXT_3_1_1_1_1_1_1_1_1_1_1_1">
    <p:spTree>
      <p:nvGrpSpPr>
        <p:cNvPr id="1" name="Shape 1131"/>
        <p:cNvGrpSpPr/>
        <p:nvPr/>
      </p:nvGrpSpPr>
      <p:grpSpPr>
        <a:xfrm>
          <a:off x="0" y="0"/>
          <a:ext cx="0" cy="0"/>
          <a:chOff x="0" y="0"/>
          <a:chExt cx="0" cy="0"/>
        </a:xfrm>
      </p:grpSpPr>
      <p:pic>
        <p:nvPicPr>
          <p:cNvPr id="1132" name="Google Shape;1132;p174" title="AdobeStock_345553840.jpe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237450" y="-27900"/>
            <a:ext cx="3906550" cy="5171401"/>
          </a:xfrm>
          <a:prstGeom prst="rect">
            <a:avLst/>
          </a:prstGeom>
          <a:noFill/>
          <a:ln>
            <a:noFill/>
          </a:ln>
        </p:spPr>
      </p:pic>
      <p:sp>
        <p:nvSpPr>
          <p:cNvPr id="1133" name="Google Shape;1133;p17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134" name="Google Shape;1134;p174"/>
          <p:cNvSpPr txBox="1">
            <a:spLocks noGrp="1"/>
          </p:cNvSpPr>
          <p:nvPr>
            <p:ph type="title"/>
          </p:nvPr>
        </p:nvSpPr>
        <p:spPr>
          <a:xfrm>
            <a:off x="311700" y="279100"/>
            <a:ext cx="48759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200"/>
              <a:buNone/>
              <a:defRPr sz="22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35" name="Google Shape;1135;p174"/>
          <p:cNvSpPr txBox="1">
            <a:spLocks noGrp="1"/>
          </p:cNvSpPr>
          <p:nvPr>
            <p:ph type="body" idx="1"/>
          </p:nvPr>
        </p:nvSpPr>
        <p:spPr>
          <a:xfrm>
            <a:off x="904500" y="851800"/>
            <a:ext cx="4283100" cy="3540000"/>
          </a:xfrm>
          <a:prstGeom prst="rect">
            <a:avLst/>
          </a:prstGeom>
          <a:noFill/>
          <a:ln>
            <a:noFill/>
          </a:ln>
        </p:spPr>
        <p:txBody>
          <a:bodyPr spcFirstLastPara="1" wrap="square" lIns="91425" tIns="91425" rIns="91425" bIns="91425" anchor="t" anchorCtr="0">
            <a:noAutofit/>
          </a:bodyPr>
          <a:lstStyle>
            <a:lvl1pPr marL="457200" lvl="0" indent="-311150" algn="l">
              <a:lnSpc>
                <a:spcPct val="100000"/>
              </a:lnSpc>
              <a:spcBef>
                <a:spcPts val="0"/>
              </a:spcBef>
              <a:spcAft>
                <a:spcPts val="0"/>
              </a:spcAft>
              <a:buSzPts val="1300"/>
              <a:buChar char="●"/>
              <a:defRPr sz="1300"/>
            </a:lvl1pPr>
            <a:lvl2pPr marL="914400" lvl="1" indent="-304800" algn="l">
              <a:lnSpc>
                <a:spcPct val="100000"/>
              </a:lnSpc>
              <a:spcBef>
                <a:spcPts val="600"/>
              </a:spcBef>
              <a:spcAft>
                <a:spcPts val="0"/>
              </a:spcAft>
              <a:buSzPts val="1200"/>
              <a:buChar char="○"/>
              <a:defRPr sz="1200"/>
            </a:lvl2pPr>
            <a:lvl3pPr marL="1371600" lvl="2" indent="-292100" algn="l">
              <a:lnSpc>
                <a:spcPct val="100000"/>
              </a:lnSpc>
              <a:spcBef>
                <a:spcPts val="600"/>
              </a:spcBef>
              <a:spcAft>
                <a:spcPts val="0"/>
              </a:spcAft>
              <a:buSzPts val="1000"/>
              <a:buChar char="■"/>
              <a:defRPr/>
            </a:lvl3pPr>
            <a:lvl4pPr marL="1828800" lvl="3" indent="-304800" algn="l">
              <a:lnSpc>
                <a:spcPct val="100000"/>
              </a:lnSpc>
              <a:spcBef>
                <a:spcPts val="600"/>
              </a:spcBef>
              <a:spcAft>
                <a:spcPts val="0"/>
              </a:spcAft>
              <a:buSzPts val="1200"/>
              <a:buChar char="●"/>
              <a:defRPr/>
            </a:lvl4pPr>
            <a:lvl5pPr marL="2286000" lvl="4" indent="-304800" algn="l">
              <a:lnSpc>
                <a:spcPct val="100000"/>
              </a:lnSpc>
              <a:spcBef>
                <a:spcPts val="0"/>
              </a:spcBef>
              <a:spcAft>
                <a:spcPts val="0"/>
              </a:spcAft>
              <a:buSzPts val="1200"/>
              <a:buChar char="○"/>
              <a:defRPr/>
            </a:lvl5pPr>
            <a:lvl6pPr marL="2743200" lvl="5" indent="-304800" algn="l">
              <a:lnSpc>
                <a:spcPct val="100000"/>
              </a:lnSpc>
              <a:spcBef>
                <a:spcPts val="0"/>
              </a:spcBef>
              <a:spcAft>
                <a:spcPts val="0"/>
              </a:spcAft>
              <a:buSzPts val="1200"/>
              <a:buChar char="■"/>
              <a:defRPr/>
            </a:lvl6pPr>
            <a:lvl7pPr marL="3200400" lvl="6" indent="-304800" algn="l">
              <a:lnSpc>
                <a:spcPct val="100000"/>
              </a:lnSpc>
              <a:spcBef>
                <a:spcPts val="0"/>
              </a:spcBef>
              <a:spcAft>
                <a:spcPts val="0"/>
              </a:spcAft>
              <a:buSzPts val="1200"/>
              <a:buChar char="●"/>
              <a:defRPr/>
            </a:lvl7pPr>
            <a:lvl8pPr marL="3657600" lvl="7" indent="-304800" algn="l">
              <a:lnSpc>
                <a:spcPct val="100000"/>
              </a:lnSpc>
              <a:spcBef>
                <a:spcPts val="0"/>
              </a:spcBef>
              <a:spcAft>
                <a:spcPts val="0"/>
              </a:spcAft>
              <a:buSzPts val="1200"/>
              <a:buChar char="○"/>
              <a:defRPr/>
            </a:lvl8pPr>
            <a:lvl9pPr marL="4114800" lvl="8" indent="-304800" algn="l">
              <a:lnSpc>
                <a:spcPct val="100000"/>
              </a:lnSpc>
              <a:spcBef>
                <a:spcPts val="0"/>
              </a:spcBef>
              <a:spcAft>
                <a:spcPts val="0"/>
              </a:spcAft>
              <a:buSzPts val="1200"/>
              <a:buChar char="■"/>
              <a:defRPr/>
            </a:lvl9pPr>
          </a:lstStyle>
          <a:p>
            <a:endParaRPr/>
          </a:p>
        </p:txBody>
      </p:sp>
      <p:pic>
        <p:nvPicPr>
          <p:cNvPr id="1136" name="Google Shape;1136;p17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
            <a:ext cx="9144003" cy="125025"/>
          </a:xfrm>
          <a:prstGeom prst="rect">
            <a:avLst/>
          </a:prstGeom>
          <a:noFill/>
          <a:ln>
            <a:noFill/>
          </a:ln>
        </p:spPr>
      </p:pic>
      <p:sp>
        <p:nvSpPr>
          <p:cNvPr id="1137" name="Google Shape;1137;p174"/>
          <p:cNvSpPr/>
          <p:nvPr/>
        </p:nvSpPr>
        <p:spPr>
          <a:xfrm>
            <a:off x="5237425" y="-28000"/>
            <a:ext cx="3930900" cy="5171400"/>
          </a:xfrm>
          <a:prstGeom prst="rect">
            <a:avLst/>
          </a:prstGeom>
          <a:solidFill>
            <a:srgbClr val="01528E">
              <a:alpha val="7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One column text - Pic Right">
  <p:cSld name="ONE_COLUMN_TEXT_2">
    <p:spTree>
      <p:nvGrpSpPr>
        <p:cNvPr id="1" name="Shape 1138"/>
        <p:cNvGrpSpPr/>
        <p:nvPr/>
      </p:nvGrpSpPr>
      <p:grpSpPr>
        <a:xfrm>
          <a:off x="0" y="0"/>
          <a:ext cx="0" cy="0"/>
          <a:chOff x="0" y="0"/>
          <a:chExt cx="0" cy="0"/>
        </a:xfrm>
      </p:grpSpPr>
      <p:sp>
        <p:nvSpPr>
          <p:cNvPr id="1139" name="Google Shape;1139;p175"/>
          <p:cNvSpPr txBox="1">
            <a:spLocks noGrp="1"/>
          </p:cNvSpPr>
          <p:nvPr>
            <p:ph type="body" idx="1"/>
          </p:nvPr>
        </p:nvSpPr>
        <p:spPr>
          <a:xfrm>
            <a:off x="454950" y="1021175"/>
            <a:ext cx="4099800" cy="3179400"/>
          </a:xfrm>
          <a:prstGeom prst="rect">
            <a:avLst/>
          </a:prstGeom>
          <a:noFill/>
          <a:ln>
            <a:noFill/>
          </a:ln>
        </p:spPr>
        <p:txBody>
          <a:bodyPr spcFirstLastPara="1" wrap="square" lIns="91425" tIns="91425" rIns="91425" bIns="91425" anchor="t" anchorCtr="0">
            <a:normAutofit/>
          </a:bodyPr>
          <a:lstStyle>
            <a:lvl1pPr marL="457200" lvl="0" indent="-298450" algn="l">
              <a:lnSpc>
                <a:spcPct val="100000"/>
              </a:lnSpc>
              <a:spcBef>
                <a:spcPts val="0"/>
              </a:spcBef>
              <a:spcAft>
                <a:spcPts val="0"/>
              </a:spcAft>
              <a:buSzPts val="1100"/>
              <a:buChar char="●"/>
              <a:defRPr/>
            </a:lvl1pPr>
            <a:lvl2pPr marL="914400" lvl="1" indent="-304800" algn="l">
              <a:lnSpc>
                <a:spcPct val="100000"/>
              </a:lnSpc>
              <a:spcBef>
                <a:spcPts val="600"/>
              </a:spcBef>
              <a:spcAft>
                <a:spcPts val="0"/>
              </a:spcAft>
              <a:buSzPts val="1200"/>
              <a:buChar char="○"/>
              <a:defRPr sz="1200"/>
            </a:lvl2pPr>
            <a:lvl3pPr marL="1371600" lvl="2" indent="-292100" algn="l">
              <a:lnSpc>
                <a:spcPct val="100000"/>
              </a:lnSpc>
              <a:spcBef>
                <a:spcPts val="600"/>
              </a:spcBef>
              <a:spcAft>
                <a:spcPts val="0"/>
              </a:spcAft>
              <a:buSzPts val="1000"/>
              <a:buChar char="■"/>
              <a:defRPr/>
            </a:lvl3pPr>
            <a:lvl4pPr marL="1828800" lvl="3" indent="-304800" algn="l">
              <a:lnSpc>
                <a:spcPct val="100000"/>
              </a:lnSpc>
              <a:spcBef>
                <a:spcPts val="600"/>
              </a:spcBef>
              <a:spcAft>
                <a:spcPts val="0"/>
              </a:spcAft>
              <a:buSzPts val="1200"/>
              <a:buChar char="●"/>
              <a:defRPr sz="1200"/>
            </a:lvl4pPr>
            <a:lvl5pPr marL="2286000" lvl="4" indent="-304800" algn="l">
              <a:lnSpc>
                <a:spcPct val="100000"/>
              </a:lnSpc>
              <a:spcBef>
                <a:spcPts val="0"/>
              </a:spcBef>
              <a:spcAft>
                <a:spcPts val="0"/>
              </a:spcAft>
              <a:buSzPts val="1200"/>
              <a:buChar char="○"/>
              <a:defRPr sz="1200"/>
            </a:lvl5pPr>
            <a:lvl6pPr marL="2743200" lvl="5" indent="-304800" algn="l">
              <a:lnSpc>
                <a:spcPct val="100000"/>
              </a:lnSpc>
              <a:spcBef>
                <a:spcPts val="0"/>
              </a:spcBef>
              <a:spcAft>
                <a:spcPts val="0"/>
              </a:spcAft>
              <a:buSzPts val="1200"/>
              <a:buChar char="■"/>
              <a:defRPr sz="1200"/>
            </a:lvl6pPr>
            <a:lvl7pPr marL="3200400" lvl="6" indent="-304800" algn="l">
              <a:lnSpc>
                <a:spcPct val="100000"/>
              </a:lnSpc>
              <a:spcBef>
                <a:spcPts val="0"/>
              </a:spcBef>
              <a:spcAft>
                <a:spcPts val="0"/>
              </a:spcAft>
              <a:buSzPts val="1200"/>
              <a:buChar char="●"/>
              <a:defRPr sz="1200"/>
            </a:lvl7pPr>
            <a:lvl8pPr marL="3657600" lvl="7" indent="-304800" algn="l">
              <a:lnSpc>
                <a:spcPct val="100000"/>
              </a:lnSpc>
              <a:spcBef>
                <a:spcPts val="0"/>
              </a:spcBef>
              <a:spcAft>
                <a:spcPts val="0"/>
              </a:spcAft>
              <a:buSzPts val="1200"/>
              <a:buChar char="○"/>
              <a:defRPr sz="1200"/>
            </a:lvl8pPr>
            <a:lvl9pPr marL="4114800" lvl="8" indent="-304800" algn="l">
              <a:lnSpc>
                <a:spcPct val="100000"/>
              </a:lnSpc>
              <a:spcBef>
                <a:spcPts val="0"/>
              </a:spcBef>
              <a:spcAft>
                <a:spcPts val="0"/>
              </a:spcAft>
              <a:buSzPts val="1200"/>
              <a:buChar char="■"/>
              <a:defRPr sz="1200"/>
            </a:lvl9pPr>
          </a:lstStyle>
          <a:p>
            <a:endParaRPr/>
          </a:p>
        </p:txBody>
      </p:sp>
      <p:sp>
        <p:nvSpPr>
          <p:cNvPr id="1140" name="Google Shape;1140;p17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141" name="Google Shape;1141;p175"/>
          <p:cNvSpPr txBox="1">
            <a:spLocks noGrp="1"/>
          </p:cNvSpPr>
          <p:nvPr>
            <p:ph type="title"/>
          </p:nvPr>
        </p:nvSpPr>
        <p:spPr>
          <a:xfrm>
            <a:off x="454950" y="279100"/>
            <a:ext cx="81837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142" name="Google Shape;1142;p175"/>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181600" y="-66900"/>
            <a:ext cx="3986699" cy="5277300"/>
          </a:xfrm>
          <a:prstGeom prst="rect">
            <a:avLst/>
          </a:prstGeom>
          <a:noFill/>
          <a:ln>
            <a:noFill/>
          </a:ln>
        </p:spPr>
      </p:pic>
      <p:sp>
        <p:nvSpPr>
          <p:cNvPr id="1143" name="Google Shape;1143;p175"/>
          <p:cNvSpPr/>
          <p:nvPr/>
        </p:nvSpPr>
        <p:spPr>
          <a:xfrm>
            <a:off x="5181600" y="-66900"/>
            <a:ext cx="3986700" cy="52773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One column text - Pic Right 1">
  <p:cSld name="ONE_COLUMN_TEXT_2_1">
    <p:spTree>
      <p:nvGrpSpPr>
        <p:cNvPr id="1" name="Shape 1144"/>
        <p:cNvGrpSpPr/>
        <p:nvPr/>
      </p:nvGrpSpPr>
      <p:grpSpPr>
        <a:xfrm>
          <a:off x="0" y="0"/>
          <a:ext cx="0" cy="0"/>
          <a:chOff x="0" y="0"/>
          <a:chExt cx="0" cy="0"/>
        </a:xfrm>
      </p:grpSpPr>
      <p:sp>
        <p:nvSpPr>
          <p:cNvPr id="1145" name="Google Shape;1145;p176"/>
          <p:cNvSpPr txBox="1">
            <a:spLocks noGrp="1"/>
          </p:cNvSpPr>
          <p:nvPr>
            <p:ph type="body" idx="1"/>
          </p:nvPr>
        </p:nvSpPr>
        <p:spPr>
          <a:xfrm>
            <a:off x="454950" y="1021175"/>
            <a:ext cx="4099800" cy="3179400"/>
          </a:xfrm>
          <a:prstGeom prst="rect">
            <a:avLst/>
          </a:prstGeom>
          <a:noFill/>
          <a:ln>
            <a:noFill/>
          </a:ln>
        </p:spPr>
        <p:txBody>
          <a:bodyPr spcFirstLastPara="1" wrap="square" lIns="91425" tIns="91425" rIns="91425" bIns="91425" anchor="t" anchorCtr="0">
            <a:normAutofit/>
          </a:bodyPr>
          <a:lstStyle>
            <a:lvl1pPr marL="457200" lvl="0" indent="-298450" algn="l">
              <a:lnSpc>
                <a:spcPct val="100000"/>
              </a:lnSpc>
              <a:spcBef>
                <a:spcPts val="0"/>
              </a:spcBef>
              <a:spcAft>
                <a:spcPts val="0"/>
              </a:spcAft>
              <a:buSzPts val="1100"/>
              <a:buChar char="●"/>
              <a:defRPr/>
            </a:lvl1pPr>
            <a:lvl2pPr marL="914400" lvl="1" indent="-304800" algn="l">
              <a:lnSpc>
                <a:spcPct val="100000"/>
              </a:lnSpc>
              <a:spcBef>
                <a:spcPts val="600"/>
              </a:spcBef>
              <a:spcAft>
                <a:spcPts val="0"/>
              </a:spcAft>
              <a:buSzPts val="1200"/>
              <a:buChar char="○"/>
              <a:defRPr sz="1200"/>
            </a:lvl2pPr>
            <a:lvl3pPr marL="1371600" lvl="2" indent="-292100" algn="l">
              <a:lnSpc>
                <a:spcPct val="100000"/>
              </a:lnSpc>
              <a:spcBef>
                <a:spcPts val="600"/>
              </a:spcBef>
              <a:spcAft>
                <a:spcPts val="0"/>
              </a:spcAft>
              <a:buSzPts val="1000"/>
              <a:buChar char="■"/>
              <a:defRPr/>
            </a:lvl3pPr>
            <a:lvl4pPr marL="1828800" lvl="3" indent="-304800" algn="l">
              <a:lnSpc>
                <a:spcPct val="100000"/>
              </a:lnSpc>
              <a:spcBef>
                <a:spcPts val="600"/>
              </a:spcBef>
              <a:spcAft>
                <a:spcPts val="0"/>
              </a:spcAft>
              <a:buSzPts val="1200"/>
              <a:buChar char="●"/>
              <a:defRPr sz="1200"/>
            </a:lvl4pPr>
            <a:lvl5pPr marL="2286000" lvl="4" indent="-304800" algn="l">
              <a:lnSpc>
                <a:spcPct val="100000"/>
              </a:lnSpc>
              <a:spcBef>
                <a:spcPts val="0"/>
              </a:spcBef>
              <a:spcAft>
                <a:spcPts val="0"/>
              </a:spcAft>
              <a:buSzPts val="1200"/>
              <a:buChar char="○"/>
              <a:defRPr sz="1200"/>
            </a:lvl5pPr>
            <a:lvl6pPr marL="2743200" lvl="5" indent="-304800" algn="l">
              <a:lnSpc>
                <a:spcPct val="100000"/>
              </a:lnSpc>
              <a:spcBef>
                <a:spcPts val="0"/>
              </a:spcBef>
              <a:spcAft>
                <a:spcPts val="0"/>
              </a:spcAft>
              <a:buSzPts val="1200"/>
              <a:buChar char="■"/>
              <a:defRPr sz="1200"/>
            </a:lvl6pPr>
            <a:lvl7pPr marL="3200400" lvl="6" indent="-304800" algn="l">
              <a:lnSpc>
                <a:spcPct val="100000"/>
              </a:lnSpc>
              <a:spcBef>
                <a:spcPts val="0"/>
              </a:spcBef>
              <a:spcAft>
                <a:spcPts val="0"/>
              </a:spcAft>
              <a:buSzPts val="1200"/>
              <a:buChar char="●"/>
              <a:defRPr sz="1200"/>
            </a:lvl7pPr>
            <a:lvl8pPr marL="3657600" lvl="7" indent="-304800" algn="l">
              <a:lnSpc>
                <a:spcPct val="100000"/>
              </a:lnSpc>
              <a:spcBef>
                <a:spcPts val="0"/>
              </a:spcBef>
              <a:spcAft>
                <a:spcPts val="0"/>
              </a:spcAft>
              <a:buSzPts val="1200"/>
              <a:buChar char="○"/>
              <a:defRPr sz="1200"/>
            </a:lvl8pPr>
            <a:lvl9pPr marL="4114800" lvl="8" indent="-304800" algn="l">
              <a:lnSpc>
                <a:spcPct val="100000"/>
              </a:lnSpc>
              <a:spcBef>
                <a:spcPts val="0"/>
              </a:spcBef>
              <a:spcAft>
                <a:spcPts val="0"/>
              </a:spcAft>
              <a:buSzPts val="1200"/>
              <a:buChar char="■"/>
              <a:defRPr sz="1200"/>
            </a:lvl9pPr>
          </a:lstStyle>
          <a:p>
            <a:endParaRPr/>
          </a:p>
        </p:txBody>
      </p:sp>
      <p:sp>
        <p:nvSpPr>
          <p:cNvPr id="1146" name="Google Shape;1146;p17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147" name="Google Shape;1147;p176"/>
          <p:cNvSpPr txBox="1">
            <a:spLocks noGrp="1"/>
          </p:cNvSpPr>
          <p:nvPr>
            <p:ph type="title"/>
          </p:nvPr>
        </p:nvSpPr>
        <p:spPr>
          <a:xfrm>
            <a:off x="454950" y="279100"/>
            <a:ext cx="81837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148" name="Google Shape;1148;p176"/>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6670800" y="-66900"/>
            <a:ext cx="2497499" cy="5277300"/>
          </a:xfrm>
          <a:prstGeom prst="rect">
            <a:avLst/>
          </a:prstGeom>
          <a:noFill/>
          <a:ln>
            <a:noFill/>
          </a:ln>
        </p:spPr>
      </p:pic>
      <p:sp>
        <p:nvSpPr>
          <p:cNvPr id="1149" name="Google Shape;1149;p176"/>
          <p:cNvSpPr/>
          <p:nvPr/>
        </p:nvSpPr>
        <p:spPr>
          <a:xfrm>
            <a:off x="6670850" y="-66900"/>
            <a:ext cx="2497500" cy="52773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One column text - Pic Left">
  <p:cSld name="ONE_COLUMN_TEXT_1">
    <p:spTree>
      <p:nvGrpSpPr>
        <p:cNvPr id="1" name="Shape 1150"/>
        <p:cNvGrpSpPr/>
        <p:nvPr/>
      </p:nvGrpSpPr>
      <p:grpSpPr>
        <a:xfrm>
          <a:off x="0" y="0"/>
          <a:ext cx="0" cy="0"/>
          <a:chOff x="0" y="0"/>
          <a:chExt cx="0" cy="0"/>
        </a:xfrm>
      </p:grpSpPr>
      <p:pic>
        <p:nvPicPr>
          <p:cNvPr id="1151" name="Google Shape;1151;p177"/>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76200" y="-66900"/>
            <a:ext cx="3986699" cy="5277300"/>
          </a:xfrm>
          <a:prstGeom prst="rect">
            <a:avLst/>
          </a:prstGeom>
          <a:noFill/>
          <a:ln>
            <a:noFill/>
          </a:ln>
        </p:spPr>
      </p:pic>
      <p:sp>
        <p:nvSpPr>
          <p:cNvPr id="1152" name="Google Shape;1152;p177"/>
          <p:cNvSpPr txBox="1">
            <a:spLocks noGrp="1"/>
          </p:cNvSpPr>
          <p:nvPr>
            <p:ph type="body" idx="1"/>
          </p:nvPr>
        </p:nvSpPr>
        <p:spPr>
          <a:xfrm>
            <a:off x="9387400" y="300000"/>
            <a:ext cx="4175400" cy="3179400"/>
          </a:xfrm>
          <a:prstGeom prst="rect">
            <a:avLst/>
          </a:prstGeom>
          <a:noFill/>
          <a:ln>
            <a:noFill/>
          </a:ln>
        </p:spPr>
        <p:txBody>
          <a:bodyPr spcFirstLastPara="1" wrap="square" lIns="91425" tIns="91425" rIns="91425" bIns="91425" anchor="t" anchorCtr="0">
            <a:normAutofit/>
          </a:bodyPr>
          <a:lstStyle>
            <a:lvl1pPr marL="457200" lvl="0" indent="-298450" algn="l">
              <a:lnSpc>
                <a:spcPct val="100000"/>
              </a:lnSpc>
              <a:spcBef>
                <a:spcPts val="0"/>
              </a:spcBef>
              <a:spcAft>
                <a:spcPts val="0"/>
              </a:spcAft>
              <a:buSzPts val="1100"/>
              <a:buChar char="●"/>
              <a:defRPr/>
            </a:lvl1pPr>
            <a:lvl2pPr marL="914400" lvl="1" indent="-304800" algn="l">
              <a:lnSpc>
                <a:spcPct val="100000"/>
              </a:lnSpc>
              <a:spcBef>
                <a:spcPts val="600"/>
              </a:spcBef>
              <a:spcAft>
                <a:spcPts val="0"/>
              </a:spcAft>
              <a:buSzPts val="1200"/>
              <a:buChar char="○"/>
              <a:defRPr sz="1200"/>
            </a:lvl2pPr>
            <a:lvl3pPr marL="1371600" lvl="2" indent="-292100" algn="l">
              <a:lnSpc>
                <a:spcPct val="100000"/>
              </a:lnSpc>
              <a:spcBef>
                <a:spcPts val="600"/>
              </a:spcBef>
              <a:spcAft>
                <a:spcPts val="0"/>
              </a:spcAft>
              <a:buSzPts val="1000"/>
              <a:buChar char="■"/>
              <a:defRPr/>
            </a:lvl3pPr>
            <a:lvl4pPr marL="1828800" lvl="3" indent="-304800" algn="l">
              <a:lnSpc>
                <a:spcPct val="100000"/>
              </a:lnSpc>
              <a:spcBef>
                <a:spcPts val="600"/>
              </a:spcBef>
              <a:spcAft>
                <a:spcPts val="0"/>
              </a:spcAft>
              <a:buSzPts val="1200"/>
              <a:buChar char="●"/>
              <a:defRPr sz="1200"/>
            </a:lvl4pPr>
            <a:lvl5pPr marL="2286000" lvl="4" indent="-304800" algn="l">
              <a:lnSpc>
                <a:spcPct val="100000"/>
              </a:lnSpc>
              <a:spcBef>
                <a:spcPts val="0"/>
              </a:spcBef>
              <a:spcAft>
                <a:spcPts val="0"/>
              </a:spcAft>
              <a:buSzPts val="1200"/>
              <a:buChar char="○"/>
              <a:defRPr sz="1200"/>
            </a:lvl5pPr>
            <a:lvl6pPr marL="2743200" lvl="5" indent="-304800" algn="l">
              <a:lnSpc>
                <a:spcPct val="100000"/>
              </a:lnSpc>
              <a:spcBef>
                <a:spcPts val="0"/>
              </a:spcBef>
              <a:spcAft>
                <a:spcPts val="0"/>
              </a:spcAft>
              <a:buSzPts val="1200"/>
              <a:buChar char="■"/>
              <a:defRPr sz="1200"/>
            </a:lvl6pPr>
            <a:lvl7pPr marL="3200400" lvl="6" indent="-304800" algn="l">
              <a:lnSpc>
                <a:spcPct val="100000"/>
              </a:lnSpc>
              <a:spcBef>
                <a:spcPts val="0"/>
              </a:spcBef>
              <a:spcAft>
                <a:spcPts val="0"/>
              </a:spcAft>
              <a:buSzPts val="1200"/>
              <a:buChar char="●"/>
              <a:defRPr sz="1200"/>
            </a:lvl7pPr>
            <a:lvl8pPr marL="3657600" lvl="7" indent="-304800" algn="l">
              <a:lnSpc>
                <a:spcPct val="100000"/>
              </a:lnSpc>
              <a:spcBef>
                <a:spcPts val="0"/>
              </a:spcBef>
              <a:spcAft>
                <a:spcPts val="0"/>
              </a:spcAft>
              <a:buSzPts val="1200"/>
              <a:buChar char="○"/>
              <a:defRPr sz="1200"/>
            </a:lvl8pPr>
            <a:lvl9pPr marL="4114800" lvl="8" indent="-304800" algn="l">
              <a:lnSpc>
                <a:spcPct val="100000"/>
              </a:lnSpc>
              <a:spcBef>
                <a:spcPts val="0"/>
              </a:spcBef>
              <a:spcAft>
                <a:spcPts val="0"/>
              </a:spcAft>
              <a:buSzPts val="1200"/>
              <a:buChar char="■"/>
              <a:defRPr sz="1200"/>
            </a:lvl9pPr>
          </a:lstStyle>
          <a:p>
            <a:endParaRPr/>
          </a:p>
        </p:txBody>
      </p:sp>
      <p:sp>
        <p:nvSpPr>
          <p:cNvPr id="1153" name="Google Shape;1153;p17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154" name="Google Shape;1154;p177"/>
          <p:cNvSpPr/>
          <p:nvPr/>
        </p:nvSpPr>
        <p:spPr>
          <a:xfrm>
            <a:off x="-76200" y="-66900"/>
            <a:ext cx="3986700" cy="52773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5" name="Google Shape;1155;p177"/>
          <p:cNvSpPr txBox="1">
            <a:spLocks noGrp="1"/>
          </p:cNvSpPr>
          <p:nvPr>
            <p:ph type="title"/>
          </p:nvPr>
        </p:nvSpPr>
        <p:spPr>
          <a:xfrm>
            <a:off x="665475" y="-727825"/>
            <a:ext cx="8257200" cy="572700"/>
          </a:xfrm>
          <a:prstGeom prst="rect">
            <a:avLst/>
          </a:prstGeom>
          <a:noFill/>
          <a:ln>
            <a:noFill/>
          </a:ln>
        </p:spPr>
        <p:txBody>
          <a:bodyPr spcFirstLastPara="1" wrap="square" lIns="91425" tIns="91425" rIns="91425" bIns="91425" anchor="t" anchorCtr="0">
            <a:normAutofit/>
          </a:bodyPr>
          <a:lstStyle>
            <a:lvl1pPr lvl="0" algn="r">
              <a:lnSpc>
                <a:spcPct val="100000"/>
              </a:lnSpc>
              <a:spcBef>
                <a:spcPts val="0"/>
              </a:spcBef>
              <a:spcAft>
                <a:spcPts val="0"/>
              </a:spcAft>
              <a:buSzPts val="2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56" name="Google Shape;1156;p177"/>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157" name="Google Shape;1157;p177"/>
          <p:cNvSpPr txBox="1"/>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 sz="1000" b="0" i="0" u="none" strike="noStrike" cap="none">
                <a:solidFill>
                  <a:srgbClr val="C2C2C2"/>
                </a:solidFill>
                <a:latin typeface="Arial"/>
                <a:ea typeface="Arial"/>
                <a:cs typeface="Arial"/>
                <a:sym typeface="Arial"/>
              </a:rPr>
              <a:t>‹#›</a:t>
            </a:fld>
            <a:endParaRPr sz="1000" b="0" i="0" u="none" strike="noStrike" cap="none">
              <a:solidFill>
                <a:srgbClr val="C2C2C2"/>
              </a:solidFill>
              <a:latin typeface="Arial"/>
              <a:ea typeface="Arial"/>
              <a:cs typeface="Arial"/>
              <a:sym typeface="Arial"/>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4 Images + titles">
  <p:cSld name="ONE_COLUMN_TEXT_1_3">
    <p:spTree>
      <p:nvGrpSpPr>
        <p:cNvPr id="1" name="Shape 1158"/>
        <p:cNvGrpSpPr/>
        <p:nvPr/>
      </p:nvGrpSpPr>
      <p:grpSpPr>
        <a:xfrm>
          <a:off x="0" y="0"/>
          <a:ext cx="0" cy="0"/>
          <a:chOff x="0" y="0"/>
          <a:chExt cx="0" cy="0"/>
        </a:xfrm>
      </p:grpSpPr>
      <p:sp>
        <p:nvSpPr>
          <p:cNvPr id="1159" name="Google Shape;1159;p178"/>
          <p:cNvSpPr txBox="1"/>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 sz="1000" b="0" i="0" u="none" strike="noStrike" cap="none">
                <a:solidFill>
                  <a:srgbClr val="C2C2C2"/>
                </a:solidFill>
                <a:latin typeface="Arial"/>
                <a:ea typeface="Arial"/>
                <a:cs typeface="Arial"/>
                <a:sym typeface="Arial"/>
              </a:rPr>
              <a:t>‹#›</a:t>
            </a:fld>
            <a:endParaRPr sz="1000" b="0" i="0" u="none" strike="noStrike" cap="none">
              <a:solidFill>
                <a:srgbClr val="C2C2C2"/>
              </a:solidFill>
              <a:latin typeface="Arial"/>
              <a:ea typeface="Arial"/>
              <a:cs typeface="Arial"/>
              <a:sym typeface="Arial"/>
            </a:endParaRPr>
          </a:p>
        </p:txBody>
      </p:sp>
      <p:sp>
        <p:nvSpPr>
          <p:cNvPr id="1160" name="Google Shape;1160;p178" descr="Blue transparent box"/>
          <p:cNvSpPr/>
          <p:nvPr/>
        </p:nvSpPr>
        <p:spPr>
          <a:xfrm>
            <a:off x="3910400" y="0"/>
            <a:ext cx="5233500" cy="5143500"/>
          </a:xfrm>
          <a:prstGeom prst="rect">
            <a:avLst/>
          </a:prstGeom>
          <a:solidFill>
            <a:srgbClr val="EBF5F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61" name="Google Shape;1161;p178" descr="group of business people sitting at conference table in discussion"/>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3910502" cy="5143501"/>
          </a:xfrm>
          <a:prstGeom prst="rect">
            <a:avLst/>
          </a:prstGeom>
          <a:noFill/>
          <a:ln>
            <a:noFill/>
          </a:ln>
        </p:spPr>
      </p:pic>
      <p:sp>
        <p:nvSpPr>
          <p:cNvPr id="1162" name="Google Shape;1162;p17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163" name="Google Shape;1163;p178" descr="Blue transparent box"/>
          <p:cNvSpPr/>
          <p:nvPr/>
        </p:nvSpPr>
        <p:spPr>
          <a:xfrm>
            <a:off x="-100" y="50"/>
            <a:ext cx="3910500" cy="51435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4" name="Google Shape;1164;p178"/>
          <p:cNvSpPr txBox="1">
            <a:spLocks noGrp="1"/>
          </p:cNvSpPr>
          <p:nvPr>
            <p:ph type="title"/>
          </p:nvPr>
        </p:nvSpPr>
        <p:spPr>
          <a:xfrm>
            <a:off x="5261250" y="354350"/>
            <a:ext cx="3657600" cy="270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300"/>
              <a:buNone/>
              <a:defRPr sz="13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65" name="Google Shape;1165;p178"/>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166" name="Google Shape;1166;p178"/>
          <p:cNvSpPr txBox="1">
            <a:spLocks noGrp="1"/>
          </p:cNvSpPr>
          <p:nvPr>
            <p:ph type="title" idx="3"/>
          </p:nvPr>
        </p:nvSpPr>
        <p:spPr>
          <a:xfrm>
            <a:off x="5261250" y="624650"/>
            <a:ext cx="3657600" cy="270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300"/>
              <a:buNone/>
              <a:defRPr sz="13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67" name="Google Shape;1167;p178"/>
          <p:cNvSpPr>
            <a:spLocks noGrp="1"/>
          </p:cNvSpPr>
          <p:nvPr>
            <p:ph type="pic" idx="4"/>
          </p:nvPr>
        </p:nvSpPr>
        <p:spPr>
          <a:xfrm>
            <a:off x="4281450" y="412275"/>
            <a:ext cx="802800" cy="884400"/>
          </a:xfrm>
          <a:prstGeom prst="rect">
            <a:avLst/>
          </a:prstGeom>
          <a:noFill/>
          <a:ln>
            <a:noFill/>
          </a:ln>
        </p:spPr>
      </p:sp>
      <p:sp>
        <p:nvSpPr>
          <p:cNvPr id="1168" name="Google Shape;1168;p178"/>
          <p:cNvSpPr>
            <a:spLocks noGrp="1"/>
          </p:cNvSpPr>
          <p:nvPr>
            <p:ph type="pic" idx="5"/>
          </p:nvPr>
        </p:nvSpPr>
        <p:spPr>
          <a:xfrm>
            <a:off x="4281450" y="1503575"/>
            <a:ext cx="802800" cy="884400"/>
          </a:xfrm>
          <a:prstGeom prst="rect">
            <a:avLst/>
          </a:prstGeom>
          <a:noFill/>
          <a:ln>
            <a:noFill/>
          </a:ln>
        </p:spPr>
      </p:sp>
      <p:sp>
        <p:nvSpPr>
          <p:cNvPr id="1169" name="Google Shape;1169;p178"/>
          <p:cNvSpPr>
            <a:spLocks noGrp="1"/>
          </p:cNvSpPr>
          <p:nvPr>
            <p:ph type="pic" idx="6"/>
          </p:nvPr>
        </p:nvSpPr>
        <p:spPr>
          <a:xfrm>
            <a:off x="4281450" y="2594875"/>
            <a:ext cx="802800" cy="884400"/>
          </a:xfrm>
          <a:prstGeom prst="rect">
            <a:avLst/>
          </a:prstGeom>
          <a:noFill/>
          <a:ln>
            <a:noFill/>
          </a:ln>
        </p:spPr>
      </p:sp>
      <p:sp>
        <p:nvSpPr>
          <p:cNvPr id="1170" name="Google Shape;1170;p178"/>
          <p:cNvSpPr>
            <a:spLocks noGrp="1"/>
          </p:cNvSpPr>
          <p:nvPr>
            <p:ph type="pic" idx="7"/>
          </p:nvPr>
        </p:nvSpPr>
        <p:spPr>
          <a:xfrm>
            <a:off x="4281450" y="3686175"/>
            <a:ext cx="802800" cy="884400"/>
          </a:xfrm>
          <a:prstGeom prst="rect">
            <a:avLst/>
          </a:prstGeom>
          <a:noFill/>
          <a:ln>
            <a:noFill/>
          </a:ln>
        </p:spPr>
      </p:sp>
      <p:sp>
        <p:nvSpPr>
          <p:cNvPr id="1171" name="Google Shape;1171;p178"/>
          <p:cNvSpPr txBox="1">
            <a:spLocks noGrp="1"/>
          </p:cNvSpPr>
          <p:nvPr>
            <p:ph type="title" idx="8"/>
          </p:nvPr>
        </p:nvSpPr>
        <p:spPr>
          <a:xfrm>
            <a:off x="5261250" y="1427375"/>
            <a:ext cx="3657600" cy="270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300"/>
              <a:buNone/>
              <a:defRPr sz="13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72" name="Google Shape;1172;p178"/>
          <p:cNvSpPr txBox="1">
            <a:spLocks noGrp="1"/>
          </p:cNvSpPr>
          <p:nvPr>
            <p:ph type="title" idx="9"/>
          </p:nvPr>
        </p:nvSpPr>
        <p:spPr>
          <a:xfrm>
            <a:off x="5261250" y="1697675"/>
            <a:ext cx="3657600" cy="270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300"/>
              <a:buNone/>
              <a:defRPr sz="13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73" name="Google Shape;1173;p178"/>
          <p:cNvSpPr txBox="1">
            <a:spLocks noGrp="1"/>
          </p:cNvSpPr>
          <p:nvPr>
            <p:ph type="title" idx="13"/>
          </p:nvPr>
        </p:nvSpPr>
        <p:spPr>
          <a:xfrm>
            <a:off x="5261250" y="2518675"/>
            <a:ext cx="3657600" cy="270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300"/>
              <a:buNone/>
              <a:defRPr sz="13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74" name="Google Shape;1174;p178"/>
          <p:cNvSpPr txBox="1">
            <a:spLocks noGrp="1"/>
          </p:cNvSpPr>
          <p:nvPr>
            <p:ph type="title" idx="14"/>
          </p:nvPr>
        </p:nvSpPr>
        <p:spPr>
          <a:xfrm>
            <a:off x="5261250" y="2788975"/>
            <a:ext cx="3657600" cy="270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300"/>
              <a:buNone/>
              <a:defRPr sz="13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75" name="Google Shape;1175;p178"/>
          <p:cNvSpPr txBox="1">
            <a:spLocks noGrp="1"/>
          </p:cNvSpPr>
          <p:nvPr>
            <p:ph type="title" idx="15"/>
          </p:nvPr>
        </p:nvSpPr>
        <p:spPr>
          <a:xfrm>
            <a:off x="5261250" y="3609975"/>
            <a:ext cx="3657600" cy="270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300"/>
              <a:buNone/>
              <a:defRPr sz="13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76" name="Google Shape;1176;p178"/>
          <p:cNvSpPr txBox="1">
            <a:spLocks noGrp="1"/>
          </p:cNvSpPr>
          <p:nvPr>
            <p:ph type="title" idx="16"/>
          </p:nvPr>
        </p:nvSpPr>
        <p:spPr>
          <a:xfrm>
            <a:off x="5261250" y="3880275"/>
            <a:ext cx="3657600" cy="270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300"/>
              <a:buNone/>
              <a:defRPr sz="13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3 Images + titles 1">
  <p:cSld name="ONE_COLUMN_TEXT_1_3_1">
    <p:spTree>
      <p:nvGrpSpPr>
        <p:cNvPr id="1" name="Shape 1177"/>
        <p:cNvGrpSpPr/>
        <p:nvPr/>
      </p:nvGrpSpPr>
      <p:grpSpPr>
        <a:xfrm>
          <a:off x="0" y="0"/>
          <a:ext cx="0" cy="0"/>
          <a:chOff x="0" y="0"/>
          <a:chExt cx="0" cy="0"/>
        </a:xfrm>
      </p:grpSpPr>
      <p:sp>
        <p:nvSpPr>
          <p:cNvPr id="1178" name="Google Shape;1178;p17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179" name="Google Shape;1179;p179"/>
          <p:cNvSpPr txBox="1">
            <a:spLocks noGrp="1"/>
          </p:cNvSpPr>
          <p:nvPr>
            <p:ph type="title"/>
          </p:nvPr>
        </p:nvSpPr>
        <p:spPr>
          <a:xfrm>
            <a:off x="5642250" y="278150"/>
            <a:ext cx="3276600" cy="270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300"/>
              <a:buNone/>
              <a:defRPr sz="13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80" name="Google Shape;1180;p179"/>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181" name="Google Shape;1181;p179"/>
          <p:cNvSpPr txBox="1"/>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 sz="1000" b="0" i="0" u="none" strike="noStrike" cap="none">
                <a:solidFill>
                  <a:srgbClr val="C2C2C2"/>
                </a:solidFill>
                <a:latin typeface="Arial"/>
                <a:ea typeface="Arial"/>
                <a:cs typeface="Arial"/>
                <a:sym typeface="Arial"/>
              </a:rPr>
              <a:t>‹#›</a:t>
            </a:fld>
            <a:endParaRPr sz="1000" b="0" i="0" u="none" strike="noStrike" cap="none">
              <a:solidFill>
                <a:srgbClr val="C2C2C2"/>
              </a:solidFill>
              <a:latin typeface="Arial"/>
              <a:ea typeface="Arial"/>
              <a:cs typeface="Arial"/>
              <a:sym typeface="Arial"/>
            </a:endParaRPr>
          </a:p>
        </p:txBody>
      </p:sp>
      <p:sp>
        <p:nvSpPr>
          <p:cNvPr id="1182" name="Google Shape;1182;p179"/>
          <p:cNvSpPr txBox="1">
            <a:spLocks noGrp="1"/>
          </p:cNvSpPr>
          <p:nvPr>
            <p:ph type="title" idx="3"/>
          </p:nvPr>
        </p:nvSpPr>
        <p:spPr>
          <a:xfrm>
            <a:off x="5642250" y="548450"/>
            <a:ext cx="3276600" cy="270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300"/>
              <a:buNone/>
              <a:defRPr sz="13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83" name="Google Shape;1183;p179"/>
          <p:cNvSpPr>
            <a:spLocks noGrp="1"/>
          </p:cNvSpPr>
          <p:nvPr>
            <p:ph type="pic" idx="4"/>
          </p:nvPr>
        </p:nvSpPr>
        <p:spPr>
          <a:xfrm>
            <a:off x="4281450" y="259875"/>
            <a:ext cx="1205100" cy="1327500"/>
          </a:xfrm>
          <a:prstGeom prst="rect">
            <a:avLst/>
          </a:prstGeom>
          <a:noFill/>
          <a:ln>
            <a:noFill/>
          </a:ln>
        </p:spPr>
      </p:sp>
      <p:sp>
        <p:nvSpPr>
          <p:cNvPr id="1184" name="Google Shape;1184;p179"/>
          <p:cNvSpPr>
            <a:spLocks noGrp="1"/>
          </p:cNvSpPr>
          <p:nvPr>
            <p:ph type="pic" idx="5"/>
          </p:nvPr>
        </p:nvSpPr>
        <p:spPr>
          <a:xfrm>
            <a:off x="4281450" y="1884575"/>
            <a:ext cx="1205100" cy="1327500"/>
          </a:xfrm>
          <a:prstGeom prst="rect">
            <a:avLst/>
          </a:prstGeom>
          <a:noFill/>
          <a:ln>
            <a:noFill/>
          </a:ln>
        </p:spPr>
      </p:sp>
      <p:sp>
        <p:nvSpPr>
          <p:cNvPr id="1185" name="Google Shape;1185;p179"/>
          <p:cNvSpPr>
            <a:spLocks noGrp="1"/>
          </p:cNvSpPr>
          <p:nvPr>
            <p:ph type="pic" idx="6"/>
          </p:nvPr>
        </p:nvSpPr>
        <p:spPr>
          <a:xfrm>
            <a:off x="4281450" y="3488329"/>
            <a:ext cx="1205100" cy="1327500"/>
          </a:xfrm>
          <a:prstGeom prst="rect">
            <a:avLst/>
          </a:prstGeom>
          <a:noFill/>
          <a:ln>
            <a:noFill/>
          </a:ln>
        </p:spPr>
      </p:sp>
      <p:sp>
        <p:nvSpPr>
          <p:cNvPr id="1186" name="Google Shape;1186;p179"/>
          <p:cNvSpPr txBox="1">
            <a:spLocks noGrp="1"/>
          </p:cNvSpPr>
          <p:nvPr>
            <p:ph type="title" idx="7"/>
          </p:nvPr>
        </p:nvSpPr>
        <p:spPr>
          <a:xfrm>
            <a:off x="5642250" y="1884575"/>
            <a:ext cx="3276600" cy="270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300"/>
              <a:buNone/>
              <a:defRPr sz="13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87" name="Google Shape;1187;p179"/>
          <p:cNvSpPr txBox="1">
            <a:spLocks noGrp="1"/>
          </p:cNvSpPr>
          <p:nvPr>
            <p:ph type="title" idx="8"/>
          </p:nvPr>
        </p:nvSpPr>
        <p:spPr>
          <a:xfrm>
            <a:off x="5642250" y="2154875"/>
            <a:ext cx="3276600" cy="270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300"/>
              <a:buNone/>
              <a:defRPr sz="13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88" name="Google Shape;1188;p179"/>
          <p:cNvSpPr txBox="1">
            <a:spLocks noGrp="1"/>
          </p:cNvSpPr>
          <p:nvPr>
            <p:ph type="title" idx="9"/>
          </p:nvPr>
        </p:nvSpPr>
        <p:spPr>
          <a:xfrm>
            <a:off x="5642250" y="3509275"/>
            <a:ext cx="3276600" cy="270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300"/>
              <a:buNone/>
              <a:defRPr sz="13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89" name="Google Shape;1189;p179"/>
          <p:cNvSpPr txBox="1">
            <a:spLocks noGrp="1"/>
          </p:cNvSpPr>
          <p:nvPr>
            <p:ph type="title" idx="13"/>
          </p:nvPr>
        </p:nvSpPr>
        <p:spPr>
          <a:xfrm>
            <a:off x="5642250" y="3779575"/>
            <a:ext cx="3276600" cy="270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300"/>
              <a:buNone/>
              <a:defRPr sz="13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190" name="Google Shape;1190;p179" descr="group of business people sitting at conference table in discussion"/>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3910502" cy="5143501"/>
          </a:xfrm>
          <a:prstGeom prst="rect">
            <a:avLst/>
          </a:prstGeom>
          <a:noFill/>
          <a:ln>
            <a:noFill/>
          </a:ln>
        </p:spPr>
      </p:pic>
      <p:sp>
        <p:nvSpPr>
          <p:cNvPr id="1191" name="Google Shape;1191;p179" descr="Blue transparent box"/>
          <p:cNvSpPr/>
          <p:nvPr/>
        </p:nvSpPr>
        <p:spPr>
          <a:xfrm>
            <a:off x="-100" y="50"/>
            <a:ext cx="3910500" cy="51435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1 Image + title ">
  <p:cSld name="ONE_COLUMN_TEXT_1_3_1_1">
    <p:spTree>
      <p:nvGrpSpPr>
        <p:cNvPr id="1" name="Shape 1192"/>
        <p:cNvGrpSpPr/>
        <p:nvPr/>
      </p:nvGrpSpPr>
      <p:grpSpPr>
        <a:xfrm>
          <a:off x="0" y="0"/>
          <a:ext cx="0" cy="0"/>
          <a:chOff x="0" y="0"/>
          <a:chExt cx="0" cy="0"/>
        </a:xfrm>
      </p:grpSpPr>
      <p:sp>
        <p:nvSpPr>
          <p:cNvPr id="1193" name="Google Shape;1193;p180" descr="Blue transparent box"/>
          <p:cNvSpPr/>
          <p:nvPr/>
        </p:nvSpPr>
        <p:spPr>
          <a:xfrm>
            <a:off x="3910400" y="0"/>
            <a:ext cx="5233500" cy="5143500"/>
          </a:xfrm>
          <a:prstGeom prst="rect">
            <a:avLst/>
          </a:prstGeom>
          <a:solidFill>
            <a:srgbClr val="EBF5F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4" name="Google Shape;1194;p18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195" name="Google Shape;1195;p180"/>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196" name="Google Shape;1196;p180"/>
          <p:cNvSpPr txBox="1"/>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 sz="1000" b="0" i="0" u="none" strike="noStrike" cap="none">
                <a:solidFill>
                  <a:srgbClr val="C2C2C2"/>
                </a:solidFill>
                <a:latin typeface="Arial"/>
                <a:ea typeface="Arial"/>
                <a:cs typeface="Arial"/>
                <a:sym typeface="Arial"/>
              </a:rPr>
              <a:t>‹#›</a:t>
            </a:fld>
            <a:endParaRPr sz="1000" b="0" i="0" u="none" strike="noStrike" cap="none">
              <a:solidFill>
                <a:srgbClr val="C2C2C2"/>
              </a:solidFill>
              <a:latin typeface="Arial"/>
              <a:ea typeface="Arial"/>
              <a:cs typeface="Arial"/>
              <a:sym typeface="Arial"/>
            </a:endParaRPr>
          </a:p>
        </p:txBody>
      </p:sp>
      <p:pic>
        <p:nvPicPr>
          <p:cNvPr id="1197" name="Google Shape;1197;p180" title="Business People_shutterstock_182278364.jpg"/>
          <p:cNvPicPr preferRelativeResize="0"/>
          <p:nvPr/>
        </p:nvPicPr>
        <p:blipFill rotWithShape="1">
          <a:blip r:embed="rId2" cstate="email">
            <a:alphaModFix/>
            <a:extLst>
              <a:ext uri="{28A0092B-C50C-407E-A947-70E740481C1C}">
                <a14:useLocalDpi xmlns:a14="http://schemas.microsoft.com/office/drawing/2010/main"/>
              </a:ext>
            </a:extLst>
          </a:blip>
          <a:srcRect t="-593"/>
          <a:stretch/>
        </p:blipFill>
        <p:spPr>
          <a:xfrm>
            <a:off x="0" y="0"/>
            <a:ext cx="3910502" cy="5143501"/>
          </a:xfrm>
          <a:prstGeom prst="rect">
            <a:avLst/>
          </a:prstGeom>
          <a:noFill/>
          <a:ln>
            <a:noFill/>
          </a:ln>
        </p:spPr>
      </p:pic>
      <p:sp>
        <p:nvSpPr>
          <p:cNvPr id="1198" name="Google Shape;1198;p180" descr="Blue transparent box"/>
          <p:cNvSpPr/>
          <p:nvPr/>
        </p:nvSpPr>
        <p:spPr>
          <a:xfrm>
            <a:off x="-100" y="50"/>
            <a:ext cx="3910500" cy="51435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9" name="Google Shape;1199;p180"/>
          <p:cNvSpPr txBox="1">
            <a:spLocks noGrp="1"/>
          </p:cNvSpPr>
          <p:nvPr>
            <p:ph type="sldNum" idx="3"/>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00" name="Google Shape;1200;p180"/>
          <p:cNvSpPr txBox="1">
            <a:spLocks noGrp="1"/>
          </p:cNvSpPr>
          <p:nvPr>
            <p:ph type="sldNum" idx="4"/>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01" name="Google Shape;1201;p180"/>
          <p:cNvSpPr txBox="1"/>
          <p:nvPr/>
        </p:nvSpPr>
        <p:spPr>
          <a:xfrm>
            <a:off x="479775" y="804425"/>
            <a:ext cx="2796900" cy="1800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500"/>
              <a:buFont typeface="Arial"/>
              <a:buNone/>
            </a:pPr>
            <a:r>
              <a:rPr lang="en" sz="4500" b="1" i="0" u="none" strike="noStrike" cap="none">
                <a:solidFill>
                  <a:srgbClr val="F2ED7F"/>
                </a:solidFill>
                <a:latin typeface="Helvetica Neue"/>
                <a:ea typeface="Helvetica Neue"/>
                <a:cs typeface="Helvetica Neue"/>
                <a:sym typeface="Helvetica Neue"/>
              </a:rPr>
              <a:t>Welcome</a:t>
            </a:r>
            <a:endParaRPr sz="4500" b="1" i="0" u="none" strike="noStrike" cap="none">
              <a:solidFill>
                <a:srgbClr val="F2ED7F"/>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FFFFFF"/>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FFFFFF"/>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FFFFFF"/>
              </a:solidFill>
              <a:latin typeface="Helvetica Neue"/>
              <a:ea typeface="Helvetica Neue"/>
              <a:cs typeface="Helvetica Neue"/>
              <a:sym typeface="Helvetica Neue"/>
            </a:endParaRPr>
          </a:p>
        </p:txBody>
      </p:sp>
      <p:sp>
        <p:nvSpPr>
          <p:cNvPr id="1202" name="Google Shape;1202;p180"/>
          <p:cNvSpPr>
            <a:spLocks noGrp="1"/>
          </p:cNvSpPr>
          <p:nvPr>
            <p:ph type="pic" idx="5"/>
          </p:nvPr>
        </p:nvSpPr>
        <p:spPr>
          <a:xfrm>
            <a:off x="4123675" y="1143975"/>
            <a:ext cx="1676100" cy="1968600"/>
          </a:xfrm>
          <a:prstGeom prst="rect">
            <a:avLst/>
          </a:prstGeom>
          <a:noFill/>
          <a:ln>
            <a:noFill/>
          </a:ln>
        </p:spPr>
      </p:sp>
      <p:sp>
        <p:nvSpPr>
          <p:cNvPr id="1203" name="Google Shape;1203;p180"/>
          <p:cNvSpPr txBox="1">
            <a:spLocks noGrp="1"/>
          </p:cNvSpPr>
          <p:nvPr>
            <p:ph type="title"/>
          </p:nvPr>
        </p:nvSpPr>
        <p:spPr>
          <a:xfrm>
            <a:off x="5985975" y="1044750"/>
            <a:ext cx="1871100" cy="5958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700"/>
              <a:buFont typeface="Arial"/>
              <a:buNone/>
              <a:defRPr sz="1700" b="1">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04" name="Google Shape;1204;p180"/>
          <p:cNvSpPr txBox="1">
            <a:spLocks noGrp="1"/>
          </p:cNvSpPr>
          <p:nvPr>
            <p:ph type="subTitle" idx="1"/>
          </p:nvPr>
        </p:nvSpPr>
        <p:spPr>
          <a:xfrm>
            <a:off x="5985975" y="1817950"/>
            <a:ext cx="2935500" cy="5055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100"/>
              <a:buFont typeface="Arial"/>
              <a:buNone/>
              <a:defRPr b="1" i="1">
                <a:solidFill>
                  <a:schemeClr val="accent1"/>
                </a:solidFill>
                <a:latin typeface="Arial"/>
                <a:ea typeface="Arial"/>
                <a:cs typeface="Arial"/>
                <a:sym typeface="Arial"/>
              </a:defRPr>
            </a:lvl1pPr>
            <a:lvl2pPr lvl="1" algn="l">
              <a:lnSpc>
                <a:spcPct val="100000"/>
              </a:lnSpc>
              <a:spcBef>
                <a:spcPts val="600"/>
              </a:spcBef>
              <a:spcAft>
                <a:spcPts val="0"/>
              </a:spcAft>
              <a:buSzPts val="1100"/>
              <a:buNone/>
              <a:defRPr/>
            </a:lvl2pPr>
            <a:lvl3pPr lvl="2" algn="l">
              <a:lnSpc>
                <a:spcPct val="100000"/>
              </a:lnSpc>
              <a:spcBef>
                <a:spcPts val="600"/>
              </a:spcBef>
              <a:spcAft>
                <a:spcPts val="0"/>
              </a:spcAft>
              <a:buSzPts val="1000"/>
              <a:buNone/>
              <a:defRPr/>
            </a:lvl3pPr>
            <a:lvl4pPr lvl="3" algn="l">
              <a:lnSpc>
                <a:spcPct val="100000"/>
              </a:lnSpc>
              <a:spcBef>
                <a:spcPts val="60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a:endParaRPr/>
          </a:p>
        </p:txBody>
      </p:sp>
      <p:sp>
        <p:nvSpPr>
          <p:cNvPr id="1205" name="Google Shape;1205;p180"/>
          <p:cNvSpPr txBox="1">
            <a:spLocks noGrp="1"/>
          </p:cNvSpPr>
          <p:nvPr>
            <p:ph type="subTitle" idx="6"/>
          </p:nvPr>
        </p:nvSpPr>
        <p:spPr>
          <a:xfrm>
            <a:off x="5985975" y="2319050"/>
            <a:ext cx="2935500" cy="1308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100"/>
              <a:buFont typeface="Arial"/>
              <a:buNone/>
              <a:defRPr i="1">
                <a:solidFill>
                  <a:schemeClr val="accent1"/>
                </a:solidFill>
                <a:latin typeface="Arial"/>
                <a:ea typeface="Arial"/>
                <a:cs typeface="Arial"/>
                <a:sym typeface="Arial"/>
              </a:defRPr>
            </a:lvl1pPr>
            <a:lvl2pPr lvl="1" algn="l">
              <a:lnSpc>
                <a:spcPct val="100000"/>
              </a:lnSpc>
              <a:spcBef>
                <a:spcPts val="600"/>
              </a:spcBef>
              <a:spcAft>
                <a:spcPts val="0"/>
              </a:spcAft>
              <a:buSzPts val="1100"/>
              <a:buNone/>
              <a:defRPr/>
            </a:lvl2pPr>
            <a:lvl3pPr lvl="2" algn="l">
              <a:lnSpc>
                <a:spcPct val="100000"/>
              </a:lnSpc>
              <a:spcBef>
                <a:spcPts val="600"/>
              </a:spcBef>
              <a:spcAft>
                <a:spcPts val="0"/>
              </a:spcAft>
              <a:buSzPts val="1000"/>
              <a:buNone/>
              <a:defRPr/>
            </a:lvl3pPr>
            <a:lvl4pPr lvl="3" algn="l">
              <a:lnSpc>
                <a:spcPct val="100000"/>
              </a:lnSpc>
              <a:spcBef>
                <a:spcPts val="60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One column text - Pic Left 1">
  <p:cSld name="ONE_COLUMN_TEXT_1_2">
    <p:spTree>
      <p:nvGrpSpPr>
        <p:cNvPr id="1" name="Shape 1206"/>
        <p:cNvGrpSpPr/>
        <p:nvPr/>
      </p:nvGrpSpPr>
      <p:grpSpPr>
        <a:xfrm>
          <a:off x="0" y="0"/>
          <a:ext cx="0" cy="0"/>
          <a:chOff x="0" y="0"/>
          <a:chExt cx="0" cy="0"/>
        </a:xfrm>
      </p:grpSpPr>
      <p:pic>
        <p:nvPicPr>
          <p:cNvPr id="1207" name="Google Shape;1207;p181"/>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76200" y="-66900"/>
            <a:ext cx="3986699" cy="5277300"/>
          </a:xfrm>
          <a:prstGeom prst="rect">
            <a:avLst/>
          </a:prstGeom>
          <a:noFill/>
          <a:ln>
            <a:noFill/>
          </a:ln>
        </p:spPr>
      </p:pic>
      <p:sp>
        <p:nvSpPr>
          <p:cNvPr id="1208" name="Google Shape;1208;p181"/>
          <p:cNvSpPr txBox="1">
            <a:spLocks noGrp="1"/>
          </p:cNvSpPr>
          <p:nvPr>
            <p:ph type="body" idx="1"/>
          </p:nvPr>
        </p:nvSpPr>
        <p:spPr>
          <a:xfrm>
            <a:off x="4393575" y="1021175"/>
            <a:ext cx="4175400" cy="3179400"/>
          </a:xfrm>
          <a:prstGeom prst="rect">
            <a:avLst/>
          </a:prstGeom>
          <a:noFill/>
          <a:ln>
            <a:noFill/>
          </a:ln>
        </p:spPr>
        <p:txBody>
          <a:bodyPr spcFirstLastPara="1" wrap="square" lIns="91425" tIns="91425" rIns="91425" bIns="91425" anchor="t" anchorCtr="0">
            <a:normAutofit/>
          </a:bodyPr>
          <a:lstStyle>
            <a:lvl1pPr marL="457200" lvl="0" indent="-298450" algn="l">
              <a:lnSpc>
                <a:spcPct val="100000"/>
              </a:lnSpc>
              <a:spcBef>
                <a:spcPts val="0"/>
              </a:spcBef>
              <a:spcAft>
                <a:spcPts val="0"/>
              </a:spcAft>
              <a:buSzPts val="1100"/>
              <a:buChar char="●"/>
              <a:defRPr/>
            </a:lvl1pPr>
            <a:lvl2pPr marL="914400" lvl="1" indent="-304800" algn="l">
              <a:lnSpc>
                <a:spcPct val="100000"/>
              </a:lnSpc>
              <a:spcBef>
                <a:spcPts val="600"/>
              </a:spcBef>
              <a:spcAft>
                <a:spcPts val="0"/>
              </a:spcAft>
              <a:buSzPts val="1200"/>
              <a:buChar char="○"/>
              <a:defRPr sz="1200"/>
            </a:lvl2pPr>
            <a:lvl3pPr marL="1371600" lvl="2" indent="-292100" algn="l">
              <a:lnSpc>
                <a:spcPct val="100000"/>
              </a:lnSpc>
              <a:spcBef>
                <a:spcPts val="600"/>
              </a:spcBef>
              <a:spcAft>
                <a:spcPts val="0"/>
              </a:spcAft>
              <a:buSzPts val="1000"/>
              <a:buChar char="■"/>
              <a:defRPr/>
            </a:lvl3pPr>
            <a:lvl4pPr marL="1828800" lvl="3" indent="-304800" algn="l">
              <a:lnSpc>
                <a:spcPct val="100000"/>
              </a:lnSpc>
              <a:spcBef>
                <a:spcPts val="600"/>
              </a:spcBef>
              <a:spcAft>
                <a:spcPts val="0"/>
              </a:spcAft>
              <a:buSzPts val="1200"/>
              <a:buChar char="●"/>
              <a:defRPr sz="1200"/>
            </a:lvl4pPr>
            <a:lvl5pPr marL="2286000" lvl="4" indent="-304800" algn="l">
              <a:lnSpc>
                <a:spcPct val="100000"/>
              </a:lnSpc>
              <a:spcBef>
                <a:spcPts val="0"/>
              </a:spcBef>
              <a:spcAft>
                <a:spcPts val="0"/>
              </a:spcAft>
              <a:buSzPts val="1200"/>
              <a:buChar char="○"/>
              <a:defRPr sz="1200"/>
            </a:lvl5pPr>
            <a:lvl6pPr marL="2743200" lvl="5" indent="-304800" algn="l">
              <a:lnSpc>
                <a:spcPct val="100000"/>
              </a:lnSpc>
              <a:spcBef>
                <a:spcPts val="0"/>
              </a:spcBef>
              <a:spcAft>
                <a:spcPts val="0"/>
              </a:spcAft>
              <a:buSzPts val="1200"/>
              <a:buChar char="■"/>
              <a:defRPr sz="1200"/>
            </a:lvl6pPr>
            <a:lvl7pPr marL="3200400" lvl="6" indent="-304800" algn="l">
              <a:lnSpc>
                <a:spcPct val="100000"/>
              </a:lnSpc>
              <a:spcBef>
                <a:spcPts val="0"/>
              </a:spcBef>
              <a:spcAft>
                <a:spcPts val="0"/>
              </a:spcAft>
              <a:buSzPts val="1200"/>
              <a:buChar char="●"/>
              <a:defRPr sz="1200"/>
            </a:lvl7pPr>
            <a:lvl8pPr marL="3657600" lvl="7" indent="-304800" algn="l">
              <a:lnSpc>
                <a:spcPct val="100000"/>
              </a:lnSpc>
              <a:spcBef>
                <a:spcPts val="0"/>
              </a:spcBef>
              <a:spcAft>
                <a:spcPts val="0"/>
              </a:spcAft>
              <a:buSzPts val="1200"/>
              <a:buChar char="○"/>
              <a:defRPr sz="1200"/>
            </a:lvl8pPr>
            <a:lvl9pPr marL="4114800" lvl="8" indent="-304800" algn="l">
              <a:lnSpc>
                <a:spcPct val="100000"/>
              </a:lnSpc>
              <a:spcBef>
                <a:spcPts val="0"/>
              </a:spcBef>
              <a:spcAft>
                <a:spcPts val="0"/>
              </a:spcAft>
              <a:buSzPts val="1200"/>
              <a:buChar char="■"/>
              <a:defRPr sz="1200"/>
            </a:lvl9pPr>
          </a:lstStyle>
          <a:p>
            <a:endParaRPr/>
          </a:p>
        </p:txBody>
      </p:sp>
      <p:sp>
        <p:nvSpPr>
          <p:cNvPr id="1209" name="Google Shape;1209;p18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10" name="Google Shape;1210;p181"/>
          <p:cNvSpPr/>
          <p:nvPr/>
        </p:nvSpPr>
        <p:spPr>
          <a:xfrm>
            <a:off x="-76200" y="-66900"/>
            <a:ext cx="3986700" cy="52773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1" name="Google Shape;1211;p181"/>
          <p:cNvSpPr txBox="1">
            <a:spLocks noGrp="1"/>
          </p:cNvSpPr>
          <p:nvPr>
            <p:ph type="title"/>
          </p:nvPr>
        </p:nvSpPr>
        <p:spPr>
          <a:xfrm>
            <a:off x="311700" y="279100"/>
            <a:ext cx="8257200" cy="572700"/>
          </a:xfrm>
          <a:prstGeom prst="rect">
            <a:avLst/>
          </a:prstGeom>
          <a:noFill/>
          <a:ln>
            <a:noFill/>
          </a:ln>
        </p:spPr>
        <p:txBody>
          <a:bodyPr spcFirstLastPara="1" wrap="square" lIns="91425" tIns="91425" rIns="91425" bIns="91425" anchor="t" anchorCtr="0">
            <a:normAutofit/>
          </a:bodyPr>
          <a:lstStyle>
            <a:lvl1pPr lvl="0" algn="r">
              <a:lnSpc>
                <a:spcPct val="100000"/>
              </a:lnSpc>
              <a:spcBef>
                <a:spcPts val="0"/>
              </a:spcBef>
              <a:spcAft>
                <a:spcPts val="0"/>
              </a:spcAft>
              <a:buSzPts val="2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One column text - Pic Left">
  <p:cSld name="ONE_COLUMN_TEXT_1_1">
    <p:spTree>
      <p:nvGrpSpPr>
        <p:cNvPr id="1" name="Shape 1212"/>
        <p:cNvGrpSpPr/>
        <p:nvPr/>
      </p:nvGrpSpPr>
      <p:grpSpPr>
        <a:xfrm>
          <a:off x="0" y="0"/>
          <a:ext cx="0" cy="0"/>
          <a:chOff x="0" y="0"/>
          <a:chExt cx="0" cy="0"/>
        </a:xfrm>
      </p:grpSpPr>
      <p:sp>
        <p:nvSpPr>
          <p:cNvPr id="1213" name="Google Shape;1213;p182"/>
          <p:cNvSpPr txBox="1">
            <a:spLocks noGrp="1"/>
          </p:cNvSpPr>
          <p:nvPr>
            <p:ph type="body" idx="1"/>
          </p:nvPr>
        </p:nvSpPr>
        <p:spPr>
          <a:xfrm>
            <a:off x="4393575" y="1021175"/>
            <a:ext cx="4245000" cy="3179400"/>
          </a:xfrm>
          <a:prstGeom prst="rect">
            <a:avLst/>
          </a:prstGeom>
          <a:noFill/>
          <a:ln>
            <a:noFill/>
          </a:ln>
        </p:spPr>
        <p:txBody>
          <a:bodyPr spcFirstLastPara="1" wrap="square" lIns="91425" tIns="91425" rIns="91425" bIns="91425" anchor="t" anchorCtr="0">
            <a:normAutofit/>
          </a:bodyPr>
          <a:lstStyle>
            <a:lvl1pPr marL="457200" lvl="0" indent="-298450" algn="l">
              <a:lnSpc>
                <a:spcPct val="100000"/>
              </a:lnSpc>
              <a:spcBef>
                <a:spcPts val="0"/>
              </a:spcBef>
              <a:spcAft>
                <a:spcPts val="0"/>
              </a:spcAft>
              <a:buSzPts val="1100"/>
              <a:buChar char="●"/>
              <a:defRPr/>
            </a:lvl1pPr>
            <a:lvl2pPr marL="914400" lvl="1" indent="-304800" algn="l">
              <a:lnSpc>
                <a:spcPct val="100000"/>
              </a:lnSpc>
              <a:spcBef>
                <a:spcPts val="600"/>
              </a:spcBef>
              <a:spcAft>
                <a:spcPts val="0"/>
              </a:spcAft>
              <a:buSzPts val="1200"/>
              <a:buChar char="○"/>
              <a:defRPr sz="1200"/>
            </a:lvl2pPr>
            <a:lvl3pPr marL="1371600" lvl="2" indent="-292100" algn="l">
              <a:lnSpc>
                <a:spcPct val="100000"/>
              </a:lnSpc>
              <a:spcBef>
                <a:spcPts val="600"/>
              </a:spcBef>
              <a:spcAft>
                <a:spcPts val="0"/>
              </a:spcAft>
              <a:buSzPts val="1000"/>
              <a:buChar char="■"/>
              <a:defRPr/>
            </a:lvl3pPr>
            <a:lvl4pPr marL="1828800" lvl="3" indent="-304800" algn="l">
              <a:lnSpc>
                <a:spcPct val="100000"/>
              </a:lnSpc>
              <a:spcBef>
                <a:spcPts val="600"/>
              </a:spcBef>
              <a:spcAft>
                <a:spcPts val="0"/>
              </a:spcAft>
              <a:buSzPts val="1200"/>
              <a:buChar char="●"/>
              <a:defRPr sz="1200"/>
            </a:lvl4pPr>
            <a:lvl5pPr marL="2286000" lvl="4" indent="-304800" algn="l">
              <a:lnSpc>
                <a:spcPct val="100000"/>
              </a:lnSpc>
              <a:spcBef>
                <a:spcPts val="0"/>
              </a:spcBef>
              <a:spcAft>
                <a:spcPts val="0"/>
              </a:spcAft>
              <a:buSzPts val="1200"/>
              <a:buChar char="○"/>
              <a:defRPr sz="1200"/>
            </a:lvl5pPr>
            <a:lvl6pPr marL="2743200" lvl="5" indent="-304800" algn="l">
              <a:lnSpc>
                <a:spcPct val="100000"/>
              </a:lnSpc>
              <a:spcBef>
                <a:spcPts val="0"/>
              </a:spcBef>
              <a:spcAft>
                <a:spcPts val="0"/>
              </a:spcAft>
              <a:buSzPts val="1200"/>
              <a:buChar char="■"/>
              <a:defRPr sz="1200"/>
            </a:lvl6pPr>
            <a:lvl7pPr marL="3200400" lvl="6" indent="-304800" algn="l">
              <a:lnSpc>
                <a:spcPct val="100000"/>
              </a:lnSpc>
              <a:spcBef>
                <a:spcPts val="0"/>
              </a:spcBef>
              <a:spcAft>
                <a:spcPts val="0"/>
              </a:spcAft>
              <a:buSzPts val="1200"/>
              <a:buChar char="●"/>
              <a:defRPr sz="1200"/>
            </a:lvl7pPr>
            <a:lvl8pPr marL="3657600" lvl="7" indent="-304800" algn="l">
              <a:lnSpc>
                <a:spcPct val="100000"/>
              </a:lnSpc>
              <a:spcBef>
                <a:spcPts val="0"/>
              </a:spcBef>
              <a:spcAft>
                <a:spcPts val="0"/>
              </a:spcAft>
              <a:buSzPts val="1200"/>
              <a:buChar char="○"/>
              <a:defRPr sz="1200"/>
            </a:lvl8pPr>
            <a:lvl9pPr marL="4114800" lvl="8" indent="-304800" algn="l">
              <a:lnSpc>
                <a:spcPct val="100000"/>
              </a:lnSpc>
              <a:spcBef>
                <a:spcPts val="0"/>
              </a:spcBef>
              <a:spcAft>
                <a:spcPts val="0"/>
              </a:spcAft>
              <a:buSzPts val="1200"/>
              <a:buChar char="■"/>
              <a:defRPr sz="1200"/>
            </a:lvl9pPr>
          </a:lstStyle>
          <a:p>
            <a:endParaRPr/>
          </a:p>
        </p:txBody>
      </p:sp>
      <p:sp>
        <p:nvSpPr>
          <p:cNvPr id="1214" name="Google Shape;1214;p18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215" name="Google Shape;1215;p182"/>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20400" y="-27775"/>
            <a:ext cx="3986776" cy="5277302"/>
          </a:xfrm>
          <a:prstGeom prst="rect">
            <a:avLst/>
          </a:prstGeom>
          <a:noFill/>
          <a:ln>
            <a:noFill/>
          </a:ln>
        </p:spPr>
      </p:pic>
      <p:sp>
        <p:nvSpPr>
          <p:cNvPr id="1216" name="Google Shape;1216;p182"/>
          <p:cNvSpPr/>
          <p:nvPr/>
        </p:nvSpPr>
        <p:spPr>
          <a:xfrm>
            <a:off x="-20350" y="-27900"/>
            <a:ext cx="3986700" cy="52773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7" name="Google Shape;1217;p182"/>
          <p:cNvSpPr txBox="1">
            <a:spLocks noGrp="1"/>
          </p:cNvSpPr>
          <p:nvPr>
            <p:ph type="title"/>
          </p:nvPr>
        </p:nvSpPr>
        <p:spPr>
          <a:xfrm>
            <a:off x="311700" y="279100"/>
            <a:ext cx="8326800" cy="572700"/>
          </a:xfrm>
          <a:prstGeom prst="rect">
            <a:avLst/>
          </a:prstGeom>
          <a:noFill/>
          <a:ln>
            <a:noFill/>
          </a:ln>
        </p:spPr>
        <p:txBody>
          <a:bodyPr spcFirstLastPara="1" wrap="square" lIns="91425" tIns="91425" rIns="91425" bIns="91425" anchor="t" anchorCtr="0">
            <a:normAutofit/>
          </a:bodyPr>
          <a:lstStyle>
            <a:lvl1pPr lvl="0" algn="r">
              <a:lnSpc>
                <a:spcPct val="100000"/>
              </a:lnSpc>
              <a:spcBef>
                <a:spcPts val="0"/>
              </a:spcBef>
              <a:spcAft>
                <a:spcPts val="0"/>
              </a:spcAft>
              <a:buSzPts val="2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SECTION Slide">
  <p:cSld name="MAIN_POINT">
    <p:bg>
      <p:bgPr>
        <a:solidFill>
          <a:schemeClr val="accent1"/>
        </a:solidFill>
        <a:effectLst/>
      </p:bgPr>
    </p:bg>
    <p:spTree>
      <p:nvGrpSpPr>
        <p:cNvPr id="1" name="Shape 1218"/>
        <p:cNvGrpSpPr/>
        <p:nvPr/>
      </p:nvGrpSpPr>
      <p:grpSpPr>
        <a:xfrm>
          <a:off x="0" y="0"/>
          <a:ext cx="0" cy="0"/>
          <a:chOff x="0" y="0"/>
          <a:chExt cx="0" cy="0"/>
        </a:xfrm>
      </p:grpSpPr>
      <p:sp>
        <p:nvSpPr>
          <p:cNvPr id="1219" name="Google Shape;1219;p183"/>
          <p:cNvSpPr txBox="1">
            <a:spLocks noGrp="1"/>
          </p:cNvSpPr>
          <p:nvPr>
            <p:ph type="title"/>
          </p:nvPr>
        </p:nvSpPr>
        <p:spPr>
          <a:xfrm>
            <a:off x="0" y="1546800"/>
            <a:ext cx="9144000" cy="2327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3700"/>
              <a:buNone/>
              <a:defRPr sz="3700" b="1">
                <a:solidFill>
                  <a:schemeClr val="lt1"/>
                </a:solidFill>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220" name="Google Shape;1220;p18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221" name="Google Shape;1221;p183"/>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6258125" cy="216950"/>
          </a:xfrm>
          <a:prstGeom prst="rect">
            <a:avLst/>
          </a:prstGeom>
          <a:noFill/>
          <a:ln>
            <a:noFill/>
          </a:ln>
        </p:spPr>
      </p:pic>
      <p:pic>
        <p:nvPicPr>
          <p:cNvPr id="1222" name="Google Shape;1222;p183"/>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flipH="1">
            <a:off x="2885875" y="4926550"/>
            <a:ext cx="6258125" cy="21695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Break 6 1">
  <p:cSld name="SECTION_HEADER_4_1">
    <p:spTree>
      <p:nvGrpSpPr>
        <p:cNvPr id="1" name="Shape 106"/>
        <p:cNvGrpSpPr/>
        <p:nvPr/>
      </p:nvGrpSpPr>
      <p:grpSpPr>
        <a:xfrm>
          <a:off x="0" y="0"/>
          <a:ext cx="0" cy="0"/>
          <a:chOff x="0" y="0"/>
          <a:chExt cx="0" cy="0"/>
        </a:xfrm>
      </p:grpSpPr>
      <p:pic>
        <p:nvPicPr>
          <p:cNvPr id="107" name="Google Shape;107;p20" descr="decorative. two business people who are looking over landscaping and or architectural plans" title="shutterstock_1017015727.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21950" y="-30550"/>
            <a:ext cx="9327000" cy="5210400"/>
          </a:xfrm>
          <a:prstGeom prst="rect">
            <a:avLst/>
          </a:prstGeom>
          <a:noFill/>
          <a:ln>
            <a:noFill/>
          </a:ln>
        </p:spPr>
      </p:pic>
      <p:sp>
        <p:nvSpPr>
          <p:cNvPr id="108" name="Google Shape;108;p20" descr="Decorative. blue filter over black and white image. "/>
          <p:cNvSpPr/>
          <p:nvPr/>
        </p:nvSpPr>
        <p:spPr>
          <a:xfrm>
            <a:off x="-132600" y="-30450"/>
            <a:ext cx="9327000" cy="52104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Quote 1">
  <p:cSld name="MAIN_POINT_2">
    <p:bg>
      <p:bgPr>
        <a:solidFill>
          <a:schemeClr val="accent1"/>
        </a:solidFill>
        <a:effectLst/>
      </p:bgPr>
    </p:bg>
    <p:spTree>
      <p:nvGrpSpPr>
        <p:cNvPr id="1" name="Shape 1223"/>
        <p:cNvGrpSpPr/>
        <p:nvPr/>
      </p:nvGrpSpPr>
      <p:grpSpPr>
        <a:xfrm>
          <a:off x="0" y="0"/>
          <a:ext cx="0" cy="0"/>
          <a:chOff x="0" y="0"/>
          <a:chExt cx="0" cy="0"/>
        </a:xfrm>
      </p:grpSpPr>
      <p:sp>
        <p:nvSpPr>
          <p:cNvPr id="1224" name="Google Shape;1224;p184"/>
          <p:cNvSpPr txBox="1"/>
          <p:nvPr/>
        </p:nvSpPr>
        <p:spPr>
          <a:xfrm>
            <a:off x="465700" y="535675"/>
            <a:ext cx="936600" cy="257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500"/>
              <a:buFont typeface="Arial"/>
              <a:buNone/>
            </a:pPr>
            <a:r>
              <a:rPr lang="en" sz="15500" b="0" i="0" u="none" strike="noStrike" cap="none">
                <a:solidFill>
                  <a:srgbClr val="EAE565"/>
                </a:solidFill>
                <a:latin typeface="Arial"/>
                <a:ea typeface="Arial"/>
                <a:cs typeface="Arial"/>
                <a:sym typeface="Arial"/>
              </a:rPr>
              <a:t>“</a:t>
            </a:r>
            <a:endParaRPr sz="15500" b="0" i="0" u="none" strike="noStrike" cap="none">
              <a:solidFill>
                <a:srgbClr val="EAE565"/>
              </a:solidFill>
              <a:latin typeface="Arial"/>
              <a:ea typeface="Arial"/>
              <a:cs typeface="Arial"/>
              <a:sym typeface="Arial"/>
            </a:endParaRPr>
          </a:p>
        </p:txBody>
      </p:sp>
      <p:sp>
        <p:nvSpPr>
          <p:cNvPr id="1225" name="Google Shape;1225;p184"/>
          <p:cNvSpPr txBox="1">
            <a:spLocks noGrp="1"/>
          </p:cNvSpPr>
          <p:nvPr>
            <p:ph type="title"/>
          </p:nvPr>
        </p:nvSpPr>
        <p:spPr>
          <a:xfrm>
            <a:off x="580950" y="1546800"/>
            <a:ext cx="7982100" cy="23271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3700"/>
              <a:buNone/>
              <a:defRPr sz="3700">
                <a:solidFill>
                  <a:schemeClr val="lt1"/>
                </a:solidFill>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226" name="Google Shape;1226;p18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Quote 2">
  <p:cSld name="MAIN_POINT_1">
    <p:bg>
      <p:bgPr>
        <a:solidFill>
          <a:schemeClr val="accent3"/>
        </a:solidFill>
        <a:effectLst/>
      </p:bgPr>
    </p:bg>
    <p:spTree>
      <p:nvGrpSpPr>
        <p:cNvPr id="1" name="Shape 1227"/>
        <p:cNvGrpSpPr/>
        <p:nvPr/>
      </p:nvGrpSpPr>
      <p:grpSpPr>
        <a:xfrm>
          <a:off x="0" y="0"/>
          <a:ext cx="0" cy="0"/>
          <a:chOff x="0" y="0"/>
          <a:chExt cx="0" cy="0"/>
        </a:xfrm>
      </p:grpSpPr>
      <p:sp>
        <p:nvSpPr>
          <p:cNvPr id="1228" name="Google Shape;1228;p185"/>
          <p:cNvSpPr txBox="1">
            <a:spLocks noGrp="1"/>
          </p:cNvSpPr>
          <p:nvPr>
            <p:ph type="title"/>
          </p:nvPr>
        </p:nvSpPr>
        <p:spPr>
          <a:xfrm>
            <a:off x="580950" y="1546800"/>
            <a:ext cx="7982100" cy="23271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3700"/>
              <a:buNone/>
              <a:defRPr sz="3700">
                <a:solidFill>
                  <a:schemeClr val="lt1"/>
                </a:solidFill>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229" name="Google Shape;1229;p18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30" name="Google Shape;1230;p185"/>
          <p:cNvSpPr txBox="1"/>
          <p:nvPr/>
        </p:nvSpPr>
        <p:spPr>
          <a:xfrm>
            <a:off x="465700" y="535675"/>
            <a:ext cx="936600" cy="257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500"/>
              <a:buFont typeface="Arial"/>
              <a:buNone/>
            </a:pPr>
            <a:r>
              <a:rPr lang="en" sz="15500" b="0" i="0" u="none" strike="noStrike" cap="none">
                <a:solidFill>
                  <a:srgbClr val="003C71"/>
                </a:solidFill>
                <a:latin typeface="Arial"/>
                <a:ea typeface="Arial"/>
                <a:cs typeface="Arial"/>
                <a:sym typeface="Arial"/>
              </a:rPr>
              <a:t>“</a:t>
            </a:r>
            <a:endParaRPr sz="15500" b="0" i="0" u="none" strike="noStrike" cap="none">
              <a:solidFill>
                <a:srgbClr val="003C71"/>
              </a:solidFill>
              <a:latin typeface="Arial"/>
              <a:ea typeface="Arial"/>
              <a:cs typeface="Arial"/>
              <a:sym typeface="Arial"/>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SECTION 2">
  <p:cSld name="CAPTION_ONLY_3">
    <p:spTree>
      <p:nvGrpSpPr>
        <p:cNvPr id="1" name="Shape 1231"/>
        <p:cNvGrpSpPr/>
        <p:nvPr/>
      </p:nvGrpSpPr>
      <p:grpSpPr>
        <a:xfrm>
          <a:off x="0" y="0"/>
          <a:ext cx="0" cy="0"/>
          <a:chOff x="0" y="0"/>
          <a:chExt cx="0" cy="0"/>
        </a:xfrm>
      </p:grpSpPr>
      <p:pic>
        <p:nvPicPr>
          <p:cNvPr id="1232" name="Google Shape;1232;p186"/>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3975"/>
            <a:ext cx="9144003" cy="4930524"/>
          </a:xfrm>
          <a:prstGeom prst="rect">
            <a:avLst/>
          </a:prstGeom>
          <a:noFill/>
          <a:ln>
            <a:noFill/>
          </a:ln>
        </p:spPr>
      </p:pic>
      <p:sp>
        <p:nvSpPr>
          <p:cNvPr id="1233" name="Google Shape;1233;p18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34" name="Google Shape;1234;p186"/>
          <p:cNvSpPr/>
          <p:nvPr/>
        </p:nvSpPr>
        <p:spPr>
          <a:xfrm>
            <a:off x="0" y="0"/>
            <a:ext cx="9144000" cy="51435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5" name="Google Shape;1235;p186"/>
          <p:cNvSpPr txBox="1">
            <a:spLocks noGrp="1"/>
          </p:cNvSpPr>
          <p:nvPr>
            <p:ph type="title"/>
          </p:nvPr>
        </p:nvSpPr>
        <p:spPr>
          <a:xfrm>
            <a:off x="150" y="1546800"/>
            <a:ext cx="9144000" cy="2327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3700"/>
              <a:buNone/>
              <a:defRPr sz="3700" b="1">
                <a:solidFill>
                  <a:schemeClr val="lt1"/>
                </a:solidFill>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236" name="Google Shape;1236;p186"/>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237" name="Google Shape;1237;p18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6258125" cy="216950"/>
          </a:xfrm>
          <a:prstGeom prst="rect">
            <a:avLst/>
          </a:prstGeom>
          <a:noFill/>
          <a:ln>
            <a:noFill/>
          </a:ln>
        </p:spPr>
      </p:pic>
      <p:pic>
        <p:nvPicPr>
          <p:cNvPr id="1238" name="Google Shape;1238;p18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flipH="1">
            <a:off x="2885875" y="4926550"/>
            <a:ext cx="6258125" cy="216950"/>
          </a:xfrm>
          <a:prstGeom prst="rect">
            <a:avLst/>
          </a:prstGeom>
          <a:noFill/>
          <a:ln>
            <a:noFill/>
          </a:ln>
        </p:spPr>
      </p:pic>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SECTION 2 1">
  <p:cSld name="CAPTION_ONLY_3_1">
    <p:spTree>
      <p:nvGrpSpPr>
        <p:cNvPr id="1" name="Shape 1239"/>
        <p:cNvGrpSpPr/>
        <p:nvPr/>
      </p:nvGrpSpPr>
      <p:grpSpPr>
        <a:xfrm>
          <a:off x="0" y="0"/>
          <a:ext cx="0" cy="0"/>
          <a:chOff x="0" y="0"/>
          <a:chExt cx="0" cy="0"/>
        </a:xfrm>
      </p:grpSpPr>
      <p:pic>
        <p:nvPicPr>
          <p:cNvPr id="1240" name="Google Shape;1240;p187"/>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3975"/>
            <a:ext cx="9144003" cy="4930524"/>
          </a:xfrm>
          <a:prstGeom prst="rect">
            <a:avLst/>
          </a:prstGeom>
          <a:noFill/>
          <a:ln>
            <a:noFill/>
          </a:ln>
        </p:spPr>
      </p:pic>
      <p:sp>
        <p:nvSpPr>
          <p:cNvPr id="1241" name="Google Shape;1241;p18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42" name="Google Shape;1242;p187"/>
          <p:cNvSpPr/>
          <p:nvPr/>
        </p:nvSpPr>
        <p:spPr>
          <a:xfrm>
            <a:off x="0" y="0"/>
            <a:ext cx="9144000" cy="5143500"/>
          </a:xfrm>
          <a:prstGeom prst="rect">
            <a:avLst/>
          </a:prstGeom>
          <a:solidFill>
            <a:srgbClr val="B7B7B7">
              <a:alpha val="8784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3" name="Google Shape;1243;p187"/>
          <p:cNvSpPr txBox="1">
            <a:spLocks noGrp="1"/>
          </p:cNvSpPr>
          <p:nvPr>
            <p:ph type="title"/>
          </p:nvPr>
        </p:nvSpPr>
        <p:spPr>
          <a:xfrm>
            <a:off x="150" y="1546800"/>
            <a:ext cx="9144000" cy="2327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3700"/>
              <a:buNone/>
              <a:defRPr sz="3700" b="1">
                <a:solidFill>
                  <a:schemeClr val="lt1"/>
                </a:solidFill>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244" name="Google Shape;1244;p187"/>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245" name="Google Shape;1245;p18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6258125" cy="216950"/>
          </a:xfrm>
          <a:prstGeom prst="rect">
            <a:avLst/>
          </a:prstGeom>
          <a:noFill/>
          <a:ln>
            <a:noFill/>
          </a:ln>
        </p:spPr>
      </p:pic>
      <p:pic>
        <p:nvPicPr>
          <p:cNvPr id="1246" name="Google Shape;1246;p18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flipH="1">
            <a:off x="2885875" y="4926550"/>
            <a:ext cx="6258125" cy="216950"/>
          </a:xfrm>
          <a:prstGeom prst="rect">
            <a:avLst/>
          </a:prstGeom>
          <a:noFill/>
          <a:ln>
            <a:noFill/>
          </a:ln>
        </p:spPr>
      </p:pic>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Light blue only">
  <p:cSld name="CAPTION_ONLY_1">
    <p:bg>
      <p:bgPr>
        <a:solidFill>
          <a:schemeClr val="accent3"/>
        </a:solidFill>
        <a:effectLst/>
      </p:bgPr>
    </p:bg>
    <p:spTree>
      <p:nvGrpSpPr>
        <p:cNvPr id="1" name="Shape 1247"/>
        <p:cNvGrpSpPr/>
        <p:nvPr/>
      </p:nvGrpSpPr>
      <p:grpSpPr>
        <a:xfrm>
          <a:off x="0" y="0"/>
          <a:ext cx="0" cy="0"/>
          <a:chOff x="0" y="0"/>
          <a:chExt cx="0" cy="0"/>
        </a:xfrm>
      </p:grpSpPr>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Dark Blue Only">
  <p:cSld name="CAPTION_ONLY_1_1">
    <p:bg>
      <p:bgPr>
        <a:solidFill>
          <a:schemeClr val="accent1"/>
        </a:solidFill>
        <a:effectLst/>
      </p:bgPr>
    </p:bg>
    <p:spTree>
      <p:nvGrpSpPr>
        <p:cNvPr id="1" name="Shape 1248"/>
        <p:cNvGrpSpPr/>
        <p:nvPr/>
      </p:nvGrpSpPr>
      <p:grpSpPr>
        <a:xfrm>
          <a:off x="0" y="0"/>
          <a:ext cx="0" cy="0"/>
          <a:chOff x="0" y="0"/>
          <a:chExt cx="0" cy="0"/>
        </a:xfrm>
      </p:grpSpPr>
      <p:sp>
        <p:nvSpPr>
          <p:cNvPr id="1249" name="Google Shape;1249;p18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Data Callout Left">
  <p:cSld name="BIG_NUMBER_1">
    <p:spTree>
      <p:nvGrpSpPr>
        <p:cNvPr id="1" name="Shape 1250"/>
        <p:cNvGrpSpPr/>
        <p:nvPr/>
      </p:nvGrpSpPr>
      <p:grpSpPr>
        <a:xfrm>
          <a:off x="0" y="0"/>
          <a:ext cx="0" cy="0"/>
          <a:chOff x="0" y="0"/>
          <a:chExt cx="0" cy="0"/>
        </a:xfrm>
      </p:grpSpPr>
      <p:sp>
        <p:nvSpPr>
          <p:cNvPr id="1251" name="Google Shape;1251;p19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1252" name="Google Shape;1252;p190"/>
          <p:cNvCxnSpPr/>
          <p:nvPr/>
        </p:nvCxnSpPr>
        <p:spPr>
          <a:xfrm rot="10800000">
            <a:off x="2841961" y="1080120"/>
            <a:ext cx="21600" cy="3452100"/>
          </a:xfrm>
          <a:prstGeom prst="straightConnector1">
            <a:avLst/>
          </a:prstGeom>
          <a:noFill/>
          <a:ln w="38100" cap="flat" cmpd="sng">
            <a:solidFill>
              <a:schemeClr val="accent1"/>
            </a:solidFill>
            <a:prstDash val="solid"/>
            <a:round/>
            <a:headEnd type="none" w="sm" len="sm"/>
            <a:tailEnd type="none" w="sm" len="sm"/>
          </a:ln>
        </p:spPr>
      </p:cxnSp>
      <p:sp>
        <p:nvSpPr>
          <p:cNvPr id="1253" name="Google Shape;1253;p190"/>
          <p:cNvSpPr txBox="1">
            <a:spLocks noGrp="1"/>
          </p:cNvSpPr>
          <p:nvPr>
            <p:ph type="body" idx="1"/>
          </p:nvPr>
        </p:nvSpPr>
        <p:spPr>
          <a:xfrm>
            <a:off x="3607925" y="1080125"/>
            <a:ext cx="4519500" cy="3179400"/>
          </a:xfrm>
          <a:prstGeom prst="rect">
            <a:avLst/>
          </a:prstGeom>
          <a:noFill/>
          <a:ln>
            <a:noFill/>
          </a:ln>
        </p:spPr>
        <p:txBody>
          <a:bodyPr spcFirstLastPara="1" wrap="square" lIns="91425" tIns="91425" rIns="91425" bIns="91425" anchor="t" anchorCtr="0">
            <a:normAutofit/>
          </a:bodyPr>
          <a:lstStyle>
            <a:lvl1pPr marL="457200" lvl="0" indent="-298450" algn="l">
              <a:lnSpc>
                <a:spcPct val="100000"/>
              </a:lnSpc>
              <a:spcBef>
                <a:spcPts val="0"/>
              </a:spcBef>
              <a:spcAft>
                <a:spcPts val="0"/>
              </a:spcAft>
              <a:buSzPts val="1100"/>
              <a:buChar char="●"/>
              <a:defRPr/>
            </a:lvl1pPr>
            <a:lvl2pPr marL="914400" lvl="1" indent="-304800" algn="l">
              <a:lnSpc>
                <a:spcPct val="100000"/>
              </a:lnSpc>
              <a:spcBef>
                <a:spcPts val="600"/>
              </a:spcBef>
              <a:spcAft>
                <a:spcPts val="0"/>
              </a:spcAft>
              <a:buSzPts val="1200"/>
              <a:buChar char="○"/>
              <a:defRPr sz="1200"/>
            </a:lvl2pPr>
            <a:lvl3pPr marL="1371600" lvl="2" indent="-292100" algn="l">
              <a:lnSpc>
                <a:spcPct val="100000"/>
              </a:lnSpc>
              <a:spcBef>
                <a:spcPts val="600"/>
              </a:spcBef>
              <a:spcAft>
                <a:spcPts val="0"/>
              </a:spcAft>
              <a:buSzPts val="1000"/>
              <a:buChar char="■"/>
              <a:defRPr/>
            </a:lvl3pPr>
            <a:lvl4pPr marL="1828800" lvl="3" indent="-304800" algn="l">
              <a:lnSpc>
                <a:spcPct val="100000"/>
              </a:lnSpc>
              <a:spcBef>
                <a:spcPts val="600"/>
              </a:spcBef>
              <a:spcAft>
                <a:spcPts val="0"/>
              </a:spcAft>
              <a:buSzPts val="1200"/>
              <a:buChar char="●"/>
              <a:defRPr sz="1200"/>
            </a:lvl4pPr>
            <a:lvl5pPr marL="2286000" lvl="4" indent="-304800" algn="l">
              <a:lnSpc>
                <a:spcPct val="100000"/>
              </a:lnSpc>
              <a:spcBef>
                <a:spcPts val="0"/>
              </a:spcBef>
              <a:spcAft>
                <a:spcPts val="0"/>
              </a:spcAft>
              <a:buSzPts val="1200"/>
              <a:buChar char="○"/>
              <a:defRPr sz="1200"/>
            </a:lvl5pPr>
            <a:lvl6pPr marL="2743200" lvl="5" indent="-304800" algn="l">
              <a:lnSpc>
                <a:spcPct val="100000"/>
              </a:lnSpc>
              <a:spcBef>
                <a:spcPts val="0"/>
              </a:spcBef>
              <a:spcAft>
                <a:spcPts val="0"/>
              </a:spcAft>
              <a:buSzPts val="1200"/>
              <a:buChar char="■"/>
              <a:defRPr sz="1200"/>
            </a:lvl6pPr>
            <a:lvl7pPr marL="3200400" lvl="6" indent="-304800" algn="l">
              <a:lnSpc>
                <a:spcPct val="100000"/>
              </a:lnSpc>
              <a:spcBef>
                <a:spcPts val="0"/>
              </a:spcBef>
              <a:spcAft>
                <a:spcPts val="0"/>
              </a:spcAft>
              <a:buSzPts val="1200"/>
              <a:buChar char="●"/>
              <a:defRPr sz="1200"/>
            </a:lvl7pPr>
            <a:lvl8pPr marL="3657600" lvl="7" indent="-304800" algn="l">
              <a:lnSpc>
                <a:spcPct val="100000"/>
              </a:lnSpc>
              <a:spcBef>
                <a:spcPts val="0"/>
              </a:spcBef>
              <a:spcAft>
                <a:spcPts val="0"/>
              </a:spcAft>
              <a:buSzPts val="1200"/>
              <a:buChar char="○"/>
              <a:defRPr sz="1200"/>
            </a:lvl8pPr>
            <a:lvl9pPr marL="4114800" lvl="8" indent="-304800" algn="l">
              <a:lnSpc>
                <a:spcPct val="100000"/>
              </a:lnSpc>
              <a:spcBef>
                <a:spcPts val="0"/>
              </a:spcBef>
              <a:spcAft>
                <a:spcPts val="0"/>
              </a:spcAft>
              <a:buSzPts val="1200"/>
              <a:buChar char="■"/>
              <a:defRPr sz="1200"/>
            </a:lvl9pPr>
          </a:lstStyle>
          <a:p>
            <a:endParaRPr/>
          </a:p>
        </p:txBody>
      </p:sp>
      <p:sp>
        <p:nvSpPr>
          <p:cNvPr id="1254" name="Google Shape;1254;p190"/>
          <p:cNvSpPr txBox="1">
            <a:spLocks noGrp="1"/>
          </p:cNvSpPr>
          <p:nvPr>
            <p:ph type="title"/>
          </p:nvPr>
        </p:nvSpPr>
        <p:spPr>
          <a:xfrm>
            <a:off x="311700" y="279100"/>
            <a:ext cx="79092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Data Callout Right">
  <p:cSld name="BIG_NUMBER_1_1">
    <p:spTree>
      <p:nvGrpSpPr>
        <p:cNvPr id="1" name="Shape 1255"/>
        <p:cNvGrpSpPr/>
        <p:nvPr/>
      </p:nvGrpSpPr>
      <p:grpSpPr>
        <a:xfrm>
          <a:off x="0" y="0"/>
          <a:ext cx="0" cy="0"/>
          <a:chOff x="0" y="0"/>
          <a:chExt cx="0" cy="0"/>
        </a:xfrm>
      </p:grpSpPr>
      <p:sp>
        <p:nvSpPr>
          <p:cNvPr id="1256" name="Google Shape;1256;p19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57" name="Google Shape;1257;p191"/>
          <p:cNvSpPr txBox="1">
            <a:spLocks noGrp="1"/>
          </p:cNvSpPr>
          <p:nvPr>
            <p:ph type="title"/>
          </p:nvPr>
        </p:nvSpPr>
        <p:spPr>
          <a:xfrm>
            <a:off x="604200" y="279100"/>
            <a:ext cx="8034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58" name="Google Shape;1258;p191"/>
          <p:cNvSpPr txBox="1">
            <a:spLocks noGrp="1"/>
          </p:cNvSpPr>
          <p:nvPr>
            <p:ph type="body" idx="1"/>
          </p:nvPr>
        </p:nvSpPr>
        <p:spPr>
          <a:xfrm>
            <a:off x="829000" y="1160300"/>
            <a:ext cx="4175400" cy="3179400"/>
          </a:xfrm>
          <a:prstGeom prst="rect">
            <a:avLst/>
          </a:prstGeom>
          <a:noFill/>
          <a:ln>
            <a:noFill/>
          </a:ln>
        </p:spPr>
        <p:txBody>
          <a:bodyPr spcFirstLastPara="1" wrap="square" lIns="91425" tIns="91425" rIns="91425" bIns="91425" anchor="t" anchorCtr="0">
            <a:normAutofit/>
          </a:bodyPr>
          <a:lstStyle>
            <a:lvl1pPr marL="457200" lvl="0" indent="-298450" algn="l">
              <a:lnSpc>
                <a:spcPct val="100000"/>
              </a:lnSpc>
              <a:spcBef>
                <a:spcPts val="0"/>
              </a:spcBef>
              <a:spcAft>
                <a:spcPts val="0"/>
              </a:spcAft>
              <a:buSzPts val="1100"/>
              <a:buChar char="●"/>
              <a:defRPr/>
            </a:lvl1pPr>
            <a:lvl2pPr marL="914400" lvl="1" indent="-304800" algn="l">
              <a:lnSpc>
                <a:spcPct val="100000"/>
              </a:lnSpc>
              <a:spcBef>
                <a:spcPts val="600"/>
              </a:spcBef>
              <a:spcAft>
                <a:spcPts val="0"/>
              </a:spcAft>
              <a:buSzPts val="1200"/>
              <a:buChar char="○"/>
              <a:defRPr sz="1200"/>
            </a:lvl2pPr>
            <a:lvl3pPr marL="1371600" lvl="2" indent="-292100" algn="l">
              <a:lnSpc>
                <a:spcPct val="100000"/>
              </a:lnSpc>
              <a:spcBef>
                <a:spcPts val="600"/>
              </a:spcBef>
              <a:spcAft>
                <a:spcPts val="0"/>
              </a:spcAft>
              <a:buSzPts val="1000"/>
              <a:buChar char="■"/>
              <a:defRPr/>
            </a:lvl3pPr>
            <a:lvl4pPr marL="1828800" lvl="3" indent="-304800" algn="l">
              <a:lnSpc>
                <a:spcPct val="100000"/>
              </a:lnSpc>
              <a:spcBef>
                <a:spcPts val="600"/>
              </a:spcBef>
              <a:spcAft>
                <a:spcPts val="0"/>
              </a:spcAft>
              <a:buSzPts val="1200"/>
              <a:buChar char="●"/>
              <a:defRPr sz="1200"/>
            </a:lvl4pPr>
            <a:lvl5pPr marL="2286000" lvl="4" indent="-304800" algn="l">
              <a:lnSpc>
                <a:spcPct val="100000"/>
              </a:lnSpc>
              <a:spcBef>
                <a:spcPts val="0"/>
              </a:spcBef>
              <a:spcAft>
                <a:spcPts val="0"/>
              </a:spcAft>
              <a:buSzPts val="1200"/>
              <a:buChar char="○"/>
              <a:defRPr sz="1200"/>
            </a:lvl5pPr>
            <a:lvl6pPr marL="2743200" lvl="5" indent="-304800" algn="l">
              <a:lnSpc>
                <a:spcPct val="100000"/>
              </a:lnSpc>
              <a:spcBef>
                <a:spcPts val="0"/>
              </a:spcBef>
              <a:spcAft>
                <a:spcPts val="0"/>
              </a:spcAft>
              <a:buSzPts val="1200"/>
              <a:buChar char="■"/>
              <a:defRPr sz="1200"/>
            </a:lvl6pPr>
            <a:lvl7pPr marL="3200400" lvl="6" indent="-304800" algn="l">
              <a:lnSpc>
                <a:spcPct val="100000"/>
              </a:lnSpc>
              <a:spcBef>
                <a:spcPts val="0"/>
              </a:spcBef>
              <a:spcAft>
                <a:spcPts val="0"/>
              </a:spcAft>
              <a:buSzPts val="1200"/>
              <a:buChar char="●"/>
              <a:defRPr sz="1200"/>
            </a:lvl7pPr>
            <a:lvl8pPr marL="3657600" lvl="7" indent="-304800" algn="l">
              <a:lnSpc>
                <a:spcPct val="100000"/>
              </a:lnSpc>
              <a:spcBef>
                <a:spcPts val="0"/>
              </a:spcBef>
              <a:spcAft>
                <a:spcPts val="0"/>
              </a:spcAft>
              <a:buSzPts val="1200"/>
              <a:buChar char="○"/>
              <a:defRPr sz="1200"/>
            </a:lvl8pPr>
            <a:lvl9pPr marL="4114800" lvl="8" indent="-304800" algn="l">
              <a:lnSpc>
                <a:spcPct val="100000"/>
              </a:lnSpc>
              <a:spcBef>
                <a:spcPts val="0"/>
              </a:spcBef>
              <a:spcAft>
                <a:spcPts val="0"/>
              </a:spcAft>
              <a:buSzPts val="1200"/>
              <a:buChar char="■"/>
              <a:defRPr sz="1200"/>
            </a:lvl9pPr>
          </a:lstStyle>
          <a:p>
            <a:endParaRPr/>
          </a:p>
        </p:txBody>
      </p:sp>
      <p:cxnSp>
        <p:nvCxnSpPr>
          <p:cNvPr id="1259" name="Google Shape;1259;p191"/>
          <p:cNvCxnSpPr/>
          <p:nvPr/>
        </p:nvCxnSpPr>
        <p:spPr>
          <a:xfrm rot="10800000" flipH="1">
            <a:off x="6031809" y="1085438"/>
            <a:ext cx="26700" cy="3452100"/>
          </a:xfrm>
          <a:prstGeom prst="straightConnector1">
            <a:avLst/>
          </a:prstGeom>
          <a:noFill/>
          <a:ln w="38100" cap="flat" cmpd="sng">
            <a:solidFill>
              <a:schemeClr val="accent1"/>
            </a:solidFill>
            <a:prstDash val="solid"/>
            <a:round/>
            <a:headEnd type="none" w="sm" len="sm"/>
            <a:tailEnd type="none" w="sm" len="sm"/>
          </a:ln>
        </p:spPr>
      </p:cxn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Closing Slide" type="blank">
  <p:cSld name="BLANK">
    <p:spTree>
      <p:nvGrpSpPr>
        <p:cNvPr id="1" name="Shape 1260"/>
        <p:cNvGrpSpPr/>
        <p:nvPr/>
      </p:nvGrpSpPr>
      <p:grpSpPr>
        <a:xfrm>
          <a:off x="0" y="0"/>
          <a:ext cx="0" cy="0"/>
          <a:chOff x="0" y="0"/>
          <a:chExt cx="0" cy="0"/>
        </a:xfrm>
      </p:grpSpPr>
      <p:pic>
        <p:nvPicPr>
          <p:cNvPr id="1261" name="Google Shape;1261;p192" descr="White GSA letters inside of a square blue box with the words U.S. General Services Administration to the right of the blue box&#10;"/>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3721101" y="1797050"/>
            <a:ext cx="1168425" cy="1324450"/>
          </a:xfrm>
          <a:prstGeom prst="rect">
            <a:avLst/>
          </a:prstGeom>
          <a:noFill/>
          <a:ln>
            <a:noFill/>
          </a:ln>
        </p:spPr>
      </p:pic>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Data Callout Left 1">
  <p:cSld name="BIG_NUMBER_1_2">
    <p:spTree>
      <p:nvGrpSpPr>
        <p:cNvPr id="1" name="Shape 1262"/>
        <p:cNvGrpSpPr/>
        <p:nvPr/>
      </p:nvGrpSpPr>
      <p:grpSpPr>
        <a:xfrm>
          <a:off x="0" y="0"/>
          <a:ext cx="0" cy="0"/>
          <a:chOff x="0" y="0"/>
          <a:chExt cx="0" cy="0"/>
        </a:xfrm>
      </p:grpSpPr>
      <p:sp>
        <p:nvSpPr>
          <p:cNvPr id="1263" name="Google Shape;1263;p19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64" name="Google Shape;1264;p193"/>
          <p:cNvSpPr txBox="1">
            <a:spLocks noGrp="1"/>
          </p:cNvSpPr>
          <p:nvPr>
            <p:ph type="body" idx="1"/>
          </p:nvPr>
        </p:nvSpPr>
        <p:spPr>
          <a:xfrm>
            <a:off x="4128000" y="909950"/>
            <a:ext cx="3837000" cy="3695100"/>
          </a:xfrm>
          <a:prstGeom prst="rect">
            <a:avLst/>
          </a:prstGeom>
          <a:noFill/>
          <a:ln>
            <a:noFill/>
          </a:ln>
        </p:spPr>
        <p:txBody>
          <a:bodyPr spcFirstLastPara="1" wrap="square" lIns="91425" tIns="91425" rIns="91425" bIns="91425" anchor="ctr" anchorCtr="0">
            <a:normAutofit/>
          </a:bodyPr>
          <a:lstStyle>
            <a:lvl1pPr marL="457200" lvl="0" indent="-298450" algn="l">
              <a:lnSpc>
                <a:spcPct val="100000"/>
              </a:lnSpc>
              <a:spcBef>
                <a:spcPts val="0"/>
              </a:spcBef>
              <a:spcAft>
                <a:spcPts val="0"/>
              </a:spcAft>
              <a:buSzPts val="1100"/>
              <a:buChar char="●"/>
              <a:defRPr/>
            </a:lvl1pPr>
            <a:lvl2pPr marL="914400" lvl="1" indent="-298450" algn="l">
              <a:lnSpc>
                <a:spcPct val="100000"/>
              </a:lnSpc>
              <a:spcBef>
                <a:spcPts val="600"/>
              </a:spcBef>
              <a:spcAft>
                <a:spcPts val="0"/>
              </a:spcAft>
              <a:buSzPts val="1100"/>
              <a:buChar char="○"/>
              <a:defRPr/>
            </a:lvl2pPr>
            <a:lvl3pPr marL="1371600" lvl="2" indent="-292100" algn="l">
              <a:lnSpc>
                <a:spcPct val="100000"/>
              </a:lnSpc>
              <a:spcBef>
                <a:spcPts val="600"/>
              </a:spcBef>
              <a:spcAft>
                <a:spcPts val="0"/>
              </a:spcAft>
              <a:buSzPts val="1000"/>
              <a:buChar char="■"/>
              <a:defRPr/>
            </a:lvl3pPr>
            <a:lvl4pPr marL="1828800" lvl="3" indent="-304800" algn="l">
              <a:lnSpc>
                <a:spcPct val="100000"/>
              </a:lnSpc>
              <a:spcBef>
                <a:spcPts val="600"/>
              </a:spcBef>
              <a:spcAft>
                <a:spcPts val="0"/>
              </a:spcAft>
              <a:buSzPts val="1200"/>
              <a:buChar char="●"/>
              <a:defRPr/>
            </a:lvl4pPr>
            <a:lvl5pPr marL="2286000" lvl="4" indent="-304800" algn="l">
              <a:lnSpc>
                <a:spcPct val="100000"/>
              </a:lnSpc>
              <a:spcBef>
                <a:spcPts val="0"/>
              </a:spcBef>
              <a:spcAft>
                <a:spcPts val="0"/>
              </a:spcAft>
              <a:buSzPts val="1200"/>
              <a:buChar char="○"/>
              <a:defRPr/>
            </a:lvl5pPr>
            <a:lvl6pPr marL="2743200" lvl="5" indent="-304800" algn="l">
              <a:lnSpc>
                <a:spcPct val="100000"/>
              </a:lnSpc>
              <a:spcBef>
                <a:spcPts val="0"/>
              </a:spcBef>
              <a:spcAft>
                <a:spcPts val="0"/>
              </a:spcAft>
              <a:buSzPts val="1200"/>
              <a:buChar char="■"/>
              <a:defRPr/>
            </a:lvl6pPr>
            <a:lvl7pPr marL="3200400" lvl="6" indent="-304800" algn="l">
              <a:lnSpc>
                <a:spcPct val="100000"/>
              </a:lnSpc>
              <a:spcBef>
                <a:spcPts val="0"/>
              </a:spcBef>
              <a:spcAft>
                <a:spcPts val="0"/>
              </a:spcAft>
              <a:buSzPts val="1200"/>
              <a:buChar char="●"/>
              <a:defRPr/>
            </a:lvl7pPr>
            <a:lvl8pPr marL="3657600" lvl="7" indent="-304800" algn="l">
              <a:lnSpc>
                <a:spcPct val="100000"/>
              </a:lnSpc>
              <a:spcBef>
                <a:spcPts val="0"/>
              </a:spcBef>
              <a:spcAft>
                <a:spcPts val="0"/>
              </a:spcAft>
              <a:buSzPts val="1200"/>
              <a:buChar char="○"/>
              <a:defRPr/>
            </a:lvl8pPr>
            <a:lvl9pPr marL="4114800" lvl="8" indent="-304800" algn="l">
              <a:lnSpc>
                <a:spcPct val="100000"/>
              </a:lnSpc>
              <a:spcBef>
                <a:spcPts val="0"/>
              </a:spcBef>
              <a:spcAft>
                <a:spcPts val="0"/>
              </a:spcAft>
              <a:buSzPts val="1200"/>
              <a:buChar char="■"/>
              <a:defRPr/>
            </a:lvl9pPr>
          </a:lstStyle>
          <a:p>
            <a:endParaRPr/>
          </a:p>
        </p:txBody>
      </p:sp>
      <p:sp>
        <p:nvSpPr>
          <p:cNvPr id="1265" name="Google Shape;1265;p193"/>
          <p:cNvSpPr txBox="1">
            <a:spLocks noGrp="1"/>
          </p:cNvSpPr>
          <p:nvPr>
            <p:ph type="title"/>
          </p:nvPr>
        </p:nvSpPr>
        <p:spPr>
          <a:xfrm>
            <a:off x="311700" y="279100"/>
            <a:ext cx="83268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1266" name="Google Shape;1266;p193"/>
          <p:cNvCxnSpPr/>
          <p:nvPr/>
        </p:nvCxnSpPr>
        <p:spPr>
          <a:xfrm rot="10800000">
            <a:off x="2841875" y="1080150"/>
            <a:ext cx="21600" cy="3452100"/>
          </a:xfrm>
          <a:prstGeom prst="straightConnector1">
            <a:avLst/>
          </a:prstGeom>
          <a:noFill/>
          <a:ln w="38100" cap="flat" cmpd="sng">
            <a:solidFill>
              <a:schemeClr val="accent1"/>
            </a:solidFill>
            <a:prstDash val="solid"/>
            <a:round/>
            <a:headEnd type="none" w="sm" len="sm"/>
            <a:tailEnd type="none" w="sm" len="sm"/>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Break 6 1 1">
  <p:cSld name="SECTION_HEADER_4_1_1">
    <p:spTree>
      <p:nvGrpSpPr>
        <p:cNvPr id="1" name="Shape 110"/>
        <p:cNvGrpSpPr/>
        <p:nvPr/>
      </p:nvGrpSpPr>
      <p:grpSpPr>
        <a:xfrm>
          <a:off x="0" y="0"/>
          <a:ext cx="0" cy="0"/>
          <a:chOff x="0" y="0"/>
          <a:chExt cx="0" cy="0"/>
        </a:xfrm>
      </p:grpSpPr>
      <p:pic>
        <p:nvPicPr>
          <p:cNvPr id="111" name="Google Shape;111;p21" descr="decorative. image of two women looking over plans for landscping or house or architectural" title="shutterstock_1713749044.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21950" y="-30550"/>
            <a:ext cx="9327000" cy="5210400"/>
          </a:xfrm>
          <a:prstGeom prst="rect">
            <a:avLst/>
          </a:prstGeom>
          <a:noFill/>
          <a:ln>
            <a:noFill/>
          </a:ln>
        </p:spPr>
      </p:pic>
      <p:sp>
        <p:nvSpPr>
          <p:cNvPr id="112" name="Google Shape;112;p21" descr="Decorative. blue filter over black and white image. "/>
          <p:cNvSpPr/>
          <p:nvPr/>
        </p:nvSpPr>
        <p:spPr>
          <a:xfrm>
            <a:off x="-132600" y="-30525"/>
            <a:ext cx="9327000" cy="52104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67"/>
        <p:cNvGrpSpPr/>
        <p:nvPr/>
      </p:nvGrpSpPr>
      <p:grpSpPr>
        <a:xfrm>
          <a:off x="0" y="0"/>
          <a:ext cx="0" cy="0"/>
          <a:chOff x="0" y="0"/>
          <a:chExt cx="0" cy="0"/>
        </a:xfrm>
      </p:grpSpPr>
      <p:sp>
        <p:nvSpPr>
          <p:cNvPr id="1268" name="Google Shape;1268;p194"/>
          <p:cNvSpPr txBox="1">
            <a:spLocks noGrp="1"/>
          </p:cNvSpPr>
          <p:nvPr>
            <p:ph type="sldNum" idx="12"/>
          </p:nvPr>
        </p:nvSpPr>
        <p:spPr>
          <a:xfrm>
            <a:off x="6553200" y="4661297"/>
            <a:ext cx="1905000" cy="342900"/>
          </a:xfrm>
          <a:prstGeom prst="rect">
            <a:avLst/>
          </a:prstGeom>
          <a:noFill/>
          <a:ln>
            <a:noFill/>
          </a:ln>
        </p:spPr>
        <p:txBody>
          <a:bodyPr spcFirstLastPara="1" wrap="square" lIns="0" tIns="0" rIns="0" bIns="0" anchor="ctr" anchorCtr="0">
            <a:norm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
              <a:t>2</a:t>
            </a:r>
            <a:endParaRPr sz="1000">
              <a:solidFill>
                <a:schemeClr val="dk2"/>
              </a:solidFill>
            </a:endParaRPr>
          </a:p>
        </p:txBody>
      </p:sp>
      <p:sp>
        <p:nvSpPr>
          <p:cNvPr id="1269" name="Google Shape;1269;p194"/>
          <p:cNvSpPr txBox="1">
            <a:spLocks noGrp="1"/>
          </p:cNvSpPr>
          <p:nvPr>
            <p:ph type="body" idx="1"/>
          </p:nvPr>
        </p:nvSpPr>
        <p:spPr>
          <a:xfrm>
            <a:off x="904550" y="1152475"/>
            <a:ext cx="7316400" cy="3416400"/>
          </a:xfrm>
          <a:prstGeom prst="rect">
            <a:avLst/>
          </a:prstGeom>
          <a:noFill/>
          <a:ln>
            <a:noFill/>
          </a:ln>
        </p:spPr>
        <p:txBody>
          <a:bodyPr spcFirstLastPara="1" wrap="square" lIns="91425" tIns="91425" rIns="91425" bIns="91425" anchor="t" anchorCtr="0">
            <a:normAutofit/>
          </a:bodyPr>
          <a:lstStyle>
            <a:lvl1pPr marL="457200" lvl="0" indent="-298450" algn="l">
              <a:lnSpc>
                <a:spcPct val="100000"/>
              </a:lnSpc>
              <a:spcBef>
                <a:spcPts val="0"/>
              </a:spcBef>
              <a:spcAft>
                <a:spcPts val="0"/>
              </a:spcAft>
              <a:buClr>
                <a:schemeClr val="accent1"/>
              </a:buClr>
              <a:buSzPts val="1100"/>
              <a:buChar char="●"/>
              <a:defRPr>
                <a:solidFill>
                  <a:schemeClr val="dk1"/>
                </a:solidFill>
              </a:defRPr>
            </a:lvl1pPr>
            <a:lvl2pPr marL="914400" lvl="1" indent="-304800" algn="l">
              <a:lnSpc>
                <a:spcPct val="100000"/>
              </a:lnSpc>
              <a:spcBef>
                <a:spcPts val="600"/>
              </a:spcBef>
              <a:spcAft>
                <a:spcPts val="0"/>
              </a:spcAft>
              <a:buClr>
                <a:schemeClr val="accent1"/>
              </a:buClr>
              <a:buSzPts val="1200"/>
              <a:buChar char="○"/>
              <a:defRPr sz="1200">
                <a:solidFill>
                  <a:schemeClr val="dk1"/>
                </a:solidFill>
              </a:defRPr>
            </a:lvl2pPr>
            <a:lvl3pPr marL="1371600" lvl="2" indent="-292100" algn="l">
              <a:lnSpc>
                <a:spcPct val="100000"/>
              </a:lnSpc>
              <a:spcBef>
                <a:spcPts val="600"/>
              </a:spcBef>
              <a:spcAft>
                <a:spcPts val="0"/>
              </a:spcAft>
              <a:buClr>
                <a:schemeClr val="accent3"/>
              </a:buClr>
              <a:buSzPts val="1000"/>
              <a:buChar char="■"/>
              <a:defRPr sz="1000">
                <a:solidFill>
                  <a:schemeClr val="dk1"/>
                </a:solidFill>
              </a:defRPr>
            </a:lvl3pPr>
            <a:lvl4pPr marL="1828800" lvl="3" indent="-304800" algn="l">
              <a:lnSpc>
                <a:spcPct val="100000"/>
              </a:lnSpc>
              <a:spcBef>
                <a:spcPts val="600"/>
              </a:spcBef>
              <a:spcAft>
                <a:spcPts val="0"/>
              </a:spcAft>
              <a:buClr>
                <a:schemeClr val="accent4"/>
              </a:buClr>
              <a:buSzPts val="1200"/>
              <a:buChar char="●"/>
              <a:defRPr sz="1200">
                <a:solidFill>
                  <a:schemeClr val="dk2"/>
                </a:solidFill>
              </a:defRPr>
            </a:lvl4pPr>
            <a:lvl5pPr marL="2286000" lvl="4" indent="-304800" algn="l">
              <a:lnSpc>
                <a:spcPct val="100000"/>
              </a:lnSpc>
              <a:spcBef>
                <a:spcPts val="0"/>
              </a:spcBef>
              <a:spcAft>
                <a:spcPts val="0"/>
              </a:spcAft>
              <a:buClr>
                <a:schemeClr val="accent4"/>
              </a:buClr>
              <a:buSzPts val="1200"/>
              <a:buChar char="○"/>
              <a:defRPr sz="1200">
                <a:solidFill>
                  <a:schemeClr val="dk2"/>
                </a:solidFill>
              </a:defRPr>
            </a:lvl5pPr>
            <a:lvl6pPr marL="2743200" lvl="5" indent="-304800" algn="l">
              <a:lnSpc>
                <a:spcPct val="100000"/>
              </a:lnSpc>
              <a:spcBef>
                <a:spcPts val="0"/>
              </a:spcBef>
              <a:spcAft>
                <a:spcPts val="0"/>
              </a:spcAft>
              <a:buClr>
                <a:schemeClr val="accent3"/>
              </a:buClr>
              <a:buSzPts val="1200"/>
              <a:buChar char="■"/>
              <a:defRPr sz="1200">
                <a:solidFill>
                  <a:schemeClr val="dk2"/>
                </a:solidFill>
              </a:defRPr>
            </a:lvl6pPr>
            <a:lvl7pPr marL="3200400" lvl="6" indent="-304800" algn="l">
              <a:lnSpc>
                <a:spcPct val="100000"/>
              </a:lnSpc>
              <a:spcBef>
                <a:spcPts val="0"/>
              </a:spcBef>
              <a:spcAft>
                <a:spcPts val="0"/>
              </a:spcAft>
              <a:buClr>
                <a:schemeClr val="accent4"/>
              </a:buClr>
              <a:buSzPts val="1200"/>
              <a:buChar char="●"/>
              <a:defRPr sz="1200">
                <a:solidFill>
                  <a:schemeClr val="dk2"/>
                </a:solidFill>
              </a:defRPr>
            </a:lvl7pPr>
            <a:lvl8pPr marL="3657600" lvl="7" indent="-304800" algn="l">
              <a:lnSpc>
                <a:spcPct val="100000"/>
              </a:lnSpc>
              <a:spcBef>
                <a:spcPts val="0"/>
              </a:spcBef>
              <a:spcAft>
                <a:spcPts val="0"/>
              </a:spcAft>
              <a:buClr>
                <a:schemeClr val="accent4"/>
              </a:buClr>
              <a:buSzPts val="1200"/>
              <a:buChar char="○"/>
              <a:defRPr sz="1200">
                <a:solidFill>
                  <a:schemeClr val="dk2"/>
                </a:solidFill>
              </a:defRPr>
            </a:lvl8pPr>
            <a:lvl9pPr marL="4114800" lvl="8" indent="-304800" algn="l">
              <a:lnSpc>
                <a:spcPct val="100000"/>
              </a:lnSpc>
              <a:spcBef>
                <a:spcPts val="0"/>
              </a:spcBef>
              <a:spcAft>
                <a:spcPts val="0"/>
              </a:spcAft>
              <a:buClr>
                <a:schemeClr val="accent3"/>
              </a:buClr>
              <a:buSzPts val="1200"/>
              <a:buChar char="■"/>
              <a:defRPr sz="1200">
                <a:solidFill>
                  <a:schemeClr val="dk2"/>
                </a:solidFill>
              </a:defRPr>
            </a:lvl9pPr>
          </a:lstStyle>
          <a:p>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74"/>
        <p:cNvGrpSpPr/>
        <p:nvPr/>
      </p:nvGrpSpPr>
      <p:grpSpPr>
        <a:xfrm>
          <a:off x="0" y="0"/>
          <a:ext cx="0" cy="0"/>
          <a:chOff x="0" y="0"/>
          <a:chExt cx="0" cy="0"/>
        </a:xfrm>
      </p:grpSpPr>
      <p:sp>
        <p:nvSpPr>
          <p:cNvPr id="1275" name="Google Shape;1275;p196"/>
          <p:cNvSpPr txBox="1">
            <a:spLocks noGrp="1"/>
          </p:cNvSpPr>
          <p:nvPr>
            <p:ph type="title"/>
          </p:nvPr>
        </p:nvSpPr>
        <p:spPr>
          <a:xfrm>
            <a:off x="311700" y="279100"/>
            <a:ext cx="83268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200"/>
              <a:buFont typeface="Arial"/>
              <a:buNone/>
              <a:defRPr sz="2200" b="1">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76" name="Google Shape;1276;p196"/>
          <p:cNvSpPr txBox="1">
            <a:spLocks noGrp="1"/>
          </p:cNvSpPr>
          <p:nvPr>
            <p:ph type="body" idx="1"/>
          </p:nvPr>
        </p:nvSpPr>
        <p:spPr>
          <a:xfrm>
            <a:off x="904500" y="851800"/>
            <a:ext cx="7734000" cy="3540000"/>
          </a:xfrm>
          <a:prstGeom prst="rect">
            <a:avLst/>
          </a:prstGeom>
          <a:noFill/>
          <a:ln>
            <a:noFill/>
          </a:ln>
        </p:spPr>
        <p:txBody>
          <a:bodyPr spcFirstLastPara="1" wrap="square" lIns="91425" tIns="91425" rIns="91425" bIns="91425" anchor="t" anchorCtr="0">
            <a:noAutofit/>
          </a:bodyPr>
          <a:lstStyle>
            <a:lvl1pPr marL="457200" lvl="0" indent="-311150" algn="l">
              <a:lnSpc>
                <a:spcPct val="100000"/>
              </a:lnSpc>
              <a:spcBef>
                <a:spcPts val="0"/>
              </a:spcBef>
              <a:spcAft>
                <a:spcPts val="0"/>
              </a:spcAft>
              <a:buSzPts val="1300"/>
              <a:buFont typeface="Arial"/>
              <a:buChar char="●"/>
              <a:defRPr sz="1300">
                <a:latin typeface="Arial"/>
                <a:ea typeface="Arial"/>
                <a:cs typeface="Arial"/>
                <a:sym typeface="Arial"/>
              </a:defRPr>
            </a:lvl1pPr>
            <a:lvl2pPr marL="914400" lvl="1" indent="-304800" algn="l">
              <a:lnSpc>
                <a:spcPct val="100000"/>
              </a:lnSpc>
              <a:spcBef>
                <a:spcPts val="600"/>
              </a:spcBef>
              <a:spcAft>
                <a:spcPts val="0"/>
              </a:spcAft>
              <a:buSzPts val="1200"/>
              <a:buFont typeface="Arial"/>
              <a:buChar char="○"/>
              <a:defRPr sz="1200">
                <a:latin typeface="Arial"/>
                <a:ea typeface="Arial"/>
                <a:cs typeface="Arial"/>
                <a:sym typeface="Arial"/>
              </a:defRPr>
            </a:lvl2pPr>
            <a:lvl3pPr marL="1371600" lvl="2" indent="-292100" algn="l">
              <a:lnSpc>
                <a:spcPct val="100000"/>
              </a:lnSpc>
              <a:spcBef>
                <a:spcPts val="600"/>
              </a:spcBef>
              <a:spcAft>
                <a:spcPts val="0"/>
              </a:spcAft>
              <a:buSzPts val="1000"/>
              <a:buFont typeface="Arial"/>
              <a:buChar char="■"/>
              <a:defRPr>
                <a:latin typeface="Arial"/>
                <a:ea typeface="Arial"/>
                <a:cs typeface="Arial"/>
                <a:sym typeface="Arial"/>
              </a:defRPr>
            </a:lvl3pPr>
            <a:lvl4pPr marL="1828800" lvl="3" indent="-304800" algn="l">
              <a:lnSpc>
                <a:spcPct val="100000"/>
              </a:lnSpc>
              <a:spcBef>
                <a:spcPts val="600"/>
              </a:spcBef>
              <a:spcAft>
                <a:spcPts val="0"/>
              </a:spcAft>
              <a:buSzPts val="1200"/>
              <a:buFont typeface="Arial"/>
              <a:buChar char="●"/>
              <a:defRPr>
                <a:latin typeface="Arial"/>
                <a:ea typeface="Arial"/>
                <a:cs typeface="Arial"/>
                <a:sym typeface="Arial"/>
              </a:defRPr>
            </a:lvl4pPr>
            <a:lvl5pPr marL="2286000" lvl="4" indent="-304800" algn="l">
              <a:lnSpc>
                <a:spcPct val="100000"/>
              </a:lnSpc>
              <a:spcBef>
                <a:spcPts val="0"/>
              </a:spcBef>
              <a:spcAft>
                <a:spcPts val="0"/>
              </a:spcAft>
              <a:buSzPts val="1200"/>
              <a:buFont typeface="Arial"/>
              <a:buChar char="○"/>
              <a:defRPr>
                <a:latin typeface="Arial"/>
                <a:ea typeface="Arial"/>
                <a:cs typeface="Arial"/>
                <a:sym typeface="Arial"/>
              </a:defRPr>
            </a:lvl5pPr>
            <a:lvl6pPr marL="2743200" lvl="5" indent="-304800" algn="l">
              <a:lnSpc>
                <a:spcPct val="100000"/>
              </a:lnSpc>
              <a:spcBef>
                <a:spcPts val="0"/>
              </a:spcBef>
              <a:spcAft>
                <a:spcPts val="0"/>
              </a:spcAft>
              <a:buSzPts val="1200"/>
              <a:buFont typeface="Arial"/>
              <a:buChar char="■"/>
              <a:defRPr>
                <a:latin typeface="Arial"/>
                <a:ea typeface="Arial"/>
                <a:cs typeface="Arial"/>
                <a:sym typeface="Arial"/>
              </a:defRPr>
            </a:lvl6pPr>
            <a:lvl7pPr marL="3200400" lvl="6" indent="-304800" algn="l">
              <a:lnSpc>
                <a:spcPct val="100000"/>
              </a:lnSpc>
              <a:spcBef>
                <a:spcPts val="0"/>
              </a:spcBef>
              <a:spcAft>
                <a:spcPts val="0"/>
              </a:spcAft>
              <a:buSzPts val="1200"/>
              <a:buFont typeface="Arial"/>
              <a:buChar char="●"/>
              <a:defRPr>
                <a:latin typeface="Arial"/>
                <a:ea typeface="Arial"/>
                <a:cs typeface="Arial"/>
                <a:sym typeface="Arial"/>
              </a:defRPr>
            </a:lvl7pPr>
            <a:lvl8pPr marL="3657600" lvl="7" indent="-304800" algn="l">
              <a:lnSpc>
                <a:spcPct val="100000"/>
              </a:lnSpc>
              <a:spcBef>
                <a:spcPts val="0"/>
              </a:spcBef>
              <a:spcAft>
                <a:spcPts val="0"/>
              </a:spcAft>
              <a:buSzPts val="1200"/>
              <a:buFont typeface="Arial"/>
              <a:buChar char="○"/>
              <a:defRPr>
                <a:latin typeface="Arial"/>
                <a:ea typeface="Arial"/>
                <a:cs typeface="Arial"/>
                <a:sym typeface="Arial"/>
              </a:defRPr>
            </a:lvl8pPr>
            <a:lvl9pPr marL="4114800" lvl="8" indent="-304800" algn="l">
              <a:lnSpc>
                <a:spcPct val="100000"/>
              </a:lnSpc>
              <a:spcBef>
                <a:spcPts val="0"/>
              </a:spcBef>
              <a:spcAft>
                <a:spcPts val="0"/>
              </a:spcAft>
              <a:buSzPts val="1200"/>
              <a:buFont typeface="Arial"/>
              <a:buChar char="■"/>
              <a:defRPr>
                <a:latin typeface="Arial"/>
                <a:ea typeface="Arial"/>
                <a:cs typeface="Arial"/>
                <a:sym typeface="Arial"/>
              </a:defRPr>
            </a:lvl9pPr>
          </a:lstStyle>
          <a:p>
            <a:endParaRPr/>
          </a:p>
        </p:txBody>
      </p:sp>
      <p:sp>
        <p:nvSpPr>
          <p:cNvPr id="1277" name="Google Shape;1277;p196"/>
          <p:cNvSpPr/>
          <p:nvPr/>
        </p:nvSpPr>
        <p:spPr>
          <a:xfrm>
            <a:off x="0" y="0"/>
            <a:ext cx="9144000" cy="5143500"/>
          </a:xfrm>
          <a:custGeom>
            <a:avLst/>
            <a:gdLst/>
            <a:ahLst/>
            <a:cxnLst/>
            <a:rect l="l" t="t" r="r" b="b"/>
            <a:pathLst>
              <a:path w="18288000" h="10287000" extrusionOk="0">
                <a:moveTo>
                  <a:pt x="18288000" y="0"/>
                </a:moveTo>
                <a:lnTo>
                  <a:pt x="0" y="0"/>
                </a:lnTo>
                <a:lnTo>
                  <a:pt x="0" y="10287000"/>
                </a:lnTo>
                <a:lnTo>
                  <a:pt x="18288000" y="10287000"/>
                </a:lnTo>
                <a:lnTo>
                  <a:pt x="18288000" y="0"/>
                </a:lnTo>
                <a:close/>
              </a:path>
            </a:pathLst>
          </a:custGeom>
          <a:solidFill>
            <a:srgbClr val="F5F6F7"/>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1278" name="Google Shape;1278;p196"/>
          <p:cNvSpPr/>
          <p:nvPr/>
        </p:nvSpPr>
        <p:spPr>
          <a:xfrm>
            <a:off x="0" y="4677112"/>
            <a:ext cx="4342448" cy="134620"/>
          </a:xfrm>
          <a:custGeom>
            <a:avLst/>
            <a:gdLst/>
            <a:ahLst/>
            <a:cxnLst/>
            <a:rect l="l" t="t" r="r" b="b"/>
            <a:pathLst>
              <a:path w="8684895" h="269240" extrusionOk="0">
                <a:moveTo>
                  <a:pt x="8684793" y="0"/>
                </a:moveTo>
                <a:lnTo>
                  <a:pt x="0" y="0"/>
                </a:lnTo>
                <a:lnTo>
                  <a:pt x="0" y="269163"/>
                </a:lnTo>
                <a:lnTo>
                  <a:pt x="8684793" y="269163"/>
                </a:lnTo>
                <a:lnTo>
                  <a:pt x="8684793" y="0"/>
                </a:lnTo>
                <a:close/>
              </a:path>
            </a:pathLst>
          </a:custGeom>
          <a:solidFill>
            <a:srgbClr val="1F2D61"/>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1279" name="Google Shape;1279;p196"/>
          <p:cNvSpPr/>
          <p:nvPr/>
        </p:nvSpPr>
        <p:spPr>
          <a:xfrm>
            <a:off x="7299283" y="4672349"/>
            <a:ext cx="1145540" cy="139382"/>
          </a:xfrm>
          <a:custGeom>
            <a:avLst/>
            <a:gdLst/>
            <a:ahLst/>
            <a:cxnLst/>
            <a:rect l="l" t="t" r="r" b="b"/>
            <a:pathLst>
              <a:path w="2291080" h="278765" extrusionOk="0">
                <a:moveTo>
                  <a:pt x="2290762" y="0"/>
                </a:moveTo>
                <a:lnTo>
                  <a:pt x="0" y="0"/>
                </a:lnTo>
                <a:lnTo>
                  <a:pt x="0" y="278688"/>
                </a:lnTo>
                <a:lnTo>
                  <a:pt x="2290762" y="278688"/>
                </a:lnTo>
                <a:lnTo>
                  <a:pt x="2290762" y="0"/>
                </a:lnTo>
                <a:close/>
              </a:path>
            </a:pathLst>
          </a:custGeom>
          <a:solidFill>
            <a:srgbClr val="B11117"/>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1280" name="Google Shape;1280;p196"/>
          <p:cNvSpPr/>
          <p:nvPr/>
        </p:nvSpPr>
        <p:spPr>
          <a:xfrm>
            <a:off x="4786473" y="4677112"/>
            <a:ext cx="2290763" cy="134620"/>
          </a:xfrm>
          <a:custGeom>
            <a:avLst/>
            <a:gdLst/>
            <a:ahLst/>
            <a:cxnLst/>
            <a:rect l="l" t="t" r="r" b="b"/>
            <a:pathLst>
              <a:path w="4581525" h="269240" extrusionOk="0">
                <a:moveTo>
                  <a:pt x="4581525" y="0"/>
                </a:moveTo>
                <a:lnTo>
                  <a:pt x="0" y="0"/>
                </a:lnTo>
                <a:lnTo>
                  <a:pt x="0" y="269163"/>
                </a:lnTo>
                <a:lnTo>
                  <a:pt x="4581525" y="269163"/>
                </a:lnTo>
                <a:lnTo>
                  <a:pt x="4581525" y="0"/>
                </a:lnTo>
                <a:close/>
              </a:path>
            </a:pathLst>
          </a:custGeom>
          <a:solidFill>
            <a:srgbClr val="1F2D61"/>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1281" name="Google Shape;1281;p196"/>
          <p:cNvSpPr/>
          <p:nvPr/>
        </p:nvSpPr>
        <p:spPr>
          <a:xfrm>
            <a:off x="8555677" y="4672349"/>
            <a:ext cx="588963" cy="139382"/>
          </a:xfrm>
          <a:custGeom>
            <a:avLst/>
            <a:gdLst/>
            <a:ahLst/>
            <a:cxnLst/>
            <a:rect l="l" t="t" r="r" b="b"/>
            <a:pathLst>
              <a:path w="1177925" h="278765" extrusionOk="0">
                <a:moveTo>
                  <a:pt x="1177899" y="0"/>
                </a:moveTo>
                <a:lnTo>
                  <a:pt x="0" y="0"/>
                </a:lnTo>
                <a:lnTo>
                  <a:pt x="0" y="278688"/>
                </a:lnTo>
                <a:lnTo>
                  <a:pt x="1177899" y="278688"/>
                </a:lnTo>
                <a:lnTo>
                  <a:pt x="1177899" y="0"/>
                </a:lnTo>
                <a:close/>
              </a:path>
            </a:pathLst>
          </a:custGeom>
          <a:solidFill>
            <a:srgbClr val="B11117"/>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1282" name="Google Shape;1282;p19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lgn="r">
              <a:buNone/>
              <a:defRPr sz="1300">
                <a:solidFill>
                  <a:schemeClr val="tx1"/>
                </a:solidFill>
              </a:defRPr>
            </a:lvl1pPr>
            <a:lvl2pPr lvl="1" algn="r">
              <a:buNone/>
              <a:defRPr sz="1300">
                <a:solidFill>
                  <a:schemeClr val="tx1"/>
                </a:solidFill>
              </a:defRPr>
            </a:lvl2pPr>
            <a:lvl3pPr lvl="2" algn="r">
              <a:buNone/>
              <a:defRPr sz="1300">
                <a:solidFill>
                  <a:schemeClr val="tx1"/>
                </a:solidFill>
              </a:defRPr>
            </a:lvl3pPr>
            <a:lvl4pPr lvl="3" algn="r">
              <a:buNone/>
              <a:defRPr sz="1300">
                <a:solidFill>
                  <a:schemeClr val="tx1"/>
                </a:solidFill>
              </a:defRPr>
            </a:lvl4pPr>
            <a:lvl5pPr lvl="4" algn="r">
              <a:buNone/>
              <a:defRPr sz="1300">
                <a:solidFill>
                  <a:schemeClr val="tx1"/>
                </a:solidFill>
              </a:defRPr>
            </a:lvl5pPr>
            <a:lvl6pPr lvl="5" algn="r">
              <a:buNone/>
              <a:defRPr sz="1300">
                <a:solidFill>
                  <a:schemeClr val="tx1"/>
                </a:solidFill>
              </a:defRPr>
            </a:lvl6pPr>
            <a:lvl7pPr lvl="6" algn="r">
              <a:buNone/>
              <a:defRPr sz="1300">
                <a:solidFill>
                  <a:schemeClr val="tx1"/>
                </a:solidFill>
              </a:defRPr>
            </a:lvl7pPr>
            <a:lvl8pPr lvl="7" algn="r">
              <a:buNone/>
              <a:defRPr sz="1300">
                <a:solidFill>
                  <a:schemeClr val="tx1"/>
                </a:solidFill>
              </a:defRPr>
            </a:lvl8pPr>
            <a:lvl9pPr lvl="8" algn="r">
              <a:buNone/>
              <a:defRPr sz="1300">
                <a:solidFill>
                  <a:schemeClr val="tx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DOMAIN - Management &amp; Advisory">
  <p:cSld name="ONE_COLUMN_TEXT">
    <p:spTree>
      <p:nvGrpSpPr>
        <p:cNvPr id="1" name="Shape 1283"/>
        <p:cNvGrpSpPr/>
        <p:nvPr/>
      </p:nvGrpSpPr>
      <p:grpSpPr>
        <a:xfrm>
          <a:off x="0" y="0"/>
          <a:ext cx="0" cy="0"/>
          <a:chOff x="0" y="0"/>
          <a:chExt cx="0" cy="0"/>
        </a:xfrm>
      </p:grpSpPr>
      <p:pic>
        <p:nvPicPr>
          <p:cNvPr id="1284" name="Google Shape;1284;p197" descr="decorative. woman passing out paperwork to colleagues." title="AdobeStock_287444107.jpe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237450" y="-27900"/>
            <a:ext cx="3930849" cy="5171401"/>
          </a:xfrm>
          <a:prstGeom prst="rect">
            <a:avLst/>
          </a:prstGeom>
          <a:noFill/>
          <a:ln>
            <a:noFill/>
          </a:ln>
        </p:spPr>
      </p:pic>
      <p:sp>
        <p:nvSpPr>
          <p:cNvPr id="1285" name="Google Shape;1285;p197" descr="Decorative. blue filter over black and white image. "/>
          <p:cNvSpPr/>
          <p:nvPr/>
        </p:nvSpPr>
        <p:spPr>
          <a:xfrm>
            <a:off x="5237425" y="-28000"/>
            <a:ext cx="3930900" cy="5171400"/>
          </a:xfrm>
          <a:prstGeom prst="rect">
            <a:avLst/>
          </a:prstGeom>
          <a:solidFill>
            <a:srgbClr val="01528E">
              <a:alpha val="7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6" name="Google Shape;1286;p19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87" name="Google Shape;1287;p197"/>
          <p:cNvSpPr txBox="1">
            <a:spLocks noGrp="1"/>
          </p:cNvSpPr>
          <p:nvPr>
            <p:ph type="title"/>
          </p:nvPr>
        </p:nvSpPr>
        <p:spPr>
          <a:xfrm>
            <a:off x="311700" y="279100"/>
            <a:ext cx="48759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200"/>
              <a:buNone/>
              <a:defRPr sz="22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288" name="Google Shape;1288;p197" descr="Decorative. yellow bar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
            <a:ext cx="9144003" cy="125025"/>
          </a:xfrm>
          <a:prstGeom prst="rect">
            <a:avLst/>
          </a:prstGeom>
          <a:noFill/>
          <a:ln>
            <a:noFill/>
          </a:ln>
        </p:spPr>
      </p:pic>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DOMAIN - Technical &amp; Engineering">
  <p:cSld name="ONE_COLUMN_TEXT_3">
    <p:spTree>
      <p:nvGrpSpPr>
        <p:cNvPr id="1" name="Shape 1289"/>
        <p:cNvGrpSpPr/>
        <p:nvPr/>
      </p:nvGrpSpPr>
      <p:grpSpPr>
        <a:xfrm>
          <a:off x="0" y="0"/>
          <a:ext cx="0" cy="0"/>
          <a:chOff x="0" y="0"/>
          <a:chExt cx="0" cy="0"/>
        </a:xfrm>
      </p:grpSpPr>
      <p:pic>
        <p:nvPicPr>
          <p:cNvPr id="1290" name="Google Shape;1290;p198" descr="three men on a construction site with hard hats and blue prints. decorative. " title="AdobeStock_142917028.jpe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flipH="1">
            <a:off x="5237451" y="0"/>
            <a:ext cx="3930849" cy="5143501"/>
          </a:xfrm>
          <a:prstGeom prst="rect">
            <a:avLst/>
          </a:prstGeom>
          <a:noFill/>
          <a:ln>
            <a:noFill/>
          </a:ln>
        </p:spPr>
      </p:pic>
      <p:sp>
        <p:nvSpPr>
          <p:cNvPr id="1291" name="Google Shape;1291;p19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92" name="Google Shape;1292;p198"/>
          <p:cNvSpPr txBox="1">
            <a:spLocks noGrp="1"/>
          </p:cNvSpPr>
          <p:nvPr>
            <p:ph type="title"/>
          </p:nvPr>
        </p:nvSpPr>
        <p:spPr>
          <a:xfrm>
            <a:off x="311700" y="279100"/>
            <a:ext cx="48759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200"/>
              <a:buNone/>
              <a:defRPr sz="22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293" name="Google Shape;1293;p198" descr="Decorative. yellow bar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
            <a:ext cx="9144003" cy="125025"/>
          </a:xfrm>
          <a:prstGeom prst="rect">
            <a:avLst/>
          </a:prstGeom>
          <a:noFill/>
          <a:ln>
            <a:noFill/>
          </a:ln>
        </p:spPr>
      </p:pic>
      <p:sp>
        <p:nvSpPr>
          <p:cNvPr id="1294" name="Google Shape;1294;p198" descr="Decorative. blue filter over black and white image. "/>
          <p:cNvSpPr/>
          <p:nvPr/>
        </p:nvSpPr>
        <p:spPr>
          <a:xfrm>
            <a:off x="5237425" y="-25"/>
            <a:ext cx="3930900" cy="5143500"/>
          </a:xfrm>
          <a:prstGeom prst="rect">
            <a:avLst/>
          </a:prstGeom>
          <a:solidFill>
            <a:srgbClr val="01528E">
              <a:alpha val="7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DOMAIN -  Research &amp; Development">
  <p:cSld name="ONE_COLUMN_TEXT_3_1">
    <p:spTree>
      <p:nvGrpSpPr>
        <p:cNvPr id="1" name="Shape 1295"/>
        <p:cNvGrpSpPr/>
        <p:nvPr/>
      </p:nvGrpSpPr>
      <p:grpSpPr>
        <a:xfrm>
          <a:off x="0" y="0"/>
          <a:ext cx="0" cy="0"/>
          <a:chOff x="0" y="0"/>
          <a:chExt cx="0" cy="0"/>
        </a:xfrm>
      </p:grpSpPr>
      <p:pic>
        <p:nvPicPr>
          <p:cNvPr id="1296" name="Google Shape;1296;p199" descr="decorative. microscopes" title="research and development.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237450" y="0"/>
            <a:ext cx="3930849" cy="5143501"/>
          </a:xfrm>
          <a:prstGeom prst="rect">
            <a:avLst/>
          </a:prstGeom>
          <a:noFill/>
          <a:ln>
            <a:noFill/>
          </a:ln>
        </p:spPr>
      </p:pic>
      <p:sp>
        <p:nvSpPr>
          <p:cNvPr id="1297" name="Google Shape;1297;p19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98" name="Google Shape;1298;p199"/>
          <p:cNvSpPr txBox="1">
            <a:spLocks noGrp="1"/>
          </p:cNvSpPr>
          <p:nvPr>
            <p:ph type="title"/>
          </p:nvPr>
        </p:nvSpPr>
        <p:spPr>
          <a:xfrm>
            <a:off x="311700" y="279100"/>
            <a:ext cx="48759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200"/>
              <a:buNone/>
              <a:defRPr sz="22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299" name="Google Shape;1299;p199" descr="Decorative. yellow bar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
            <a:ext cx="9144003" cy="125025"/>
          </a:xfrm>
          <a:prstGeom prst="rect">
            <a:avLst/>
          </a:prstGeom>
          <a:noFill/>
          <a:ln>
            <a:noFill/>
          </a:ln>
        </p:spPr>
      </p:pic>
      <p:sp>
        <p:nvSpPr>
          <p:cNvPr id="1300" name="Google Shape;1300;p199" descr="Decorative. blue filter over black and white image. "/>
          <p:cNvSpPr/>
          <p:nvPr/>
        </p:nvSpPr>
        <p:spPr>
          <a:xfrm>
            <a:off x="5237425" y="-225"/>
            <a:ext cx="3906600" cy="5143500"/>
          </a:xfrm>
          <a:prstGeom prst="rect">
            <a:avLst/>
          </a:prstGeom>
          <a:solidFill>
            <a:srgbClr val="01528E">
              <a:alpha val="7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DOMAIN -  Logistics">
  <p:cSld name="ONE_COLUMN_TEXT_3_1_1_1_1_1">
    <p:spTree>
      <p:nvGrpSpPr>
        <p:cNvPr id="1" name="Shape 1301"/>
        <p:cNvGrpSpPr/>
        <p:nvPr/>
      </p:nvGrpSpPr>
      <p:grpSpPr>
        <a:xfrm>
          <a:off x="0" y="0"/>
          <a:ext cx="0" cy="0"/>
          <a:chOff x="0" y="0"/>
          <a:chExt cx="0" cy="0"/>
        </a:xfrm>
      </p:grpSpPr>
      <p:pic>
        <p:nvPicPr>
          <p:cNvPr id="1302" name="Google Shape;1302;p200" descr="decorative. storage facility. " title="logistics.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237450" y="-27900"/>
            <a:ext cx="3930849" cy="5171399"/>
          </a:xfrm>
          <a:prstGeom prst="rect">
            <a:avLst/>
          </a:prstGeom>
          <a:noFill/>
          <a:ln>
            <a:noFill/>
          </a:ln>
        </p:spPr>
      </p:pic>
      <p:sp>
        <p:nvSpPr>
          <p:cNvPr id="1303" name="Google Shape;1303;p20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304" name="Google Shape;1304;p200"/>
          <p:cNvSpPr txBox="1">
            <a:spLocks noGrp="1"/>
          </p:cNvSpPr>
          <p:nvPr>
            <p:ph type="title"/>
          </p:nvPr>
        </p:nvSpPr>
        <p:spPr>
          <a:xfrm>
            <a:off x="311700" y="279100"/>
            <a:ext cx="48759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200"/>
              <a:buNone/>
              <a:defRPr sz="22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05" name="Google Shape;1305;p200"/>
          <p:cNvSpPr txBox="1">
            <a:spLocks noGrp="1"/>
          </p:cNvSpPr>
          <p:nvPr>
            <p:ph type="body" idx="1"/>
          </p:nvPr>
        </p:nvSpPr>
        <p:spPr>
          <a:xfrm>
            <a:off x="461150" y="851800"/>
            <a:ext cx="4726500" cy="3540000"/>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0"/>
              </a:spcBef>
              <a:spcAft>
                <a:spcPts val="0"/>
              </a:spcAft>
              <a:buSzPts val="1400"/>
              <a:buChar char="●"/>
              <a:defRPr sz="1400"/>
            </a:lvl1pPr>
            <a:lvl2pPr marL="914400" lvl="1" indent="-311150" algn="l">
              <a:lnSpc>
                <a:spcPct val="100000"/>
              </a:lnSpc>
              <a:spcBef>
                <a:spcPts val="600"/>
              </a:spcBef>
              <a:spcAft>
                <a:spcPts val="0"/>
              </a:spcAft>
              <a:buSzPts val="1300"/>
              <a:buChar char="○"/>
              <a:defRPr sz="1300"/>
            </a:lvl2pPr>
            <a:lvl3pPr marL="1371600" lvl="2" indent="-292100" algn="l">
              <a:lnSpc>
                <a:spcPct val="100000"/>
              </a:lnSpc>
              <a:spcBef>
                <a:spcPts val="600"/>
              </a:spcBef>
              <a:spcAft>
                <a:spcPts val="0"/>
              </a:spcAft>
              <a:buSzPts val="1000"/>
              <a:buChar char="■"/>
              <a:defRPr/>
            </a:lvl3pPr>
            <a:lvl4pPr marL="1828800" lvl="3" indent="-304800" algn="l">
              <a:lnSpc>
                <a:spcPct val="100000"/>
              </a:lnSpc>
              <a:spcBef>
                <a:spcPts val="600"/>
              </a:spcBef>
              <a:spcAft>
                <a:spcPts val="0"/>
              </a:spcAft>
              <a:buSzPts val="1200"/>
              <a:buChar char="●"/>
              <a:defRPr/>
            </a:lvl4pPr>
            <a:lvl5pPr marL="2286000" lvl="4" indent="-304800" algn="l">
              <a:lnSpc>
                <a:spcPct val="100000"/>
              </a:lnSpc>
              <a:spcBef>
                <a:spcPts val="0"/>
              </a:spcBef>
              <a:spcAft>
                <a:spcPts val="0"/>
              </a:spcAft>
              <a:buSzPts val="1200"/>
              <a:buChar char="○"/>
              <a:defRPr/>
            </a:lvl5pPr>
            <a:lvl6pPr marL="2743200" lvl="5" indent="-304800" algn="l">
              <a:lnSpc>
                <a:spcPct val="100000"/>
              </a:lnSpc>
              <a:spcBef>
                <a:spcPts val="0"/>
              </a:spcBef>
              <a:spcAft>
                <a:spcPts val="0"/>
              </a:spcAft>
              <a:buSzPts val="1200"/>
              <a:buChar char="■"/>
              <a:defRPr/>
            </a:lvl6pPr>
            <a:lvl7pPr marL="3200400" lvl="6" indent="-304800" algn="l">
              <a:lnSpc>
                <a:spcPct val="100000"/>
              </a:lnSpc>
              <a:spcBef>
                <a:spcPts val="0"/>
              </a:spcBef>
              <a:spcAft>
                <a:spcPts val="0"/>
              </a:spcAft>
              <a:buSzPts val="1200"/>
              <a:buChar char="●"/>
              <a:defRPr/>
            </a:lvl7pPr>
            <a:lvl8pPr marL="3657600" lvl="7" indent="-304800" algn="l">
              <a:lnSpc>
                <a:spcPct val="100000"/>
              </a:lnSpc>
              <a:spcBef>
                <a:spcPts val="0"/>
              </a:spcBef>
              <a:spcAft>
                <a:spcPts val="0"/>
              </a:spcAft>
              <a:buSzPts val="1200"/>
              <a:buChar char="○"/>
              <a:defRPr/>
            </a:lvl8pPr>
            <a:lvl9pPr marL="4114800" lvl="8" indent="-304800" algn="l">
              <a:lnSpc>
                <a:spcPct val="100000"/>
              </a:lnSpc>
              <a:spcBef>
                <a:spcPts val="0"/>
              </a:spcBef>
              <a:spcAft>
                <a:spcPts val="0"/>
              </a:spcAft>
              <a:buSzPts val="1200"/>
              <a:buChar char="■"/>
              <a:defRPr/>
            </a:lvl9pPr>
          </a:lstStyle>
          <a:p>
            <a:endParaRPr/>
          </a:p>
        </p:txBody>
      </p:sp>
      <p:pic>
        <p:nvPicPr>
          <p:cNvPr id="1306" name="Google Shape;1306;p200" descr="Decorative. yellow bar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
            <a:ext cx="9144003" cy="125025"/>
          </a:xfrm>
          <a:prstGeom prst="rect">
            <a:avLst/>
          </a:prstGeom>
          <a:noFill/>
          <a:ln>
            <a:noFill/>
          </a:ln>
        </p:spPr>
      </p:pic>
      <p:sp>
        <p:nvSpPr>
          <p:cNvPr id="1307" name="Google Shape;1307;p200" descr="Decorative. blue filter over black and white image. "/>
          <p:cNvSpPr/>
          <p:nvPr/>
        </p:nvSpPr>
        <p:spPr>
          <a:xfrm>
            <a:off x="5237425" y="-28000"/>
            <a:ext cx="3906600" cy="5171400"/>
          </a:xfrm>
          <a:prstGeom prst="rect">
            <a:avLst/>
          </a:prstGeom>
          <a:solidFill>
            <a:srgbClr val="01528E">
              <a:alpha val="7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DOMAIN -  Environmental">
  <p:cSld name="ONE_COLUMN_TEXT_3_1_1_1">
    <p:spTree>
      <p:nvGrpSpPr>
        <p:cNvPr id="1" name="Shape 1308"/>
        <p:cNvGrpSpPr/>
        <p:nvPr/>
      </p:nvGrpSpPr>
      <p:grpSpPr>
        <a:xfrm>
          <a:off x="0" y="0"/>
          <a:ext cx="0" cy="0"/>
          <a:chOff x="0" y="0"/>
          <a:chExt cx="0" cy="0"/>
        </a:xfrm>
      </p:grpSpPr>
      <p:pic>
        <p:nvPicPr>
          <p:cNvPr id="1309" name="Google Shape;1309;p201" descr="decorative. man at work surveying the land. " title="AdobeStock_302482958.jpe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237450" y="0"/>
            <a:ext cx="3906550" cy="5143501"/>
          </a:xfrm>
          <a:prstGeom prst="rect">
            <a:avLst/>
          </a:prstGeom>
          <a:noFill/>
          <a:ln>
            <a:noFill/>
          </a:ln>
        </p:spPr>
      </p:pic>
      <p:sp>
        <p:nvSpPr>
          <p:cNvPr id="1310" name="Google Shape;1310;p20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311" name="Google Shape;1311;p201"/>
          <p:cNvSpPr txBox="1">
            <a:spLocks noGrp="1"/>
          </p:cNvSpPr>
          <p:nvPr>
            <p:ph type="title"/>
          </p:nvPr>
        </p:nvSpPr>
        <p:spPr>
          <a:xfrm>
            <a:off x="311700" y="279100"/>
            <a:ext cx="48759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200"/>
              <a:buNone/>
              <a:defRPr sz="22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312" name="Google Shape;1312;p201" descr="Decorative. yellow bar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
            <a:ext cx="9144003" cy="125025"/>
          </a:xfrm>
          <a:prstGeom prst="rect">
            <a:avLst/>
          </a:prstGeom>
          <a:noFill/>
          <a:ln>
            <a:noFill/>
          </a:ln>
        </p:spPr>
      </p:pic>
      <p:sp>
        <p:nvSpPr>
          <p:cNvPr id="1313" name="Google Shape;1313;p201" descr="Decorative. blue filter over black and white image. "/>
          <p:cNvSpPr/>
          <p:nvPr/>
        </p:nvSpPr>
        <p:spPr>
          <a:xfrm>
            <a:off x="5237425" y="-200"/>
            <a:ext cx="3906600" cy="5143500"/>
          </a:xfrm>
          <a:prstGeom prst="rect">
            <a:avLst/>
          </a:prstGeom>
          <a:solidFill>
            <a:srgbClr val="01528E">
              <a:alpha val="7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DOMAIN -  Intelligence Services">
  <p:cSld name="ONE_COLUMN_TEXT_3_1_1">
    <p:spTree>
      <p:nvGrpSpPr>
        <p:cNvPr id="1" name="Shape 1314"/>
        <p:cNvGrpSpPr/>
        <p:nvPr/>
      </p:nvGrpSpPr>
      <p:grpSpPr>
        <a:xfrm>
          <a:off x="0" y="0"/>
          <a:ext cx="0" cy="0"/>
          <a:chOff x="0" y="0"/>
          <a:chExt cx="0" cy="0"/>
        </a:xfrm>
      </p:grpSpPr>
      <p:pic>
        <p:nvPicPr>
          <p:cNvPr id="1315" name="Google Shape;1315;p202" descr="decorative. business people on ipad." title="AdobeStock_1104318473.jpe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237450" y="-27900"/>
            <a:ext cx="3930849" cy="5171400"/>
          </a:xfrm>
          <a:prstGeom prst="rect">
            <a:avLst/>
          </a:prstGeom>
          <a:noFill/>
          <a:ln>
            <a:noFill/>
          </a:ln>
        </p:spPr>
      </p:pic>
      <p:sp>
        <p:nvSpPr>
          <p:cNvPr id="1316" name="Google Shape;1316;p20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317" name="Google Shape;1317;p202"/>
          <p:cNvSpPr txBox="1">
            <a:spLocks noGrp="1"/>
          </p:cNvSpPr>
          <p:nvPr>
            <p:ph type="title"/>
          </p:nvPr>
        </p:nvSpPr>
        <p:spPr>
          <a:xfrm>
            <a:off x="311700" y="279100"/>
            <a:ext cx="48759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200"/>
              <a:buNone/>
              <a:defRPr sz="22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318" name="Google Shape;1318;p202" descr="Decorative. yellow bar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
            <a:ext cx="9144003" cy="125025"/>
          </a:xfrm>
          <a:prstGeom prst="rect">
            <a:avLst/>
          </a:prstGeom>
          <a:noFill/>
          <a:ln>
            <a:noFill/>
          </a:ln>
        </p:spPr>
      </p:pic>
      <p:sp>
        <p:nvSpPr>
          <p:cNvPr id="1319" name="Google Shape;1319;p202" descr="Decorative. blue filter over black and white image. "/>
          <p:cNvSpPr/>
          <p:nvPr/>
        </p:nvSpPr>
        <p:spPr>
          <a:xfrm>
            <a:off x="5237425" y="-28000"/>
            <a:ext cx="3930900" cy="5171400"/>
          </a:xfrm>
          <a:prstGeom prst="rect">
            <a:avLst/>
          </a:prstGeom>
          <a:solidFill>
            <a:srgbClr val="01528E">
              <a:alpha val="7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DOMAIN -  Facilities">
  <p:cSld name="ONE_COLUMN_TEXT_3_1_1_1_1">
    <p:spTree>
      <p:nvGrpSpPr>
        <p:cNvPr id="1" name="Shape 1320"/>
        <p:cNvGrpSpPr/>
        <p:nvPr/>
      </p:nvGrpSpPr>
      <p:grpSpPr>
        <a:xfrm>
          <a:off x="0" y="0"/>
          <a:ext cx="0" cy="0"/>
          <a:chOff x="0" y="0"/>
          <a:chExt cx="0" cy="0"/>
        </a:xfrm>
      </p:grpSpPr>
      <p:pic>
        <p:nvPicPr>
          <p:cNvPr id="1321" name="Google Shape;1321;p203" descr="decorative. building. " title="AdobeStock_480285097.jpe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237450" y="-27900"/>
            <a:ext cx="3930849" cy="5171399"/>
          </a:xfrm>
          <a:prstGeom prst="rect">
            <a:avLst/>
          </a:prstGeom>
          <a:noFill/>
          <a:ln>
            <a:noFill/>
          </a:ln>
        </p:spPr>
      </p:pic>
      <p:sp>
        <p:nvSpPr>
          <p:cNvPr id="1322" name="Google Shape;1322;p20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323" name="Google Shape;1323;p203"/>
          <p:cNvSpPr txBox="1">
            <a:spLocks noGrp="1"/>
          </p:cNvSpPr>
          <p:nvPr>
            <p:ph type="title"/>
          </p:nvPr>
        </p:nvSpPr>
        <p:spPr>
          <a:xfrm>
            <a:off x="311700" y="279100"/>
            <a:ext cx="48759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200"/>
              <a:buNone/>
              <a:defRPr sz="22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324" name="Google Shape;1324;p203" descr="Decorative. yellow bar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
            <a:ext cx="9144003" cy="125025"/>
          </a:xfrm>
          <a:prstGeom prst="rect">
            <a:avLst/>
          </a:prstGeom>
          <a:noFill/>
          <a:ln>
            <a:noFill/>
          </a:ln>
        </p:spPr>
      </p:pic>
      <p:sp>
        <p:nvSpPr>
          <p:cNvPr id="1325" name="Google Shape;1325;p203" descr="Decorative. blue filter over black and white image. "/>
          <p:cNvSpPr/>
          <p:nvPr/>
        </p:nvSpPr>
        <p:spPr>
          <a:xfrm>
            <a:off x="5237425" y="-28000"/>
            <a:ext cx="3906600" cy="5171400"/>
          </a:xfrm>
          <a:prstGeom prst="rect">
            <a:avLst/>
          </a:prstGeom>
          <a:solidFill>
            <a:srgbClr val="01528E">
              <a:alpha val="7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DOMAIN - Enterprise Solutions (UR Only)">
  <p:cSld name="ONE_COLUMN_TEXT_3_1_1_1_1_1_1">
    <p:spTree>
      <p:nvGrpSpPr>
        <p:cNvPr id="1" name="Shape 1326"/>
        <p:cNvGrpSpPr/>
        <p:nvPr/>
      </p:nvGrpSpPr>
      <p:grpSpPr>
        <a:xfrm>
          <a:off x="0" y="0"/>
          <a:ext cx="0" cy="0"/>
          <a:chOff x="0" y="0"/>
          <a:chExt cx="0" cy="0"/>
        </a:xfrm>
      </p:grpSpPr>
      <p:pic>
        <p:nvPicPr>
          <p:cNvPr id="1327" name="Google Shape;1327;p204" descr="decorative. man holding a world" title="AdobeStock_486100725.jpe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237450" y="-27900"/>
            <a:ext cx="3930849" cy="5171401"/>
          </a:xfrm>
          <a:prstGeom prst="rect">
            <a:avLst/>
          </a:prstGeom>
          <a:noFill/>
          <a:ln>
            <a:noFill/>
          </a:ln>
        </p:spPr>
      </p:pic>
      <p:sp>
        <p:nvSpPr>
          <p:cNvPr id="1328" name="Google Shape;1328;p20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329" name="Google Shape;1329;p204"/>
          <p:cNvSpPr txBox="1">
            <a:spLocks noGrp="1"/>
          </p:cNvSpPr>
          <p:nvPr>
            <p:ph type="title"/>
          </p:nvPr>
        </p:nvSpPr>
        <p:spPr>
          <a:xfrm>
            <a:off x="311700" y="279100"/>
            <a:ext cx="48759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200"/>
              <a:buNone/>
              <a:defRPr sz="22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30" name="Google Shape;1330;p204"/>
          <p:cNvSpPr txBox="1">
            <a:spLocks noGrp="1"/>
          </p:cNvSpPr>
          <p:nvPr>
            <p:ph type="body" idx="1"/>
          </p:nvPr>
        </p:nvSpPr>
        <p:spPr>
          <a:xfrm>
            <a:off x="904500" y="851800"/>
            <a:ext cx="4283100" cy="3540000"/>
          </a:xfrm>
          <a:prstGeom prst="rect">
            <a:avLst/>
          </a:prstGeom>
          <a:noFill/>
          <a:ln>
            <a:noFill/>
          </a:ln>
        </p:spPr>
        <p:txBody>
          <a:bodyPr spcFirstLastPara="1" wrap="square" lIns="91425" tIns="91425" rIns="91425" bIns="91425" anchor="t" anchorCtr="0">
            <a:noAutofit/>
          </a:bodyPr>
          <a:lstStyle>
            <a:lvl1pPr marL="457200" lvl="0" indent="-311150" algn="l">
              <a:lnSpc>
                <a:spcPct val="100000"/>
              </a:lnSpc>
              <a:spcBef>
                <a:spcPts val="0"/>
              </a:spcBef>
              <a:spcAft>
                <a:spcPts val="0"/>
              </a:spcAft>
              <a:buSzPts val="1300"/>
              <a:buChar char="●"/>
              <a:defRPr sz="1300"/>
            </a:lvl1pPr>
            <a:lvl2pPr marL="914400" lvl="1" indent="-304800" algn="l">
              <a:lnSpc>
                <a:spcPct val="100000"/>
              </a:lnSpc>
              <a:spcBef>
                <a:spcPts val="600"/>
              </a:spcBef>
              <a:spcAft>
                <a:spcPts val="0"/>
              </a:spcAft>
              <a:buSzPts val="1200"/>
              <a:buChar char="○"/>
              <a:defRPr sz="1200"/>
            </a:lvl2pPr>
            <a:lvl3pPr marL="1371600" lvl="2" indent="-292100" algn="l">
              <a:lnSpc>
                <a:spcPct val="100000"/>
              </a:lnSpc>
              <a:spcBef>
                <a:spcPts val="600"/>
              </a:spcBef>
              <a:spcAft>
                <a:spcPts val="0"/>
              </a:spcAft>
              <a:buSzPts val="1000"/>
              <a:buChar char="■"/>
              <a:defRPr/>
            </a:lvl3pPr>
            <a:lvl4pPr marL="1828800" lvl="3" indent="-304800" algn="l">
              <a:lnSpc>
                <a:spcPct val="100000"/>
              </a:lnSpc>
              <a:spcBef>
                <a:spcPts val="600"/>
              </a:spcBef>
              <a:spcAft>
                <a:spcPts val="0"/>
              </a:spcAft>
              <a:buSzPts val="1200"/>
              <a:buChar char="●"/>
              <a:defRPr/>
            </a:lvl4pPr>
            <a:lvl5pPr marL="2286000" lvl="4" indent="-304800" algn="l">
              <a:lnSpc>
                <a:spcPct val="100000"/>
              </a:lnSpc>
              <a:spcBef>
                <a:spcPts val="0"/>
              </a:spcBef>
              <a:spcAft>
                <a:spcPts val="0"/>
              </a:spcAft>
              <a:buSzPts val="1200"/>
              <a:buChar char="○"/>
              <a:defRPr/>
            </a:lvl5pPr>
            <a:lvl6pPr marL="2743200" lvl="5" indent="-304800" algn="l">
              <a:lnSpc>
                <a:spcPct val="100000"/>
              </a:lnSpc>
              <a:spcBef>
                <a:spcPts val="0"/>
              </a:spcBef>
              <a:spcAft>
                <a:spcPts val="0"/>
              </a:spcAft>
              <a:buSzPts val="1200"/>
              <a:buChar char="■"/>
              <a:defRPr/>
            </a:lvl6pPr>
            <a:lvl7pPr marL="3200400" lvl="6" indent="-304800" algn="l">
              <a:lnSpc>
                <a:spcPct val="100000"/>
              </a:lnSpc>
              <a:spcBef>
                <a:spcPts val="0"/>
              </a:spcBef>
              <a:spcAft>
                <a:spcPts val="0"/>
              </a:spcAft>
              <a:buSzPts val="1200"/>
              <a:buChar char="●"/>
              <a:defRPr/>
            </a:lvl7pPr>
            <a:lvl8pPr marL="3657600" lvl="7" indent="-304800" algn="l">
              <a:lnSpc>
                <a:spcPct val="100000"/>
              </a:lnSpc>
              <a:spcBef>
                <a:spcPts val="0"/>
              </a:spcBef>
              <a:spcAft>
                <a:spcPts val="0"/>
              </a:spcAft>
              <a:buSzPts val="1200"/>
              <a:buChar char="○"/>
              <a:defRPr/>
            </a:lvl8pPr>
            <a:lvl9pPr marL="4114800" lvl="8" indent="-304800" algn="l">
              <a:lnSpc>
                <a:spcPct val="100000"/>
              </a:lnSpc>
              <a:spcBef>
                <a:spcPts val="0"/>
              </a:spcBef>
              <a:spcAft>
                <a:spcPts val="0"/>
              </a:spcAft>
              <a:buSzPts val="1200"/>
              <a:buChar char="■"/>
              <a:defRPr/>
            </a:lvl9pPr>
          </a:lstStyle>
          <a:p>
            <a:endParaRPr/>
          </a:p>
        </p:txBody>
      </p:sp>
      <p:pic>
        <p:nvPicPr>
          <p:cNvPr id="1331" name="Google Shape;1331;p204" descr="Decorative. yellow bar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
            <a:ext cx="9144003" cy="125025"/>
          </a:xfrm>
          <a:prstGeom prst="rect">
            <a:avLst/>
          </a:prstGeom>
          <a:noFill/>
          <a:ln>
            <a:noFill/>
          </a:ln>
        </p:spPr>
      </p:pic>
      <p:sp>
        <p:nvSpPr>
          <p:cNvPr id="1332" name="Google Shape;1332;p204" descr="Decorative. blue filter over black and white image. "/>
          <p:cNvSpPr/>
          <p:nvPr/>
        </p:nvSpPr>
        <p:spPr>
          <a:xfrm>
            <a:off x="5237425" y="-28000"/>
            <a:ext cx="3930900" cy="5171400"/>
          </a:xfrm>
          <a:prstGeom prst="rect">
            <a:avLst/>
          </a:prstGeom>
          <a:solidFill>
            <a:srgbClr val="01528E">
              <a:alpha val="7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SzPts val="3600"/>
              <a:buChar char="●"/>
              <a:defRPr sz="3600"/>
            </a:lvl1pPr>
            <a:lvl2pPr lvl="1" algn="ctr">
              <a:spcBef>
                <a:spcPts val="0"/>
              </a:spcBef>
              <a:spcAft>
                <a:spcPts val="0"/>
              </a:spcAft>
              <a:buSzPts val="3600"/>
              <a:buChar char="○"/>
              <a:defRPr sz="3600"/>
            </a:lvl2pPr>
            <a:lvl3pPr lvl="2" algn="ctr">
              <a:spcBef>
                <a:spcPts val="0"/>
              </a:spcBef>
              <a:spcAft>
                <a:spcPts val="0"/>
              </a:spcAft>
              <a:buSzPts val="3600"/>
              <a:buChar char="■"/>
              <a:defRPr sz="3600"/>
            </a:lvl3pPr>
            <a:lvl4pPr lvl="3" algn="ctr">
              <a:spcBef>
                <a:spcPts val="0"/>
              </a:spcBef>
              <a:spcAft>
                <a:spcPts val="0"/>
              </a:spcAft>
              <a:buSzPts val="3600"/>
              <a:buChar char="●"/>
              <a:defRPr sz="3600"/>
            </a:lvl4pPr>
            <a:lvl5pPr lvl="4" algn="ctr">
              <a:spcBef>
                <a:spcPts val="0"/>
              </a:spcBef>
              <a:spcAft>
                <a:spcPts val="0"/>
              </a:spcAft>
              <a:buSzPts val="3600"/>
              <a:buChar char="○"/>
              <a:defRPr sz="3600"/>
            </a:lvl5pPr>
            <a:lvl6pPr lvl="5" algn="ctr">
              <a:spcBef>
                <a:spcPts val="0"/>
              </a:spcBef>
              <a:spcAft>
                <a:spcPts val="0"/>
              </a:spcAft>
              <a:buSzPts val="3600"/>
              <a:buChar char="■"/>
              <a:defRPr sz="3600"/>
            </a:lvl6pPr>
            <a:lvl7pPr lvl="6" algn="ctr">
              <a:spcBef>
                <a:spcPts val="0"/>
              </a:spcBef>
              <a:spcAft>
                <a:spcPts val="0"/>
              </a:spcAft>
              <a:buSzPts val="3600"/>
              <a:buChar char="●"/>
              <a:defRPr sz="3600"/>
            </a:lvl7pPr>
            <a:lvl8pPr lvl="7" algn="ctr">
              <a:spcBef>
                <a:spcPts val="0"/>
              </a:spcBef>
              <a:spcAft>
                <a:spcPts val="0"/>
              </a:spcAft>
              <a:buSzPts val="3600"/>
              <a:buChar char="○"/>
              <a:defRPr sz="3600"/>
            </a:lvl8pPr>
            <a:lvl9pPr lvl="8" algn="ctr">
              <a:spcBef>
                <a:spcPts val="0"/>
              </a:spcBef>
              <a:spcAft>
                <a:spcPts val="0"/>
              </a:spcAft>
              <a:buSzPts val="3600"/>
              <a:buChar char="■"/>
              <a:defRPr sz="3600"/>
            </a:lvl9pPr>
          </a:lstStyle>
          <a:p>
            <a:endParaRPr/>
          </a:p>
        </p:txBody>
      </p:sp>
      <p:sp>
        <p:nvSpPr>
          <p:cNvPr id="19" name="Google Shape;19;p3"/>
          <p:cNvSpPr txBox="1">
            <a:spLocks noGrp="1"/>
          </p:cNvSpPr>
          <p:nvPr>
            <p:ph type="sldNum" idx="12"/>
          </p:nvPr>
        </p:nvSpPr>
        <p:spPr>
          <a:xfrm>
            <a:off x="8472458" y="47775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Break 6 1 1 1">
  <p:cSld name="SECTION_HEADER_4_1_1_1">
    <p:spTree>
      <p:nvGrpSpPr>
        <p:cNvPr id="1" name="Shape 114"/>
        <p:cNvGrpSpPr/>
        <p:nvPr/>
      </p:nvGrpSpPr>
      <p:grpSpPr>
        <a:xfrm>
          <a:off x="0" y="0"/>
          <a:ext cx="0" cy="0"/>
          <a:chOff x="0" y="0"/>
          <a:chExt cx="0" cy="0"/>
        </a:xfrm>
      </p:grpSpPr>
      <p:pic>
        <p:nvPicPr>
          <p:cNvPr id="115" name="Google Shape;115;p22" descr="decorative. woman drilling, building, construction" title="shutterstock_758828518.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21950" y="-30550"/>
            <a:ext cx="9327000" cy="5210400"/>
          </a:xfrm>
          <a:prstGeom prst="rect">
            <a:avLst/>
          </a:prstGeom>
          <a:noFill/>
          <a:ln>
            <a:noFill/>
          </a:ln>
        </p:spPr>
      </p:pic>
      <p:sp>
        <p:nvSpPr>
          <p:cNvPr id="116" name="Google Shape;116;p22" descr="Decorative. blue filter over black and white image. "/>
          <p:cNvSpPr/>
          <p:nvPr/>
        </p:nvSpPr>
        <p:spPr>
          <a:xfrm>
            <a:off x="-132600" y="-30600"/>
            <a:ext cx="9327000" cy="52104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DOMAIN - Business Administration">
  <p:cSld name="ONE_COLUMN_TEXT_3_1_1_1_1_1_1_1_1_1">
    <p:spTree>
      <p:nvGrpSpPr>
        <p:cNvPr id="1" name="Shape 1333"/>
        <p:cNvGrpSpPr/>
        <p:nvPr/>
      </p:nvGrpSpPr>
      <p:grpSpPr>
        <a:xfrm>
          <a:off x="0" y="0"/>
          <a:ext cx="0" cy="0"/>
          <a:chOff x="0" y="0"/>
          <a:chExt cx="0" cy="0"/>
        </a:xfrm>
      </p:grpSpPr>
      <p:pic>
        <p:nvPicPr>
          <p:cNvPr id="1334" name="Google Shape;1334;p205" descr="decorative. man on a headset working on a computer. customer service. " title="AdobeStock_320285488.jpe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237450" y="-27900"/>
            <a:ext cx="3930849" cy="5171401"/>
          </a:xfrm>
          <a:prstGeom prst="rect">
            <a:avLst/>
          </a:prstGeom>
          <a:noFill/>
          <a:ln>
            <a:noFill/>
          </a:ln>
        </p:spPr>
      </p:pic>
      <p:sp>
        <p:nvSpPr>
          <p:cNvPr id="1335" name="Google Shape;1335;p20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336" name="Google Shape;1336;p205"/>
          <p:cNvSpPr txBox="1">
            <a:spLocks noGrp="1"/>
          </p:cNvSpPr>
          <p:nvPr>
            <p:ph type="title"/>
          </p:nvPr>
        </p:nvSpPr>
        <p:spPr>
          <a:xfrm>
            <a:off x="311700" y="279100"/>
            <a:ext cx="48759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200"/>
              <a:buNone/>
              <a:defRPr sz="22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37" name="Google Shape;1337;p205"/>
          <p:cNvSpPr txBox="1">
            <a:spLocks noGrp="1"/>
          </p:cNvSpPr>
          <p:nvPr>
            <p:ph type="body" idx="1"/>
          </p:nvPr>
        </p:nvSpPr>
        <p:spPr>
          <a:xfrm>
            <a:off x="904500" y="851800"/>
            <a:ext cx="4283100" cy="3540000"/>
          </a:xfrm>
          <a:prstGeom prst="rect">
            <a:avLst/>
          </a:prstGeom>
          <a:noFill/>
          <a:ln>
            <a:noFill/>
          </a:ln>
        </p:spPr>
        <p:txBody>
          <a:bodyPr spcFirstLastPara="1" wrap="square" lIns="91425" tIns="91425" rIns="91425" bIns="91425" anchor="t" anchorCtr="0">
            <a:noAutofit/>
          </a:bodyPr>
          <a:lstStyle>
            <a:lvl1pPr marL="457200" lvl="0" indent="-311150" algn="l">
              <a:lnSpc>
                <a:spcPct val="100000"/>
              </a:lnSpc>
              <a:spcBef>
                <a:spcPts val="0"/>
              </a:spcBef>
              <a:spcAft>
                <a:spcPts val="0"/>
              </a:spcAft>
              <a:buSzPts val="1300"/>
              <a:buChar char="●"/>
              <a:defRPr sz="1300"/>
            </a:lvl1pPr>
            <a:lvl2pPr marL="914400" lvl="1" indent="-304800" algn="l">
              <a:lnSpc>
                <a:spcPct val="100000"/>
              </a:lnSpc>
              <a:spcBef>
                <a:spcPts val="600"/>
              </a:spcBef>
              <a:spcAft>
                <a:spcPts val="0"/>
              </a:spcAft>
              <a:buSzPts val="1200"/>
              <a:buChar char="○"/>
              <a:defRPr sz="1200"/>
            </a:lvl2pPr>
            <a:lvl3pPr marL="1371600" lvl="2" indent="-292100" algn="l">
              <a:lnSpc>
                <a:spcPct val="100000"/>
              </a:lnSpc>
              <a:spcBef>
                <a:spcPts val="600"/>
              </a:spcBef>
              <a:spcAft>
                <a:spcPts val="0"/>
              </a:spcAft>
              <a:buSzPts val="1000"/>
              <a:buChar char="■"/>
              <a:defRPr/>
            </a:lvl3pPr>
            <a:lvl4pPr marL="1828800" lvl="3" indent="-304800" algn="l">
              <a:lnSpc>
                <a:spcPct val="100000"/>
              </a:lnSpc>
              <a:spcBef>
                <a:spcPts val="600"/>
              </a:spcBef>
              <a:spcAft>
                <a:spcPts val="0"/>
              </a:spcAft>
              <a:buSzPts val="1200"/>
              <a:buChar char="●"/>
              <a:defRPr/>
            </a:lvl4pPr>
            <a:lvl5pPr marL="2286000" lvl="4" indent="-304800" algn="l">
              <a:lnSpc>
                <a:spcPct val="100000"/>
              </a:lnSpc>
              <a:spcBef>
                <a:spcPts val="0"/>
              </a:spcBef>
              <a:spcAft>
                <a:spcPts val="0"/>
              </a:spcAft>
              <a:buSzPts val="1200"/>
              <a:buChar char="○"/>
              <a:defRPr/>
            </a:lvl5pPr>
            <a:lvl6pPr marL="2743200" lvl="5" indent="-304800" algn="l">
              <a:lnSpc>
                <a:spcPct val="100000"/>
              </a:lnSpc>
              <a:spcBef>
                <a:spcPts val="0"/>
              </a:spcBef>
              <a:spcAft>
                <a:spcPts val="0"/>
              </a:spcAft>
              <a:buSzPts val="1200"/>
              <a:buChar char="■"/>
              <a:defRPr/>
            </a:lvl6pPr>
            <a:lvl7pPr marL="3200400" lvl="6" indent="-304800" algn="l">
              <a:lnSpc>
                <a:spcPct val="100000"/>
              </a:lnSpc>
              <a:spcBef>
                <a:spcPts val="0"/>
              </a:spcBef>
              <a:spcAft>
                <a:spcPts val="0"/>
              </a:spcAft>
              <a:buSzPts val="1200"/>
              <a:buChar char="●"/>
              <a:defRPr/>
            </a:lvl7pPr>
            <a:lvl8pPr marL="3657600" lvl="7" indent="-304800" algn="l">
              <a:lnSpc>
                <a:spcPct val="100000"/>
              </a:lnSpc>
              <a:spcBef>
                <a:spcPts val="0"/>
              </a:spcBef>
              <a:spcAft>
                <a:spcPts val="0"/>
              </a:spcAft>
              <a:buSzPts val="1200"/>
              <a:buChar char="○"/>
              <a:defRPr/>
            </a:lvl8pPr>
            <a:lvl9pPr marL="4114800" lvl="8" indent="-304800" algn="l">
              <a:lnSpc>
                <a:spcPct val="100000"/>
              </a:lnSpc>
              <a:spcBef>
                <a:spcPts val="0"/>
              </a:spcBef>
              <a:spcAft>
                <a:spcPts val="0"/>
              </a:spcAft>
              <a:buSzPts val="1200"/>
              <a:buChar char="■"/>
              <a:defRPr/>
            </a:lvl9pPr>
          </a:lstStyle>
          <a:p>
            <a:endParaRPr/>
          </a:p>
        </p:txBody>
      </p:sp>
      <p:pic>
        <p:nvPicPr>
          <p:cNvPr id="1338" name="Google Shape;1338;p205" descr="Decorative. yellow bar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
            <a:ext cx="9144003" cy="125025"/>
          </a:xfrm>
          <a:prstGeom prst="rect">
            <a:avLst/>
          </a:prstGeom>
          <a:noFill/>
          <a:ln>
            <a:noFill/>
          </a:ln>
        </p:spPr>
      </p:pic>
      <p:sp>
        <p:nvSpPr>
          <p:cNvPr id="1339" name="Google Shape;1339;p205" descr="Decorative. blue filter over black and white image. "/>
          <p:cNvSpPr/>
          <p:nvPr/>
        </p:nvSpPr>
        <p:spPr>
          <a:xfrm>
            <a:off x="5237425" y="-28000"/>
            <a:ext cx="3906600" cy="5171400"/>
          </a:xfrm>
          <a:prstGeom prst="rect">
            <a:avLst/>
          </a:prstGeom>
          <a:solidFill>
            <a:srgbClr val="01528E">
              <a:alpha val="7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DOMAIN - Financial Solutions">
  <p:cSld name="ONE_COLUMN_TEXT_3_1_1_1_1_1_1_1">
    <p:spTree>
      <p:nvGrpSpPr>
        <p:cNvPr id="1" name="Shape 1340"/>
        <p:cNvGrpSpPr/>
        <p:nvPr/>
      </p:nvGrpSpPr>
      <p:grpSpPr>
        <a:xfrm>
          <a:off x="0" y="0"/>
          <a:ext cx="0" cy="0"/>
          <a:chOff x="0" y="0"/>
          <a:chExt cx="0" cy="0"/>
        </a:xfrm>
      </p:grpSpPr>
      <p:pic>
        <p:nvPicPr>
          <p:cNvPr id="1341" name="Google Shape;1341;p206" descr="decorative. man using a calculator and working on her computer" title="AdobeStock_474885092.jpe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237450" y="-27900"/>
            <a:ext cx="3906552" cy="5171400"/>
          </a:xfrm>
          <a:prstGeom prst="rect">
            <a:avLst/>
          </a:prstGeom>
          <a:noFill/>
          <a:ln>
            <a:noFill/>
          </a:ln>
        </p:spPr>
      </p:pic>
      <p:sp>
        <p:nvSpPr>
          <p:cNvPr id="1342" name="Google Shape;1342;p20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343" name="Google Shape;1343;p206"/>
          <p:cNvSpPr txBox="1">
            <a:spLocks noGrp="1"/>
          </p:cNvSpPr>
          <p:nvPr>
            <p:ph type="title"/>
          </p:nvPr>
        </p:nvSpPr>
        <p:spPr>
          <a:xfrm>
            <a:off x="311700" y="279100"/>
            <a:ext cx="48759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200"/>
              <a:buNone/>
              <a:defRPr sz="22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44" name="Google Shape;1344;p206"/>
          <p:cNvSpPr txBox="1">
            <a:spLocks noGrp="1"/>
          </p:cNvSpPr>
          <p:nvPr>
            <p:ph type="body" idx="1"/>
          </p:nvPr>
        </p:nvSpPr>
        <p:spPr>
          <a:xfrm>
            <a:off x="904500" y="851800"/>
            <a:ext cx="4283100" cy="3540000"/>
          </a:xfrm>
          <a:prstGeom prst="rect">
            <a:avLst/>
          </a:prstGeom>
          <a:noFill/>
          <a:ln>
            <a:noFill/>
          </a:ln>
        </p:spPr>
        <p:txBody>
          <a:bodyPr spcFirstLastPara="1" wrap="square" lIns="91425" tIns="91425" rIns="91425" bIns="91425" anchor="t" anchorCtr="0">
            <a:noAutofit/>
          </a:bodyPr>
          <a:lstStyle>
            <a:lvl1pPr marL="457200" lvl="0" indent="-311150" algn="l">
              <a:lnSpc>
                <a:spcPct val="100000"/>
              </a:lnSpc>
              <a:spcBef>
                <a:spcPts val="0"/>
              </a:spcBef>
              <a:spcAft>
                <a:spcPts val="0"/>
              </a:spcAft>
              <a:buSzPts val="1300"/>
              <a:buChar char="●"/>
              <a:defRPr sz="1300"/>
            </a:lvl1pPr>
            <a:lvl2pPr marL="914400" lvl="1" indent="-304800" algn="l">
              <a:lnSpc>
                <a:spcPct val="100000"/>
              </a:lnSpc>
              <a:spcBef>
                <a:spcPts val="600"/>
              </a:spcBef>
              <a:spcAft>
                <a:spcPts val="0"/>
              </a:spcAft>
              <a:buSzPts val="1200"/>
              <a:buChar char="○"/>
              <a:defRPr sz="1200"/>
            </a:lvl2pPr>
            <a:lvl3pPr marL="1371600" lvl="2" indent="-292100" algn="l">
              <a:lnSpc>
                <a:spcPct val="100000"/>
              </a:lnSpc>
              <a:spcBef>
                <a:spcPts val="600"/>
              </a:spcBef>
              <a:spcAft>
                <a:spcPts val="0"/>
              </a:spcAft>
              <a:buSzPts val="1000"/>
              <a:buChar char="■"/>
              <a:defRPr/>
            </a:lvl3pPr>
            <a:lvl4pPr marL="1828800" lvl="3" indent="-304800" algn="l">
              <a:lnSpc>
                <a:spcPct val="100000"/>
              </a:lnSpc>
              <a:spcBef>
                <a:spcPts val="600"/>
              </a:spcBef>
              <a:spcAft>
                <a:spcPts val="0"/>
              </a:spcAft>
              <a:buSzPts val="1200"/>
              <a:buChar char="●"/>
              <a:defRPr/>
            </a:lvl4pPr>
            <a:lvl5pPr marL="2286000" lvl="4" indent="-304800" algn="l">
              <a:lnSpc>
                <a:spcPct val="100000"/>
              </a:lnSpc>
              <a:spcBef>
                <a:spcPts val="0"/>
              </a:spcBef>
              <a:spcAft>
                <a:spcPts val="0"/>
              </a:spcAft>
              <a:buSzPts val="1200"/>
              <a:buChar char="○"/>
              <a:defRPr/>
            </a:lvl5pPr>
            <a:lvl6pPr marL="2743200" lvl="5" indent="-304800" algn="l">
              <a:lnSpc>
                <a:spcPct val="100000"/>
              </a:lnSpc>
              <a:spcBef>
                <a:spcPts val="0"/>
              </a:spcBef>
              <a:spcAft>
                <a:spcPts val="0"/>
              </a:spcAft>
              <a:buSzPts val="1200"/>
              <a:buChar char="■"/>
              <a:defRPr/>
            </a:lvl6pPr>
            <a:lvl7pPr marL="3200400" lvl="6" indent="-304800" algn="l">
              <a:lnSpc>
                <a:spcPct val="100000"/>
              </a:lnSpc>
              <a:spcBef>
                <a:spcPts val="0"/>
              </a:spcBef>
              <a:spcAft>
                <a:spcPts val="0"/>
              </a:spcAft>
              <a:buSzPts val="1200"/>
              <a:buChar char="●"/>
              <a:defRPr/>
            </a:lvl7pPr>
            <a:lvl8pPr marL="3657600" lvl="7" indent="-304800" algn="l">
              <a:lnSpc>
                <a:spcPct val="100000"/>
              </a:lnSpc>
              <a:spcBef>
                <a:spcPts val="0"/>
              </a:spcBef>
              <a:spcAft>
                <a:spcPts val="0"/>
              </a:spcAft>
              <a:buSzPts val="1200"/>
              <a:buChar char="○"/>
              <a:defRPr/>
            </a:lvl8pPr>
            <a:lvl9pPr marL="4114800" lvl="8" indent="-304800" algn="l">
              <a:lnSpc>
                <a:spcPct val="100000"/>
              </a:lnSpc>
              <a:spcBef>
                <a:spcPts val="0"/>
              </a:spcBef>
              <a:spcAft>
                <a:spcPts val="0"/>
              </a:spcAft>
              <a:buSzPts val="1200"/>
              <a:buChar char="■"/>
              <a:defRPr/>
            </a:lvl9pPr>
          </a:lstStyle>
          <a:p>
            <a:endParaRPr/>
          </a:p>
        </p:txBody>
      </p:sp>
      <p:pic>
        <p:nvPicPr>
          <p:cNvPr id="1345" name="Google Shape;1345;p206" descr="Decorative. yellow bar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
            <a:ext cx="9144003" cy="125025"/>
          </a:xfrm>
          <a:prstGeom prst="rect">
            <a:avLst/>
          </a:prstGeom>
          <a:noFill/>
          <a:ln>
            <a:noFill/>
          </a:ln>
        </p:spPr>
      </p:pic>
      <p:sp>
        <p:nvSpPr>
          <p:cNvPr id="1346" name="Google Shape;1346;p206" descr="Decorative. blue filter over black and white image. "/>
          <p:cNvSpPr/>
          <p:nvPr/>
        </p:nvSpPr>
        <p:spPr>
          <a:xfrm>
            <a:off x="5237425" y="-28000"/>
            <a:ext cx="3906600" cy="5171400"/>
          </a:xfrm>
          <a:prstGeom prst="rect">
            <a:avLst/>
          </a:prstGeom>
          <a:solidFill>
            <a:srgbClr val="01528E">
              <a:alpha val="7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DOMAIN - Human Capital Services">
  <p:cSld name="ONE_COLUMN_TEXT_3_1_1_1_1_1_1_1_1">
    <p:spTree>
      <p:nvGrpSpPr>
        <p:cNvPr id="1" name="Shape 1347"/>
        <p:cNvGrpSpPr/>
        <p:nvPr/>
      </p:nvGrpSpPr>
      <p:grpSpPr>
        <a:xfrm>
          <a:off x="0" y="0"/>
          <a:ext cx="0" cy="0"/>
          <a:chOff x="0" y="0"/>
          <a:chExt cx="0" cy="0"/>
        </a:xfrm>
      </p:grpSpPr>
      <p:pic>
        <p:nvPicPr>
          <p:cNvPr id="1348" name="Google Shape;1348;p207" descr="decorative. graphic images of people. " title="AdobeStock_127106962.jpe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237450" y="-27900"/>
            <a:ext cx="3906550" cy="5171401"/>
          </a:xfrm>
          <a:prstGeom prst="rect">
            <a:avLst/>
          </a:prstGeom>
          <a:noFill/>
          <a:ln>
            <a:noFill/>
          </a:ln>
        </p:spPr>
      </p:pic>
      <p:sp>
        <p:nvSpPr>
          <p:cNvPr id="1349" name="Google Shape;1349;p20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350" name="Google Shape;1350;p207"/>
          <p:cNvSpPr txBox="1">
            <a:spLocks noGrp="1"/>
          </p:cNvSpPr>
          <p:nvPr>
            <p:ph type="title"/>
          </p:nvPr>
        </p:nvSpPr>
        <p:spPr>
          <a:xfrm>
            <a:off x="311700" y="279100"/>
            <a:ext cx="48759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200"/>
              <a:buNone/>
              <a:defRPr sz="22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51" name="Google Shape;1351;p207"/>
          <p:cNvSpPr txBox="1">
            <a:spLocks noGrp="1"/>
          </p:cNvSpPr>
          <p:nvPr>
            <p:ph type="body" idx="1"/>
          </p:nvPr>
        </p:nvSpPr>
        <p:spPr>
          <a:xfrm>
            <a:off x="904500" y="851800"/>
            <a:ext cx="4283100" cy="3540000"/>
          </a:xfrm>
          <a:prstGeom prst="rect">
            <a:avLst/>
          </a:prstGeom>
          <a:noFill/>
          <a:ln>
            <a:noFill/>
          </a:ln>
        </p:spPr>
        <p:txBody>
          <a:bodyPr spcFirstLastPara="1" wrap="square" lIns="91425" tIns="91425" rIns="91425" bIns="91425" anchor="t" anchorCtr="0">
            <a:noAutofit/>
          </a:bodyPr>
          <a:lstStyle>
            <a:lvl1pPr marL="457200" lvl="0" indent="-311150" algn="l">
              <a:lnSpc>
                <a:spcPct val="100000"/>
              </a:lnSpc>
              <a:spcBef>
                <a:spcPts val="0"/>
              </a:spcBef>
              <a:spcAft>
                <a:spcPts val="0"/>
              </a:spcAft>
              <a:buSzPts val="1300"/>
              <a:buChar char="●"/>
              <a:defRPr sz="1300"/>
            </a:lvl1pPr>
            <a:lvl2pPr marL="914400" lvl="1" indent="-304800" algn="l">
              <a:lnSpc>
                <a:spcPct val="100000"/>
              </a:lnSpc>
              <a:spcBef>
                <a:spcPts val="600"/>
              </a:spcBef>
              <a:spcAft>
                <a:spcPts val="0"/>
              </a:spcAft>
              <a:buSzPts val="1200"/>
              <a:buChar char="○"/>
              <a:defRPr sz="1200"/>
            </a:lvl2pPr>
            <a:lvl3pPr marL="1371600" lvl="2" indent="-292100" algn="l">
              <a:lnSpc>
                <a:spcPct val="100000"/>
              </a:lnSpc>
              <a:spcBef>
                <a:spcPts val="600"/>
              </a:spcBef>
              <a:spcAft>
                <a:spcPts val="0"/>
              </a:spcAft>
              <a:buSzPts val="1000"/>
              <a:buChar char="■"/>
              <a:defRPr/>
            </a:lvl3pPr>
            <a:lvl4pPr marL="1828800" lvl="3" indent="-304800" algn="l">
              <a:lnSpc>
                <a:spcPct val="100000"/>
              </a:lnSpc>
              <a:spcBef>
                <a:spcPts val="600"/>
              </a:spcBef>
              <a:spcAft>
                <a:spcPts val="0"/>
              </a:spcAft>
              <a:buSzPts val="1200"/>
              <a:buChar char="●"/>
              <a:defRPr/>
            </a:lvl4pPr>
            <a:lvl5pPr marL="2286000" lvl="4" indent="-304800" algn="l">
              <a:lnSpc>
                <a:spcPct val="100000"/>
              </a:lnSpc>
              <a:spcBef>
                <a:spcPts val="0"/>
              </a:spcBef>
              <a:spcAft>
                <a:spcPts val="0"/>
              </a:spcAft>
              <a:buSzPts val="1200"/>
              <a:buChar char="○"/>
              <a:defRPr/>
            </a:lvl5pPr>
            <a:lvl6pPr marL="2743200" lvl="5" indent="-304800" algn="l">
              <a:lnSpc>
                <a:spcPct val="100000"/>
              </a:lnSpc>
              <a:spcBef>
                <a:spcPts val="0"/>
              </a:spcBef>
              <a:spcAft>
                <a:spcPts val="0"/>
              </a:spcAft>
              <a:buSzPts val="1200"/>
              <a:buChar char="■"/>
              <a:defRPr/>
            </a:lvl6pPr>
            <a:lvl7pPr marL="3200400" lvl="6" indent="-304800" algn="l">
              <a:lnSpc>
                <a:spcPct val="100000"/>
              </a:lnSpc>
              <a:spcBef>
                <a:spcPts val="0"/>
              </a:spcBef>
              <a:spcAft>
                <a:spcPts val="0"/>
              </a:spcAft>
              <a:buSzPts val="1200"/>
              <a:buChar char="●"/>
              <a:defRPr/>
            </a:lvl7pPr>
            <a:lvl8pPr marL="3657600" lvl="7" indent="-304800" algn="l">
              <a:lnSpc>
                <a:spcPct val="100000"/>
              </a:lnSpc>
              <a:spcBef>
                <a:spcPts val="0"/>
              </a:spcBef>
              <a:spcAft>
                <a:spcPts val="0"/>
              </a:spcAft>
              <a:buSzPts val="1200"/>
              <a:buChar char="○"/>
              <a:defRPr/>
            </a:lvl8pPr>
            <a:lvl9pPr marL="4114800" lvl="8" indent="-304800" algn="l">
              <a:lnSpc>
                <a:spcPct val="100000"/>
              </a:lnSpc>
              <a:spcBef>
                <a:spcPts val="0"/>
              </a:spcBef>
              <a:spcAft>
                <a:spcPts val="0"/>
              </a:spcAft>
              <a:buSzPts val="1200"/>
              <a:buChar char="■"/>
              <a:defRPr/>
            </a:lvl9pPr>
          </a:lstStyle>
          <a:p>
            <a:endParaRPr/>
          </a:p>
        </p:txBody>
      </p:sp>
      <p:pic>
        <p:nvPicPr>
          <p:cNvPr id="1352" name="Google Shape;1352;p207" descr="Decorative. yellow bar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
            <a:ext cx="9144003" cy="125025"/>
          </a:xfrm>
          <a:prstGeom prst="rect">
            <a:avLst/>
          </a:prstGeom>
          <a:noFill/>
          <a:ln>
            <a:noFill/>
          </a:ln>
        </p:spPr>
      </p:pic>
      <p:sp>
        <p:nvSpPr>
          <p:cNvPr id="1353" name="Google Shape;1353;p207" descr="Decorative. blue filter over black and white image. "/>
          <p:cNvSpPr/>
          <p:nvPr/>
        </p:nvSpPr>
        <p:spPr>
          <a:xfrm>
            <a:off x="5237425" y="-28000"/>
            <a:ext cx="3906600" cy="5171400"/>
          </a:xfrm>
          <a:prstGeom prst="rect">
            <a:avLst/>
          </a:prstGeom>
          <a:solidFill>
            <a:srgbClr val="01528E">
              <a:alpha val="7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DOMAIN - social Services">
  <p:cSld name="ONE_COLUMN_TEXT_3_1_1_1_1_1_1_1_1_1_1_1">
    <p:spTree>
      <p:nvGrpSpPr>
        <p:cNvPr id="1" name="Shape 1354"/>
        <p:cNvGrpSpPr/>
        <p:nvPr/>
      </p:nvGrpSpPr>
      <p:grpSpPr>
        <a:xfrm>
          <a:off x="0" y="0"/>
          <a:ext cx="0" cy="0"/>
          <a:chOff x="0" y="0"/>
          <a:chExt cx="0" cy="0"/>
        </a:xfrm>
      </p:grpSpPr>
      <p:pic>
        <p:nvPicPr>
          <p:cNvPr id="1355" name="Google Shape;1355;p208" descr="decorative. volunteers packing up boxes" title="AdobeStock_345553840.jpe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237450" y="-27900"/>
            <a:ext cx="3906550" cy="5171401"/>
          </a:xfrm>
          <a:prstGeom prst="rect">
            <a:avLst/>
          </a:prstGeom>
          <a:noFill/>
          <a:ln>
            <a:noFill/>
          </a:ln>
        </p:spPr>
      </p:pic>
      <p:sp>
        <p:nvSpPr>
          <p:cNvPr id="1356" name="Google Shape;1356;p20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357" name="Google Shape;1357;p208"/>
          <p:cNvSpPr txBox="1">
            <a:spLocks noGrp="1"/>
          </p:cNvSpPr>
          <p:nvPr>
            <p:ph type="title"/>
          </p:nvPr>
        </p:nvSpPr>
        <p:spPr>
          <a:xfrm>
            <a:off x="311700" y="279100"/>
            <a:ext cx="48759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200"/>
              <a:buNone/>
              <a:defRPr sz="22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58" name="Google Shape;1358;p208"/>
          <p:cNvSpPr txBox="1">
            <a:spLocks noGrp="1"/>
          </p:cNvSpPr>
          <p:nvPr>
            <p:ph type="body" idx="1"/>
          </p:nvPr>
        </p:nvSpPr>
        <p:spPr>
          <a:xfrm>
            <a:off x="904500" y="851800"/>
            <a:ext cx="4283100" cy="3540000"/>
          </a:xfrm>
          <a:prstGeom prst="rect">
            <a:avLst/>
          </a:prstGeom>
          <a:noFill/>
          <a:ln>
            <a:noFill/>
          </a:ln>
        </p:spPr>
        <p:txBody>
          <a:bodyPr spcFirstLastPara="1" wrap="square" lIns="91425" tIns="91425" rIns="91425" bIns="91425" anchor="t" anchorCtr="0">
            <a:noAutofit/>
          </a:bodyPr>
          <a:lstStyle>
            <a:lvl1pPr marL="457200" lvl="0" indent="-311150" algn="l">
              <a:lnSpc>
                <a:spcPct val="100000"/>
              </a:lnSpc>
              <a:spcBef>
                <a:spcPts val="0"/>
              </a:spcBef>
              <a:spcAft>
                <a:spcPts val="0"/>
              </a:spcAft>
              <a:buSzPts val="1300"/>
              <a:buChar char="●"/>
              <a:defRPr sz="1300"/>
            </a:lvl1pPr>
            <a:lvl2pPr marL="914400" lvl="1" indent="-304800" algn="l">
              <a:lnSpc>
                <a:spcPct val="100000"/>
              </a:lnSpc>
              <a:spcBef>
                <a:spcPts val="600"/>
              </a:spcBef>
              <a:spcAft>
                <a:spcPts val="0"/>
              </a:spcAft>
              <a:buSzPts val="1200"/>
              <a:buChar char="○"/>
              <a:defRPr sz="1200"/>
            </a:lvl2pPr>
            <a:lvl3pPr marL="1371600" lvl="2" indent="-292100" algn="l">
              <a:lnSpc>
                <a:spcPct val="100000"/>
              </a:lnSpc>
              <a:spcBef>
                <a:spcPts val="600"/>
              </a:spcBef>
              <a:spcAft>
                <a:spcPts val="0"/>
              </a:spcAft>
              <a:buSzPts val="1000"/>
              <a:buChar char="■"/>
              <a:defRPr/>
            </a:lvl3pPr>
            <a:lvl4pPr marL="1828800" lvl="3" indent="-304800" algn="l">
              <a:lnSpc>
                <a:spcPct val="100000"/>
              </a:lnSpc>
              <a:spcBef>
                <a:spcPts val="600"/>
              </a:spcBef>
              <a:spcAft>
                <a:spcPts val="0"/>
              </a:spcAft>
              <a:buSzPts val="1200"/>
              <a:buChar char="●"/>
              <a:defRPr/>
            </a:lvl4pPr>
            <a:lvl5pPr marL="2286000" lvl="4" indent="-304800" algn="l">
              <a:lnSpc>
                <a:spcPct val="100000"/>
              </a:lnSpc>
              <a:spcBef>
                <a:spcPts val="0"/>
              </a:spcBef>
              <a:spcAft>
                <a:spcPts val="0"/>
              </a:spcAft>
              <a:buSzPts val="1200"/>
              <a:buChar char="○"/>
              <a:defRPr/>
            </a:lvl5pPr>
            <a:lvl6pPr marL="2743200" lvl="5" indent="-304800" algn="l">
              <a:lnSpc>
                <a:spcPct val="100000"/>
              </a:lnSpc>
              <a:spcBef>
                <a:spcPts val="0"/>
              </a:spcBef>
              <a:spcAft>
                <a:spcPts val="0"/>
              </a:spcAft>
              <a:buSzPts val="1200"/>
              <a:buChar char="■"/>
              <a:defRPr/>
            </a:lvl6pPr>
            <a:lvl7pPr marL="3200400" lvl="6" indent="-304800" algn="l">
              <a:lnSpc>
                <a:spcPct val="100000"/>
              </a:lnSpc>
              <a:spcBef>
                <a:spcPts val="0"/>
              </a:spcBef>
              <a:spcAft>
                <a:spcPts val="0"/>
              </a:spcAft>
              <a:buSzPts val="1200"/>
              <a:buChar char="●"/>
              <a:defRPr/>
            </a:lvl7pPr>
            <a:lvl8pPr marL="3657600" lvl="7" indent="-304800" algn="l">
              <a:lnSpc>
                <a:spcPct val="100000"/>
              </a:lnSpc>
              <a:spcBef>
                <a:spcPts val="0"/>
              </a:spcBef>
              <a:spcAft>
                <a:spcPts val="0"/>
              </a:spcAft>
              <a:buSzPts val="1200"/>
              <a:buChar char="○"/>
              <a:defRPr/>
            </a:lvl8pPr>
            <a:lvl9pPr marL="4114800" lvl="8" indent="-304800" algn="l">
              <a:lnSpc>
                <a:spcPct val="100000"/>
              </a:lnSpc>
              <a:spcBef>
                <a:spcPts val="0"/>
              </a:spcBef>
              <a:spcAft>
                <a:spcPts val="0"/>
              </a:spcAft>
              <a:buSzPts val="1200"/>
              <a:buChar char="■"/>
              <a:defRPr/>
            </a:lvl9pPr>
          </a:lstStyle>
          <a:p>
            <a:endParaRPr/>
          </a:p>
        </p:txBody>
      </p:sp>
      <p:pic>
        <p:nvPicPr>
          <p:cNvPr id="1359" name="Google Shape;1359;p208" descr="Decorative. yellow bar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
            <a:ext cx="9144003" cy="125025"/>
          </a:xfrm>
          <a:prstGeom prst="rect">
            <a:avLst/>
          </a:prstGeom>
          <a:noFill/>
          <a:ln>
            <a:noFill/>
          </a:ln>
        </p:spPr>
      </p:pic>
      <p:sp>
        <p:nvSpPr>
          <p:cNvPr id="1360" name="Google Shape;1360;p208" descr="Decorative. blue filter over black and white image. "/>
          <p:cNvSpPr/>
          <p:nvPr/>
        </p:nvSpPr>
        <p:spPr>
          <a:xfrm>
            <a:off x="5237425" y="-28000"/>
            <a:ext cx="3906600" cy="5171400"/>
          </a:xfrm>
          <a:prstGeom prst="rect">
            <a:avLst/>
          </a:prstGeom>
          <a:solidFill>
            <a:srgbClr val="01528E">
              <a:alpha val="7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Title Slide">
  <p:cSld name="TITLE_2">
    <p:spTree>
      <p:nvGrpSpPr>
        <p:cNvPr id="1" name="Shape 1361"/>
        <p:cNvGrpSpPr/>
        <p:nvPr/>
      </p:nvGrpSpPr>
      <p:grpSpPr>
        <a:xfrm>
          <a:off x="0" y="0"/>
          <a:ext cx="0" cy="0"/>
          <a:chOff x="0" y="0"/>
          <a:chExt cx="0" cy="0"/>
        </a:xfrm>
      </p:grpSpPr>
      <p:sp>
        <p:nvSpPr>
          <p:cNvPr id="1362" name="Google Shape;1362;p209" descr="Blue transparent box"/>
          <p:cNvSpPr/>
          <p:nvPr/>
        </p:nvSpPr>
        <p:spPr>
          <a:xfrm>
            <a:off x="-100" y="3602825"/>
            <a:ext cx="9144000" cy="1540800"/>
          </a:xfrm>
          <a:prstGeom prst="rect">
            <a:avLst/>
          </a:prstGeom>
          <a:solidFill>
            <a:srgbClr val="EBF5F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3" name="Google Shape;1363;p209"/>
          <p:cNvSpPr txBox="1">
            <a:spLocks noGrp="1"/>
          </p:cNvSpPr>
          <p:nvPr>
            <p:ph type="sldNum" idx="12"/>
          </p:nvPr>
        </p:nvSpPr>
        <p:spPr>
          <a:xfrm>
            <a:off x="8764393" y="4663225"/>
            <a:ext cx="256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pic>
        <p:nvPicPr>
          <p:cNvPr id="1364" name="Google Shape;1364;p209" descr="decorative. image of business people sitting at a table with laptops. "/>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1490400"/>
            <a:ext cx="9144003" cy="3653225"/>
          </a:xfrm>
          <a:prstGeom prst="rect">
            <a:avLst/>
          </a:prstGeom>
          <a:noFill/>
          <a:ln>
            <a:noFill/>
          </a:ln>
        </p:spPr>
      </p:pic>
      <p:sp>
        <p:nvSpPr>
          <p:cNvPr id="1365" name="Google Shape;1365;p209" descr="blue film set over a black and white image&#10;"/>
          <p:cNvSpPr/>
          <p:nvPr/>
        </p:nvSpPr>
        <p:spPr>
          <a:xfrm>
            <a:off x="0" y="1490350"/>
            <a:ext cx="9144000" cy="36531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6" name="Google Shape;1366;p209"/>
          <p:cNvSpPr txBox="1">
            <a:spLocks noGrp="1"/>
          </p:cNvSpPr>
          <p:nvPr>
            <p:ph type="ctrTitle"/>
          </p:nvPr>
        </p:nvSpPr>
        <p:spPr>
          <a:xfrm>
            <a:off x="623400" y="2072425"/>
            <a:ext cx="8236200" cy="7470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3000"/>
              <a:buFont typeface="Helvetica Neue"/>
              <a:buNone/>
              <a:defRPr sz="3000">
                <a:solidFill>
                  <a:schemeClr val="lt1"/>
                </a:solidFill>
                <a:latin typeface="Helvetica Neue"/>
                <a:ea typeface="Helvetica Neue"/>
                <a:cs typeface="Helvetica Neue"/>
                <a:sym typeface="Helvetica Neue"/>
              </a:defRPr>
            </a:lvl1pPr>
            <a:lvl2pPr lvl="1" algn="l">
              <a:lnSpc>
                <a:spcPct val="100000"/>
              </a:lnSpc>
              <a:spcBef>
                <a:spcPts val="0"/>
              </a:spcBef>
              <a:spcAft>
                <a:spcPts val="0"/>
              </a:spcAft>
              <a:buSzPts val="5200"/>
              <a:buNone/>
              <a:defRPr sz="5200"/>
            </a:lvl2pPr>
            <a:lvl3pPr lvl="2" algn="l">
              <a:lnSpc>
                <a:spcPct val="100000"/>
              </a:lnSpc>
              <a:spcBef>
                <a:spcPts val="0"/>
              </a:spcBef>
              <a:spcAft>
                <a:spcPts val="0"/>
              </a:spcAft>
              <a:buSzPts val="5200"/>
              <a:buNone/>
              <a:defRPr sz="5200"/>
            </a:lvl3pPr>
            <a:lvl4pPr lvl="3" algn="l">
              <a:lnSpc>
                <a:spcPct val="100000"/>
              </a:lnSpc>
              <a:spcBef>
                <a:spcPts val="0"/>
              </a:spcBef>
              <a:spcAft>
                <a:spcPts val="0"/>
              </a:spcAft>
              <a:buSzPts val="5200"/>
              <a:buNone/>
              <a:defRPr sz="5200"/>
            </a:lvl4pPr>
            <a:lvl5pPr lvl="4" algn="l">
              <a:lnSpc>
                <a:spcPct val="100000"/>
              </a:lnSpc>
              <a:spcBef>
                <a:spcPts val="0"/>
              </a:spcBef>
              <a:spcAft>
                <a:spcPts val="0"/>
              </a:spcAft>
              <a:buSzPts val="5200"/>
              <a:buNone/>
              <a:defRPr sz="5200"/>
            </a:lvl5pPr>
            <a:lvl6pPr lvl="5" algn="l">
              <a:lnSpc>
                <a:spcPct val="100000"/>
              </a:lnSpc>
              <a:spcBef>
                <a:spcPts val="0"/>
              </a:spcBef>
              <a:spcAft>
                <a:spcPts val="0"/>
              </a:spcAft>
              <a:buSzPts val="5200"/>
              <a:buNone/>
              <a:defRPr sz="5200"/>
            </a:lvl6pPr>
            <a:lvl7pPr lvl="6" algn="l">
              <a:lnSpc>
                <a:spcPct val="100000"/>
              </a:lnSpc>
              <a:spcBef>
                <a:spcPts val="0"/>
              </a:spcBef>
              <a:spcAft>
                <a:spcPts val="0"/>
              </a:spcAft>
              <a:buSzPts val="5200"/>
              <a:buNone/>
              <a:defRPr sz="5200"/>
            </a:lvl7pPr>
            <a:lvl8pPr lvl="7" algn="l">
              <a:lnSpc>
                <a:spcPct val="100000"/>
              </a:lnSpc>
              <a:spcBef>
                <a:spcPts val="0"/>
              </a:spcBef>
              <a:spcAft>
                <a:spcPts val="0"/>
              </a:spcAft>
              <a:buSzPts val="5200"/>
              <a:buNone/>
              <a:defRPr sz="5200"/>
            </a:lvl8pPr>
            <a:lvl9pPr lvl="8" algn="l">
              <a:lnSpc>
                <a:spcPct val="100000"/>
              </a:lnSpc>
              <a:spcBef>
                <a:spcPts val="0"/>
              </a:spcBef>
              <a:spcAft>
                <a:spcPts val="0"/>
              </a:spcAft>
              <a:buSzPts val="5200"/>
              <a:buNone/>
              <a:defRPr sz="5200"/>
            </a:lvl9pPr>
          </a:lstStyle>
          <a:p>
            <a:endParaRPr/>
          </a:p>
        </p:txBody>
      </p:sp>
      <p:sp>
        <p:nvSpPr>
          <p:cNvPr id="1367" name="Google Shape;1367;p209"/>
          <p:cNvSpPr txBox="1">
            <a:spLocks noGrp="1"/>
          </p:cNvSpPr>
          <p:nvPr>
            <p:ph type="subTitle" idx="1"/>
          </p:nvPr>
        </p:nvSpPr>
        <p:spPr>
          <a:xfrm>
            <a:off x="623400" y="1732525"/>
            <a:ext cx="7501500" cy="530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EAE565"/>
              </a:buClr>
              <a:buSzPts val="2300"/>
              <a:buFont typeface="Helvetica Neue"/>
              <a:buNone/>
              <a:defRPr sz="2300" b="1">
                <a:solidFill>
                  <a:srgbClr val="EAE565"/>
                </a:solidFill>
                <a:latin typeface="Helvetica Neue"/>
                <a:ea typeface="Helvetica Neue"/>
                <a:cs typeface="Helvetica Neue"/>
                <a:sym typeface="Helvetica Neue"/>
              </a:defRPr>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a:endParaRPr/>
          </a:p>
        </p:txBody>
      </p:sp>
      <p:pic>
        <p:nvPicPr>
          <p:cNvPr id="1368" name="Google Shape;1368;p209" descr="White GSA letters inside of a square blue box with the words U.S. General Services Administration to the right of the blue box&#1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 y="0"/>
            <a:ext cx="5661201" cy="1324450"/>
          </a:xfrm>
          <a:prstGeom prst="rect">
            <a:avLst/>
          </a:prstGeom>
          <a:noFill/>
          <a:ln>
            <a:noFill/>
          </a:ln>
        </p:spPr>
      </p:pic>
      <p:sp>
        <p:nvSpPr>
          <p:cNvPr id="1369" name="Google Shape;1369;p209"/>
          <p:cNvSpPr txBox="1">
            <a:spLocks noGrp="1"/>
          </p:cNvSpPr>
          <p:nvPr>
            <p:ph type="subTitle" idx="2"/>
          </p:nvPr>
        </p:nvSpPr>
        <p:spPr>
          <a:xfrm>
            <a:off x="5252550" y="2929600"/>
            <a:ext cx="3768600" cy="850200"/>
          </a:xfrm>
          <a:prstGeom prst="rect">
            <a:avLst/>
          </a:prstGeom>
          <a:noFill/>
          <a:ln>
            <a:noFill/>
          </a:ln>
        </p:spPr>
        <p:txBody>
          <a:bodyPr spcFirstLastPara="1" wrap="square" lIns="91425" tIns="91425" rIns="91425" bIns="91425" anchor="ctr" anchorCtr="0">
            <a:normAutofit/>
          </a:bodyPr>
          <a:lstStyle>
            <a:lvl1pPr lvl="0" algn="r">
              <a:lnSpc>
                <a:spcPct val="100000"/>
              </a:lnSpc>
              <a:spcBef>
                <a:spcPts val="0"/>
              </a:spcBef>
              <a:spcAft>
                <a:spcPts val="0"/>
              </a:spcAft>
              <a:buClr>
                <a:srgbClr val="FFFF00"/>
              </a:buClr>
              <a:buSzPts val="1900"/>
              <a:buFont typeface="Helvetica Neue"/>
              <a:buNone/>
              <a:defRPr sz="1900" i="1">
                <a:solidFill>
                  <a:srgbClr val="FFFF00"/>
                </a:solidFill>
                <a:latin typeface="Helvetica Neue"/>
                <a:ea typeface="Helvetica Neue"/>
                <a:cs typeface="Helvetica Neue"/>
                <a:sym typeface="Helvetica Neue"/>
              </a:defRPr>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a:endParaRPr/>
          </a:p>
        </p:txBody>
      </p:sp>
      <p:sp>
        <p:nvSpPr>
          <p:cNvPr id="1370" name="Google Shape;1370;p209"/>
          <p:cNvSpPr txBox="1">
            <a:spLocks noGrp="1"/>
          </p:cNvSpPr>
          <p:nvPr>
            <p:ph type="subTitle" idx="3"/>
          </p:nvPr>
        </p:nvSpPr>
        <p:spPr>
          <a:xfrm>
            <a:off x="236275" y="4105200"/>
            <a:ext cx="8784900" cy="419700"/>
          </a:xfrm>
          <a:prstGeom prst="rect">
            <a:avLst/>
          </a:prstGeom>
          <a:noFill/>
          <a:ln>
            <a:noFill/>
          </a:ln>
        </p:spPr>
        <p:txBody>
          <a:bodyPr spcFirstLastPara="1" wrap="square" lIns="91425" tIns="91425" rIns="91425" bIns="91425" anchor="t" anchorCtr="0">
            <a:normAutofit/>
          </a:bodyPr>
          <a:lstStyle>
            <a:lvl1pPr lvl="0" algn="r">
              <a:lnSpc>
                <a:spcPct val="100000"/>
              </a:lnSpc>
              <a:spcBef>
                <a:spcPts val="0"/>
              </a:spcBef>
              <a:spcAft>
                <a:spcPts val="0"/>
              </a:spcAft>
              <a:buClr>
                <a:schemeClr val="dk2"/>
              </a:buClr>
              <a:buSzPts val="1200"/>
              <a:buFont typeface="Helvetica Neue"/>
              <a:buNone/>
              <a:defRPr sz="1200" i="1">
                <a:solidFill>
                  <a:schemeClr val="dk2"/>
                </a:solidFill>
                <a:latin typeface="Helvetica Neue"/>
                <a:ea typeface="Helvetica Neue"/>
                <a:cs typeface="Helvetica Neue"/>
                <a:sym typeface="Helvetica Neue"/>
              </a:defRPr>
            </a:lvl1pPr>
            <a:lvl2pPr lvl="1" algn="r">
              <a:lnSpc>
                <a:spcPct val="100000"/>
              </a:lnSpc>
              <a:spcBef>
                <a:spcPts val="0"/>
              </a:spcBef>
              <a:spcAft>
                <a:spcPts val="0"/>
              </a:spcAft>
              <a:buSzPts val="2800"/>
              <a:buNone/>
              <a:defRPr sz="2800"/>
            </a:lvl2pPr>
            <a:lvl3pPr lvl="2" algn="r">
              <a:lnSpc>
                <a:spcPct val="100000"/>
              </a:lnSpc>
              <a:spcBef>
                <a:spcPts val="0"/>
              </a:spcBef>
              <a:spcAft>
                <a:spcPts val="0"/>
              </a:spcAft>
              <a:buSzPts val="2800"/>
              <a:buNone/>
              <a:defRPr sz="2800"/>
            </a:lvl3pPr>
            <a:lvl4pPr lvl="3" algn="r">
              <a:lnSpc>
                <a:spcPct val="100000"/>
              </a:lnSpc>
              <a:spcBef>
                <a:spcPts val="0"/>
              </a:spcBef>
              <a:spcAft>
                <a:spcPts val="0"/>
              </a:spcAft>
              <a:buSzPts val="2800"/>
              <a:buNone/>
              <a:defRPr sz="2800"/>
            </a:lvl4pPr>
            <a:lvl5pPr lvl="4" algn="r">
              <a:lnSpc>
                <a:spcPct val="100000"/>
              </a:lnSpc>
              <a:spcBef>
                <a:spcPts val="0"/>
              </a:spcBef>
              <a:spcAft>
                <a:spcPts val="0"/>
              </a:spcAft>
              <a:buSzPts val="2800"/>
              <a:buNone/>
              <a:defRPr sz="2800"/>
            </a:lvl5pPr>
            <a:lvl6pPr lvl="5" algn="r">
              <a:lnSpc>
                <a:spcPct val="100000"/>
              </a:lnSpc>
              <a:spcBef>
                <a:spcPts val="0"/>
              </a:spcBef>
              <a:spcAft>
                <a:spcPts val="0"/>
              </a:spcAft>
              <a:buSzPts val="2800"/>
              <a:buNone/>
              <a:defRPr sz="2800"/>
            </a:lvl6pPr>
            <a:lvl7pPr lvl="6" algn="r">
              <a:lnSpc>
                <a:spcPct val="100000"/>
              </a:lnSpc>
              <a:spcBef>
                <a:spcPts val="0"/>
              </a:spcBef>
              <a:spcAft>
                <a:spcPts val="0"/>
              </a:spcAft>
              <a:buSzPts val="2800"/>
              <a:buNone/>
              <a:defRPr sz="2800"/>
            </a:lvl7pPr>
            <a:lvl8pPr lvl="7" algn="r">
              <a:lnSpc>
                <a:spcPct val="100000"/>
              </a:lnSpc>
              <a:spcBef>
                <a:spcPts val="0"/>
              </a:spcBef>
              <a:spcAft>
                <a:spcPts val="0"/>
              </a:spcAft>
              <a:buSzPts val="2800"/>
              <a:buNone/>
              <a:defRPr sz="2800"/>
            </a:lvl8pPr>
            <a:lvl9pPr lvl="8" algn="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Title Slide 1">
  <p:cSld name="TITLE_2_1">
    <p:spTree>
      <p:nvGrpSpPr>
        <p:cNvPr id="1" name="Shape 1371"/>
        <p:cNvGrpSpPr/>
        <p:nvPr/>
      </p:nvGrpSpPr>
      <p:grpSpPr>
        <a:xfrm>
          <a:off x="0" y="0"/>
          <a:ext cx="0" cy="0"/>
          <a:chOff x="0" y="0"/>
          <a:chExt cx="0" cy="0"/>
        </a:xfrm>
      </p:grpSpPr>
      <p:sp>
        <p:nvSpPr>
          <p:cNvPr id="1372" name="Google Shape;1372;p210" descr="Blue transparent box"/>
          <p:cNvSpPr/>
          <p:nvPr/>
        </p:nvSpPr>
        <p:spPr>
          <a:xfrm>
            <a:off x="-100" y="3602825"/>
            <a:ext cx="9144000" cy="1540800"/>
          </a:xfrm>
          <a:prstGeom prst="rect">
            <a:avLst/>
          </a:prstGeom>
          <a:solidFill>
            <a:srgbClr val="EBF5F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3" name="Google Shape;1373;p210"/>
          <p:cNvSpPr txBox="1">
            <a:spLocks noGrp="1"/>
          </p:cNvSpPr>
          <p:nvPr>
            <p:ph type="sldNum" idx="12"/>
          </p:nvPr>
        </p:nvSpPr>
        <p:spPr>
          <a:xfrm>
            <a:off x="8764393" y="4663225"/>
            <a:ext cx="256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pic>
        <p:nvPicPr>
          <p:cNvPr id="1374" name="Google Shape;1374;p210" descr="decorative. two men with hard hats examining a building site. " title="9306273.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1490400"/>
            <a:ext cx="9144003" cy="3653225"/>
          </a:xfrm>
          <a:prstGeom prst="rect">
            <a:avLst/>
          </a:prstGeom>
          <a:noFill/>
          <a:ln>
            <a:noFill/>
          </a:ln>
        </p:spPr>
      </p:pic>
      <p:sp>
        <p:nvSpPr>
          <p:cNvPr id="1375" name="Google Shape;1375;p210" descr="blue film set over a black and white image&#10;"/>
          <p:cNvSpPr/>
          <p:nvPr/>
        </p:nvSpPr>
        <p:spPr>
          <a:xfrm>
            <a:off x="0" y="1490350"/>
            <a:ext cx="9144000" cy="36531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6" name="Google Shape;1376;p210"/>
          <p:cNvSpPr txBox="1">
            <a:spLocks noGrp="1"/>
          </p:cNvSpPr>
          <p:nvPr>
            <p:ph type="ctrTitle"/>
          </p:nvPr>
        </p:nvSpPr>
        <p:spPr>
          <a:xfrm>
            <a:off x="623400" y="2072425"/>
            <a:ext cx="8236200" cy="7470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3000"/>
              <a:buFont typeface="Helvetica Neue"/>
              <a:buNone/>
              <a:defRPr sz="3000">
                <a:solidFill>
                  <a:schemeClr val="lt1"/>
                </a:solidFill>
                <a:latin typeface="Helvetica Neue"/>
                <a:ea typeface="Helvetica Neue"/>
                <a:cs typeface="Helvetica Neue"/>
                <a:sym typeface="Helvetica Neue"/>
              </a:defRPr>
            </a:lvl1pPr>
            <a:lvl2pPr lvl="1" algn="l">
              <a:lnSpc>
                <a:spcPct val="100000"/>
              </a:lnSpc>
              <a:spcBef>
                <a:spcPts val="0"/>
              </a:spcBef>
              <a:spcAft>
                <a:spcPts val="0"/>
              </a:spcAft>
              <a:buSzPts val="5200"/>
              <a:buNone/>
              <a:defRPr sz="5200"/>
            </a:lvl2pPr>
            <a:lvl3pPr lvl="2" algn="l">
              <a:lnSpc>
                <a:spcPct val="100000"/>
              </a:lnSpc>
              <a:spcBef>
                <a:spcPts val="0"/>
              </a:spcBef>
              <a:spcAft>
                <a:spcPts val="0"/>
              </a:spcAft>
              <a:buSzPts val="5200"/>
              <a:buNone/>
              <a:defRPr sz="5200"/>
            </a:lvl3pPr>
            <a:lvl4pPr lvl="3" algn="l">
              <a:lnSpc>
                <a:spcPct val="100000"/>
              </a:lnSpc>
              <a:spcBef>
                <a:spcPts val="0"/>
              </a:spcBef>
              <a:spcAft>
                <a:spcPts val="0"/>
              </a:spcAft>
              <a:buSzPts val="5200"/>
              <a:buNone/>
              <a:defRPr sz="5200"/>
            </a:lvl4pPr>
            <a:lvl5pPr lvl="4" algn="l">
              <a:lnSpc>
                <a:spcPct val="100000"/>
              </a:lnSpc>
              <a:spcBef>
                <a:spcPts val="0"/>
              </a:spcBef>
              <a:spcAft>
                <a:spcPts val="0"/>
              </a:spcAft>
              <a:buSzPts val="5200"/>
              <a:buNone/>
              <a:defRPr sz="5200"/>
            </a:lvl5pPr>
            <a:lvl6pPr lvl="5" algn="l">
              <a:lnSpc>
                <a:spcPct val="100000"/>
              </a:lnSpc>
              <a:spcBef>
                <a:spcPts val="0"/>
              </a:spcBef>
              <a:spcAft>
                <a:spcPts val="0"/>
              </a:spcAft>
              <a:buSzPts val="5200"/>
              <a:buNone/>
              <a:defRPr sz="5200"/>
            </a:lvl6pPr>
            <a:lvl7pPr lvl="6" algn="l">
              <a:lnSpc>
                <a:spcPct val="100000"/>
              </a:lnSpc>
              <a:spcBef>
                <a:spcPts val="0"/>
              </a:spcBef>
              <a:spcAft>
                <a:spcPts val="0"/>
              </a:spcAft>
              <a:buSzPts val="5200"/>
              <a:buNone/>
              <a:defRPr sz="5200"/>
            </a:lvl7pPr>
            <a:lvl8pPr lvl="7" algn="l">
              <a:lnSpc>
                <a:spcPct val="100000"/>
              </a:lnSpc>
              <a:spcBef>
                <a:spcPts val="0"/>
              </a:spcBef>
              <a:spcAft>
                <a:spcPts val="0"/>
              </a:spcAft>
              <a:buSzPts val="5200"/>
              <a:buNone/>
              <a:defRPr sz="5200"/>
            </a:lvl8pPr>
            <a:lvl9pPr lvl="8" algn="l">
              <a:lnSpc>
                <a:spcPct val="100000"/>
              </a:lnSpc>
              <a:spcBef>
                <a:spcPts val="0"/>
              </a:spcBef>
              <a:spcAft>
                <a:spcPts val="0"/>
              </a:spcAft>
              <a:buSzPts val="5200"/>
              <a:buNone/>
              <a:defRPr sz="5200"/>
            </a:lvl9pPr>
          </a:lstStyle>
          <a:p>
            <a:endParaRPr/>
          </a:p>
        </p:txBody>
      </p:sp>
      <p:sp>
        <p:nvSpPr>
          <p:cNvPr id="1377" name="Google Shape;1377;p210"/>
          <p:cNvSpPr txBox="1">
            <a:spLocks noGrp="1"/>
          </p:cNvSpPr>
          <p:nvPr>
            <p:ph type="subTitle" idx="1"/>
          </p:nvPr>
        </p:nvSpPr>
        <p:spPr>
          <a:xfrm>
            <a:off x="623400" y="1732525"/>
            <a:ext cx="7501500" cy="530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EAE565"/>
              </a:buClr>
              <a:buSzPts val="2300"/>
              <a:buFont typeface="Helvetica Neue"/>
              <a:buNone/>
              <a:defRPr sz="2300" b="1">
                <a:solidFill>
                  <a:srgbClr val="EAE565"/>
                </a:solidFill>
                <a:latin typeface="Helvetica Neue"/>
                <a:ea typeface="Helvetica Neue"/>
                <a:cs typeface="Helvetica Neue"/>
                <a:sym typeface="Helvetica Neue"/>
              </a:defRPr>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a:endParaRPr/>
          </a:p>
        </p:txBody>
      </p:sp>
      <p:pic>
        <p:nvPicPr>
          <p:cNvPr id="1378" name="Google Shape;1378;p210" descr="White GSA letters inside of a square blue box with the words U.S. General Services Administration to the right of the blue box&#1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 y="0"/>
            <a:ext cx="5661201" cy="1324450"/>
          </a:xfrm>
          <a:prstGeom prst="rect">
            <a:avLst/>
          </a:prstGeom>
          <a:noFill/>
          <a:ln>
            <a:noFill/>
          </a:ln>
        </p:spPr>
      </p:pic>
      <p:sp>
        <p:nvSpPr>
          <p:cNvPr id="1379" name="Google Shape;1379;p210"/>
          <p:cNvSpPr txBox="1"/>
          <p:nvPr/>
        </p:nvSpPr>
        <p:spPr>
          <a:xfrm>
            <a:off x="182750" y="4883620"/>
            <a:ext cx="1053000" cy="33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1" u="none" strike="noStrike" cap="none">
                <a:solidFill>
                  <a:schemeClr val="lt1"/>
                </a:solidFill>
                <a:latin typeface="Helvetica Neue"/>
                <a:ea typeface="Helvetica Neue"/>
                <a:cs typeface="Helvetica Neue"/>
                <a:sym typeface="Helvetica Neue"/>
              </a:rPr>
              <a:t>Credit: DVIDS</a:t>
            </a:r>
            <a:endParaRPr sz="600" b="0" i="1" u="none" strike="noStrike" cap="none">
              <a:solidFill>
                <a:schemeClr val="lt1"/>
              </a:solidFill>
              <a:latin typeface="Helvetica Neue"/>
              <a:ea typeface="Helvetica Neue"/>
              <a:cs typeface="Helvetica Neue"/>
              <a:sym typeface="Helvetica Neue"/>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Section Break" type="secHead">
  <p:cSld name="SECTION_HEADER">
    <p:spTree>
      <p:nvGrpSpPr>
        <p:cNvPr id="1" name="Shape 1380"/>
        <p:cNvGrpSpPr/>
        <p:nvPr/>
      </p:nvGrpSpPr>
      <p:grpSpPr>
        <a:xfrm>
          <a:off x="0" y="0"/>
          <a:ext cx="0" cy="0"/>
          <a:chOff x="0" y="0"/>
          <a:chExt cx="0" cy="0"/>
        </a:xfrm>
      </p:grpSpPr>
      <p:pic>
        <p:nvPicPr>
          <p:cNvPr id="1381" name="Google Shape;1381;p211" descr="decorative. image of a person's hand with Ai features in a circle above the hand. "/>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21950" y="-30550"/>
            <a:ext cx="9327000" cy="5210400"/>
          </a:xfrm>
          <a:prstGeom prst="rect">
            <a:avLst/>
          </a:prstGeom>
          <a:noFill/>
          <a:ln>
            <a:noFill/>
          </a:ln>
        </p:spPr>
      </p:pic>
      <p:sp>
        <p:nvSpPr>
          <p:cNvPr id="1382" name="Google Shape;1382;p211" descr="Decorative. blue filter over black and white image. "/>
          <p:cNvSpPr/>
          <p:nvPr/>
        </p:nvSpPr>
        <p:spPr>
          <a:xfrm>
            <a:off x="-132600" y="-54600"/>
            <a:ext cx="9327000" cy="52344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3" name="Google Shape;1383;p2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Section Break 6">
  <p:cSld name="SECTION_HEADER_4">
    <p:spTree>
      <p:nvGrpSpPr>
        <p:cNvPr id="1" name="Shape 1384"/>
        <p:cNvGrpSpPr/>
        <p:nvPr/>
      </p:nvGrpSpPr>
      <p:grpSpPr>
        <a:xfrm>
          <a:off x="0" y="0"/>
          <a:ext cx="0" cy="0"/>
          <a:chOff x="0" y="0"/>
          <a:chExt cx="0" cy="0"/>
        </a:xfrm>
      </p:grpSpPr>
      <p:pic>
        <p:nvPicPr>
          <p:cNvPr id="1385" name="Google Shape;1385;p212" descr="decorative. image of two business people on a headset talking to people " title="shutterstock_669170680.jpe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21950" y="-30550"/>
            <a:ext cx="9327000" cy="5210400"/>
          </a:xfrm>
          <a:prstGeom prst="rect">
            <a:avLst/>
          </a:prstGeom>
          <a:noFill/>
          <a:ln>
            <a:noFill/>
          </a:ln>
        </p:spPr>
      </p:pic>
      <p:sp>
        <p:nvSpPr>
          <p:cNvPr id="1386" name="Google Shape;1386;p212" descr="Decorative. blue filter over black and white image. "/>
          <p:cNvSpPr/>
          <p:nvPr/>
        </p:nvSpPr>
        <p:spPr>
          <a:xfrm>
            <a:off x="-132600" y="-30525"/>
            <a:ext cx="9327000" cy="52104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7" name="Google Shape;1387;p2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Section Break 6 1">
  <p:cSld name="SECTION_HEADER_4_1">
    <p:spTree>
      <p:nvGrpSpPr>
        <p:cNvPr id="1" name="Shape 1388"/>
        <p:cNvGrpSpPr/>
        <p:nvPr/>
      </p:nvGrpSpPr>
      <p:grpSpPr>
        <a:xfrm>
          <a:off x="0" y="0"/>
          <a:ext cx="0" cy="0"/>
          <a:chOff x="0" y="0"/>
          <a:chExt cx="0" cy="0"/>
        </a:xfrm>
      </p:grpSpPr>
      <p:pic>
        <p:nvPicPr>
          <p:cNvPr id="1389" name="Google Shape;1389;p213" descr="decorative. two business people who are looking over landscaping and or architectural plans" title="shutterstock_1017015727.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21950" y="-30550"/>
            <a:ext cx="9327000" cy="5210400"/>
          </a:xfrm>
          <a:prstGeom prst="rect">
            <a:avLst/>
          </a:prstGeom>
          <a:noFill/>
          <a:ln>
            <a:noFill/>
          </a:ln>
        </p:spPr>
      </p:pic>
      <p:sp>
        <p:nvSpPr>
          <p:cNvPr id="1390" name="Google Shape;1390;p213" descr="Decorative. blue filter over black and white image. "/>
          <p:cNvSpPr/>
          <p:nvPr/>
        </p:nvSpPr>
        <p:spPr>
          <a:xfrm>
            <a:off x="-132600" y="-30450"/>
            <a:ext cx="9327000" cy="52104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1" name="Google Shape;1391;p2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Section Break 6 1 1">
  <p:cSld name="SECTION_HEADER_4_1_1">
    <p:spTree>
      <p:nvGrpSpPr>
        <p:cNvPr id="1" name="Shape 1392"/>
        <p:cNvGrpSpPr/>
        <p:nvPr/>
      </p:nvGrpSpPr>
      <p:grpSpPr>
        <a:xfrm>
          <a:off x="0" y="0"/>
          <a:ext cx="0" cy="0"/>
          <a:chOff x="0" y="0"/>
          <a:chExt cx="0" cy="0"/>
        </a:xfrm>
      </p:grpSpPr>
      <p:pic>
        <p:nvPicPr>
          <p:cNvPr id="1393" name="Google Shape;1393;p214" descr="decorative. image of two women looking over plans for landscping or house or architectural" title="shutterstock_1713749044.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21950" y="-30550"/>
            <a:ext cx="9327000" cy="5210400"/>
          </a:xfrm>
          <a:prstGeom prst="rect">
            <a:avLst/>
          </a:prstGeom>
          <a:noFill/>
          <a:ln>
            <a:noFill/>
          </a:ln>
        </p:spPr>
      </p:pic>
      <p:sp>
        <p:nvSpPr>
          <p:cNvPr id="1394" name="Google Shape;1394;p214" descr="Decorative. blue filter over black and white image. "/>
          <p:cNvSpPr/>
          <p:nvPr/>
        </p:nvSpPr>
        <p:spPr>
          <a:xfrm>
            <a:off x="-132600" y="-30525"/>
            <a:ext cx="9327000" cy="52104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5" name="Google Shape;1395;p2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Break 6 1 1 1 1">
  <p:cSld name="SECTION_HEADER_4_1_1_1_1">
    <p:spTree>
      <p:nvGrpSpPr>
        <p:cNvPr id="1" name="Shape 118"/>
        <p:cNvGrpSpPr/>
        <p:nvPr/>
      </p:nvGrpSpPr>
      <p:grpSpPr>
        <a:xfrm>
          <a:off x="0" y="0"/>
          <a:ext cx="0" cy="0"/>
          <a:chOff x="0" y="0"/>
          <a:chExt cx="0" cy="0"/>
        </a:xfrm>
      </p:grpSpPr>
      <p:pic>
        <p:nvPicPr>
          <p:cNvPr id="119" name="Google Shape;119;p23" descr="decorative. woman who is working on a construction project or design project at her work bench. " title="shutterstock_1824322379.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21950" y="-30550"/>
            <a:ext cx="9327000" cy="5210400"/>
          </a:xfrm>
          <a:prstGeom prst="rect">
            <a:avLst/>
          </a:prstGeom>
          <a:noFill/>
          <a:ln>
            <a:noFill/>
          </a:ln>
        </p:spPr>
      </p:pic>
      <p:sp>
        <p:nvSpPr>
          <p:cNvPr id="120" name="Google Shape;120;p23" descr="Decorative. blue filter over black and white image. "/>
          <p:cNvSpPr/>
          <p:nvPr/>
        </p:nvSpPr>
        <p:spPr>
          <a:xfrm>
            <a:off x="-132600" y="-30525"/>
            <a:ext cx="9327000" cy="52104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 name="Google Shape;121;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Section Break 6 1 1 1">
  <p:cSld name="SECTION_HEADER_4_1_1_1">
    <p:spTree>
      <p:nvGrpSpPr>
        <p:cNvPr id="1" name="Shape 1396"/>
        <p:cNvGrpSpPr/>
        <p:nvPr/>
      </p:nvGrpSpPr>
      <p:grpSpPr>
        <a:xfrm>
          <a:off x="0" y="0"/>
          <a:ext cx="0" cy="0"/>
          <a:chOff x="0" y="0"/>
          <a:chExt cx="0" cy="0"/>
        </a:xfrm>
      </p:grpSpPr>
      <p:pic>
        <p:nvPicPr>
          <p:cNvPr id="1397" name="Google Shape;1397;p215" descr="decorative. woman drilling, building, construction" title="shutterstock_758828518.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21950" y="-30550"/>
            <a:ext cx="9327000" cy="5210400"/>
          </a:xfrm>
          <a:prstGeom prst="rect">
            <a:avLst/>
          </a:prstGeom>
          <a:noFill/>
          <a:ln>
            <a:noFill/>
          </a:ln>
        </p:spPr>
      </p:pic>
      <p:sp>
        <p:nvSpPr>
          <p:cNvPr id="1398" name="Google Shape;1398;p215" descr="Decorative. blue filter over black and white image. "/>
          <p:cNvSpPr/>
          <p:nvPr/>
        </p:nvSpPr>
        <p:spPr>
          <a:xfrm>
            <a:off x="-132600" y="-30600"/>
            <a:ext cx="9327000" cy="52104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9" name="Google Shape;1399;p2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Section Break 6 1 1 1 1">
  <p:cSld name="SECTION_HEADER_4_1_1_1_1">
    <p:spTree>
      <p:nvGrpSpPr>
        <p:cNvPr id="1" name="Shape 1400"/>
        <p:cNvGrpSpPr/>
        <p:nvPr/>
      </p:nvGrpSpPr>
      <p:grpSpPr>
        <a:xfrm>
          <a:off x="0" y="0"/>
          <a:ext cx="0" cy="0"/>
          <a:chOff x="0" y="0"/>
          <a:chExt cx="0" cy="0"/>
        </a:xfrm>
      </p:grpSpPr>
      <p:pic>
        <p:nvPicPr>
          <p:cNvPr id="1401" name="Google Shape;1401;p216" descr="decorative. woman who is working on a construction project or design project at her work bench. " title="shutterstock_1824322379.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21950" y="-30550"/>
            <a:ext cx="9327000" cy="5210400"/>
          </a:xfrm>
          <a:prstGeom prst="rect">
            <a:avLst/>
          </a:prstGeom>
          <a:noFill/>
          <a:ln>
            <a:noFill/>
          </a:ln>
        </p:spPr>
      </p:pic>
      <p:sp>
        <p:nvSpPr>
          <p:cNvPr id="1402" name="Google Shape;1402;p216" descr="Decorative. blue filter over black and white image. "/>
          <p:cNvSpPr/>
          <p:nvPr/>
        </p:nvSpPr>
        <p:spPr>
          <a:xfrm>
            <a:off x="-132600" y="-30525"/>
            <a:ext cx="9327000" cy="52104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3" name="Google Shape;1403;p2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Section Break 6 1 1 1 1 1">
  <p:cSld name="SECTION_HEADER_4_1_1_1_1_1">
    <p:spTree>
      <p:nvGrpSpPr>
        <p:cNvPr id="1" name="Shape 1404"/>
        <p:cNvGrpSpPr/>
        <p:nvPr/>
      </p:nvGrpSpPr>
      <p:grpSpPr>
        <a:xfrm>
          <a:off x="0" y="0"/>
          <a:ext cx="0" cy="0"/>
          <a:chOff x="0" y="0"/>
          <a:chExt cx="0" cy="0"/>
        </a:xfrm>
      </p:grpSpPr>
      <p:pic>
        <p:nvPicPr>
          <p:cNvPr id="1405" name="Google Shape;1405;p217" descr="decorative. a bunch of codes, numbers" title="Info Tech.jpe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21950" y="-30550"/>
            <a:ext cx="9327000" cy="5210400"/>
          </a:xfrm>
          <a:prstGeom prst="rect">
            <a:avLst/>
          </a:prstGeom>
          <a:noFill/>
          <a:ln>
            <a:noFill/>
          </a:ln>
        </p:spPr>
      </p:pic>
      <p:sp>
        <p:nvSpPr>
          <p:cNvPr id="1406" name="Google Shape;1406;p217" descr="Decorative. blue filter over black and white image. "/>
          <p:cNvSpPr/>
          <p:nvPr/>
        </p:nvSpPr>
        <p:spPr>
          <a:xfrm>
            <a:off x="-132600" y="-30600"/>
            <a:ext cx="9327000" cy="52104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7" name="Google Shape;1407;p2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Section Break 6 1 1 1 1 1 1">
  <p:cSld name="SECTION_HEADER_4_1_1_1_1_1_1">
    <p:spTree>
      <p:nvGrpSpPr>
        <p:cNvPr id="1" name="Shape 1408"/>
        <p:cNvGrpSpPr/>
        <p:nvPr/>
      </p:nvGrpSpPr>
      <p:grpSpPr>
        <a:xfrm>
          <a:off x="0" y="0"/>
          <a:ext cx="0" cy="0"/>
          <a:chOff x="0" y="0"/>
          <a:chExt cx="0" cy="0"/>
        </a:xfrm>
      </p:grpSpPr>
      <p:pic>
        <p:nvPicPr>
          <p:cNvPr id="1409" name="Google Shape;1409;p218" descr="decorative. man who is inspection a manufacturing plant or chemistry lab" title="tech engineering.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21950" y="-30550"/>
            <a:ext cx="9327000" cy="5210400"/>
          </a:xfrm>
          <a:prstGeom prst="rect">
            <a:avLst/>
          </a:prstGeom>
          <a:noFill/>
          <a:ln>
            <a:noFill/>
          </a:ln>
        </p:spPr>
      </p:pic>
      <p:sp>
        <p:nvSpPr>
          <p:cNvPr id="1410" name="Google Shape;1410;p218" descr="Decorative. blue filter over black and white image. "/>
          <p:cNvSpPr/>
          <p:nvPr/>
        </p:nvSpPr>
        <p:spPr>
          <a:xfrm>
            <a:off x="-132600" y="-30225"/>
            <a:ext cx="9389400" cy="52104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1" name="Google Shape;1411;p2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Section Break 6 1 1 1 1 1 1 1">
  <p:cSld name="SECTION_HEADER_4_1_1_1_1_1_1_1">
    <p:spTree>
      <p:nvGrpSpPr>
        <p:cNvPr id="1" name="Shape 1412"/>
        <p:cNvGrpSpPr/>
        <p:nvPr/>
      </p:nvGrpSpPr>
      <p:grpSpPr>
        <a:xfrm>
          <a:off x="0" y="0"/>
          <a:ext cx="0" cy="0"/>
          <a:chOff x="0" y="0"/>
          <a:chExt cx="0" cy="0"/>
        </a:xfrm>
      </p:grpSpPr>
      <p:pic>
        <p:nvPicPr>
          <p:cNvPr id="1413" name="Google Shape;1413;p219" descr="decorative. an image of a hand working on a computer" title="shutterstock_1187255977.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21950" y="-30550"/>
            <a:ext cx="9327000" cy="5210400"/>
          </a:xfrm>
          <a:prstGeom prst="rect">
            <a:avLst/>
          </a:prstGeom>
          <a:noFill/>
          <a:ln>
            <a:noFill/>
          </a:ln>
        </p:spPr>
      </p:pic>
      <p:sp>
        <p:nvSpPr>
          <p:cNvPr id="1414" name="Google Shape;1414;p219" descr="Decorative. blue filter over black and white image. "/>
          <p:cNvSpPr/>
          <p:nvPr/>
        </p:nvSpPr>
        <p:spPr>
          <a:xfrm>
            <a:off x="-132600" y="-30225"/>
            <a:ext cx="9389400" cy="52104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5" name="Google Shape;1415;p2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Section Break 6 1 1 1 1 1 1 1 1">
  <p:cSld name="SECTION_HEADER_4_1_1_1_1_1_1_1_1">
    <p:spTree>
      <p:nvGrpSpPr>
        <p:cNvPr id="1" name="Shape 1416"/>
        <p:cNvGrpSpPr/>
        <p:nvPr/>
      </p:nvGrpSpPr>
      <p:grpSpPr>
        <a:xfrm>
          <a:off x="0" y="0"/>
          <a:ext cx="0" cy="0"/>
          <a:chOff x="0" y="0"/>
          <a:chExt cx="0" cy="0"/>
        </a:xfrm>
      </p:grpSpPr>
      <p:pic>
        <p:nvPicPr>
          <p:cNvPr id="1417" name="Google Shape;1417;p220" descr="decorative. image of a truck with parked trucks across the way and an airplane in the air. " title="trucks fleet.jpe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21950" y="-30550"/>
            <a:ext cx="9327000" cy="5210400"/>
          </a:xfrm>
          <a:prstGeom prst="rect">
            <a:avLst/>
          </a:prstGeom>
          <a:noFill/>
          <a:ln>
            <a:noFill/>
          </a:ln>
        </p:spPr>
      </p:pic>
      <p:sp>
        <p:nvSpPr>
          <p:cNvPr id="1418" name="Google Shape;1418;p220" descr="Decorative. blue filter over black and white image. "/>
          <p:cNvSpPr/>
          <p:nvPr/>
        </p:nvSpPr>
        <p:spPr>
          <a:xfrm>
            <a:off x="-132600" y="-30225"/>
            <a:ext cx="9389400" cy="52104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9" name="Google Shape;1419;p2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Section Break 5">
  <p:cSld name="SECTION_HEADER_3">
    <p:spTree>
      <p:nvGrpSpPr>
        <p:cNvPr id="1" name="Shape 1420"/>
        <p:cNvGrpSpPr/>
        <p:nvPr/>
      </p:nvGrpSpPr>
      <p:grpSpPr>
        <a:xfrm>
          <a:off x="0" y="0"/>
          <a:ext cx="0" cy="0"/>
          <a:chOff x="0" y="0"/>
          <a:chExt cx="0" cy="0"/>
        </a:xfrm>
      </p:grpSpPr>
      <p:pic>
        <p:nvPicPr>
          <p:cNvPr id="1421" name="Google Shape;1421;p221" descr="decorative. image of a man who is an interior designer or an architect at work. " title="shutterstock_2014989953.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21950" y="-30550"/>
            <a:ext cx="9327000" cy="5210400"/>
          </a:xfrm>
          <a:prstGeom prst="rect">
            <a:avLst/>
          </a:prstGeom>
          <a:noFill/>
          <a:ln>
            <a:noFill/>
          </a:ln>
        </p:spPr>
      </p:pic>
      <p:sp>
        <p:nvSpPr>
          <p:cNvPr id="1422" name="Google Shape;1422;p221" descr="Decorative. blue filter over black and white image. "/>
          <p:cNvSpPr/>
          <p:nvPr/>
        </p:nvSpPr>
        <p:spPr>
          <a:xfrm>
            <a:off x="-132600" y="-30525"/>
            <a:ext cx="9337800" cy="52104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3" name="Google Shape;1423;p2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Section Break 1">
  <p:cSld name="SECTION_HEADER_2">
    <p:spTree>
      <p:nvGrpSpPr>
        <p:cNvPr id="1" name="Shape 1424"/>
        <p:cNvGrpSpPr/>
        <p:nvPr/>
      </p:nvGrpSpPr>
      <p:grpSpPr>
        <a:xfrm>
          <a:off x="0" y="0"/>
          <a:ext cx="0" cy="0"/>
          <a:chOff x="0" y="0"/>
          <a:chExt cx="0" cy="0"/>
        </a:xfrm>
      </p:grpSpPr>
      <p:pic>
        <p:nvPicPr>
          <p:cNvPr id="1425" name="Google Shape;1425;p222" descr="decorative. image of business man and woman shaking hands. " title="shutterstock_1007935567.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21950" y="-30550"/>
            <a:ext cx="9327000" cy="5210400"/>
          </a:xfrm>
          <a:prstGeom prst="rect">
            <a:avLst/>
          </a:prstGeom>
          <a:noFill/>
          <a:ln>
            <a:noFill/>
          </a:ln>
        </p:spPr>
      </p:pic>
      <p:sp>
        <p:nvSpPr>
          <p:cNvPr id="1426" name="Google Shape;1426;p222" descr="Decorative. blue filter over black and white image. "/>
          <p:cNvSpPr/>
          <p:nvPr/>
        </p:nvSpPr>
        <p:spPr>
          <a:xfrm>
            <a:off x="-121950" y="-30450"/>
            <a:ext cx="9327000" cy="52104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7" name="Google Shape;1427;p2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Section Break 2">
  <p:cSld name="SECTION_HEADER_1">
    <p:spTree>
      <p:nvGrpSpPr>
        <p:cNvPr id="1" name="Shape 1428"/>
        <p:cNvGrpSpPr/>
        <p:nvPr/>
      </p:nvGrpSpPr>
      <p:grpSpPr>
        <a:xfrm>
          <a:off x="0" y="0"/>
          <a:ext cx="0" cy="0"/>
          <a:chOff x="0" y="0"/>
          <a:chExt cx="0" cy="0"/>
        </a:xfrm>
      </p:grpSpPr>
      <p:pic>
        <p:nvPicPr>
          <p:cNvPr id="1429" name="Google Shape;1429;p223" descr="image of a building. decorative. "/>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9537" y="-22800"/>
            <a:ext cx="9363079" cy="5189102"/>
          </a:xfrm>
          <a:prstGeom prst="rect">
            <a:avLst/>
          </a:prstGeom>
          <a:noFill/>
          <a:ln>
            <a:noFill/>
          </a:ln>
        </p:spPr>
      </p:pic>
      <p:sp>
        <p:nvSpPr>
          <p:cNvPr id="1430" name="Google Shape;1430;p223" descr="Decorative. blue filter over black and white image. "/>
          <p:cNvSpPr/>
          <p:nvPr/>
        </p:nvSpPr>
        <p:spPr>
          <a:xfrm>
            <a:off x="-132600" y="-9300"/>
            <a:ext cx="9386100" cy="51891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1" name="Google Shape;1431;p2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Section Break 3">
  <p:cSld name="SECTION_HEADER_1_1">
    <p:spTree>
      <p:nvGrpSpPr>
        <p:cNvPr id="1" name="Shape 1432"/>
        <p:cNvGrpSpPr/>
        <p:nvPr/>
      </p:nvGrpSpPr>
      <p:grpSpPr>
        <a:xfrm>
          <a:off x="0" y="0"/>
          <a:ext cx="0" cy="0"/>
          <a:chOff x="0" y="0"/>
          <a:chExt cx="0" cy="0"/>
        </a:xfrm>
      </p:grpSpPr>
      <p:pic>
        <p:nvPicPr>
          <p:cNvPr id="1433" name="Google Shape;1433;p224" descr="decorative. business people sitting at table. "/>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9525" y="-22800"/>
            <a:ext cx="9253524" cy="5189099"/>
          </a:xfrm>
          <a:prstGeom prst="rect">
            <a:avLst/>
          </a:prstGeom>
          <a:noFill/>
          <a:ln>
            <a:noFill/>
          </a:ln>
        </p:spPr>
      </p:pic>
      <p:sp>
        <p:nvSpPr>
          <p:cNvPr id="1434" name="Google Shape;1434;p224" descr="Decorative. blue filter over black and white image. "/>
          <p:cNvSpPr/>
          <p:nvPr/>
        </p:nvSpPr>
        <p:spPr>
          <a:xfrm>
            <a:off x="-132600" y="-9225"/>
            <a:ext cx="9324600" cy="51891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5" name="Google Shape;1435;p2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Break 6 1 1 1 1 1">
  <p:cSld name="SECTION_HEADER_4_1_1_1_1_1">
    <p:spTree>
      <p:nvGrpSpPr>
        <p:cNvPr id="1" name="Shape 122"/>
        <p:cNvGrpSpPr/>
        <p:nvPr/>
      </p:nvGrpSpPr>
      <p:grpSpPr>
        <a:xfrm>
          <a:off x="0" y="0"/>
          <a:ext cx="0" cy="0"/>
          <a:chOff x="0" y="0"/>
          <a:chExt cx="0" cy="0"/>
        </a:xfrm>
      </p:grpSpPr>
      <p:pic>
        <p:nvPicPr>
          <p:cNvPr id="123" name="Google Shape;123;p24" descr="decorative. a bunch of codes, numbers" title="Info Tech.jpe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21950" y="-30550"/>
            <a:ext cx="9327000" cy="5210400"/>
          </a:xfrm>
          <a:prstGeom prst="rect">
            <a:avLst/>
          </a:prstGeom>
          <a:noFill/>
          <a:ln>
            <a:noFill/>
          </a:ln>
        </p:spPr>
      </p:pic>
      <p:sp>
        <p:nvSpPr>
          <p:cNvPr id="124" name="Google Shape;124;p24" descr="Decorative. blue filter over black and white image. "/>
          <p:cNvSpPr/>
          <p:nvPr/>
        </p:nvSpPr>
        <p:spPr>
          <a:xfrm>
            <a:off x="-132600" y="-30600"/>
            <a:ext cx="9327000" cy="52104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Section Break 3 1">
  <p:cSld name="SECTION_HEADER_1_1_2">
    <p:spTree>
      <p:nvGrpSpPr>
        <p:cNvPr id="1" name="Shape 1436"/>
        <p:cNvGrpSpPr/>
        <p:nvPr/>
      </p:nvGrpSpPr>
      <p:grpSpPr>
        <a:xfrm>
          <a:off x="0" y="0"/>
          <a:ext cx="0" cy="0"/>
          <a:chOff x="0" y="0"/>
          <a:chExt cx="0" cy="0"/>
        </a:xfrm>
      </p:grpSpPr>
      <p:pic>
        <p:nvPicPr>
          <p:cNvPr id="1437" name="Google Shape;1437;p225" descr="decorative. business women shaking hands. " title="shutterstock_58300276.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9525" y="-22800"/>
            <a:ext cx="9253524" cy="5189099"/>
          </a:xfrm>
          <a:prstGeom prst="rect">
            <a:avLst/>
          </a:prstGeom>
          <a:noFill/>
          <a:ln>
            <a:noFill/>
          </a:ln>
        </p:spPr>
      </p:pic>
      <p:sp>
        <p:nvSpPr>
          <p:cNvPr id="1438" name="Google Shape;1438;p225" descr="Decorative. blue filter over black and white image. "/>
          <p:cNvSpPr/>
          <p:nvPr/>
        </p:nvSpPr>
        <p:spPr>
          <a:xfrm>
            <a:off x="-132600" y="-22800"/>
            <a:ext cx="9324600" cy="52029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9" name="Google Shape;1439;p2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Section Break 3 1 1">
  <p:cSld name="SECTION_HEADER_1_1_2_1">
    <p:spTree>
      <p:nvGrpSpPr>
        <p:cNvPr id="1" name="Shape 1440"/>
        <p:cNvGrpSpPr/>
        <p:nvPr/>
      </p:nvGrpSpPr>
      <p:grpSpPr>
        <a:xfrm>
          <a:off x="0" y="0"/>
          <a:ext cx="0" cy="0"/>
          <a:chOff x="0" y="0"/>
          <a:chExt cx="0" cy="0"/>
        </a:xfrm>
      </p:grpSpPr>
      <p:pic>
        <p:nvPicPr>
          <p:cNvPr id="1441" name="Google Shape;1441;p226" descr="decorative. man in whell chair working at his desk. " title="shutterstock_1365246356.jpe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9525" y="-22800"/>
            <a:ext cx="9253525" cy="5189098"/>
          </a:xfrm>
          <a:prstGeom prst="rect">
            <a:avLst/>
          </a:prstGeom>
          <a:noFill/>
          <a:ln>
            <a:noFill/>
          </a:ln>
        </p:spPr>
      </p:pic>
      <p:sp>
        <p:nvSpPr>
          <p:cNvPr id="1442" name="Google Shape;1442;p226" descr="Decorative. blue filter over black and white image. "/>
          <p:cNvSpPr/>
          <p:nvPr/>
        </p:nvSpPr>
        <p:spPr>
          <a:xfrm>
            <a:off x="-132600" y="-22800"/>
            <a:ext cx="9324600" cy="52029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3" name="Google Shape;1443;p2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Section Break 3 1 1 1">
  <p:cSld name="SECTION_HEADER_1_1_2_1_1">
    <p:spTree>
      <p:nvGrpSpPr>
        <p:cNvPr id="1" name="Shape 1444"/>
        <p:cNvGrpSpPr/>
        <p:nvPr/>
      </p:nvGrpSpPr>
      <p:grpSpPr>
        <a:xfrm>
          <a:off x="0" y="0"/>
          <a:ext cx="0" cy="0"/>
          <a:chOff x="0" y="0"/>
          <a:chExt cx="0" cy="0"/>
        </a:xfrm>
      </p:grpSpPr>
      <p:pic>
        <p:nvPicPr>
          <p:cNvPr id="1445" name="Google Shape;1445;p227" descr="decorative. image of hard hat and construction blue prints, scale, rule" title="contruction_shutterstock_638290864.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9525" y="-22800"/>
            <a:ext cx="9253524" cy="5189099"/>
          </a:xfrm>
          <a:prstGeom prst="rect">
            <a:avLst/>
          </a:prstGeom>
          <a:noFill/>
          <a:ln>
            <a:noFill/>
          </a:ln>
        </p:spPr>
      </p:pic>
      <p:sp>
        <p:nvSpPr>
          <p:cNvPr id="1446" name="Google Shape;1446;p227" descr="Decorative. blue filter over black and white image. "/>
          <p:cNvSpPr/>
          <p:nvPr/>
        </p:nvSpPr>
        <p:spPr>
          <a:xfrm>
            <a:off x="-132600" y="-22800"/>
            <a:ext cx="9324600" cy="52026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7" name="Google Shape;1447;p2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Section Break 3 1 1 1 1">
  <p:cSld name="SECTION_HEADER_1_1_2_1_1_1">
    <p:spTree>
      <p:nvGrpSpPr>
        <p:cNvPr id="1" name="Shape 1448"/>
        <p:cNvGrpSpPr/>
        <p:nvPr/>
      </p:nvGrpSpPr>
      <p:grpSpPr>
        <a:xfrm>
          <a:off x="0" y="0"/>
          <a:ext cx="0" cy="0"/>
          <a:chOff x="0" y="0"/>
          <a:chExt cx="0" cy="0"/>
        </a:xfrm>
      </p:grpSpPr>
      <p:pic>
        <p:nvPicPr>
          <p:cNvPr id="1449" name="Google Shape;1449;p228" descr="decorative. image of hard hat and construction blue prints" title="shutterstock_619632089.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9525" y="-22800"/>
            <a:ext cx="9253525" cy="5189098"/>
          </a:xfrm>
          <a:prstGeom prst="rect">
            <a:avLst/>
          </a:prstGeom>
          <a:noFill/>
          <a:ln>
            <a:noFill/>
          </a:ln>
        </p:spPr>
      </p:pic>
      <p:sp>
        <p:nvSpPr>
          <p:cNvPr id="1450" name="Google Shape;1450;p228" descr="Decorative. blue filter over black and white image. "/>
          <p:cNvSpPr/>
          <p:nvPr/>
        </p:nvSpPr>
        <p:spPr>
          <a:xfrm>
            <a:off x="-145050" y="-22800"/>
            <a:ext cx="9324600" cy="52596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1" name="Google Shape;1451;p2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Section Break 4">
  <p:cSld name="SECTION_HEADER_1_1_1">
    <p:bg>
      <p:bgPr>
        <a:solidFill>
          <a:schemeClr val="accent1"/>
        </a:solidFill>
        <a:effectLst/>
      </p:bgPr>
    </p:bg>
    <p:spTree>
      <p:nvGrpSpPr>
        <p:cNvPr id="1" name="Shape 1452"/>
        <p:cNvGrpSpPr/>
        <p:nvPr/>
      </p:nvGrpSpPr>
      <p:grpSpPr>
        <a:xfrm>
          <a:off x="0" y="0"/>
          <a:ext cx="0" cy="0"/>
          <a:chOff x="0" y="0"/>
          <a:chExt cx="0" cy="0"/>
        </a:xfrm>
      </p:grpSpPr>
      <p:sp>
        <p:nvSpPr>
          <p:cNvPr id="1453" name="Google Shape;1453;p2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Info Slide 1">
  <p:cSld name="SECTION_HEADER_1_1_1_2">
    <p:bg>
      <p:bgPr>
        <a:solidFill>
          <a:schemeClr val="accent1"/>
        </a:solidFill>
        <a:effectLst/>
      </p:bgPr>
    </p:bg>
    <p:spTree>
      <p:nvGrpSpPr>
        <p:cNvPr id="1" name="Shape 1454"/>
        <p:cNvGrpSpPr/>
        <p:nvPr/>
      </p:nvGrpSpPr>
      <p:grpSpPr>
        <a:xfrm>
          <a:off x="0" y="0"/>
          <a:ext cx="0" cy="0"/>
          <a:chOff x="0" y="0"/>
          <a:chExt cx="0" cy="0"/>
        </a:xfrm>
      </p:grpSpPr>
      <p:sp>
        <p:nvSpPr>
          <p:cNvPr id="1455" name="Google Shape;1455;p2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1456" name="Google Shape;1456;p230"/>
          <p:cNvGrpSpPr/>
          <p:nvPr/>
        </p:nvGrpSpPr>
        <p:grpSpPr>
          <a:xfrm>
            <a:off x="779363" y="944775"/>
            <a:ext cx="7782071" cy="3711300"/>
            <a:chOff x="779363" y="716175"/>
            <a:chExt cx="7782071" cy="3711300"/>
          </a:xfrm>
        </p:grpSpPr>
        <p:sp>
          <p:nvSpPr>
            <p:cNvPr id="1457" name="Google Shape;1457;p230"/>
            <p:cNvSpPr/>
            <p:nvPr/>
          </p:nvSpPr>
          <p:spPr>
            <a:xfrm>
              <a:off x="851234" y="716175"/>
              <a:ext cx="2415000" cy="3711300"/>
            </a:xfrm>
            <a:prstGeom prst="rect">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458" name="Google Shape;1458;p230"/>
            <p:cNvSpPr/>
            <p:nvPr/>
          </p:nvSpPr>
          <p:spPr>
            <a:xfrm>
              <a:off x="779363" y="769000"/>
              <a:ext cx="2436000" cy="2267400"/>
            </a:xfrm>
            <a:prstGeom prst="rect">
              <a:avLst/>
            </a:prstGeom>
            <a:solidFill>
              <a:schemeClr val="lt1"/>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459" name="Google Shape;1459;p230"/>
            <p:cNvSpPr/>
            <p:nvPr/>
          </p:nvSpPr>
          <p:spPr>
            <a:xfrm>
              <a:off x="916975" y="1420768"/>
              <a:ext cx="2158800" cy="5535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accent1"/>
                  </a:solidFill>
                  <a:latin typeface="Arial"/>
                  <a:ea typeface="Arial"/>
                  <a:cs typeface="Arial"/>
                  <a:sym typeface="Arial"/>
                </a:rPr>
                <a:t>Small header</a:t>
              </a:r>
              <a:endParaRPr sz="1200" b="0" i="0" u="none" strike="noStrike" cap="none">
                <a:solidFill>
                  <a:schemeClr val="accent1"/>
                </a:solidFill>
                <a:latin typeface="Arial"/>
                <a:ea typeface="Arial"/>
                <a:cs typeface="Arial"/>
                <a:sym typeface="Arial"/>
              </a:endParaRPr>
            </a:p>
          </p:txBody>
        </p:sp>
        <p:sp>
          <p:nvSpPr>
            <p:cNvPr id="1460" name="Google Shape;1460;p230"/>
            <p:cNvSpPr/>
            <p:nvPr/>
          </p:nvSpPr>
          <p:spPr>
            <a:xfrm>
              <a:off x="916975" y="1986639"/>
              <a:ext cx="2158800" cy="7554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800"/>
                <a:buFont typeface="Arial"/>
                <a:buNone/>
              </a:pPr>
              <a:r>
                <a:rPr lang="en" sz="800" b="0" i="0" u="none" strike="noStrike" cap="none">
                  <a:solidFill>
                    <a:schemeClr val="accent1"/>
                  </a:solidFill>
                  <a:latin typeface="Arial"/>
                  <a:ea typeface="Arial"/>
                  <a:cs typeface="Arial"/>
                  <a:sym typeface="Arial"/>
                </a:rPr>
                <a:t>Add text here on the master. </a:t>
              </a:r>
              <a:endParaRPr sz="800" b="0" i="0" u="none" strike="noStrike" cap="none">
                <a:solidFill>
                  <a:schemeClr val="accent1"/>
                </a:solidFill>
                <a:latin typeface="Arial"/>
                <a:ea typeface="Arial"/>
                <a:cs typeface="Arial"/>
                <a:sym typeface="Arial"/>
              </a:endParaRPr>
            </a:p>
          </p:txBody>
        </p:sp>
        <p:sp>
          <p:nvSpPr>
            <p:cNvPr id="1461" name="Google Shape;1461;p230"/>
            <p:cNvSpPr/>
            <p:nvPr/>
          </p:nvSpPr>
          <p:spPr>
            <a:xfrm>
              <a:off x="916889" y="886306"/>
              <a:ext cx="2158800" cy="6144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1076BC"/>
                  </a:solidFill>
                  <a:latin typeface="Arial"/>
                  <a:ea typeface="Arial"/>
                  <a:cs typeface="Arial"/>
                  <a:sym typeface="Arial"/>
                </a:rPr>
                <a:t>[header]</a:t>
              </a:r>
              <a:endParaRPr sz="2200" b="0" i="0" u="none" strike="noStrike" cap="none">
                <a:solidFill>
                  <a:srgbClr val="1076BC"/>
                </a:solidFill>
                <a:latin typeface="Arial"/>
                <a:ea typeface="Arial"/>
                <a:cs typeface="Arial"/>
                <a:sym typeface="Arial"/>
              </a:endParaRPr>
            </a:p>
          </p:txBody>
        </p:sp>
        <p:sp>
          <p:nvSpPr>
            <p:cNvPr id="1462" name="Google Shape;1462;p230"/>
            <p:cNvSpPr/>
            <p:nvPr/>
          </p:nvSpPr>
          <p:spPr>
            <a:xfrm rot="5400000">
              <a:off x="1809625" y="2954865"/>
              <a:ext cx="354300" cy="330900"/>
            </a:xfrm>
            <a:prstGeom prst="rightArrow">
              <a:avLst>
                <a:gd name="adj1" fmla="val 34239"/>
                <a:gd name="adj2" fmla="val 57035"/>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463" name="Google Shape;1463;p230"/>
            <p:cNvSpPr/>
            <p:nvPr/>
          </p:nvSpPr>
          <p:spPr>
            <a:xfrm>
              <a:off x="779462" y="3346075"/>
              <a:ext cx="2415000" cy="988200"/>
            </a:xfrm>
            <a:prstGeom prst="rect">
              <a:avLst/>
            </a:prstGeom>
            <a:noFill/>
            <a:ln>
              <a:noFill/>
            </a:ln>
          </p:spPr>
          <p:txBody>
            <a:bodyPr spcFirstLastPara="1" wrap="square" lIns="91425" tIns="91425" rIns="91425" bIns="91425" anchor="t" anchorCtr="0">
              <a:noAutofit/>
            </a:bodyPr>
            <a:lstStyle/>
            <a:p>
              <a:pPr marL="457200" marR="0" lvl="0" indent="-279400" algn="l" rtl="0">
                <a:lnSpc>
                  <a:spcPct val="115000"/>
                </a:lnSpc>
                <a:spcBef>
                  <a:spcPts val="0"/>
                </a:spcBef>
                <a:spcAft>
                  <a:spcPts val="0"/>
                </a:spcAft>
                <a:buClr>
                  <a:srgbClr val="FFFFFF"/>
                </a:buClr>
                <a:buSzPts val="800"/>
                <a:buFont typeface="Roboto"/>
                <a:buChar char="●"/>
              </a:pPr>
              <a:r>
                <a:rPr lang="en" sz="800" b="0" i="0" u="none" strike="noStrike" cap="none">
                  <a:solidFill>
                    <a:srgbClr val="FFFFFF"/>
                  </a:solidFill>
                  <a:latin typeface="Roboto"/>
                  <a:ea typeface="Roboto"/>
                  <a:cs typeface="Roboto"/>
                  <a:sym typeface="Roboto"/>
                </a:rPr>
                <a:t>x</a:t>
              </a:r>
              <a:endParaRPr sz="800" b="0" i="0" u="none" strike="noStrike" cap="none">
                <a:solidFill>
                  <a:srgbClr val="FFFFFF"/>
                </a:solidFill>
                <a:latin typeface="Roboto"/>
                <a:ea typeface="Roboto"/>
                <a:cs typeface="Roboto"/>
                <a:sym typeface="Roboto"/>
              </a:endParaRPr>
            </a:p>
            <a:p>
              <a:pPr marL="457200" marR="0" lvl="0" indent="-279400" algn="l" rtl="0">
                <a:lnSpc>
                  <a:spcPct val="115000"/>
                </a:lnSpc>
                <a:spcBef>
                  <a:spcPts val="0"/>
                </a:spcBef>
                <a:spcAft>
                  <a:spcPts val="0"/>
                </a:spcAft>
                <a:buClr>
                  <a:srgbClr val="FFFFFF"/>
                </a:buClr>
                <a:buSzPts val="800"/>
                <a:buFont typeface="Roboto"/>
                <a:buChar char="●"/>
              </a:pPr>
              <a:r>
                <a:rPr lang="en" sz="800" b="0" i="0" u="none" strike="noStrike" cap="none">
                  <a:solidFill>
                    <a:srgbClr val="FFFFFF"/>
                  </a:solidFill>
                  <a:latin typeface="Roboto"/>
                  <a:ea typeface="Roboto"/>
                  <a:cs typeface="Roboto"/>
                  <a:sym typeface="Roboto"/>
                </a:rPr>
                <a:t>x</a:t>
              </a:r>
              <a:endParaRPr sz="800" b="0" i="0" u="none" strike="noStrike" cap="none">
                <a:solidFill>
                  <a:srgbClr val="FFFFFF"/>
                </a:solidFill>
                <a:latin typeface="Roboto"/>
                <a:ea typeface="Roboto"/>
                <a:cs typeface="Roboto"/>
                <a:sym typeface="Roboto"/>
              </a:endParaRPr>
            </a:p>
            <a:p>
              <a:pPr marL="457200" marR="0" lvl="0" indent="-279400" algn="l" rtl="0">
                <a:lnSpc>
                  <a:spcPct val="115000"/>
                </a:lnSpc>
                <a:spcBef>
                  <a:spcPts val="0"/>
                </a:spcBef>
                <a:spcAft>
                  <a:spcPts val="0"/>
                </a:spcAft>
                <a:buClr>
                  <a:srgbClr val="FFFFFF"/>
                </a:buClr>
                <a:buSzPts val="800"/>
                <a:buFont typeface="Roboto"/>
                <a:buChar char="●"/>
              </a:pPr>
              <a:r>
                <a:rPr lang="en" sz="800" b="0" i="0" u="none" strike="noStrike" cap="none">
                  <a:solidFill>
                    <a:srgbClr val="FFFFFF"/>
                  </a:solidFill>
                  <a:latin typeface="Roboto"/>
                  <a:ea typeface="Roboto"/>
                  <a:cs typeface="Roboto"/>
                  <a:sym typeface="Roboto"/>
                </a:rPr>
                <a:t>x</a:t>
              </a:r>
              <a:endParaRPr sz="800" b="0" i="0" u="none" strike="noStrike" cap="none">
                <a:solidFill>
                  <a:srgbClr val="FFFFFF"/>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800"/>
                <a:buFont typeface="Arial"/>
                <a:buNone/>
              </a:pPr>
              <a:endParaRPr sz="800" b="0" i="0" u="none" strike="noStrike" cap="none">
                <a:solidFill>
                  <a:srgbClr val="FFFFFF"/>
                </a:solidFill>
                <a:latin typeface="Roboto"/>
                <a:ea typeface="Roboto"/>
                <a:cs typeface="Roboto"/>
                <a:sym typeface="Roboto"/>
              </a:endParaRPr>
            </a:p>
          </p:txBody>
        </p:sp>
        <p:sp>
          <p:nvSpPr>
            <p:cNvPr id="1464" name="Google Shape;1464;p230"/>
            <p:cNvSpPr/>
            <p:nvPr/>
          </p:nvSpPr>
          <p:spPr>
            <a:xfrm>
              <a:off x="3498834" y="716175"/>
              <a:ext cx="2415000" cy="3711300"/>
            </a:xfrm>
            <a:prstGeom prst="rect">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465" name="Google Shape;1465;p230"/>
            <p:cNvSpPr/>
            <p:nvPr/>
          </p:nvSpPr>
          <p:spPr>
            <a:xfrm>
              <a:off x="3426963" y="769000"/>
              <a:ext cx="2436000" cy="2267400"/>
            </a:xfrm>
            <a:prstGeom prst="rect">
              <a:avLst/>
            </a:prstGeom>
            <a:solidFill>
              <a:schemeClr val="lt1"/>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466" name="Google Shape;1466;p230"/>
            <p:cNvSpPr/>
            <p:nvPr/>
          </p:nvSpPr>
          <p:spPr>
            <a:xfrm>
              <a:off x="3564575" y="1420768"/>
              <a:ext cx="2158800" cy="5535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200" b="0" i="0" u="none" strike="noStrike" cap="none">
                  <a:solidFill>
                    <a:schemeClr val="accent1"/>
                  </a:solidFill>
                  <a:latin typeface="Arial"/>
                  <a:ea typeface="Arial"/>
                  <a:cs typeface="Arial"/>
                  <a:sym typeface="Arial"/>
                </a:rPr>
                <a:t>Small header</a:t>
              </a:r>
              <a:endParaRPr sz="1200" b="0" i="0" u="none" strike="noStrike" cap="none">
                <a:solidFill>
                  <a:schemeClr val="accent1"/>
                </a:solidFill>
                <a:latin typeface="Arial"/>
                <a:ea typeface="Arial"/>
                <a:cs typeface="Arial"/>
                <a:sym typeface="Arial"/>
              </a:endParaRPr>
            </a:p>
          </p:txBody>
        </p:sp>
        <p:sp>
          <p:nvSpPr>
            <p:cNvPr id="1467" name="Google Shape;1467;p230"/>
            <p:cNvSpPr/>
            <p:nvPr/>
          </p:nvSpPr>
          <p:spPr>
            <a:xfrm>
              <a:off x="3564575" y="1986639"/>
              <a:ext cx="2158800" cy="755400"/>
            </a:xfrm>
            <a:prstGeom prst="rect">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800" b="0" i="0" u="none" strike="noStrike" cap="none">
                  <a:solidFill>
                    <a:schemeClr val="accent1"/>
                  </a:solidFill>
                  <a:latin typeface="Arial"/>
                  <a:ea typeface="Arial"/>
                  <a:cs typeface="Arial"/>
                  <a:sym typeface="Arial"/>
                </a:rPr>
                <a:t>Add text here on the master.</a:t>
              </a:r>
              <a:endParaRPr sz="800" b="0" i="0" u="none" strike="noStrike" cap="none">
                <a:solidFill>
                  <a:schemeClr val="accent1"/>
                </a:solidFill>
                <a:latin typeface="Arial"/>
                <a:ea typeface="Arial"/>
                <a:cs typeface="Arial"/>
                <a:sym typeface="Arial"/>
              </a:endParaRPr>
            </a:p>
          </p:txBody>
        </p:sp>
        <p:sp>
          <p:nvSpPr>
            <p:cNvPr id="1468" name="Google Shape;1468;p230"/>
            <p:cNvSpPr/>
            <p:nvPr/>
          </p:nvSpPr>
          <p:spPr>
            <a:xfrm>
              <a:off x="3564489" y="886306"/>
              <a:ext cx="2158800" cy="6144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2200" b="1" i="0" u="none" strike="noStrike" cap="none">
                  <a:solidFill>
                    <a:srgbClr val="1076BC"/>
                  </a:solidFill>
                  <a:latin typeface="Arial"/>
                  <a:ea typeface="Arial"/>
                  <a:cs typeface="Arial"/>
                  <a:sym typeface="Arial"/>
                </a:rPr>
                <a:t>[header]</a:t>
              </a:r>
              <a:endParaRPr sz="2200" b="0" i="0" u="none" strike="noStrike" cap="none">
                <a:solidFill>
                  <a:srgbClr val="1076BC"/>
                </a:solidFill>
                <a:latin typeface="Arial"/>
                <a:ea typeface="Arial"/>
                <a:cs typeface="Arial"/>
                <a:sym typeface="Arial"/>
              </a:endParaRPr>
            </a:p>
          </p:txBody>
        </p:sp>
        <p:sp>
          <p:nvSpPr>
            <p:cNvPr id="1469" name="Google Shape;1469;p230"/>
            <p:cNvSpPr/>
            <p:nvPr/>
          </p:nvSpPr>
          <p:spPr>
            <a:xfrm rot="5400000">
              <a:off x="4457225" y="2954865"/>
              <a:ext cx="354300" cy="330900"/>
            </a:xfrm>
            <a:prstGeom prst="rightArrow">
              <a:avLst>
                <a:gd name="adj1" fmla="val 34239"/>
                <a:gd name="adj2" fmla="val 57035"/>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470" name="Google Shape;1470;p230"/>
            <p:cNvSpPr/>
            <p:nvPr/>
          </p:nvSpPr>
          <p:spPr>
            <a:xfrm>
              <a:off x="3427062" y="3346075"/>
              <a:ext cx="2415000" cy="988200"/>
            </a:xfrm>
            <a:prstGeom prst="rect">
              <a:avLst/>
            </a:prstGeom>
            <a:noFill/>
            <a:ln>
              <a:noFill/>
            </a:ln>
          </p:spPr>
          <p:txBody>
            <a:bodyPr spcFirstLastPara="1" wrap="square" lIns="91425" tIns="91425" rIns="91425" bIns="91425" anchor="t" anchorCtr="0">
              <a:noAutofit/>
            </a:bodyPr>
            <a:lstStyle/>
            <a:p>
              <a:pPr marL="457200" marR="0" lvl="0" indent="-279400" algn="l" rtl="0">
                <a:lnSpc>
                  <a:spcPct val="115000"/>
                </a:lnSpc>
                <a:spcBef>
                  <a:spcPts val="0"/>
                </a:spcBef>
                <a:spcAft>
                  <a:spcPts val="0"/>
                </a:spcAft>
                <a:buClr>
                  <a:srgbClr val="FFFFFF"/>
                </a:buClr>
                <a:buSzPts val="800"/>
                <a:buFont typeface="Roboto"/>
                <a:buChar char="●"/>
              </a:pPr>
              <a:r>
                <a:rPr lang="en" sz="800" b="0" i="0" u="none" strike="noStrike" cap="none">
                  <a:solidFill>
                    <a:srgbClr val="FFFFFF"/>
                  </a:solidFill>
                  <a:latin typeface="Roboto"/>
                  <a:ea typeface="Roboto"/>
                  <a:cs typeface="Roboto"/>
                  <a:sym typeface="Roboto"/>
                </a:rPr>
                <a:t>x</a:t>
              </a:r>
              <a:endParaRPr sz="800" b="0" i="0" u="none" strike="noStrike" cap="none">
                <a:solidFill>
                  <a:srgbClr val="FFFFFF"/>
                </a:solidFill>
                <a:latin typeface="Roboto"/>
                <a:ea typeface="Roboto"/>
                <a:cs typeface="Roboto"/>
                <a:sym typeface="Roboto"/>
              </a:endParaRPr>
            </a:p>
            <a:p>
              <a:pPr marL="457200" marR="0" lvl="0" indent="-279400" algn="l" rtl="0">
                <a:lnSpc>
                  <a:spcPct val="115000"/>
                </a:lnSpc>
                <a:spcBef>
                  <a:spcPts val="0"/>
                </a:spcBef>
                <a:spcAft>
                  <a:spcPts val="0"/>
                </a:spcAft>
                <a:buClr>
                  <a:srgbClr val="FFFFFF"/>
                </a:buClr>
                <a:buSzPts val="800"/>
                <a:buFont typeface="Roboto"/>
                <a:buChar char="●"/>
              </a:pPr>
              <a:r>
                <a:rPr lang="en" sz="800" b="0" i="0" u="none" strike="noStrike" cap="none">
                  <a:solidFill>
                    <a:srgbClr val="FFFFFF"/>
                  </a:solidFill>
                  <a:latin typeface="Roboto"/>
                  <a:ea typeface="Roboto"/>
                  <a:cs typeface="Roboto"/>
                  <a:sym typeface="Roboto"/>
                </a:rPr>
                <a:t>x</a:t>
              </a:r>
              <a:endParaRPr sz="800" b="0" i="0" u="none" strike="noStrike" cap="none">
                <a:solidFill>
                  <a:srgbClr val="FFFFFF"/>
                </a:solidFill>
                <a:latin typeface="Roboto"/>
                <a:ea typeface="Roboto"/>
                <a:cs typeface="Roboto"/>
                <a:sym typeface="Roboto"/>
              </a:endParaRPr>
            </a:p>
            <a:p>
              <a:pPr marL="457200" marR="0" lvl="0" indent="-279400" algn="l" rtl="0">
                <a:lnSpc>
                  <a:spcPct val="115000"/>
                </a:lnSpc>
                <a:spcBef>
                  <a:spcPts val="0"/>
                </a:spcBef>
                <a:spcAft>
                  <a:spcPts val="0"/>
                </a:spcAft>
                <a:buClr>
                  <a:srgbClr val="FFFFFF"/>
                </a:buClr>
                <a:buSzPts val="800"/>
                <a:buFont typeface="Roboto"/>
                <a:buChar char="●"/>
              </a:pPr>
              <a:r>
                <a:rPr lang="en" sz="800" b="0" i="0" u="none" strike="noStrike" cap="none">
                  <a:solidFill>
                    <a:srgbClr val="FFFFFF"/>
                  </a:solidFill>
                  <a:latin typeface="Roboto"/>
                  <a:ea typeface="Roboto"/>
                  <a:cs typeface="Roboto"/>
                  <a:sym typeface="Roboto"/>
                </a:rPr>
                <a:t>x</a:t>
              </a:r>
              <a:endParaRPr sz="800" b="0" i="0" u="none" strike="noStrike" cap="none">
                <a:solidFill>
                  <a:srgbClr val="FFFFFF"/>
                </a:solidFill>
                <a:latin typeface="Roboto"/>
                <a:ea typeface="Roboto"/>
                <a:cs typeface="Roboto"/>
                <a:sym typeface="Roboto"/>
              </a:endParaRPr>
            </a:p>
            <a:p>
              <a:pPr marL="457200" marR="0" lvl="0" indent="-279400" algn="l" rtl="0">
                <a:lnSpc>
                  <a:spcPct val="115000"/>
                </a:lnSpc>
                <a:spcBef>
                  <a:spcPts val="0"/>
                </a:spcBef>
                <a:spcAft>
                  <a:spcPts val="0"/>
                </a:spcAft>
                <a:buClr>
                  <a:srgbClr val="FFFFFF"/>
                </a:buClr>
                <a:buSzPts val="800"/>
                <a:buFont typeface="Roboto"/>
                <a:buChar char="●"/>
              </a:pPr>
              <a:r>
                <a:rPr lang="en" sz="800" b="0" i="0" u="none" strike="noStrike" cap="none">
                  <a:solidFill>
                    <a:srgbClr val="FFFFFF"/>
                  </a:solidFill>
                  <a:latin typeface="Roboto"/>
                  <a:ea typeface="Roboto"/>
                  <a:cs typeface="Roboto"/>
                  <a:sym typeface="Roboto"/>
                </a:rPr>
                <a:t>x</a:t>
              </a:r>
              <a:endParaRPr sz="800" b="0" i="0" u="none" strike="noStrike" cap="none">
                <a:solidFill>
                  <a:srgbClr val="FFFFFF"/>
                </a:solidFill>
                <a:latin typeface="Roboto"/>
                <a:ea typeface="Roboto"/>
                <a:cs typeface="Roboto"/>
                <a:sym typeface="Roboto"/>
              </a:endParaRPr>
            </a:p>
            <a:p>
              <a:pPr marL="457200" marR="0" lvl="0" indent="-279400" algn="l" rtl="0">
                <a:lnSpc>
                  <a:spcPct val="115000"/>
                </a:lnSpc>
                <a:spcBef>
                  <a:spcPts val="0"/>
                </a:spcBef>
                <a:spcAft>
                  <a:spcPts val="0"/>
                </a:spcAft>
                <a:buClr>
                  <a:srgbClr val="FFFFFF"/>
                </a:buClr>
                <a:buSzPts val="800"/>
                <a:buFont typeface="Roboto"/>
                <a:buChar char="●"/>
              </a:pPr>
              <a:r>
                <a:rPr lang="en" sz="800" b="0" i="0" u="none" strike="noStrike" cap="none">
                  <a:solidFill>
                    <a:srgbClr val="FFFFFF"/>
                  </a:solidFill>
                  <a:latin typeface="Roboto"/>
                  <a:ea typeface="Roboto"/>
                  <a:cs typeface="Roboto"/>
                  <a:sym typeface="Roboto"/>
                </a:rPr>
                <a:t>x</a:t>
              </a:r>
              <a:endParaRPr sz="800" b="0" i="0" u="none" strike="noStrike" cap="none">
                <a:solidFill>
                  <a:srgbClr val="FFFFFF"/>
                </a:solidFill>
                <a:latin typeface="Roboto"/>
                <a:ea typeface="Roboto"/>
                <a:cs typeface="Roboto"/>
                <a:sym typeface="Roboto"/>
              </a:endParaRPr>
            </a:p>
          </p:txBody>
        </p:sp>
        <p:sp>
          <p:nvSpPr>
            <p:cNvPr id="1471" name="Google Shape;1471;p230"/>
            <p:cNvSpPr/>
            <p:nvPr/>
          </p:nvSpPr>
          <p:spPr>
            <a:xfrm>
              <a:off x="6146434" y="716175"/>
              <a:ext cx="2415000" cy="3711300"/>
            </a:xfrm>
            <a:prstGeom prst="rect">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472" name="Google Shape;1472;p230"/>
            <p:cNvSpPr/>
            <p:nvPr/>
          </p:nvSpPr>
          <p:spPr>
            <a:xfrm>
              <a:off x="6074563" y="769000"/>
              <a:ext cx="2436000" cy="2267400"/>
            </a:xfrm>
            <a:prstGeom prst="rect">
              <a:avLst/>
            </a:prstGeom>
            <a:solidFill>
              <a:schemeClr val="lt1"/>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473" name="Google Shape;1473;p230"/>
            <p:cNvSpPr/>
            <p:nvPr/>
          </p:nvSpPr>
          <p:spPr>
            <a:xfrm>
              <a:off x="6212175" y="1420768"/>
              <a:ext cx="2158800" cy="5535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200" b="0" i="0" u="none" strike="noStrike" cap="none">
                  <a:solidFill>
                    <a:schemeClr val="accent1"/>
                  </a:solidFill>
                  <a:latin typeface="Arial"/>
                  <a:ea typeface="Arial"/>
                  <a:cs typeface="Arial"/>
                  <a:sym typeface="Arial"/>
                </a:rPr>
                <a:t>Small header</a:t>
              </a:r>
              <a:endParaRPr sz="1200" b="0" i="0" u="none" strike="noStrike" cap="none">
                <a:solidFill>
                  <a:schemeClr val="accent1"/>
                </a:solidFill>
                <a:latin typeface="Arial"/>
                <a:ea typeface="Arial"/>
                <a:cs typeface="Arial"/>
                <a:sym typeface="Arial"/>
              </a:endParaRPr>
            </a:p>
          </p:txBody>
        </p:sp>
        <p:sp>
          <p:nvSpPr>
            <p:cNvPr id="1474" name="Google Shape;1474;p230"/>
            <p:cNvSpPr/>
            <p:nvPr/>
          </p:nvSpPr>
          <p:spPr>
            <a:xfrm>
              <a:off x="6212175" y="1986639"/>
              <a:ext cx="2158800" cy="7554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800" b="0" i="0" u="none" strike="noStrike" cap="none">
                  <a:solidFill>
                    <a:schemeClr val="accent1"/>
                  </a:solidFill>
                  <a:latin typeface="Arial"/>
                  <a:ea typeface="Arial"/>
                  <a:cs typeface="Arial"/>
                  <a:sym typeface="Arial"/>
                </a:rPr>
                <a:t>Add text here on the master.</a:t>
              </a:r>
              <a:endParaRPr sz="800" b="0" i="0" u="none" strike="noStrike" cap="none">
                <a:solidFill>
                  <a:schemeClr val="accent1"/>
                </a:solidFill>
                <a:latin typeface="Arial"/>
                <a:ea typeface="Arial"/>
                <a:cs typeface="Arial"/>
                <a:sym typeface="Arial"/>
              </a:endParaRPr>
            </a:p>
          </p:txBody>
        </p:sp>
        <p:sp>
          <p:nvSpPr>
            <p:cNvPr id="1475" name="Google Shape;1475;p230"/>
            <p:cNvSpPr/>
            <p:nvPr/>
          </p:nvSpPr>
          <p:spPr>
            <a:xfrm>
              <a:off x="6212089" y="886306"/>
              <a:ext cx="2158800" cy="6144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2200" b="1" i="0" u="none" strike="noStrike" cap="none">
                  <a:solidFill>
                    <a:srgbClr val="1076BC"/>
                  </a:solidFill>
                  <a:latin typeface="Arial"/>
                  <a:ea typeface="Arial"/>
                  <a:cs typeface="Arial"/>
                  <a:sym typeface="Arial"/>
                </a:rPr>
                <a:t>[header]</a:t>
              </a:r>
              <a:endParaRPr sz="2200" b="0" i="0" u="none" strike="noStrike" cap="none">
                <a:solidFill>
                  <a:srgbClr val="1076BC"/>
                </a:solidFill>
                <a:latin typeface="Arial"/>
                <a:ea typeface="Arial"/>
                <a:cs typeface="Arial"/>
                <a:sym typeface="Arial"/>
              </a:endParaRPr>
            </a:p>
          </p:txBody>
        </p:sp>
        <p:sp>
          <p:nvSpPr>
            <p:cNvPr id="1476" name="Google Shape;1476;p230"/>
            <p:cNvSpPr/>
            <p:nvPr/>
          </p:nvSpPr>
          <p:spPr>
            <a:xfrm rot="5400000">
              <a:off x="7104825" y="2954865"/>
              <a:ext cx="354300" cy="330900"/>
            </a:xfrm>
            <a:prstGeom prst="rightArrow">
              <a:avLst>
                <a:gd name="adj1" fmla="val 34239"/>
                <a:gd name="adj2" fmla="val 57035"/>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477" name="Google Shape;1477;p230"/>
            <p:cNvSpPr/>
            <p:nvPr/>
          </p:nvSpPr>
          <p:spPr>
            <a:xfrm>
              <a:off x="6074662" y="3346075"/>
              <a:ext cx="2415000" cy="988200"/>
            </a:xfrm>
            <a:prstGeom prst="rect">
              <a:avLst/>
            </a:prstGeom>
            <a:noFill/>
            <a:ln>
              <a:noFill/>
            </a:ln>
          </p:spPr>
          <p:txBody>
            <a:bodyPr spcFirstLastPara="1" wrap="square" lIns="91425" tIns="91425" rIns="91425" bIns="91425" anchor="t" anchorCtr="0">
              <a:noAutofit/>
            </a:bodyPr>
            <a:lstStyle/>
            <a:p>
              <a:pPr marL="457200" marR="0" lvl="0" indent="-279400" algn="l" rtl="0">
                <a:lnSpc>
                  <a:spcPct val="115000"/>
                </a:lnSpc>
                <a:spcBef>
                  <a:spcPts val="0"/>
                </a:spcBef>
                <a:spcAft>
                  <a:spcPts val="0"/>
                </a:spcAft>
                <a:buClr>
                  <a:srgbClr val="FFFFFF"/>
                </a:buClr>
                <a:buSzPts val="800"/>
                <a:buFont typeface="Roboto"/>
                <a:buChar char="●"/>
              </a:pPr>
              <a:r>
                <a:rPr lang="en" sz="800" b="0" i="0" u="none" strike="noStrike" cap="none">
                  <a:solidFill>
                    <a:srgbClr val="FFFFFF"/>
                  </a:solidFill>
                  <a:latin typeface="Roboto"/>
                  <a:ea typeface="Roboto"/>
                  <a:cs typeface="Roboto"/>
                  <a:sym typeface="Roboto"/>
                </a:rPr>
                <a:t>x </a:t>
              </a:r>
              <a:endParaRPr sz="800" b="0" i="0" u="none" strike="noStrike" cap="none">
                <a:solidFill>
                  <a:srgbClr val="FFFFFF"/>
                </a:solidFill>
                <a:latin typeface="Roboto"/>
                <a:ea typeface="Roboto"/>
                <a:cs typeface="Roboto"/>
                <a:sym typeface="Roboto"/>
              </a:endParaRPr>
            </a:p>
            <a:p>
              <a:pPr marL="457200" marR="0" lvl="0" indent="-279400" algn="l" rtl="0">
                <a:lnSpc>
                  <a:spcPct val="115000"/>
                </a:lnSpc>
                <a:spcBef>
                  <a:spcPts val="0"/>
                </a:spcBef>
                <a:spcAft>
                  <a:spcPts val="0"/>
                </a:spcAft>
                <a:buClr>
                  <a:srgbClr val="FFFFFF"/>
                </a:buClr>
                <a:buSzPts val="800"/>
                <a:buFont typeface="Roboto"/>
                <a:buChar char="●"/>
              </a:pPr>
              <a:r>
                <a:rPr lang="en" sz="800" b="0" i="0" u="none" strike="noStrike" cap="none">
                  <a:solidFill>
                    <a:srgbClr val="FFFFFF"/>
                  </a:solidFill>
                  <a:latin typeface="Roboto"/>
                  <a:ea typeface="Roboto"/>
                  <a:cs typeface="Roboto"/>
                  <a:sym typeface="Roboto"/>
                </a:rPr>
                <a:t>x</a:t>
              </a:r>
              <a:endParaRPr sz="800" b="0" i="0" u="none" strike="noStrike" cap="none">
                <a:solidFill>
                  <a:srgbClr val="FFFFFF"/>
                </a:solidFill>
                <a:latin typeface="Roboto"/>
                <a:ea typeface="Roboto"/>
                <a:cs typeface="Roboto"/>
                <a:sym typeface="Roboto"/>
              </a:endParaRPr>
            </a:p>
            <a:p>
              <a:pPr marL="457200" marR="0" lvl="0" indent="-279400" algn="l" rtl="0">
                <a:lnSpc>
                  <a:spcPct val="115000"/>
                </a:lnSpc>
                <a:spcBef>
                  <a:spcPts val="0"/>
                </a:spcBef>
                <a:spcAft>
                  <a:spcPts val="0"/>
                </a:spcAft>
                <a:buClr>
                  <a:srgbClr val="FFFFFF"/>
                </a:buClr>
                <a:buSzPts val="800"/>
                <a:buFont typeface="Roboto"/>
                <a:buChar char="●"/>
              </a:pPr>
              <a:r>
                <a:rPr lang="en" sz="800" b="0" i="0" u="none" strike="noStrike" cap="none">
                  <a:solidFill>
                    <a:srgbClr val="FFFFFF"/>
                  </a:solidFill>
                  <a:latin typeface="Roboto"/>
                  <a:ea typeface="Roboto"/>
                  <a:cs typeface="Roboto"/>
                  <a:sym typeface="Roboto"/>
                </a:rPr>
                <a:t>x</a:t>
              </a:r>
              <a:endParaRPr sz="800" b="0" i="0" u="none" strike="noStrike" cap="none">
                <a:solidFill>
                  <a:srgbClr val="FFFFFF"/>
                </a:solidFill>
                <a:latin typeface="Roboto"/>
                <a:ea typeface="Roboto"/>
                <a:cs typeface="Roboto"/>
                <a:sym typeface="Roboto"/>
              </a:endParaRPr>
            </a:p>
            <a:p>
              <a:pPr marL="457200" marR="0" lvl="0" indent="-279400" algn="l" rtl="0">
                <a:lnSpc>
                  <a:spcPct val="115000"/>
                </a:lnSpc>
                <a:spcBef>
                  <a:spcPts val="0"/>
                </a:spcBef>
                <a:spcAft>
                  <a:spcPts val="0"/>
                </a:spcAft>
                <a:buClr>
                  <a:srgbClr val="FFFFFF"/>
                </a:buClr>
                <a:buSzPts val="800"/>
                <a:buFont typeface="Roboto"/>
                <a:buChar char="●"/>
              </a:pPr>
              <a:r>
                <a:rPr lang="en" sz="800" b="0" i="0" u="none" strike="noStrike" cap="none">
                  <a:solidFill>
                    <a:srgbClr val="FFFFFF"/>
                  </a:solidFill>
                  <a:latin typeface="Roboto"/>
                  <a:ea typeface="Roboto"/>
                  <a:cs typeface="Roboto"/>
                  <a:sym typeface="Roboto"/>
                </a:rPr>
                <a:t>x</a:t>
              </a:r>
              <a:endParaRPr sz="800" b="0" i="0" u="none" strike="noStrike" cap="none">
                <a:solidFill>
                  <a:srgbClr val="FFFFFF"/>
                </a:solidFill>
                <a:latin typeface="Roboto"/>
                <a:ea typeface="Roboto"/>
                <a:cs typeface="Roboto"/>
                <a:sym typeface="Roboto"/>
              </a:endParaRPr>
            </a:p>
          </p:txBody>
        </p:sp>
      </p:grpSp>
      <p:sp>
        <p:nvSpPr>
          <p:cNvPr id="1478" name="Google Shape;1478;p230"/>
          <p:cNvSpPr txBox="1"/>
          <p:nvPr/>
        </p:nvSpPr>
        <p:spPr>
          <a:xfrm>
            <a:off x="329450" y="271500"/>
            <a:ext cx="8232000" cy="585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en" sz="2600" b="0" i="0" u="none" strike="noStrike" cap="none">
                <a:solidFill>
                  <a:schemeClr val="lt1"/>
                </a:solidFill>
                <a:latin typeface="Arial"/>
                <a:ea typeface="Arial"/>
                <a:cs typeface="Arial"/>
                <a:sym typeface="Arial"/>
              </a:rPr>
              <a:t>[Add header]</a:t>
            </a:r>
            <a:endParaRPr sz="26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Info Slide">
  <p:cSld name="SECTION_HEADER_1_1_1_2_1_1">
    <p:bg>
      <p:bgPr>
        <a:solidFill>
          <a:schemeClr val="accent1"/>
        </a:solidFill>
        <a:effectLst/>
      </p:bgPr>
    </p:bg>
    <p:spTree>
      <p:nvGrpSpPr>
        <p:cNvPr id="1" name="Shape 1479"/>
        <p:cNvGrpSpPr/>
        <p:nvPr/>
      </p:nvGrpSpPr>
      <p:grpSpPr>
        <a:xfrm>
          <a:off x="0" y="0"/>
          <a:ext cx="0" cy="0"/>
          <a:chOff x="0" y="0"/>
          <a:chExt cx="0" cy="0"/>
        </a:xfrm>
      </p:grpSpPr>
      <p:sp>
        <p:nvSpPr>
          <p:cNvPr id="1480" name="Google Shape;1480;p2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481" name="Google Shape;1481;p231"/>
          <p:cNvSpPr txBox="1"/>
          <p:nvPr/>
        </p:nvSpPr>
        <p:spPr>
          <a:xfrm>
            <a:off x="329450" y="271500"/>
            <a:ext cx="8232000" cy="585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en" sz="2600" b="0" i="0" u="none" strike="noStrike" cap="none">
                <a:solidFill>
                  <a:schemeClr val="lt1"/>
                </a:solidFill>
                <a:latin typeface="Arial"/>
                <a:ea typeface="Arial"/>
                <a:cs typeface="Arial"/>
                <a:sym typeface="Arial"/>
              </a:rPr>
              <a:t>Title</a:t>
            </a:r>
            <a:endParaRPr sz="2600" b="0" i="0" u="none" strike="noStrike" cap="none">
              <a:solidFill>
                <a:schemeClr val="lt1"/>
              </a:solidFill>
              <a:latin typeface="Arial"/>
              <a:ea typeface="Arial"/>
              <a:cs typeface="Arial"/>
              <a:sym typeface="Arial"/>
            </a:endParaRPr>
          </a:p>
        </p:txBody>
      </p:sp>
      <p:grpSp>
        <p:nvGrpSpPr>
          <p:cNvPr id="1482" name="Google Shape;1482;p231"/>
          <p:cNvGrpSpPr/>
          <p:nvPr/>
        </p:nvGrpSpPr>
        <p:grpSpPr>
          <a:xfrm>
            <a:off x="1794363" y="894444"/>
            <a:ext cx="5457475" cy="692487"/>
            <a:chOff x="902925" y="6028013"/>
            <a:chExt cx="5457475" cy="692487"/>
          </a:xfrm>
        </p:grpSpPr>
        <p:grpSp>
          <p:nvGrpSpPr>
            <p:cNvPr id="1483" name="Google Shape;1483;p231"/>
            <p:cNvGrpSpPr/>
            <p:nvPr/>
          </p:nvGrpSpPr>
          <p:grpSpPr>
            <a:xfrm>
              <a:off x="902925" y="6078800"/>
              <a:ext cx="640200" cy="641700"/>
              <a:chOff x="902925" y="6091925"/>
              <a:chExt cx="640200" cy="641700"/>
            </a:xfrm>
          </p:grpSpPr>
          <p:sp>
            <p:nvSpPr>
              <p:cNvPr id="1484" name="Google Shape;1484;p231"/>
              <p:cNvSpPr/>
              <p:nvPr/>
            </p:nvSpPr>
            <p:spPr>
              <a:xfrm>
                <a:off x="902925" y="6091925"/>
                <a:ext cx="640200" cy="641700"/>
              </a:xfrm>
              <a:prstGeom prst="ellipse">
                <a:avLst/>
              </a:prstGeom>
              <a:solidFill>
                <a:srgbClr val="0050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85" name="Google Shape;1485;p231"/>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980700" y="6188648"/>
                <a:ext cx="484623" cy="448263"/>
              </a:xfrm>
              <a:prstGeom prst="rect">
                <a:avLst/>
              </a:prstGeom>
              <a:noFill/>
              <a:ln>
                <a:noFill/>
              </a:ln>
            </p:spPr>
          </p:pic>
        </p:grpSp>
        <p:sp>
          <p:nvSpPr>
            <p:cNvPr id="1486" name="Google Shape;1486;p231"/>
            <p:cNvSpPr txBox="1"/>
            <p:nvPr/>
          </p:nvSpPr>
          <p:spPr>
            <a:xfrm>
              <a:off x="1778800" y="6028013"/>
              <a:ext cx="4581600" cy="585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EAE565"/>
                  </a:solidFill>
                  <a:latin typeface="Arial"/>
                  <a:ea typeface="Arial"/>
                  <a:cs typeface="Arial"/>
                  <a:sym typeface="Arial"/>
                </a:rPr>
                <a:t>Headline</a:t>
              </a:r>
              <a:endParaRPr sz="1400" b="1" i="0" u="none" strike="noStrike" cap="none">
                <a:solidFill>
                  <a:srgbClr val="EAE565"/>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Arial"/>
                  <a:ea typeface="Arial"/>
                  <a:cs typeface="Arial"/>
                  <a:sym typeface="Arial"/>
                </a:rPr>
                <a:t>XXXXXXX</a:t>
              </a:r>
              <a:endParaRPr sz="1200" b="0" i="0" u="none" strike="noStrike" cap="none">
                <a:solidFill>
                  <a:schemeClr val="lt1"/>
                </a:solidFill>
                <a:latin typeface="Arial"/>
                <a:ea typeface="Arial"/>
                <a:cs typeface="Arial"/>
                <a:sym typeface="Arial"/>
              </a:endParaRPr>
            </a:p>
          </p:txBody>
        </p:sp>
      </p:grpSp>
      <p:grpSp>
        <p:nvGrpSpPr>
          <p:cNvPr id="1487" name="Google Shape;1487;p231"/>
          <p:cNvGrpSpPr/>
          <p:nvPr/>
        </p:nvGrpSpPr>
        <p:grpSpPr>
          <a:xfrm>
            <a:off x="1794363" y="1562631"/>
            <a:ext cx="5457475" cy="751806"/>
            <a:chOff x="902925" y="6704300"/>
            <a:chExt cx="5457475" cy="751806"/>
          </a:xfrm>
        </p:grpSpPr>
        <p:grpSp>
          <p:nvGrpSpPr>
            <p:cNvPr id="1488" name="Google Shape;1488;p231"/>
            <p:cNvGrpSpPr/>
            <p:nvPr/>
          </p:nvGrpSpPr>
          <p:grpSpPr>
            <a:xfrm>
              <a:off x="902925" y="6814406"/>
              <a:ext cx="640200" cy="641700"/>
              <a:chOff x="902925" y="6768206"/>
              <a:chExt cx="640200" cy="641700"/>
            </a:xfrm>
          </p:grpSpPr>
          <p:sp>
            <p:nvSpPr>
              <p:cNvPr id="1489" name="Google Shape;1489;p231"/>
              <p:cNvSpPr/>
              <p:nvPr/>
            </p:nvSpPr>
            <p:spPr>
              <a:xfrm>
                <a:off x="902925" y="6768206"/>
                <a:ext cx="640200" cy="641700"/>
              </a:xfrm>
              <a:prstGeom prst="ellipse">
                <a:avLst/>
              </a:prstGeom>
              <a:solidFill>
                <a:srgbClr val="0050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90" name="Google Shape;1490;p231"/>
              <p:cNvPicPr preferRelativeResize="0"/>
              <p:nvPr/>
            </p:nvPicPr>
            <p:blipFill rotWithShape="1">
              <a:blip r:embed="rId3" cstate="email">
                <a:alphaModFix/>
                <a:extLst>
                  <a:ext uri="{28A0092B-C50C-407E-A947-70E740481C1C}">
                    <a14:useLocalDpi xmlns:a14="http://schemas.microsoft.com/office/drawing/2010/main"/>
                  </a:ext>
                </a:extLst>
              </a:blip>
              <a:srcRect b="-13373"/>
              <a:stretch/>
            </p:blipFill>
            <p:spPr>
              <a:xfrm>
                <a:off x="980725" y="6846725"/>
                <a:ext cx="484623" cy="484649"/>
              </a:xfrm>
              <a:prstGeom prst="rect">
                <a:avLst/>
              </a:prstGeom>
              <a:noFill/>
              <a:ln>
                <a:noFill/>
              </a:ln>
            </p:spPr>
          </p:pic>
        </p:grpSp>
        <p:sp>
          <p:nvSpPr>
            <p:cNvPr id="1491" name="Google Shape;1491;p231"/>
            <p:cNvSpPr txBox="1"/>
            <p:nvPr/>
          </p:nvSpPr>
          <p:spPr>
            <a:xfrm>
              <a:off x="1778800" y="6704300"/>
              <a:ext cx="4581600" cy="585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400" b="1" i="0" u="none" strike="noStrike" cap="none">
                  <a:solidFill>
                    <a:srgbClr val="EAE565"/>
                  </a:solidFill>
                  <a:latin typeface="Arial"/>
                  <a:ea typeface="Arial"/>
                  <a:cs typeface="Arial"/>
                  <a:sym typeface="Arial"/>
                </a:rPr>
                <a:t>Headline</a:t>
              </a:r>
              <a:endParaRPr sz="1400" b="1" i="0" u="none" strike="noStrike" cap="none">
                <a:solidFill>
                  <a:srgbClr val="EAE565"/>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 sz="1200" b="0" i="0" u="none" strike="noStrike" cap="none">
                  <a:solidFill>
                    <a:schemeClr val="lt1"/>
                  </a:solidFill>
                  <a:latin typeface="Arial"/>
                  <a:ea typeface="Arial"/>
                  <a:cs typeface="Arial"/>
                  <a:sym typeface="Arial"/>
                </a:rPr>
                <a:t>XXXXXXX</a:t>
              </a:r>
              <a:endParaRPr sz="1400" b="1" i="0" u="none" strike="noStrike" cap="none">
                <a:solidFill>
                  <a:srgbClr val="F7941E"/>
                </a:solidFill>
                <a:latin typeface="Arial"/>
                <a:ea typeface="Arial"/>
                <a:cs typeface="Arial"/>
                <a:sym typeface="Arial"/>
              </a:endParaRPr>
            </a:p>
          </p:txBody>
        </p:sp>
      </p:grpSp>
      <p:grpSp>
        <p:nvGrpSpPr>
          <p:cNvPr id="1492" name="Google Shape;1492;p231"/>
          <p:cNvGrpSpPr/>
          <p:nvPr/>
        </p:nvGrpSpPr>
        <p:grpSpPr>
          <a:xfrm>
            <a:off x="1794363" y="2230806"/>
            <a:ext cx="5555275" cy="798011"/>
            <a:chOff x="902925" y="7380575"/>
            <a:chExt cx="5555275" cy="798011"/>
          </a:xfrm>
        </p:grpSpPr>
        <p:grpSp>
          <p:nvGrpSpPr>
            <p:cNvPr id="1493" name="Google Shape;1493;p231"/>
            <p:cNvGrpSpPr/>
            <p:nvPr/>
          </p:nvGrpSpPr>
          <p:grpSpPr>
            <a:xfrm>
              <a:off x="902925" y="7536886"/>
              <a:ext cx="640200" cy="641700"/>
              <a:chOff x="902925" y="7444486"/>
              <a:chExt cx="640200" cy="641700"/>
            </a:xfrm>
          </p:grpSpPr>
          <p:sp>
            <p:nvSpPr>
              <p:cNvPr id="1494" name="Google Shape;1494;p231"/>
              <p:cNvSpPr/>
              <p:nvPr/>
            </p:nvSpPr>
            <p:spPr>
              <a:xfrm>
                <a:off x="902925" y="7444486"/>
                <a:ext cx="640200" cy="641700"/>
              </a:xfrm>
              <a:prstGeom prst="ellipse">
                <a:avLst/>
              </a:prstGeom>
              <a:solidFill>
                <a:srgbClr val="0050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95" name="Google Shape;1495;p231"/>
              <p:cNvPicPr preferRelativeResize="0"/>
              <p:nvPr/>
            </p:nvPicPr>
            <p:blipFill rotWithShape="1">
              <a:blip r:embed="rId4" cstate="email">
                <a:alphaModFix/>
                <a:extLst>
                  <a:ext uri="{28A0092B-C50C-407E-A947-70E740481C1C}">
                    <a14:useLocalDpi xmlns:a14="http://schemas.microsoft.com/office/drawing/2010/main"/>
                  </a:ext>
                </a:extLst>
              </a:blip>
              <a:srcRect l="-13364"/>
              <a:stretch/>
            </p:blipFill>
            <p:spPr>
              <a:xfrm>
                <a:off x="980700" y="7523007"/>
                <a:ext cx="484634" cy="484631"/>
              </a:xfrm>
              <a:prstGeom prst="rect">
                <a:avLst/>
              </a:prstGeom>
              <a:noFill/>
              <a:ln>
                <a:noFill/>
              </a:ln>
            </p:spPr>
          </p:pic>
        </p:grpSp>
        <p:sp>
          <p:nvSpPr>
            <p:cNvPr id="1496" name="Google Shape;1496;p231"/>
            <p:cNvSpPr txBox="1"/>
            <p:nvPr/>
          </p:nvSpPr>
          <p:spPr>
            <a:xfrm>
              <a:off x="1778800" y="7380575"/>
              <a:ext cx="4679400" cy="585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400" b="1" i="0" u="none" strike="noStrike" cap="none">
                  <a:solidFill>
                    <a:srgbClr val="EAE565"/>
                  </a:solidFill>
                  <a:latin typeface="Arial"/>
                  <a:ea typeface="Arial"/>
                  <a:cs typeface="Arial"/>
                  <a:sym typeface="Arial"/>
                </a:rPr>
                <a:t>Headline</a:t>
              </a:r>
              <a:endParaRPr sz="1400" b="1" i="0" u="none" strike="noStrike" cap="none">
                <a:solidFill>
                  <a:srgbClr val="EAE565"/>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Arial"/>
                  <a:ea typeface="Arial"/>
                  <a:cs typeface="Arial"/>
                  <a:sym typeface="Arial"/>
                </a:rPr>
                <a:t>XXXXXXXsucceed.</a:t>
              </a:r>
              <a:endParaRPr sz="1200" b="0" i="0" u="none" strike="noStrike" cap="none">
                <a:solidFill>
                  <a:schemeClr val="lt1"/>
                </a:solidFill>
                <a:latin typeface="Arial"/>
                <a:ea typeface="Arial"/>
                <a:cs typeface="Arial"/>
                <a:sym typeface="Arial"/>
              </a:endParaRPr>
            </a:p>
          </p:txBody>
        </p:sp>
      </p:grpSp>
      <p:grpSp>
        <p:nvGrpSpPr>
          <p:cNvPr id="1497" name="Google Shape;1497;p231"/>
          <p:cNvGrpSpPr/>
          <p:nvPr/>
        </p:nvGrpSpPr>
        <p:grpSpPr>
          <a:xfrm>
            <a:off x="1794363" y="3083781"/>
            <a:ext cx="5457475" cy="751802"/>
            <a:chOff x="902925" y="8056850"/>
            <a:chExt cx="5457475" cy="751802"/>
          </a:xfrm>
        </p:grpSpPr>
        <p:grpSp>
          <p:nvGrpSpPr>
            <p:cNvPr id="1498" name="Google Shape;1498;p231"/>
            <p:cNvGrpSpPr/>
            <p:nvPr/>
          </p:nvGrpSpPr>
          <p:grpSpPr>
            <a:xfrm>
              <a:off x="902925" y="8166952"/>
              <a:ext cx="640200" cy="641700"/>
              <a:chOff x="902925" y="8120752"/>
              <a:chExt cx="640200" cy="641700"/>
            </a:xfrm>
          </p:grpSpPr>
          <p:sp>
            <p:nvSpPr>
              <p:cNvPr id="1499" name="Google Shape;1499;p231"/>
              <p:cNvSpPr/>
              <p:nvPr/>
            </p:nvSpPr>
            <p:spPr>
              <a:xfrm>
                <a:off x="902925" y="8120752"/>
                <a:ext cx="640200" cy="641700"/>
              </a:xfrm>
              <a:prstGeom prst="ellipse">
                <a:avLst/>
              </a:prstGeom>
              <a:solidFill>
                <a:srgbClr val="0050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00" name="Google Shape;1500;p231"/>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980725" y="8160020"/>
                <a:ext cx="484634" cy="484631"/>
              </a:xfrm>
              <a:prstGeom prst="rect">
                <a:avLst/>
              </a:prstGeom>
              <a:noFill/>
              <a:ln>
                <a:noFill/>
              </a:ln>
            </p:spPr>
          </p:pic>
        </p:grpSp>
        <p:sp>
          <p:nvSpPr>
            <p:cNvPr id="1501" name="Google Shape;1501;p231"/>
            <p:cNvSpPr txBox="1"/>
            <p:nvPr/>
          </p:nvSpPr>
          <p:spPr>
            <a:xfrm>
              <a:off x="1778800" y="8056850"/>
              <a:ext cx="4581600" cy="585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400" b="1" i="0" u="none" strike="noStrike" cap="none">
                  <a:solidFill>
                    <a:srgbClr val="EAE565"/>
                  </a:solidFill>
                  <a:latin typeface="Arial"/>
                  <a:ea typeface="Arial"/>
                  <a:cs typeface="Arial"/>
                  <a:sym typeface="Arial"/>
                </a:rPr>
                <a:t>Headline</a:t>
              </a:r>
              <a:endParaRPr sz="1400" b="1" i="0" u="none" strike="noStrike" cap="none">
                <a:solidFill>
                  <a:srgbClr val="EAE565"/>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 sz="1200" b="0" i="0" u="none" strike="noStrike" cap="none">
                  <a:solidFill>
                    <a:schemeClr val="lt1"/>
                  </a:solidFill>
                  <a:latin typeface="Arial"/>
                  <a:ea typeface="Arial"/>
                  <a:cs typeface="Arial"/>
                  <a:sym typeface="Arial"/>
                </a:rPr>
                <a:t>XXXXXXX</a:t>
              </a:r>
              <a:endParaRPr sz="1400" b="1" i="0" u="none" strike="noStrike" cap="none">
                <a:solidFill>
                  <a:srgbClr val="F7941E"/>
                </a:solidFill>
                <a:latin typeface="Arial"/>
                <a:ea typeface="Arial"/>
                <a:cs typeface="Arial"/>
                <a:sym typeface="Arial"/>
              </a:endParaRPr>
            </a:p>
          </p:txBody>
        </p:sp>
      </p:grpSp>
      <p:grpSp>
        <p:nvGrpSpPr>
          <p:cNvPr id="1502" name="Google Shape;1502;p231"/>
          <p:cNvGrpSpPr/>
          <p:nvPr/>
        </p:nvGrpSpPr>
        <p:grpSpPr>
          <a:xfrm>
            <a:off x="1794363" y="3751956"/>
            <a:ext cx="5457475" cy="798007"/>
            <a:chOff x="902925" y="8733125"/>
            <a:chExt cx="5457475" cy="798007"/>
          </a:xfrm>
        </p:grpSpPr>
        <p:grpSp>
          <p:nvGrpSpPr>
            <p:cNvPr id="1503" name="Google Shape;1503;p231"/>
            <p:cNvGrpSpPr/>
            <p:nvPr/>
          </p:nvGrpSpPr>
          <p:grpSpPr>
            <a:xfrm>
              <a:off x="902925" y="8889432"/>
              <a:ext cx="640200" cy="641700"/>
              <a:chOff x="902925" y="8797032"/>
              <a:chExt cx="640200" cy="641700"/>
            </a:xfrm>
          </p:grpSpPr>
          <p:sp>
            <p:nvSpPr>
              <p:cNvPr id="1504" name="Google Shape;1504;p231"/>
              <p:cNvSpPr/>
              <p:nvPr/>
            </p:nvSpPr>
            <p:spPr>
              <a:xfrm>
                <a:off x="902925" y="8797032"/>
                <a:ext cx="640200" cy="641700"/>
              </a:xfrm>
              <a:prstGeom prst="ellipse">
                <a:avLst/>
              </a:prstGeom>
              <a:solidFill>
                <a:srgbClr val="0050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05" name="Google Shape;1505;p231"/>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980700" y="8875557"/>
                <a:ext cx="484634" cy="484631"/>
              </a:xfrm>
              <a:prstGeom prst="rect">
                <a:avLst/>
              </a:prstGeom>
              <a:noFill/>
              <a:ln>
                <a:noFill/>
              </a:ln>
            </p:spPr>
          </p:pic>
        </p:grpSp>
        <p:sp>
          <p:nvSpPr>
            <p:cNvPr id="1506" name="Google Shape;1506;p231"/>
            <p:cNvSpPr txBox="1"/>
            <p:nvPr/>
          </p:nvSpPr>
          <p:spPr>
            <a:xfrm>
              <a:off x="1778800" y="8733125"/>
              <a:ext cx="4581600" cy="585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400" b="1" i="0" u="none" strike="noStrike" cap="none">
                  <a:solidFill>
                    <a:srgbClr val="EAE565"/>
                  </a:solidFill>
                  <a:latin typeface="Arial"/>
                  <a:ea typeface="Arial"/>
                  <a:cs typeface="Arial"/>
                  <a:sym typeface="Arial"/>
                </a:rPr>
                <a:t>Headline</a:t>
              </a:r>
              <a:endParaRPr sz="1400" b="1" i="0" u="none" strike="noStrike" cap="none">
                <a:solidFill>
                  <a:srgbClr val="EAE565"/>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 sz="1200" b="0" i="0" u="none" strike="noStrike" cap="none">
                  <a:solidFill>
                    <a:schemeClr val="lt1"/>
                  </a:solidFill>
                  <a:latin typeface="Arial"/>
                  <a:ea typeface="Arial"/>
                  <a:cs typeface="Arial"/>
                  <a:sym typeface="Arial"/>
                </a:rPr>
                <a:t>XXXXXXX</a:t>
              </a:r>
              <a:endParaRPr sz="1400" b="1" i="0" u="none" strike="noStrike" cap="none">
                <a:solidFill>
                  <a:srgbClr val="F7941E"/>
                </a:solidFill>
                <a:latin typeface="Arial"/>
                <a:ea typeface="Arial"/>
                <a:cs typeface="Arial"/>
                <a:sym typeface="Arial"/>
              </a:endParaRPr>
            </a:p>
          </p:txBody>
        </p:sp>
      </p:gr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Section Break 1 - Lighter Blue">
  <p:cSld name="SECTION_HEADER_1_1_1_1">
    <p:bg>
      <p:bgPr>
        <a:solidFill>
          <a:srgbClr val="0095DA"/>
        </a:solidFill>
        <a:effectLst/>
      </p:bgPr>
    </p:bg>
    <p:spTree>
      <p:nvGrpSpPr>
        <p:cNvPr id="1" name="Shape 1507"/>
        <p:cNvGrpSpPr/>
        <p:nvPr/>
      </p:nvGrpSpPr>
      <p:grpSpPr>
        <a:xfrm>
          <a:off x="0" y="0"/>
          <a:ext cx="0" cy="0"/>
          <a:chOff x="0" y="0"/>
          <a:chExt cx="0" cy="0"/>
        </a:xfrm>
      </p:grpSpPr>
      <p:sp>
        <p:nvSpPr>
          <p:cNvPr id="1508" name="Google Shape;1508;p2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09"/>
        <p:cNvGrpSpPr/>
        <p:nvPr/>
      </p:nvGrpSpPr>
      <p:grpSpPr>
        <a:xfrm>
          <a:off x="0" y="0"/>
          <a:ext cx="0" cy="0"/>
          <a:chOff x="0" y="0"/>
          <a:chExt cx="0" cy="0"/>
        </a:xfrm>
      </p:grpSpPr>
      <p:sp>
        <p:nvSpPr>
          <p:cNvPr id="1510" name="Google Shape;1510;p2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511" name="Google Shape;1511;p233"/>
          <p:cNvSpPr txBox="1">
            <a:spLocks noGrp="1"/>
          </p:cNvSpPr>
          <p:nvPr>
            <p:ph type="title"/>
          </p:nvPr>
        </p:nvSpPr>
        <p:spPr>
          <a:xfrm>
            <a:off x="311700" y="279100"/>
            <a:ext cx="83268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DOMAIN - Marketing and Public Relations">
  <p:cSld name="ONE_COLUMN_TEXT_3_1_1_1_1_1_1_1_1_1_1">
    <p:spTree>
      <p:nvGrpSpPr>
        <p:cNvPr id="1" name="Shape 1512"/>
        <p:cNvGrpSpPr/>
        <p:nvPr/>
      </p:nvGrpSpPr>
      <p:grpSpPr>
        <a:xfrm>
          <a:off x="0" y="0"/>
          <a:ext cx="0" cy="0"/>
          <a:chOff x="0" y="0"/>
          <a:chExt cx="0" cy="0"/>
        </a:xfrm>
      </p:grpSpPr>
      <p:pic>
        <p:nvPicPr>
          <p:cNvPr id="1513" name="Google Shape;1513;p234" descr="decorative. public affairs person with microphones taking notes. " title="shutterstock_1843412059.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237450" y="-27900"/>
            <a:ext cx="3930850" cy="5171401"/>
          </a:xfrm>
          <a:prstGeom prst="rect">
            <a:avLst/>
          </a:prstGeom>
          <a:noFill/>
          <a:ln>
            <a:noFill/>
          </a:ln>
        </p:spPr>
      </p:pic>
      <p:sp>
        <p:nvSpPr>
          <p:cNvPr id="1514" name="Google Shape;1514;p2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515" name="Google Shape;1515;p234"/>
          <p:cNvSpPr txBox="1">
            <a:spLocks noGrp="1"/>
          </p:cNvSpPr>
          <p:nvPr>
            <p:ph type="title"/>
          </p:nvPr>
        </p:nvSpPr>
        <p:spPr>
          <a:xfrm>
            <a:off x="311700" y="279100"/>
            <a:ext cx="48759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200"/>
              <a:buNone/>
              <a:defRPr sz="22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16" name="Google Shape;1516;p234"/>
          <p:cNvSpPr txBox="1">
            <a:spLocks noGrp="1"/>
          </p:cNvSpPr>
          <p:nvPr>
            <p:ph type="body" idx="1"/>
          </p:nvPr>
        </p:nvSpPr>
        <p:spPr>
          <a:xfrm>
            <a:off x="904500" y="851800"/>
            <a:ext cx="4283100" cy="3540000"/>
          </a:xfrm>
          <a:prstGeom prst="rect">
            <a:avLst/>
          </a:prstGeom>
          <a:noFill/>
          <a:ln>
            <a:noFill/>
          </a:ln>
        </p:spPr>
        <p:txBody>
          <a:bodyPr spcFirstLastPara="1" wrap="square" lIns="91425" tIns="91425" rIns="91425" bIns="91425" anchor="t" anchorCtr="0">
            <a:noAutofit/>
          </a:bodyPr>
          <a:lstStyle>
            <a:lvl1pPr marL="457200" lvl="0" indent="-311150" algn="l">
              <a:lnSpc>
                <a:spcPct val="100000"/>
              </a:lnSpc>
              <a:spcBef>
                <a:spcPts val="0"/>
              </a:spcBef>
              <a:spcAft>
                <a:spcPts val="0"/>
              </a:spcAft>
              <a:buSzPts val="1300"/>
              <a:buChar char="●"/>
              <a:defRPr sz="1300"/>
            </a:lvl1pPr>
            <a:lvl2pPr marL="914400" lvl="1" indent="-304800" algn="l">
              <a:lnSpc>
                <a:spcPct val="100000"/>
              </a:lnSpc>
              <a:spcBef>
                <a:spcPts val="600"/>
              </a:spcBef>
              <a:spcAft>
                <a:spcPts val="0"/>
              </a:spcAft>
              <a:buSzPts val="1200"/>
              <a:buChar char="○"/>
              <a:defRPr sz="1200"/>
            </a:lvl2pPr>
            <a:lvl3pPr marL="1371600" lvl="2" indent="-292100" algn="l">
              <a:lnSpc>
                <a:spcPct val="100000"/>
              </a:lnSpc>
              <a:spcBef>
                <a:spcPts val="600"/>
              </a:spcBef>
              <a:spcAft>
                <a:spcPts val="0"/>
              </a:spcAft>
              <a:buSzPts val="1000"/>
              <a:buChar char="■"/>
              <a:defRPr/>
            </a:lvl3pPr>
            <a:lvl4pPr marL="1828800" lvl="3" indent="-304800" algn="l">
              <a:lnSpc>
                <a:spcPct val="100000"/>
              </a:lnSpc>
              <a:spcBef>
                <a:spcPts val="600"/>
              </a:spcBef>
              <a:spcAft>
                <a:spcPts val="0"/>
              </a:spcAft>
              <a:buSzPts val="1200"/>
              <a:buChar char="●"/>
              <a:defRPr/>
            </a:lvl4pPr>
            <a:lvl5pPr marL="2286000" lvl="4" indent="-304800" algn="l">
              <a:lnSpc>
                <a:spcPct val="100000"/>
              </a:lnSpc>
              <a:spcBef>
                <a:spcPts val="0"/>
              </a:spcBef>
              <a:spcAft>
                <a:spcPts val="0"/>
              </a:spcAft>
              <a:buSzPts val="1200"/>
              <a:buChar char="○"/>
              <a:defRPr/>
            </a:lvl5pPr>
            <a:lvl6pPr marL="2743200" lvl="5" indent="-304800" algn="l">
              <a:lnSpc>
                <a:spcPct val="100000"/>
              </a:lnSpc>
              <a:spcBef>
                <a:spcPts val="0"/>
              </a:spcBef>
              <a:spcAft>
                <a:spcPts val="0"/>
              </a:spcAft>
              <a:buSzPts val="1200"/>
              <a:buChar char="■"/>
              <a:defRPr/>
            </a:lvl6pPr>
            <a:lvl7pPr marL="3200400" lvl="6" indent="-304800" algn="l">
              <a:lnSpc>
                <a:spcPct val="100000"/>
              </a:lnSpc>
              <a:spcBef>
                <a:spcPts val="0"/>
              </a:spcBef>
              <a:spcAft>
                <a:spcPts val="0"/>
              </a:spcAft>
              <a:buSzPts val="1200"/>
              <a:buChar char="●"/>
              <a:defRPr/>
            </a:lvl7pPr>
            <a:lvl8pPr marL="3657600" lvl="7" indent="-304800" algn="l">
              <a:lnSpc>
                <a:spcPct val="100000"/>
              </a:lnSpc>
              <a:spcBef>
                <a:spcPts val="0"/>
              </a:spcBef>
              <a:spcAft>
                <a:spcPts val="0"/>
              </a:spcAft>
              <a:buSzPts val="1200"/>
              <a:buChar char="○"/>
              <a:defRPr/>
            </a:lvl8pPr>
            <a:lvl9pPr marL="4114800" lvl="8" indent="-304800" algn="l">
              <a:lnSpc>
                <a:spcPct val="100000"/>
              </a:lnSpc>
              <a:spcBef>
                <a:spcPts val="0"/>
              </a:spcBef>
              <a:spcAft>
                <a:spcPts val="0"/>
              </a:spcAft>
              <a:buSzPts val="1200"/>
              <a:buChar char="■"/>
              <a:defRPr/>
            </a:lvl9pPr>
          </a:lstStyle>
          <a:p>
            <a:endParaRPr/>
          </a:p>
        </p:txBody>
      </p:sp>
      <p:pic>
        <p:nvPicPr>
          <p:cNvPr id="1517" name="Google Shape;1517;p234" descr="Decorative. yellow bar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
            <a:ext cx="9144003" cy="125025"/>
          </a:xfrm>
          <a:prstGeom prst="rect">
            <a:avLst/>
          </a:prstGeom>
          <a:noFill/>
          <a:ln>
            <a:noFill/>
          </a:ln>
        </p:spPr>
      </p:pic>
      <p:sp>
        <p:nvSpPr>
          <p:cNvPr id="1518" name="Google Shape;1518;p234" descr="Decorative. blue filter over black and white image. "/>
          <p:cNvSpPr/>
          <p:nvPr/>
        </p:nvSpPr>
        <p:spPr>
          <a:xfrm>
            <a:off x="5237425" y="-28000"/>
            <a:ext cx="3930900" cy="5171400"/>
          </a:xfrm>
          <a:prstGeom prst="rect">
            <a:avLst/>
          </a:prstGeom>
          <a:solidFill>
            <a:srgbClr val="01528E">
              <a:alpha val="7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Break 6 1 1 1 1 1 1">
  <p:cSld name="SECTION_HEADER_4_1_1_1_1_1_1">
    <p:spTree>
      <p:nvGrpSpPr>
        <p:cNvPr id="1" name="Shape 126"/>
        <p:cNvGrpSpPr/>
        <p:nvPr/>
      </p:nvGrpSpPr>
      <p:grpSpPr>
        <a:xfrm>
          <a:off x="0" y="0"/>
          <a:ext cx="0" cy="0"/>
          <a:chOff x="0" y="0"/>
          <a:chExt cx="0" cy="0"/>
        </a:xfrm>
      </p:grpSpPr>
      <p:pic>
        <p:nvPicPr>
          <p:cNvPr id="127" name="Google Shape;127;p25" descr="decorative. man who is inspection a manufacturing plant or chemistry lab" title="tech engineering.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21950" y="-30550"/>
            <a:ext cx="9327000" cy="5210400"/>
          </a:xfrm>
          <a:prstGeom prst="rect">
            <a:avLst/>
          </a:prstGeom>
          <a:noFill/>
          <a:ln>
            <a:noFill/>
          </a:ln>
        </p:spPr>
      </p:pic>
      <p:sp>
        <p:nvSpPr>
          <p:cNvPr id="128" name="Google Shape;128;p25" descr="Decorative. blue filter over black and white image. "/>
          <p:cNvSpPr/>
          <p:nvPr/>
        </p:nvSpPr>
        <p:spPr>
          <a:xfrm>
            <a:off x="-132600" y="-30225"/>
            <a:ext cx="9389400" cy="52104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One column text - Pic Right">
  <p:cSld name="ONE_COLUMN_TEXT_2">
    <p:spTree>
      <p:nvGrpSpPr>
        <p:cNvPr id="1" name="Shape 1519"/>
        <p:cNvGrpSpPr/>
        <p:nvPr/>
      </p:nvGrpSpPr>
      <p:grpSpPr>
        <a:xfrm>
          <a:off x="0" y="0"/>
          <a:ext cx="0" cy="0"/>
          <a:chOff x="0" y="0"/>
          <a:chExt cx="0" cy="0"/>
        </a:xfrm>
      </p:grpSpPr>
      <p:sp>
        <p:nvSpPr>
          <p:cNvPr id="1520" name="Google Shape;1520;p235"/>
          <p:cNvSpPr txBox="1">
            <a:spLocks noGrp="1"/>
          </p:cNvSpPr>
          <p:nvPr>
            <p:ph type="body" idx="1"/>
          </p:nvPr>
        </p:nvSpPr>
        <p:spPr>
          <a:xfrm>
            <a:off x="454950" y="1021175"/>
            <a:ext cx="4099800" cy="3179400"/>
          </a:xfrm>
          <a:prstGeom prst="rect">
            <a:avLst/>
          </a:prstGeom>
          <a:noFill/>
          <a:ln>
            <a:noFill/>
          </a:ln>
        </p:spPr>
        <p:txBody>
          <a:bodyPr spcFirstLastPara="1" wrap="square" lIns="91425" tIns="91425" rIns="91425" bIns="91425" anchor="t" anchorCtr="0">
            <a:normAutofit/>
          </a:bodyPr>
          <a:lstStyle>
            <a:lvl1pPr marL="457200" lvl="0" indent="-298450" algn="l">
              <a:lnSpc>
                <a:spcPct val="100000"/>
              </a:lnSpc>
              <a:spcBef>
                <a:spcPts val="0"/>
              </a:spcBef>
              <a:spcAft>
                <a:spcPts val="0"/>
              </a:spcAft>
              <a:buSzPts val="1100"/>
              <a:buChar char="●"/>
              <a:defRPr/>
            </a:lvl1pPr>
            <a:lvl2pPr marL="914400" lvl="1" indent="-304800" algn="l">
              <a:lnSpc>
                <a:spcPct val="100000"/>
              </a:lnSpc>
              <a:spcBef>
                <a:spcPts val="600"/>
              </a:spcBef>
              <a:spcAft>
                <a:spcPts val="0"/>
              </a:spcAft>
              <a:buSzPts val="1200"/>
              <a:buChar char="○"/>
              <a:defRPr sz="1200"/>
            </a:lvl2pPr>
            <a:lvl3pPr marL="1371600" lvl="2" indent="-292100" algn="l">
              <a:lnSpc>
                <a:spcPct val="100000"/>
              </a:lnSpc>
              <a:spcBef>
                <a:spcPts val="600"/>
              </a:spcBef>
              <a:spcAft>
                <a:spcPts val="0"/>
              </a:spcAft>
              <a:buSzPts val="1000"/>
              <a:buChar char="■"/>
              <a:defRPr/>
            </a:lvl3pPr>
            <a:lvl4pPr marL="1828800" lvl="3" indent="-304800" algn="l">
              <a:lnSpc>
                <a:spcPct val="100000"/>
              </a:lnSpc>
              <a:spcBef>
                <a:spcPts val="600"/>
              </a:spcBef>
              <a:spcAft>
                <a:spcPts val="0"/>
              </a:spcAft>
              <a:buSzPts val="1200"/>
              <a:buChar char="●"/>
              <a:defRPr sz="1200"/>
            </a:lvl4pPr>
            <a:lvl5pPr marL="2286000" lvl="4" indent="-304800" algn="l">
              <a:lnSpc>
                <a:spcPct val="100000"/>
              </a:lnSpc>
              <a:spcBef>
                <a:spcPts val="0"/>
              </a:spcBef>
              <a:spcAft>
                <a:spcPts val="0"/>
              </a:spcAft>
              <a:buSzPts val="1200"/>
              <a:buChar char="○"/>
              <a:defRPr sz="1200"/>
            </a:lvl5pPr>
            <a:lvl6pPr marL="2743200" lvl="5" indent="-304800" algn="l">
              <a:lnSpc>
                <a:spcPct val="100000"/>
              </a:lnSpc>
              <a:spcBef>
                <a:spcPts val="0"/>
              </a:spcBef>
              <a:spcAft>
                <a:spcPts val="0"/>
              </a:spcAft>
              <a:buSzPts val="1200"/>
              <a:buChar char="■"/>
              <a:defRPr sz="1200"/>
            </a:lvl6pPr>
            <a:lvl7pPr marL="3200400" lvl="6" indent="-304800" algn="l">
              <a:lnSpc>
                <a:spcPct val="100000"/>
              </a:lnSpc>
              <a:spcBef>
                <a:spcPts val="0"/>
              </a:spcBef>
              <a:spcAft>
                <a:spcPts val="0"/>
              </a:spcAft>
              <a:buSzPts val="1200"/>
              <a:buChar char="●"/>
              <a:defRPr sz="1200"/>
            </a:lvl7pPr>
            <a:lvl8pPr marL="3657600" lvl="7" indent="-304800" algn="l">
              <a:lnSpc>
                <a:spcPct val="100000"/>
              </a:lnSpc>
              <a:spcBef>
                <a:spcPts val="0"/>
              </a:spcBef>
              <a:spcAft>
                <a:spcPts val="0"/>
              </a:spcAft>
              <a:buSzPts val="1200"/>
              <a:buChar char="○"/>
              <a:defRPr sz="1200"/>
            </a:lvl8pPr>
            <a:lvl9pPr marL="4114800" lvl="8" indent="-304800" algn="l">
              <a:lnSpc>
                <a:spcPct val="100000"/>
              </a:lnSpc>
              <a:spcBef>
                <a:spcPts val="0"/>
              </a:spcBef>
              <a:spcAft>
                <a:spcPts val="0"/>
              </a:spcAft>
              <a:buSzPts val="1200"/>
              <a:buChar char="■"/>
              <a:defRPr sz="1200"/>
            </a:lvl9pPr>
          </a:lstStyle>
          <a:p>
            <a:endParaRPr/>
          </a:p>
        </p:txBody>
      </p:sp>
      <p:sp>
        <p:nvSpPr>
          <p:cNvPr id="1521" name="Google Shape;1521;p2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522" name="Google Shape;1522;p235"/>
          <p:cNvSpPr txBox="1">
            <a:spLocks noGrp="1"/>
          </p:cNvSpPr>
          <p:nvPr>
            <p:ph type="title"/>
          </p:nvPr>
        </p:nvSpPr>
        <p:spPr>
          <a:xfrm>
            <a:off x="454950" y="279100"/>
            <a:ext cx="81837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523" name="Google Shape;1523;p235" descr="people walkin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181600" y="0"/>
            <a:ext cx="3986699" cy="5210400"/>
          </a:xfrm>
          <a:prstGeom prst="rect">
            <a:avLst/>
          </a:prstGeom>
          <a:noFill/>
          <a:ln>
            <a:noFill/>
          </a:ln>
        </p:spPr>
      </p:pic>
      <p:sp>
        <p:nvSpPr>
          <p:cNvPr id="1524" name="Google Shape;1524;p235" descr="Decorative. blue filter over black and white image. "/>
          <p:cNvSpPr/>
          <p:nvPr/>
        </p:nvSpPr>
        <p:spPr>
          <a:xfrm>
            <a:off x="5181600" y="75"/>
            <a:ext cx="3986700" cy="52104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One column text - Pic Right 1">
  <p:cSld name="ONE_COLUMN_TEXT_2_1">
    <p:spTree>
      <p:nvGrpSpPr>
        <p:cNvPr id="1" name="Shape 1525"/>
        <p:cNvGrpSpPr/>
        <p:nvPr/>
      </p:nvGrpSpPr>
      <p:grpSpPr>
        <a:xfrm>
          <a:off x="0" y="0"/>
          <a:ext cx="0" cy="0"/>
          <a:chOff x="0" y="0"/>
          <a:chExt cx="0" cy="0"/>
        </a:xfrm>
      </p:grpSpPr>
      <p:sp>
        <p:nvSpPr>
          <p:cNvPr id="1526" name="Google Shape;1526;p236"/>
          <p:cNvSpPr txBox="1">
            <a:spLocks noGrp="1"/>
          </p:cNvSpPr>
          <p:nvPr>
            <p:ph type="body" idx="1"/>
          </p:nvPr>
        </p:nvSpPr>
        <p:spPr>
          <a:xfrm>
            <a:off x="454950" y="1021175"/>
            <a:ext cx="4099800" cy="3179400"/>
          </a:xfrm>
          <a:prstGeom prst="rect">
            <a:avLst/>
          </a:prstGeom>
          <a:noFill/>
          <a:ln>
            <a:noFill/>
          </a:ln>
        </p:spPr>
        <p:txBody>
          <a:bodyPr spcFirstLastPara="1" wrap="square" lIns="91425" tIns="91425" rIns="91425" bIns="91425" anchor="t" anchorCtr="0">
            <a:normAutofit/>
          </a:bodyPr>
          <a:lstStyle>
            <a:lvl1pPr marL="457200" lvl="0" indent="-298450" algn="l">
              <a:lnSpc>
                <a:spcPct val="100000"/>
              </a:lnSpc>
              <a:spcBef>
                <a:spcPts val="0"/>
              </a:spcBef>
              <a:spcAft>
                <a:spcPts val="0"/>
              </a:spcAft>
              <a:buSzPts val="1100"/>
              <a:buChar char="●"/>
              <a:defRPr/>
            </a:lvl1pPr>
            <a:lvl2pPr marL="914400" lvl="1" indent="-304800" algn="l">
              <a:lnSpc>
                <a:spcPct val="100000"/>
              </a:lnSpc>
              <a:spcBef>
                <a:spcPts val="600"/>
              </a:spcBef>
              <a:spcAft>
                <a:spcPts val="0"/>
              </a:spcAft>
              <a:buSzPts val="1200"/>
              <a:buChar char="○"/>
              <a:defRPr sz="1200"/>
            </a:lvl2pPr>
            <a:lvl3pPr marL="1371600" lvl="2" indent="-292100" algn="l">
              <a:lnSpc>
                <a:spcPct val="100000"/>
              </a:lnSpc>
              <a:spcBef>
                <a:spcPts val="600"/>
              </a:spcBef>
              <a:spcAft>
                <a:spcPts val="0"/>
              </a:spcAft>
              <a:buSzPts val="1000"/>
              <a:buChar char="■"/>
              <a:defRPr/>
            </a:lvl3pPr>
            <a:lvl4pPr marL="1828800" lvl="3" indent="-304800" algn="l">
              <a:lnSpc>
                <a:spcPct val="100000"/>
              </a:lnSpc>
              <a:spcBef>
                <a:spcPts val="600"/>
              </a:spcBef>
              <a:spcAft>
                <a:spcPts val="0"/>
              </a:spcAft>
              <a:buSzPts val="1200"/>
              <a:buChar char="●"/>
              <a:defRPr sz="1200"/>
            </a:lvl4pPr>
            <a:lvl5pPr marL="2286000" lvl="4" indent="-304800" algn="l">
              <a:lnSpc>
                <a:spcPct val="100000"/>
              </a:lnSpc>
              <a:spcBef>
                <a:spcPts val="0"/>
              </a:spcBef>
              <a:spcAft>
                <a:spcPts val="0"/>
              </a:spcAft>
              <a:buSzPts val="1200"/>
              <a:buChar char="○"/>
              <a:defRPr sz="1200"/>
            </a:lvl5pPr>
            <a:lvl6pPr marL="2743200" lvl="5" indent="-304800" algn="l">
              <a:lnSpc>
                <a:spcPct val="100000"/>
              </a:lnSpc>
              <a:spcBef>
                <a:spcPts val="0"/>
              </a:spcBef>
              <a:spcAft>
                <a:spcPts val="0"/>
              </a:spcAft>
              <a:buSzPts val="1200"/>
              <a:buChar char="■"/>
              <a:defRPr sz="1200"/>
            </a:lvl6pPr>
            <a:lvl7pPr marL="3200400" lvl="6" indent="-304800" algn="l">
              <a:lnSpc>
                <a:spcPct val="100000"/>
              </a:lnSpc>
              <a:spcBef>
                <a:spcPts val="0"/>
              </a:spcBef>
              <a:spcAft>
                <a:spcPts val="0"/>
              </a:spcAft>
              <a:buSzPts val="1200"/>
              <a:buChar char="●"/>
              <a:defRPr sz="1200"/>
            </a:lvl7pPr>
            <a:lvl8pPr marL="3657600" lvl="7" indent="-304800" algn="l">
              <a:lnSpc>
                <a:spcPct val="100000"/>
              </a:lnSpc>
              <a:spcBef>
                <a:spcPts val="0"/>
              </a:spcBef>
              <a:spcAft>
                <a:spcPts val="0"/>
              </a:spcAft>
              <a:buSzPts val="1200"/>
              <a:buChar char="○"/>
              <a:defRPr sz="1200"/>
            </a:lvl8pPr>
            <a:lvl9pPr marL="4114800" lvl="8" indent="-304800" algn="l">
              <a:lnSpc>
                <a:spcPct val="100000"/>
              </a:lnSpc>
              <a:spcBef>
                <a:spcPts val="0"/>
              </a:spcBef>
              <a:spcAft>
                <a:spcPts val="0"/>
              </a:spcAft>
              <a:buSzPts val="1200"/>
              <a:buChar char="■"/>
              <a:defRPr sz="1200"/>
            </a:lvl9pPr>
          </a:lstStyle>
          <a:p>
            <a:endParaRPr/>
          </a:p>
        </p:txBody>
      </p:sp>
      <p:sp>
        <p:nvSpPr>
          <p:cNvPr id="1527" name="Google Shape;1527;p2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528" name="Google Shape;1528;p236"/>
          <p:cNvSpPr txBox="1">
            <a:spLocks noGrp="1"/>
          </p:cNvSpPr>
          <p:nvPr>
            <p:ph type="title"/>
          </p:nvPr>
        </p:nvSpPr>
        <p:spPr>
          <a:xfrm>
            <a:off x="454950" y="279100"/>
            <a:ext cx="81837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529" name="Google Shape;1529;p236" descr="grayscale people walking on street"/>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6670800" y="0"/>
            <a:ext cx="2497499" cy="5210400"/>
          </a:xfrm>
          <a:prstGeom prst="rect">
            <a:avLst/>
          </a:prstGeom>
          <a:noFill/>
          <a:ln>
            <a:noFill/>
          </a:ln>
        </p:spPr>
      </p:pic>
      <p:sp>
        <p:nvSpPr>
          <p:cNvPr id="1530" name="Google Shape;1530;p236" descr="Decorative. blue filter over black and white image. "/>
          <p:cNvSpPr/>
          <p:nvPr/>
        </p:nvSpPr>
        <p:spPr>
          <a:xfrm>
            <a:off x="6670850" y="75"/>
            <a:ext cx="2497500" cy="52104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One column text - Pic Right 1 1">
  <p:cSld name="ONE_COLUMN_TEXT_2_1_1">
    <p:spTree>
      <p:nvGrpSpPr>
        <p:cNvPr id="1" name="Shape 1531"/>
        <p:cNvGrpSpPr/>
        <p:nvPr/>
      </p:nvGrpSpPr>
      <p:grpSpPr>
        <a:xfrm>
          <a:off x="0" y="0"/>
          <a:ext cx="0" cy="0"/>
          <a:chOff x="0" y="0"/>
          <a:chExt cx="0" cy="0"/>
        </a:xfrm>
      </p:grpSpPr>
      <p:sp>
        <p:nvSpPr>
          <p:cNvPr id="1532" name="Google Shape;1532;p237"/>
          <p:cNvSpPr txBox="1">
            <a:spLocks noGrp="1"/>
          </p:cNvSpPr>
          <p:nvPr>
            <p:ph type="body" idx="1"/>
          </p:nvPr>
        </p:nvSpPr>
        <p:spPr>
          <a:xfrm>
            <a:off x="454950" y="1021175"/>
            <a:ext cx="4099800" cy="3179400"/>
          </a:xfrm>
          <a:prstGeom prst="rect">
            <a:avLst/>
          </a:prstGeom>
          <a:noFill/>
          <a:ln>
            <a:noFill/>
          </a:ln>
        </p:spPr>
        <p:txBody>
          <a:bodyPr spcFirstLastPara="1" wrap="square" lIns="91425" tIns="91425" rIns="91425" bIns="91425" anchor="t" anchorCtr="0">
            <a:normAutofit/>
          </a:bodyPr>
          <a:lstStyle>
            <a:lvl1pPr marL="457200" lvl="0" indent="-298450" algn="l">
              <a:lnSpc>
                <a:spcPct val="100000"/>
              </a:lnSpc>
              <a:spcBef>
                <a:spcPts val="0"/>
              </a:spcBef>
              <a:spcAft>
                <a:spcPts val="0"/>
              </a:spcAft>
              <a:buSzPts val="1100"/>
              <a:buChar char="●"/>
              <a:defRPr/>
            </a:lvl1pPr>
            <a:lvl2pPr marL="914400" lvl="1" indent="-304800" algn="l">
              <a:lnSpc>
                <a:spcPct val="100000"/>
              </a:lnSpc>
              <a:spcBef>
                <a:spcPts val="600"/>
              </a:spcBef>
              <a:spcAft>
                <a:spcPts val="0"/>
              </a:spcAft>
              <a:buSzPts val="1200"/>
              <a:buChar char="○"/>
              <a:defRPr sz="1200"/>
            </a:lvl2pPr>
            <a:lvl3pPr marL="1371600" lvl="2" indent="-292100" algn="l">
              <a:lnSpc>
                <a:spcPct val="100000"/>
              </a:lnSpc>
              <a:spcBef>
                <a:spcPts val="600"/>
              </a:spcBef>
              <a:spcAft>
                <a:spcPts val="0"/>
              </a:spcAft>
              <a:buSzPts val="1000"/>
              <a:buChar char="■"/>
              <a:defRPr/>
            </a:lvl3pPr>
            <a:lvl4pPr marL="1828800" lvl="3" indent="-304800" algn="l">
              <a:lnSpc>
                <a:spcPct val="100000"/>
              </a:lnSpc>
              <a:spcBef>
                <a:spcPts val="600"/>
              </a:spcBef>
              <a:spcAft>
                <a:spcPts val="0"/>
              </a:spcAft>
              <a:buSzPts val="1200"/>
              <a:buChar char="●"/>
              <a:defRPr sz="1200"/>
            </a:lvl4pPr>
            <a:lvl5pPr marL="2286000" lvl="4" indent="-304800" algn="l">
              <a:lnSpc>
                <a:spcPct val="100000"/>
              </a:lnSpc>
              <a:spcBef>
                <a:spcPts val="0"/>
              </a:spcBef>
              <a:spcAft>
                <a:spcPts val="0"/>
              </a:spcAft>
              <a:buSzPts val="1200"/>
              <a:buChar char="○"/>
              <a:defRPr sz="1200"/>
            </a:lvl5pPr>
            <a:lvl6pPr marL="2743200" lvl="5" indent="-304800" algn="l">
              <a:lnSpc>
                <a:spcPct val="100000"/>
              </a:lnSpc>
              <a:spcBef>
                <a:spcPts val="0"/>
              </a:spcBef>
              <a:spcAft>
                <a:spcPts val="0"/>
              </a:spcAft>
              <a:buSzPts val="1200"/>
              <a:buChar char="■"/>
              <a:defRPr sz="1200"/>
            </a:lvl6pPr>
            <a:lvl7pPr marL="3200400" lvl="6" indent="-304800" algn="l">
              <a:lnSpc>
                <a:spcPct val="100000"/>
              </a:lnSpc>
              <a:spcBef>
                <a:spcPts val="0"/>
              </a:spcBef>
              <a:spcAft>
                <a:spcPts val="0"/>
              </a:spcAft>
              <a:buSzPts val="1200"/>
              <a:buChar char="●"/>
              <a:defRPr sz="1200"/>
            </a:lvl7pPr>
            <a:lvl8pPr marL="3657600" lvl="7" indent="-304800" algn="l">
              <a:lnSpc>
                <a:spcPct val="100000"/>
              </a:lnSpc>
              <a:spcBef>
                <a:spcPts val="0"/>
              </a:spcBef>
              <a:spcAft>
                <a:spcPts val="0"/>
              </a:spcAft>
              <a:buSzPts val="1200"/>
              <a:buChar char="○"/>
              <a:defRPr sz="1200"/>
            </a:lvl8pPr>
            <a:lvl9pPr marL="4114800" lvl="8" indent="-304800" algn="l">
              <a:lnSpc>
                <a:spcPct val="100000"/>
              </a:lnSpc>
              <a:spcBef>
                <a:spcPts val="0"/>
              </a:spcBef>
              <a:spcAft>
                <a:spcPts val="0"/>
              </a:spcAft>
              <a:buSzPts val="1200"/>
              <a:buChar char="■"/>
              <a:defRPr sz="1200"/>
            </a:lvl9pPr>
          </a:lstStyle>
          <a:p>
            <a:endParaRPr/>
          </a:p>
        </p:txBody>
      </p:sp>
      <p:sp>
        <p:nvSpPr>
          <p:cNvPr id="1533" name="Google Shape;1533;p2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534" name="Google Shape;1534;p237"/>
          <p:cNvSpPr txBox="1">
            <a:spLocks noGrp="1"/>
          </p:cNvSpPr>
          <p:nvPr>
            <p:ph type="title"/>
          </p:nvPr>
        </p:nvSpPr>
        <p:spPr>
          <a:xfrm>
            <a:off x="454950" y="279100"/>
            <a:ext cx="81837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35" name="Google Shape;1535;p237" descr="Blue transparent box"/>
          <p:cNvSpPr/>
          <p:nvPr/>
        </p:nvSpPr>
        <p:spPr>
          <a:xfrm>
            <a:off x="5819775" y="0"/>
            <a:ext cx="3324000" cy="5143500"/>
          </a:xfrm>
          <a:prstGeom prst="rect">
            <a:avLst/>
          </a:prstGeom>
          <a:solidFill>
            <a:srgbClr val="EBF5F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One column text - Pic Left">
  <p:cSld name="ONE_COLUMN_TEXT_1">
    <p:spTree>
      <p:nvGrpSpPr>
        <p:cNvPr id="1" name="Shape 1536"/>
        <p:cNvGrpSpPr/>
        <p:nvPr/>
      </p:nvGrpSpPr>
      <p:grpSpPr>
        <a:xfrm>
          <a:off x="0" y="0"/>
          <a:ext cx="0" cy="0"/>
          <a:chOff x="0" y="0"/>
          <a:chExt cx="0" cy="0"/>
        </a:xfrm>
      </p:grpSpPr>
      <p:pic>
        <p:nvPicPr>
          <p:cNvPr id="1537" name="Google Shape;1537;p238" descr="decorative. people walkin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76200" y="-66900"/>
            <a:ext cx="3986699" cy="5277300"/>
          </a:xfrm>
          <a:prstGeom prst="rect">
            <a:avLst/>
          </a:prstGeom>
          <a:noFill/>
          <a:ln>
            <a:noFill/>
          </a:ln>
        </p:spPr>
      </p:pic>
      <p:sp>
        <p:nvSpPr>
          <p:cNvPr id="1538" name="Google Shape;1538;p238"/>
          <p:cNvSpPr txBox="1">
            <a:spLocks noGrp="1"/>
          </p:cNvSpPr>
          <p:nvPr>
            <p:ph type="body" idx="1"/>
          </p:nvPr>
        </p:nvSpPr>
        <p:spPr>
          <a:xfrm>
            <a:off x="9387400" y="300000"/>
            <a:ext cx="4175400" cy="3179400"/>
          </a:xfrm>
          <a:prstGeom prst="rect">
            <a:avLst/>
          </a:prstGeom>
          <a:noFill/>
          <a:ln>
            <a:noFill/>
          </a:ln>
        </p:spPr>
        <p:txBody>
          <a:bodyPr spcFirstLastPara="1" wrap="square" lIns="91425" tIns="91425" rIns="91425" bIns="91425" anchor="t" anchorCtr="0">
            <a:normAutofit/>
          </a:bodyPr>
          <a:lstStyle>
            <a:lvl1pPr marL="457200" lvl="0" indent="-298450" algn="l">
              <a:lnSpc>
                <a:spcPct val="100000"/>
              </a:lnSpc>
              <a:spcBef>
                <a:spcPts val="0"/>
              </a:spcBef>
              <a:spcAft>
                <a:spcPts val="0"/>
              </a:spcAft>
              <a:buSzPts val="1100"/>
              <a:buChar char="●"/>
              <a:defRPr/>
            </a:lvl1pPr>
            <a:lvl2pPr marL="914400" lvl="1" indent="-304800" algn="l">
              <a:lnSpc>
                <a:spcPct val="100000"/>
              </a:lnSpc>
              <a:spcBef>
                <a:spcPts val="600"/>
              </a:spcBef>
              <a:spcAft>
                <a:spcPts val="0"/>
              </a:spcAft>
              <a:buSzPts val="1200"/>
              <a:buChar char="○"/>
              <a:defRPr sz="1200"/>
            </a:lvl2pPr>
            <a:lvl3pPr marL="1371600" lvl="2" indent="-292100" algn="l">
              <a:lnSpc>
                <a:spcPct val="100000"/>
              </a:lnSpc>
              <a:spcBef>
                <a:spcPts val="600"/>
              </a:spcBef>
              <a:spcAft>
                <a:spcPts val="0"/>
              </a:spcAft>
              <a:buSzPts val="1000"/>
              <a:buChar char="■"/>
              <a:defRPr/>
            </a:lvl3pPr>
            <a:lvl4pPr marL="1828800" lvl="3" indent="-304800" algn="l">
              <a:lnSpc>
                <a:spcPct val="100000"/>
              </a:lnSpc>
              <a:spcBef>
                <a:spcPts val="600"/>
              </a:spcBef>
              <a:spcAft>
                <a:spcPts val="0"/>
              </a:spcAft>
              <a:buSzPts val="1200"/>
              <a:buChar char="●"/>
              <a:defRPr sz="1200"/>
            </a:lvl4pPr>
            <a:lvl5pPr marL="2286000" lvl="4" indent="-304800" algn="l">
              <a:lnSpc>
                <a:spcPct val="100000"/>
              </a:lnSpc>
              <a:spcBef>
                <a:spcPts val="0"/>
              </a:spcBef>
              <a:spcAft>
                <a:spcPts val="0"/>
              </a:spcAft>
              <a:buSzPts val="1200"/>
              <a:buChar char="○"/>
              <a:defRPr sz="1200"/>
            </a:lvl5pPr>
            <a:lvl6pPr marL="2743200" lvl="5" indent="-304800" algn="l">
              <a:lnSpc>
                <a:spcPct val="100000"/>
              </a:lnSpc>
              <a:spcBef>
                <a:spcPts val="0"/>
              </a:spcBef>
              <a:spcAft>
                <a:spcPts val="0"/>
              </a:spcAft>
              <a:buSzPts val="1200"/>
              <a:buChar char="■"/>
              <a:defRPr sz="1200"/>
            </a:lvl6pPr>
            <a:lvl7pPr marL="3200400" lvl="6" indent="-304800" algn="l">
              <a:lnSpc>
                <a:spcPct val="100000"/>
              </a:lnSpc>
              <a:spcBef>
                <a:spcPts val="0"/>
              </a:spcBef>
              <a:spcAft>
                <a:spcPts val="0"/>
              </a:spcAft>
              <a:buSzPts val="1200"/>
              <a:buChar char="●"/>
              <a:defRPr sz="1200"/>
            </a:lvl7pPr>
            <a:lvl8pPr marL="3657600" lvl="7" indent="-304800" algn="l">
              <a:lnSpc>
                <a:spcPct val="100000"/>
              </a:lnSpc>
              <a:spcBef>
                <a:spcPts val="0"/>
              </a:spcBef>
              <a:spcAft>
                <a:spcPts val="0"/>
              </a:spcAft>
              <a:buSzPts val="1200"/>
              <a:buChar char="○"/>
              <a:defRPr sz="1200"/>
            </a:lvl8pPr>
            <a:lvl9pPr marL="4114800" lvl="8" indent="-304800" algn="l">
              <a:lnSpc>
                <a:spcPct val="100000"/>
              </a:lnSpc>
              <a:spcBef>
                <a:spcPts val="0"/>
              </a:spcBef>
              <a:spcAft>
                <a:spcPts val="0"/>
              </a:spcAft>
              <a:buSzPts val="1200"/>
              <a:buChar char="■"/>
              <a:defRPr sz="1200"/>
            </a:lvl9pPr>
          </a:lstStyle>
          <a:p>
            <a:endParaRPr/>
          </a:p>
        </p:txBody>
      </p:sp>
      <p:sp>
        <p:nvSpPr>
          <p:cNvPr id="1539" name="Google Shape;1539;p2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540" name="Google Shape;1540;p238" descr="Decorative. blue filter over black and white image. "/>
          <p:cNvSpPr/>
          <p:nvPr/>
        </p:nvSpPr>
        <p:spPr>
          <a:xfrm>
            <a:off x="-76200" y="-66900"/>
            <a:ext cx="3986700" cy="52773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1" name="Google Shape;1541;p238"/>
          <p:cNvSpPr txBox="1">
            <a:spLocks noGrp="1"/>
          </p:cNvSpPr>
          <p:nvPr>
            <p:ph type="title"/>
          </p:nvPr>
        </p:nvSpPr>
        <p:spPr>
          <a:xfrm>
            <a:off x="665475" y="-727825"/>
            <a:ext cx="8257200" cy="572700"/>
          </a:xfrm>
          <a:prstGeom prst="rect">
            <a:avLst/>
          </a:prstGeom>
          <a:noFill/>
          <a:ln>
            <a:noFill/>
          </a:ln>
        </p:spPr>
        <p:txBody>
          <a:bodyPr spcFirstLastPara="1" wrap="square" lIns="91425" tIns="91425" rIns="91425" bIns="91425" anchor="t" anchorCtr="0">
            <a:normAutofit/>
          </a:bodyPr>
          <a:lstStyle>
            <a:lvl1pPr lvl="0" algn="r">
              <a:lnSpc>
                <a:spcPct val="100000"/>
              </a:lnSpc>
              <a:spcBef>
                <a:spcPts val="0"/>
              </a:spcBef>
              <a:spcAft>
                <a:spcPts val="0"/>
              </a:spcAft>
              <a:buSzPts val="2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42" name="Google Shape;1542;p238"/>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543" name="Google Shape;1543;p238"/>
          <p:cNvSpPr txBox="1"/>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 sz="1000" b="0" i="0" u="none" strike="noStrike" cap="none">
                <a:solidFill>
                  <a:srgbClr val="C2C2C2"/>
                </a:solidFill>
                <a:latin typeface="Arial"/>
                <a:ea typeface="Arial"/>
                <a:cs typeface="Arial"/>
                <a:sym typeface="Arial"/>
              </a:rPr>
              <a:t>‹#›</a:t>
            </a:fld>
            <a:endParaRPr sz="1000" b="0" i="0" u="none" strike="noStrike" cap="none">
              <a:solidFill>
                <a:srgbClr val="C2C2C2"/>
              </a:solidFill>
              <a:latin typeface="Arial"/>
              <a:ea typeface="Arial"/>
              <a:cs typeface="Arial"/>
              <a:sym typeface="Arial"/>
            </a:endParaRPr>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4 Images + titles">
  <p:cSld name="ONE_COLUMN_TEXT_1_3">
    <p:spTree>
      <p:nvGrpSpPr>
        <p:cNvPr id="1" name="Shape 1544"/>
        <p:cNvGrpSpPr/>
        <p:nvPr/>
      </p:nvGrpSpPr>
      <p:grpSpPr>
        <a:xfrm>
          <a:off x="0" y="0"/>
          <a:ext cx="0" cy="0"/>
          <a:chOff x="0" y="0"/>
          <a:chExt cx="0" cy="0"/>
        </a:xfrm>
      </p:grpSpPr>
      <p:sp>
        <p:nvSpPr>
          <p:cNvPr id="1545" name="Google Shape;1545;p239"/>
          <p:cNvSpPr txBox="1"/>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 sz="1000" b="0" i="0" u="none" strike="noStrike" cap="none">
                <a:solidFill>
                  <a:srgbClr val="C2C2C2"/>
                </a:solidFill>
                <a:latin typeface="Arial"/>
                <a:ea typeface="Arial"/>
                <a:cs typeface="Arial"/>
                <a:sym typeface="Arial"/>
              </a:rPr>
              <a:t>‹#›</a:t>
            </a:fld>
            <a:endParaRPr sz="1000" b="0" i="0" u="none" strike="noStrike" cap="none">
              <a:solidFill>
                <a:srgbClr val="C2C2C2"/>
              </a:solidFill>
              <a:latin typeface="Arial"/>
              <a:ea typeface="Arial"/>
              <a:cs typeface="Arial"/>
              <a:sym typeface="Arial"/>
            </a:endParaRPr>
          </a:p>
        </p:txBody>
      </p:sp>
      <p:sp>
        <p:nvSpPr>
          <p:cNvPr id="1546" name="Google Shape;1546;p239" descr="Blue transparent box"/>
          <p:cNvSpPr/>
          <p:nvPr/>
        </p:nvSpPr>
        <p:spPr>
          <a:xfrm>
            <a:off x="3910400" y="0"/>
            <a:ext cx="5233500" cy="5143500"/>
          </a:xfrm>
          <a:prstGeom prst="rect">
            <a:avLst/>
          </a:prstGeom>
          <a:solidFill>
            <a:srgbClr val="EBF5F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47" name="Google Shape;1547;p239" descr="group of business people sitting at conference table in discussion"/>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3910502" cy="5143501"/>
          </a:xfrm>
          <a:prstGeom prst="rect">
            <a:avLst/>
          </a:prstGeom>
          <a:noFill/>
          <a:ln>
            <a:noFill/>
          </a:ln>
        </p:spPr>
      </p:pic>
      <p:sp>
        <p:nvSpPr>
          <p:cNvPr id="1548" name="Google Shape;1548;p2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549" name="Google Shape;1549;p239" descr="Decorative. blue filter over black and white image. "/>
          <p:cNvSpPr/>
          <p:nvPr/>
        </p:nvSpPr>
        <p:spPr>
          <a:xfrm>
            <a:off x="-100" y="50"/>
            <a:ext cx="3910500" cy="51435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0" name="Google Shape;1550;p239"/>
          <p:cNvSpPr txBox="1">
            <a:spLocks noGrp="1"/>
          </p:cNvSpPr>
          <p:nvPr>
            <p:ph type="title"/>
          </p:nvPr>
        </p:nvSpPr>
        <p:spPr>
          <a:xfrm>
            <a:off x="5261250" y="354350"/>
            <a:ext cx="3657600" cy="270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300"/>
              <a:buNone/>
              <a:defRPr sz="13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51" name="Google Shape;1551;p239"/>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552" name="Google Shape;1552;p239"/>
          <p:cNvSpPr txBox="1">
            <a:spLocks noGrp="1"/>
          </p:cNvSpPr>
          <p:nvPr>
            <p:ph type="title" idx="3"/>
          </p:nvPr>
        </p:nvSpPr>
        <p:spPr>
          <a:xfrm>
            <a:off x="5261250" y="624650"/>
            <a:ext cx="3657600" cy="270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300"/>
              <a:buNone/>
              <a:defRPr sz="13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53" name="Google Shape;1553;p239"/>
          <p:cNvSpPr>
            <a:spLocks noGrp="1"/>
          </p:cNvSpPr>
          <p:nvPr>
            <p:ph type="pic" idx="4"/>
          </p:nvPr>
        </p:nvSpPr>
        <p:spPr>
          <a:xfrm>
            <a:off x="4281450" y="412275"/>
            <a:ext cx="802800" cy="884400"/>
          </a:xfrm>
          <a:prstGeom prst="rect">
            <a:avLst/>
          </a:prstGeom>
          <a:noFill/>
          <a:ln>
            <a:noFill/>
          </a:ln>
        </p:spPr>
      </p:sp>
      <p:sp>
        <p:nvSpPr>
          <p:cNvPr id="1554" name="Google Shape;1554;p239"/>
          <p:cNvSpPr>
            <a:spLocks noGrp="1"/>
          </p:cNvSpPr>
          <p:nvPr>
            <p:ph type="pic" idx="5"/>
          </p:nvPr>
        </p:nvSpPr>
        <p:spPr>
          <a:xfrm>
            <a:off x="4281450" y="1503575"/>
            <a:ext cx="802800" cy="884400"/>
          </a:xfrm>
          <a:prstGeom prst="rect">
            <a:avLst/>
          </a:prstGeom>
          <a:noFill/>
          <a:ln>
            <a:noFill/>
          </a:ln>
        </p:spPr>
      </p:sp>
      <p:sp>
        <p:nvSpPr>
          <p:cNvPr id="1555" name="Google Shape;1555;p239"/>
          <p:cNvSpPr>
            <a:spLocks noGrp="1"/>
          </p:cNvSpPr>
          <p:nvPr>
            <p:ph type="pic" idx="6"/>
          </p:nvPr>
        </p:nvSpPr>
        <p:spPr>
          <a:xfrm>
            <a:off x="4281450" y="2594875"/>
            <a:ext cx="802800" cy="884400"/>
          </a:xfrm>
          <a:prstGeom prst="rect">
            <a:avLst/>
          </a:prstGeom>
          <a:noFill/>
          <a:ln>
            <a:noFill/>
          </a:ln>
        </p:spPr>
      </p:sp>
      <p:sp>
        <p:nvSpPr>
          <p:cNvPr id="1556" name="Google Shape;1556;p239"/>
          <p:cNvSpPr>
            <a:spLocks noGrp="1"/>
          </p:cNvSpPr>
          <p:nvPr>
            <p:ph type="pic" idx="7"/>
          </p:nvPr>
        </p:nvSpPr>
        <p:spPr>
          <a:xfrm>
            <a:off x="4281450" y="3686175"/>
            <a:ext cx="802800" cy="884400"/>
          </a:xfrm>
          <a:prstGeom prst="rect">
            <a:avLst/>
          </a:prstGeom>
          <a:noFill/>
          <a:ln>
            <a:noFill/>
          </a:ln>
        </p:spPr>
      </p:sp>
      <p:sp>
        <p:nvSpPr>
          <p:cNvPr id="1557" name="Google Shape;1557;p239"/>
          <p:cNvSpPr txBox="1">
            <a:spLocks noGrp="1"/>
          </p:cNvSpPr>
          <p:nvPr>
            <p:ph type="title" idx="8"/>
          </p:nvPr>
        </p:nvSpPr>
        <p:spPr>
          <a:xfrm>
            <a:off x="5261250" y="1427375"/>
            <a:ext cx="3657600" cy="270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300"/>
              <a:buNone/>
              <a:defRPr sz="13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58" name="Google Shape;1558;p239"/>
          <p:cNvSpPr txBox="1">
            <a:spLocks noGrp="1"/>
          </p:cNvSpPr>
          <p:nvPr>
            <p:ph type="title" idx="9"/>
          </p:nvPr>
        </p:nvSpPr>
        <p:spPr>
          <a:xfrm>
            <a:off x="5261250" y="1697675"/>
            <a:ext cx="3657600" cy="270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300"/>
              <a:buNone/>
              <a:defRPr sz="13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59" name="Google Shape;1559;p239"/>
          <p:cNvSpPr txBox="1">
            <a:spLocks noGrp="1"/>
          </p:cNvSpPr>
          <p:nvPr>
            <p:ph type="title" idx="13"/>
          </p:nvPr>
        </p:nvSpPr>
        <p:spPr>
          <a:xfrm>
            <a:off x="5261250" y="2518675"/>
            <a:ext cx="3657600" cy="270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300"/>
              <a:buNone/>
              <a:defRPr sz="13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60" name="Google Shape;1560;p239"/>
          <p:cNvSpPr txBox="1">
            <a:spLocks noGrp="1"/>
          </p:cNvSpPr>
          <p:nvPr>
            <p:ph type="title" idx="14"/>
          </p:nvPr>
        </p:nvSpPr>
        <p:spPr>
          <a:xfrm>
            <a:off x="5261250" y="2788975"/>
            <a:ext cx="3657600" cy="270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300"/>
              <a:buNone/>
              <a:defRPr sz="13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61" name="Google Shape;1561;p239"/>
          <p:cNvSpPr txBox="1">
            <a:spLocks noGrp="1"/>
          </p:cNvSpPr>
          <p:nvPr>
            <p:ph type="title" idx="15"/>
          </p:nvPr>
        </p:nvSpPr>
        <p:spPr>
          <a:xfrm>
            <a:off x="5261250" y="3609975"/>
            <a:ext cx="3657600" cy="270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300"/>
              <a:buNone/>
              <a:defRPr sz="13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62" name="Google Shape;1562;p239"/>
          <p:cNvSpPr txBox="1">
            <a:spLocks noGrp="1"/>
          </p:cNvSpPr>
          <p:nvPr>
            <p:ph type="title" idx="16"/>
          </p:nvPr>
        </p:nvSpPr>
        <p:spPr>
          <a:xfrm>
            <a:off x="5261250" y="3880275"/>
            <a:ext cx="3657600" cy="270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300"/>
              <a:buNone/>
              <a:defRPr sz="13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3 Images + titles 1">
  <p:cSld name="ONE_COLUMN_TEXT_1_3_1">
    <p:spTree>
      <p:nvGrpSpPr>
        <p:cNvPr id="1" name="Shape 1563"/>
        <p:cNvGrpSpPr/>
        <p:nvPr/>
      </p:nvGrpSpPr>
      <p:grpSpPr>
        <a:xfrm>
          <a:off x="0" y="0"/>
          <a:ext cx="0" cy="0"/>
          <a:chOff x="0" y="0"/>
          <a:chExt cx="0" cy="0"/>
        </a:xfrm>
      </p:grpSpPr>
      <p:sp>
        <p:nvSpPr>
          <p:cNvPr id="1564" name="Google Shape;1564;p2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565" name="Google Shape;1565;p240"/>
          <p:cNvSpPr txBox="1">
            <a:spLocks noGrp="1"/>
          </p:cNvSpPr>
          <p:nvPr>
            <p:ph type="title"/>
          </p:nvPr>
        </p:nvSpPr>
        <p:spPr>
          <a:xfrm>
            <a:off x="5642250" y="278150"/>
            <a:ext cx="3276600" cy="270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300"/>
              <a:buNone/>
              <a:defRPr sz="13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66" name="Google Shape;1566;p240"/>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567" name="Google Shape;1567;p240"/>
          <p:cNvSpPr txBox="1"/>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 sz="1000" b="0" i="0" u="none" strike="noStrike" cap="none">
                <a:solidFill>
                  <a:srgbClr val="C2C2C2"/>
                </a:solidFill>
                <a:latin typeface="Arial"/>
                <a:ea typeface="Arial"/>
                <a:cs typeface="Arial"/>
                <a:sym typeface="Arial"/>
              </a:rPr>
              <a:t>‹#›</a:t>
            </a:fld>
            <a:endParaRPr sz="1000" b="0" i="0" u="none" strike="noStrike" cap="none">
              <a:solidFill>
                <a:srgbClr val="C2C2C2"/>
              </a:solidFill>
              <a:latin typeface="Arial"/>
              <a:ea typeface="Arial"/>
              <a:cs typeface="Arial"/>
              <a:sym typeface="Arial"/>
            </a:endParaRPr>
          </a:p>
        </p:txBody>
      </p:sp>
      <p:sp>
        <p:nvSpPr>
          <p:cNvPr id="1568" name="Google Shape;1568;p240"/>
          <p:cNvSpPr txBox="1">
            <a:spLocks noGrp="1"/>
          </p:cNvSpPr>
          <p:nvPr>
            <p:ph type="title" idx="3"/>
          </p:nvPr>
        </p:nvSpPr>
        <p:spPr>
          <a:xfrm>
            <a:off x="5642250" y="548450"/>
            <a:ext cx="3276600" cy="270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300"/>
              <a:buNone/>
              <a:defRPr sz="13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69" name="Google Shape;1569;p240"/>
          <p:cNvSpPr>
            <a:spLocks noGrp="1"/>
          </p:cNvSpPr>
          <p:nvPr>
            <p:ph type="pic" idx="4"/>
          </p:nvPr>
        </p:nvSpPr>
        <p:spPr>
          <a:xfrm>
            <a:off x="4281450" y="259875"/>
            <a:ext cx="1205100" cy="1327500"/>
          </a:xfrm>
          <a:prstGeom prst="rect">
            <a:avLst/>
          </a:prstGeom>
          <a:noFill/>
          <a:ln>
            <a:noFill/>
          </a:ln>
        </p:spPr>
      </p:sp>
      <p:sp>
        <p:nvSpPr>
          <p:cNvPr id="1570" name="Google Shape;1570;p240"/>
          <p:cNvSpPr>
            <a:spLocks noGrp="1"/>
          </p:cNvSpPr>
          <p:nvPr>
            <p:ph type="pic" idx="5"/>
          </p:nvPr>
        </p:nvSpPr>
        <p:spPr>
          <a:xfrm>
            <a:off x="4281450" y="1884575"/>
            <a:ext cx="1205100" cy="1327500"/>
          </a:xfrm>
          <a:prstGeom prst="rect">
            <a:avLst/>
          </a:prstGeom>
          <a:noFill/>
          <a:ln>
            <a:noFill/>
          </a:ln>
        </p:spPr>
      </p:sp>
      <p:sp>
        <p:nvSpPr>
          <p:cNvPr id="1571" name="Google Shape;1571;p240"/>
          <p:cNvSpPr>
            <a:spLocks noGrp="1"/>
          </p:cNvSpPr>
          <p:nvPr>
            <p:ph type="pic" idx="6"/>
          </p:nvPr>
        </p:nvSpPr>
        <p:spPr>
          <a:xfrm>
            <a:off x="4281450" y="3488329"/>
            <a:ext cx="1205100" cy="1327500"/>
          </a:xfrm>
          <a:prstGeom prst="rect">
            <a:avLst/>
          </a:prstGeom>
          <a:noFill/>
          <a:ln>
            <a:noFill/>
          </a:ln>
        </p:spPr>
      </p:sp>
      <p:sp>
        <p:nvSpPr>
          <p:cNvPr id="1572" name="Google Shape;1572;p240"/>
          <p:cNvSpPr txBox="1">
            <a:spLocks noGrp="1"/>
          </p:cNvSpPr>
          <p:nvPr>
            <p:ph type="title" idx="7"/>
          </p:nvPr>
        </p:nvSpPr>
        <p:spPr>
          <a:xfrm>
            <a:off x="5642250" y="1884575"/>
            <a:ext cx="3276600" cy="270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300"/>
              <a:buNone/>
              <a:defRPr sz="13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73" name="Google Shape;1573;p240"/>
          <p:cNvSpPr txBox="1">
            <a:spLocks noGrp="1"/>
          </p:cNvSpPr>
          <p:nvPr>
            <p:ph type="title" idx="8"/>
          </p:nvPr>
        </p:nvSpPr>
        <p:spPr>
          <a:xfrm>
            <a:off x="5642250" y="2154875"/>
            <a:ext cx="3276600" cy="270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300"/>
              <a:buNone/>
              <a:defRPr sz="13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74" name="Google Shape;1574;p240"/>
          <p:cNvSpPr txBox="1">
            <a:spLocks noGrp="1"/>
          </p:cNvSpPr>
          <p:nvPr>
            <p:ph type="title" idx="9"/>
          </p:nvPr>
        </p:nvSpPr>
        <p:spPr>
          <a:xfrm>
            <a:off x="5642250" y="3509275"/>
            <a:ext cx="3276600" cy="270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300"/>
              <a:buNone/>
              <a:defRPr sz="13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75" name="Google Shape;1575;p240"/>
          <p:cNvSpPr txBox="1">
            <a:spLocks noGrp="1"/>
          </p:cNvSpPr>
          <p:nvPr>
            <p:ph type="title" idx="13"/>
          </p:nvPr>
        </p:nvSpPr>
        <p:spPr>
          <a:xfrm>
            <a:off x="5642250" y="3779575"/>
            <a:ext cx="3276600" cy="270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300"/>
              <a:buNone/>
              <a:defRPr sz="13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576" name="Google Shape;1576;p240" descr="group of business people sitting at conference table in discussion"/>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3910502" cy="5143501"/>
          </a:xfrm>
          <a:prstGeom prst="rect">
            <a:avLst/>
          </a:prstGeom>
          <a:noFill/>
          <a:ln>
            <a:noFill/>
          </a:ln>
        </p:spPr>
      </p:pic>
      <p:sp>
        <p:nvSpPr>
          <p:cNvPr id="1577" name="Google Shape;1577;p240" descr="Decorative. blue filter over black and white image. "/>
          <p:cNvSpPr/>
          <p:nvPr/>
        </p:nvSpPr>
        <p:spPr>
          <a:xfrm>
            <a:off x="-100" y="50"/>
            <a:ext cx="3910500" cy="51435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1 Image + title ">
  <p:cSld name="ONE_COLUMN_TEXT_1_3_1_1">
    <p:spTree>
      <p:nvGrpSpPr>
        <p:cNvPr id="1" name="Shape 1578"/>
        <p:cNvGrpSpPr/>
        <p:nvPr/>
      </p:nvGrpSpPr>
      <p:grpSpPr>
        <a:xfrm>
          <a:off x="0" y="0"/>
          <a:ext cx="0" cy="0"/>
          <a:chOff x="0" y="0"/>
          <a:chExt cx="0" cy="0"/>
        </a:xfrm>
      </p:grpSpPr>
      <p:sp>
        <p:nvSpPr>
          <p:cNvPr id="1579" name="Google Shape;1579;p241" descr="Blue transparent box"/>
          <p:cNvSpPr/>
          <p:nvPr/>
        </p:nvSpPr>
        <p:spPr>
          <a:xfrm>
            <a:off x="3910400" y="0"/>
            <a:ext cx="5233500" cy="5143500"/>
          </a:xfrm>
          <a:prstGeom prst="rect">
            <a:avLst/>
          </a:prstGeom>
          <a:solidFill>
            <a:srgbClr val="EBF5F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0" name="Google Shape;1580;p2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581" name="Google Shape;1581;p241"/>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582" name="Google Shape;1582;p241"/>
          <p:cNvSpPr txBox="1"/>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 sz="1000" b="0" i="0" u="none" strike="noStrike" cap="none">
                <a:solidFill>
                  <a:srgbClr val="C2C2C2"/>
                </a:solidFill>
                <a:latin typeface="Arial"/>
                <a:ea typeface="Arial"/>
                <a:cs typeface="Arial"/>
                <a:sym typeface="Arial"/>
              </a:rPr>
              <a:t>‹#›</a:t>
            </a:fld>
            <a:endParaRPr sz="1000" b="0" i="0" u="none" strike="noStrike" cap="none">
              <a:solidFill>
                <a:srgbClr val="C2C2C2"/>
              </a:solidFill>
              <a:latin typeface="Arial"/>
              <a:ea typeface="Arial"/>
              <a:cs typeface="Arial"/>
              <a:sym typeface="Arial"/>
            </a:endParaRPr>
          </a:p>
        </p:txBody>
      </p:sp>
      <p:pic>
        <p:nvPicPr>
          <p:cNvPr id="1583" name="Google Shape;1583;p241" title="Business People_shutterstock_182278364.jpg"/>
          <p:cNvPicPr preferRelativeResize="0"/>
          <p:nvPr/>
        </p:nvPicPr>
        <p:blipFill rotWithShape="1">
          <a:blip r:embed="rId2" cstate="email">
            <a:alphaModFix/>
            <a:extLst>
              <a:ext uri="{28A0092B-C50C-407E-A947-70E740481C1C}">
                <a14:useLocalDpi xmlns:a14="http://schemas.microsoft.com/office/drawing/2010/main"/>
              </a:ext>
            </a:extLst>
          </a:blip>
          <a:srcRect t="-593"/>
          <a:stretch/>
        </p:blipFill>
        <p:spPr>
          <a:xfrm>
            <a:off x="0" y="0"/>
            <a:ext cx="3910502" cy="5143501"/>
          </a:xfrm>
          <a:prstGeom prst="rect">
            <a:avLst/>
          </a:prstGeom>
          <a:noFill/>
          <a:ln>
            <a:noFill/>
          </a:ln>
        </p:spPr>
      </p:pic>
      <p:sp>
        <p:nvSpPr>
          <p:cNvPr id="1584" name="Google Shape;1584;p241" descr="Decorative. blue filter over black and white image. "/>
          <p:cNvSpPr/>
          <p:nvPr/>
        </p:nvSpPr>
        <p:spPr>
          <a:xfrm>
            <a:off x="-100" y="50"/>
            <a:ext cx="3910500" cy="51435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5" name="Google Shape;1585;p241"/>
          <p:cNvSpPr txBox="1">
            <a:spLocks noGrp="1"/>
          </p:cNvSpPr>
          <p:nvPr>
            <p:ph type="sldNum" idx="3"/>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586" name="Google Shape;1586;p241"/>
          <p:cNvSpPr txBox="1">
            <a:spLocks noGrp="1"/>
          </p:cNvSpPr>
          <p:nvPr>
            <p:ph type="sldNum" idx="4"/>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587" name="Google Shape;1587;p241"/>
          <p:cNvSpPr>
            <a:spLocks noGrp="1"/>
          </p:cNvSpPr>
          <p:nvPr>
            <p:ph type="pic" idx="5"/>
          </p:nvPr>
        </p:nvSpPr>
        <p:spPr>
          <a:xfrm>
            <a:off x="4123675" y="1143975"/>
            <a:ext cx="1676100" cy="1968600"/>
          </a:xfrm>
          <a:prstGeom prst="rect">
            <a:avLst/>
          </a:prstGeom>
          <a:noFill/>
          <a:ln>
            <a:noFill/>
          </a:ln>
        </p:spPr>
      </p:sp>
      <p:sp>
        <p:nvSpPr>
          <p:cNvPr id="1588" name="Google Shape;1588;p241"/>
          <p:cNvSpPr txBox="1">
            <a:spLocks noGrp="1"/>
          </p:cNvSpPr>
          <p:nvPr>
            <p:ph type="title"/>
          </p:nvPr>
        </p:nvSpPr>
        <p:spPr>
          <a:xfrm>
            <a:off x="5985975" y="1044750"/>
            <a:ext cx="1871100" cy="5958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700"/>
              <a:buFont typeface="Arial"/>
              <a:buNone/>
              <a:defRPr sz="1700" b="1">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89" name="Google Shape;1589;p241"/>
          <p:cNvSpPr txBox="1">
            <a:spLocks noGrp="1"/>
          </p:cNvSpPr>
          <p:nvPr>
            <p:ph type="subTitle" idx="1"/>
          </p:nvPr>
        </p:nvSpPr>
        <p:spPr>
          <a:xfrm>
            <a:off x="5985975" y="1817950"/>
            <a:ext cx="2935500" cy="5055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100"/>
              <a:buFont typeface="Arial"/>
              <a:buNone/>
              <a:defRPr b="1" i="1">
                <a:solidFill>
                  <a:schemeClr val="accent1"/>
                </a:solidFill>
                <a:latin typeface="Arial"/>
                <a:ea typeface="Arial"/>
                <a:cs typeface="Arial"/>
                <a:sym typeface="Arial"/>
              </a:defRPr>
            </a:lvl1pPr>
            <a:lvl2pPr lvl="1" algn="l">
              <a:lnSpc>
                <a:spcPct val="100000"/>
              </a:lnSpc>
              <a:spcBef>
                <a:spcPts val="600"/>
              </a:spcBef>
              <a:spcAft>
                <a:spcPts val="0"/>
              </a:spcAft>
              <a:buSzPts val="1100"/>
              <a:buNone/>
              <a:defRPr/>
            </a:lvl2pPr>
            <a:lvl3pPr lvl="2" algn="l">
              <a:lnSpc>
                <a:spcPct val="100000"/>
              </a:lnSpc>
              <a:spcBef>
                <a:spcPts val="600"/>
              </a:spcBef>
              <a:spcAft>
                <a:spcPts val="0"/>
              </a:spcAft>
              <a:buSzPts val="1000"/>
              <a:buNone/>
              <a:defRPr/>
            </a:lvl3pPr>
            <a:lvl4pPr lvl="3" algn="l">
              <a:lnSpc>
                <a:spcPct val="100000"/>
              </a:lnSpc>
              <a:spcBef>
                <a:spcPts val="60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a:endParaRPr/>
          </a:p>
        </p:txBody>
      </p:sp>
      <p:sp>
        <p:nvSpPr>
          <p:cNvPr id="1590" name="Google Shape;1590;p241"/>
          <p:cNvSpPr txBox="1">
            <a:spLocks noGrp="1"/>
          </p:cNvSpPr>
          <p:nvPr>
            <p:ph type="subTitle" idx="6"/>
          </p:nvPr>
        </p:nvSpPr>
        <p:spPr>
          <a:xfrm>
            <a:off x="5985975" y="2319050"/>
            <a:ext cx="2935500" cy="1308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100"/>
              <a:buFont typeface="Arial"/>
              <a:buNone/>
              <a:defRPr i="1">
                <a:solidFill>
                  <a:schemeClr val="accent1"/>
                </a:solidFill>
                <a:latin typeface="Arial"/>
                <a:ea typeface="Arial"/>
                <a:cs typeface="Arial"/>
                <a:sym typeface="Arial"/>
              </a:defRPr>
            </a:lvl1pPr>
            <a:lvl2pPr lvl="1" algn="l">
              <a:lnSpc>
                <a:spcPct val="100000"/>
              </a:lnSpc>
              <a:spcBef>
                <a:spcPts val="600"/>
              </a:spcBef>
              <a:spcAft>
                <a:spcPts val="0"/>
              </a:spcAft>
              <a:buSzPts val="1100"/>
              <a:buNone/>
              <a:defRPr/>
            </a:lvl2pPr>
            <a:lvl3pPr lvl="2" algn="l">
              <a:lnSpc>
                <a:spcPct val="100000"/>
              </a:lnSpc>
              <a:spcBef>
                <a:spcPts val="600"/>
              </a:spcBef>
              <a:spcAft>
                <a:spcPts val="0"/>
              </a:spcAft>
              <a:buSzPts val="1000"/>
              <a:buNone/>
              <a:defRPr/>
            </a:lvl3pPr>
            <a:lvl4pPr lvl="3" algn="l">
              <a:lnSpc>
                <a:spcPct val="100000"/>
              </a:lnSpc>
              <a:spcBef>
                <a:spcPts val="60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a:endParaRPr/>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One column text - Pic Left 1">
  <p:cSld name="ONE_COLUMN_TEXT_1_2">
    <p:spTree>
      <p:nvGrpSpPr>
        <p:cNvPr id="1" name="Shape 1591"/>
        <p:cNvGrpSpPr/>
        <p:nvPr/>
      </p:nvGrpSpPr>
      <p:grpSpPr>
        <a:xfrm>
          <a:off x="0" y="0"/>
          <a:ext cx="0" cy="0"/>
          <a:chOff x="0" y="0"/>
          <a:chExt cx="0" cy="0"/>
        </a:xfrm>
      </p:grpSpPr>
      <p:pic>
        <p:nvPicPr>
          <p:cNvPr id="1592" name="Google Shape;1592;p242" descr="decorative. people walkin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76200" y="-66900"/>
            <a:ext cx="3986699" cy="5277300"/>
          </a:xfrm>
          <a:prstGeom prst="rect">
            <a:avLst/>
          </a:prstGeom>
          <a:noFill/>
          <a:ln>
            <a:noFill/>
          </a:ln>
        </p:spPr>
      </p:pic>
      <p:sp>
        <p:nvSpPr>
          <p:cNvPr id="1593" name="Google Shape;1593;p242"/>
          <p:cNvSpPr txBox="1">
            <a:spLocks noGrp="1"/>
          </p:cNvSpPr>
          <p:nvPr>
            <p:ph type="body" idx="1"/>
          </p:nvPr>
        </p:nvSpPr>
        <p:spPr>
          <a:xfrm>
            <a:off x="4393575" y="1021175"/>
            <a:ext cx="4175400" cy="3179400"/>
          </a:xfrm>
          <a:prstGeom prst="rect">
            <a:avLst/>
          </a:prstGeom>
          <a:noFill/>
          <a:ln>
            <a:noFill/>
          </a:ln>
        </p:spPr>
        <p:txBody>
          <a:bodyPr spcFirstLastPara="1" wrap="square" lIns="91425" tIns="91425" rIns="91425" bIns="91425" anchor="t" anchorCtr="0">
            <a:normAutofit/>
          </a:bodyPr>
          <a:lstStyle>
            <a:lvl1pPr marL="457200" lvl="0" indent="-298450" algn="l">
              <a:lnSpc>
                <a:spcPct val="100000"/>
              </a:lnSpc>
              <a:spcBef>
                <a:spcPts val="0"/>
              </a:spcBef>
              <a:spcAft>
                <a:spcPts val="0"/>
              </a:spcAft>
              <a:buSzPts val="1100"/>
              <a:buChar char="●"/>
              <a:defRPr/>
            </a:lvl1pPr>
            <a:lvl2pPr marL="914400" lvl="1" indent="-304800" algn="l">
              <a:lnSpc>
                <a:spcPct val="100000"/>
              </a:lnSpc>
              <a:spcBef>
                <a:spcPts val="600"/>
              </a:spcBef>
              <a:spcAft>
                <a:spcPts val="0"/>
              </a:spcAft>
              <a:buSzPts val="1200"/>
              <a:buChar char="○"/>
              <a:defRPr sz="1200"/>
            </a:lvl2pPr>
            <a:lvl3pPr marL="1371600" lvl="2" indent="-292100" algn="l">
              <a:lnSpc>
                <a:spcPct val="100000"/>
              </a:lnSpc>
              <a:spcBef>
                <a:spcPts val="600"/>
              </a:spcBef>
              <a:spcAft>
                <a:spcPts val="0"/>
              </a:spcAft>
              <a:buSzPts val="1000"/>
              <a:buChar char="■"/>
              <a:defRPr/>
            </a:lvl3pPr>
            <a:lvl4pPr marL="1828800" lvl="3" indent="-304800" algn="l">
              <a:lnSpc>
                <a:spcPct val="100000"/>
              </a:lnSpc>
              <a:spcBef>
                <a:spcPts val="600"/>
              </a:spcBef>
              <a:spcAft>
                <a:spcPts val="0"/>
              </a:spcAft>
              <a:buSzPts val="1200"/>
              <a:buChar char="●"/>
              <a:defRPr sz="1200"/>
            </a:lvl4pPr>
            <a:lvl5pPr marL="2286000" lvl="4" indent="-304800" algn="l">
              <a:lnSpc>
                <a:spcPct val="100000"/>
              </a:lnSpc>
              <a:spcBef>
                <a:spcPts val="0"/>
              </a:spcBef>
              <a:spcAft>
                <a:spcPts val="0"/>
              </a:spcAft>
              <a:buSzPts val="1200"/>
              <a:buChar char="○"/>
              <a:defRPr sz="1200"/>
            </a:lvl5pPr>
            <a:lvl6pPr marL="2743200" lvl="5" indent="-304800" algn="l">
              <a:lnSpc>
                <a:spcPct val="100000"/>
              </a:lnSpc>
              <a:spcBef>
                <a:spcPts val="0"/>
              </a:spcBef>
              <a:spcAft>
                <a:spcPts val="0"/>
              </a:spcAft>
              <a:buSzPts val="1200"/>
              <a:buChar char="■"/>
              <a:defRPr sz="1200"/>
            </a:lvl6pPr>
            <a:lvl7pPr marL="3200400" lvl="6" indent="-304800" algn="l">
              <a:lnSpc>
                <a:spcPct val="100000"/>
              </a:lnSpc>
              <a:spcBef>
                <a:spcPts val="0"/>
              </a:spcBef>
              <a:spcAft>
                <a:spcPts val="0"/>
              </a:spcAft>
              <a:buSzPts val="1200"/>
              <a:buChar char="●"/>
              <a:defRPr sz="1200"/>
            </a:lvl7pPr>
            <a:lvl8pPr marL="3657600" lvl="7" indent="-304800" algn="l">
              <a:lnSpc>
                <a:spcPct val="100000"/>
              </a:lnSpc>
              <a:spcBef>
                <a:spcPts val="0"/>
              </a:spcBef>
              <a:spcAft>
                <a:spcPts val="0"/>
              </a:spcAft>
              <a:buSzPts val="1200"/>
              <a:buChar char="○"/>
              <a:defRPr sz="1200"/>
            </a:lvl8pPr>
            <a:lvl9pPr marL="4114800" lvl="8" indent="-304800" algn="l">
              <a:lnSpc>
                <a:spcPct val="100000"/>
              </a:lnSpc>
              <a:spcBef>
                <a:spcPts val="0"/>
              </a:spcBef>
              <a:spcAft>
                <a:spcPts val="0"/>
              </a:spcAft>
              <a:buSzPts val="1200"/>
              <a:buChar char="■"/>
              <a:defRPr sz="1200"/>
            </a:lvl9pPr>
          </a:lstStyle>
          <a:p>
            <a:endParaRPr/>
          </a:p>
        </p:txBody>
      </p:sp>
      <p:sp>
        <p:nvSpPr>
          <p:cNvPr id="1594" name="Google Shape;1594;p2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595" name="Google Shape;1595;p242" descr="Decorative. blue filter over black and white image. "/>
          <p:cNvSpPr/>
          <p:nvPr/>
        </p:nvSpPr>
        <p:spPr>
          <a:xfrm>
            <a:off x="-76200" y="-66900"/>
            <a:ext cx="3986700" cy="52773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6" name="Google Shape;1596;p242"/>
          <p:cNvSpPr txBox="1">
            <a:spLocks noGrp="1"/>
          </p:cNvSpPr>
          <p:nvPr>
            <p:ph type="title"/>
          </p:nvPr>
        </p:nvSpPr>
        <p:spPr>
          <a:xfrm>
            <a:off x="311700" y="279100"/>
            <a:ext cx="8257200" cy="572700"/>
          </a:xfrm>
          <a:prstGeom prst="rect">
            <a:avLst/>
          </a:prstGeom>
          <a:noFill/>
          <a:ln>
            <a:noFill/>
          </a:ln>
        </p:spPr>
        <p:txBody>
          <a:bodyPr spcFirstLastPara="1" wrap="square" lIns="91425" tIns="91425" rIns="91425" bIns="91425" anchor="t" anchorCtr="0">
            <a:normAutofit/>
          </a:bodyPr>
          <a:lstStyle>
            <a:lvl1pPr lvl="0" algn="r">
              <a:lnSpc>
                <a:spcPct val="100000"/>
              </a:lnSpc>
              <a:spcBef>
                <a:spcPts val="0"/>
              </a:spcBef>
              <a:spcAft>
                <a:spcPts val="0"/>
              </a:spcAft>
              <a:buSzPts val="2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One column text - Pic Left">
  <p:cSld name="ONE_COLUMN_TEXT_1_1">
    <p:spTree>
      <p:nvGrpSpPr>
        <p:cNvPr id="1" name="Shape 1597"/>
        <p:cNvGrpSpPr/>
        <p:nvPr/>
      </p:nvGrpSpPr>
      <p:grpSpPr>
        <a:xfrm>
          <a:off x="0" y="0"/>
          <a:ext cx="0" cy="0"/>
          <a:chOff x="0" y="0"/>
          <a:chExt cx="0" cy="0"/>
        </a:xfrm>
      </p:grpSpPr>
      <p:sp>
        <p:nvSpPr>
          <p:cNvPr id="1598" name="Google Shape;1598;p243"/>
          <p:cNvSpPr txBox="1">
            <a:spLocks noGrp="1"/>
          </p:cNvSpPr>
          <p:nvPr>
            <p:ph type="body" idx="1"/>
          </p:nvPr>
        </p:nvSpPr>
        <p:spPr>
          <a:xfrm>
            <a:off x="4393575" y="1021175"/>
            <a:ext cx="4245000" cy="3179400"/>
          </a:xfrm>
          <a:prstGeom prst="rect">
            <a:avLst/>
          </a:prstGeom>
          <a:noFill/>
          <a:ln>
            <a:noFill/>
          </a:ln>
        </p:spPr>
        <p:txBody>
          <a:bodyPr spcFirstLastPara="1" wrap="square" lIns="91425" tIns="91425" rIns="91425" bIns="91425" anchor="t" anchorCtr="0">
            <a:normAutofit/>
          </a:bodyPr>
          <a:lstStyle>
            <a:lvl1pPr marL="457200" lvl="0" indent="-298450" algn="l">
              <a:lnSpc>
                <a:spcPct val="100000"/>
              </a:lnSpc>
              <a:spcBef>
                <a:spcPts val="0"/>
              </a:spcBef>
              <a:spcAft>
                <a:spcPts val="0"/>
              </a:spcAft>
              <a:buSzPts val="1100"/>
              <a:buChar char="●"/>
              <a:defRPr/>
            </a:lvl1pPr>
            <a:lvl2pPr marL="914400" lvl="1" indent="-304800" algn="l">
              <a:lnSpc>
                <a:spcPct val="100000"/>
              </a:lnSpc>
              <a:spcBef>
                <a:spcPts val="600"/>
              </a:spcBef>
              <a:spcAft>
                <a:spcPts val="0"/>
              </a:spcAft>
              <a:buSzPts val="1200"/>
              <a:buChar char="○"/>
              <a:defRPr sz="1200"/>
            </a:lvl2pPr>
            <a:lvl3pPr marL="1371600" lvl="2" indent="-292100" algn="l">
              <a:lnSpc>
                <a:spcPct val="100000"/>
              </a:lnSpc>
              <a:spcBef>
                <a:spcPts val="600"/>
              </a:spcBef>
              <a:spcAft>
                <a:spcPts val="0"/>
              </a:spcAft>
              <a:buSzPts val="1000"/>
              <a:buChar char="■"/>
              <a:defRPr/>
            </a:lvl3pPr>
            <a:lvl4pPr marL="1828800" lvl="3" indent="-304800" algn="l">
              <a:lnSpc>
                <a:spcPct val="100000"/>
              </a:lnSpc>
              <a:spcBef>
                <a:spcPts val="600"/>
              </a:spcBef>
              <a:spcAft>
                <a:spcPts val="0"/>
              </a:spcAft>
              <a:buSzPts val="1200"/>
              <a:buChar char="●"/>
              <a:defRPr sz="1200"/>
            </a:lvl4pPr>
            <a:lvl5pPr marL="2286000" lvl="4" indent="-304800" algn="l">
              <a:lnSpc>
                <a:spcPct val="100000"/>
              </a:lnSpc>
              <a:spcBef>
                <a:spcPts val="0"/>
              </a:spcBef>
              <a:spcAft>
                <a:spcPts val="0"/>
              </a:spcAft>
              <a:buSzPts val="1200"/>
              <a:buChar char="○"/>
              <a:defRPr sz="1200"/>
            </a:lvl5pPr>
            <a:lvl6pPr marL="2743200" lvl="5" indent="-304800" algn="l">
              <a:lnSpc>
                <a:spcPct val="100000"/>
              </a:lnSpc>
              <a:spcBef>
                <a:spcPts val="0"/>
              </a:spcBef>
              <a:spcAft>
                <a:spcPts val="0"/>
              </a:spcAft>
              <a:buSzPts val="1200"/>
              <a:buChar char="■"/>
              <a:defRPr sz="1200"/>
            </a:lvl6pPr>
            <a:lvl7pPr marL="3200400" lvl="6" indent="-304800" algn="l">
              <a:lnSpc>
                <a:spcPct val="100000"/>
              </a:lnSpc>
              <a:spcBef>
                <a:spcPts val="0"/>
              </a:spcBef>
              <a:spcAft>
                <a:spcPts val="0"/>
              </a:spcAft>
              <a:buSzPts val="1200"/>
              <a:buChar char="●"/>
              <a:defRPr sz="1200"/>
            </a:lvl7pPr>
            <a:lvl8pPr marL="3657600" lvl="7" indent="-304800" algn="l">
              <a:lnSpc>
                <a:spcPct val="100000"/>
              </a:lnSpc>
              <a:spcBef>
                <a:spcPts val="0"/>
              </a:spcBef>
              <a:spcAft>
                <a:spcPts val="0"/>
              </a:spcAft>
              <a:buSzPts val="1200"/>
              <a:buChar char="○"/>
              <a:defRPr sz="1200"/>
            </a:lvl8pPr>
            <a:lvl9pPr marL="4114800" lvl="8" indent="-304800" algn="l">
              <a:lnSpc>
                <a:spcPct val="100000"/>
              </a:lnSpc>
              <a:spcBef>
                <a:spcPts val="0"/>
              </a:spcBef>
              <a:spcAft>
                <a:spcPts val="0"/>
              </a:spcAft>
              <a:buSzPts val="1200"/>
              <a:buChar char="■"/>
              <a:defRPr sz="1200"/>
            </a:lvl9pPr>
          </a:lstStyle>
          <a:p>
            <a:endParaRPr/>
          </a:p>
        </p:txBody>
      </p:sp>
      <p:sp>
        <p:nvSpPr>
          <p:cNvPr id="1599" name="Google Shape;1599;p2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600" name="Google Shape;1600;p243" descr="decorative. office setting. "/>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20400" y="-27775"/>
            <a:ext cx="3986776" cy="5277302"/>
          </a:xfrm>
          <a:prstGeom prst="rect">
            <a:avLst/>
          </a:prstGeom>
          <a:noFill/>
          <a:ln>
            <a:noFill/>
          </a:ln>
        </p:spPr>
      </p:pic>
      <p:sp>
        <p:nvSpPr>
          <p:cNvPr id="1601" name="Google Shape;1601;p243" descr="Decorative. blue filter over black and white image. "/>
          <p:cNvSpPr/>
          <p:nvPr/>
        </p:nvSpPr>
        <p:spPr>
          <a:xfrm>
            <a:off x="-20350" y="-27900"/>
            <a:ext cx="3986700" cy="52773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2" name="Google Shape;1602;p243"/>
          <p:cNvSpPr txBox="1">
            <a:spLocks noGrp="1"/>
          </p:cNvSpPr>
          <p:nvPr>
            <p:ph type="title"/>
          </p:nvPr>
        </p:nvSpPr>
        <p:spPr>
          <a:xfrm>
            <a:off x="311700" y="279100"/>
            <a:ext cx="8326800" cy="572700"/>
          </a:xfrm>
          <a:prstGeom prst="rect">
            <a:avLst/>
          </a:prstGeom>
          <a:noFill/>
          <a:ln>
            <a:noFill/>
          </a:ln>
        </p:spPr>
        <p:txBody>
          <a:bodyPr spcFirstLastPara="1" wrap="square" lIns="91425" tIns="91425" rIns="91425" bIns="91425" anchor="t" anchorCtr="0">
            <a:normAutofit/>
          </a:bodyPr>
          <a:lstStyle>
            <a:lvl1pPr lvl="0" algn="r">
              <a:lnSpc>
                <a:spcPct val="100000"/>
              </a:lnSpc>
              <a:spcBef>
                <a:spcPts val="0"/>
              </a:spcBef>
              <a:spcAft>
                <a:spcPts val="0"/>
              </a:spcAft>
              <a:buSzPts val="2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SECTION Slide">
  <p:cSld name="MAIN_POINT">
    <p:bg>
      <p:bgPr>
        <a:solidFill>
          <a:schemeClr val="accent1"/>
        </a:solidFill>
        <a:effectLst/>
      </p:bgPr>
    </p:bg>
    <p:spTree>
      <p:nvGrpSpPr>
        <p:cNvPr id="1" name="Shape 1603"/>
        <p:cNvGrpSpPr/>
        <p:nvPr/>
      </p:nvGrpSpPr>
      <p:grpSpPr>
        <a:xfrm>
          <a:off x="0" y="0"/>
          <a:ext cx="0" cy="0"/>
          <a:chOff x="0" y="0"/>
          <a:chExt cx="0" cy="0"/>
        </a:xfrm>
      </p:grpSpPr>
      <p:sp>
        <p:nvSpPr>
          <p:cNvPr id="1604" name="Google Shape;1604;p244"/>
          <p:cNvSpPr txBox="1">
            <a:spLocks noGrp="1"/>
          </p:cNvSpPr>
          <p:nvPr>
            <p:ph type="title"/>
          </p:nvPr>
        </p:nvSpPr>
        <p:spPr>
          <a:xfrm>
            <a:off x="0" y="1546800"/>
            <a:ext cx="9144000" cy="2327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3700"/>
              <a:buNone/>
              <a:defRPr sz="3700" b="1">
                <a:solidFill>
                  <a:schemeClr val="lt1"/>
                </a:solidFill>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605" name="Google Shape;1605;p2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606" name="Google Shape;1606;p244" descr="blue bar. decorative"/>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6258125" cy="216950"/>
          </a:xfrm>
          <a:prstGeom prst="rect">
            <a:avLst/>
          </a:prstGeom>
          <a:noFill/>
          <a:ln>
            <a:noFill/>
          </a:ln>
        </p:spPr>
      </p:pic>
      <p:pic>
        <p:nvPicPr>
          <p:cNvPr id="1607" name="Google Shape;1607;p244" descr="blue bar. decorative. "/>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flipH="1">
            <a:off x="2885875" y="4926550"/>
            <a:ext cx="6258125" cy="21695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Break 6 1 1 1 1 1 1 1">
  <p:cSld name="SECTION_HEADER_4_1_1_1_1_1_1_1">
    <p:spTree>
      <p:nvGrpSpPr>
        <p:cNvPr id="1" name="Shape 130"/>
        <p:cNvGrpSpPr/>
        <p:nvPr/>
      </p:nvGrpSpPr>
      <p:grpSpPr>
        <a:xfrm>
          <a:off x="0" y="0"/>
          <a:ext cx="0" cy="0"/>
          <a:chOff x="0" y="0"/>
          <a:chExt cx="0" cy="0"/>
        </a:xfrm>
      </p:grpSpPr>
      <p:pic>
        <p:nvPicPr>
          <p:cNvPr id="131" name="Google Shape;131;p26" descr="decorative. an image of a hand working on a computer" title="shutterstock_1187255977.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21950" y="-30550"/>
            <a:ext cx="9327000" cy="5210400"/>
          </a:xfrm>
          <a:prstGeom prst="rect">
            <a:avLst/>
          </a:prstGeom>
          <a:noFill/>
          <a:ln>
            <a:noFill/>
          </a:ln>
        </p:spPr>
      </p:pic>
      <p:sp>
        <p:nvSpPr>
          <p:cNvPr id="132" name="Google Shape;132;p26" descr="Decorative. blue filter over black and white image. "/>
          <p:cNvSpPr/>
          <p:nvPr/>
        </p:nvSpPr>
        <p:spPr>
          <a:xfrm>
            <a:off x="-132600" y="-30225"/>
            <a:ext cx="9389400" cy="52104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 name="Google Shape;133;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Quote 1">
  <p:cSld name="MAIN_POINT_2">
    <p:bg>
      <p:bgPr>
        <a:solidFill>
          <a:schemeClr val="accent1"/>
        </a:solidFill>
        <a:effectLst/>
      </p:bgPr>
    </p:bg>
    <p:spTree>
      <p:nvGrpSpPr>
        <p:cNvPr id="1" name="Shape 1608"/>
        <p:cNvGrpSpPr/>
        <p:nvPr/>
      </p:nvGrpSpPr>
      <p:grpSpPr>
        <a:xfrm>
          <a:off x="0" y="0"/>
          <a:ext cx="0" cy="0"/>
          <a:chOff x="0" y="0"/>
          <a:chExt cx="0" cy="0"/>
        </a:xfrm>
      </p:grpSpPr>
      <p:sp>
        <p:nvSpPr>
          <p:cNvPr id="1609" name="Google Shape;1609;p245"/>
          <p:cNvSpPr txBox="1"/>
          <p:nvPr/>
        </p:nvSpPr>
        <p:spPr>
          <a:xfrm>
            <a:off x="465700" y="535675"/>
            <a:ext cx="936600" cy="257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500"/>
              <a:buFont typeface="Arial"/>
              <a:buNone/>
            </a:pPr>
            <a:r>
              <a:rPr lang="en" sz="15500" b="0" i="0" u="none" strike="noStrike" cap="none">
                <a:solidFill>
                  <a:srgbClr val="EAE565"/>
                </a:solidFill>
                <a:latin typeface="Arial"/>
                <a:ea typeface="Arial"/>
                <a:cs typeface="Arial"/>
                <a:sym typeface="Arial"/>
              </a:rPr>
              <a:t>“</a:t>
            </a:r>
            <a:endParaRPr sz="15500" b="0" i="0" u="none" strike="noStrike" cap="none">
              <a:solidFill>
                <a:srgbClr val="EAE565"/>
              </a:solidFill>
              <a:latin typeface="Arial"/>
              <a:ea typeface="Arial"/>
              <a:cs typeface="Arial"/>
              <a:sym typeface="Arial"/>
            </a:endParaRPr>
          </a:p>
        </p:txBody>
      </p:sp>
      <p:sp>
        <p:nvSpPr>
          <p:cNvPr id="1610" name="Google Shape;1610;p245"/>
          <p:cNvSpPr txBox="1">
            <a:spLocks noGrp="1"/>
          </p:cNvSpPr>
          <p:nvPr>
            <p:ph type="title"/>
          </p:nvPr>
        </p:nvSpPr>
        <p:spPr>
          <a:xfrm>
            <a:off x="580950" y="1546800"/>
            <a:ext cx="7982100" cy="23271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3700"/>
              <a:buNone/>
              <a:defRPr sz="3700">
                <a:solidFill>
                  <a:schemeClr val="lt1"/>
                </a:solidFill>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611" name="Google Shape;1611;p2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Quote 2">
  <p:cSld name="MAIN_POINT_1">
    <p:bg>
      <p:bgPr>
        <a:solidFill>
          <a:schemeClr val="accent3"/>
        </a:solidFill>
        <a:effectLst/>
      </p:bgPr>
    </p:bg>
    <p:spTree>
      <p:nvGrpSpPr>
        <p:cNvPr id="1" name="Shape 1612"/>
        <p:cNvGrpSpPr/>
        <p:nvPr/>
      </p:nvGrpSpPr>
      <p:grpSpPr>
        <a:xfrm>
          <a:off x="0" y="0"/>
          <a:ext cx="0" cy="0"/>
          <a:chOff x="0" y="0"/>
          <a:chExt cx="0" cy="0"/>
        </a:xfrm>
      </p:grpSpPr>
      <p:sp>
        <p:nvSpPr>
          <p:cNvPr id="1613" name="Google Shape;1613;p246"/>
          <p:cNvSpPr txBox="1">
            <a:spLocks noGrp="1"/>
          </p:cNvSpPr>
          <p:nvPr>
            <p:ph type="title"/>
          </p:nvPr>
        </p:nvSpPr>
        <p:spPr>
          <a:xfrm>
            <a:off x="580950" y="1546800"/>
            <a:ext cx="7982100" cy="23271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3700"/>
              <a:buNone/>
              <a:defRPr sz="3700">
                <a:solidFill>
                  <a:schemeClr val="lt1"/>
                </a:solidFill>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614" name="Google Shape;1614;p2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615" name="Google Shape;1615;p246"/>
          <p:cNvSpPr txBox="1"/>
          <p:nvPr/>
        </p:nvSpPr>
        <p:spPr>
          <a:xfrm>
            <a:off x="465700" y="535675"/>
            <a:ext cx="936600" cy="257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500"/>
              <a:buFont typeface="Arial"/>
              <a:buNone/>
            </a:pPr>
            <a:r>
              <a:rPr lang="en" sz="15500" b="0" i="0" u="none" strike="noStrike" cap="none">
                <a:solidFill>
                  <a:srgbClr val="003C71"/>
                </a:solidFill>
                <a:latin typeface="Arial"/>
                <a:ea typeface="Arial"/>
                <a:cs typeface="Arial"/>
                <a:sym typeface="Arial"/>
              </a:rPr>
              <a:t>“</a:t>
            </a:r>
            <a:endParaRPr sz="15500" b="0" i="0" u="none" strike="noStrike" cap="none">
              <a:solidFill>
                <a:srgbClr val="003C71"/>
              </a:solidFill>
              <a:latin typeface="Arial"/>
              <a:ea typeface="Arial"/>
              <a:cs typeface="Arial"/>
              <a:sym typeface="Arial"/>
            </a:endParaRPr>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SECTION 2">
  <p:cSld name="CAPTION_ONLY_3">
    <p:spTree>
      <p:nvGrpSpPr>
        <p:cNvPr id="1" name="Shape 1616"/>
        <p:cNvGrpSpPr/>
        <p:nvPr/>
      </p:nvGrpSpPr>
      <p:grpSpPr>
        <a:xfrm>
          <a:off x="0" y="0"/>
          <a:ext cx="0" cy="0"/>
          <a:chOff x="0" y="0"/>
          <a:chExt cx="0" cy="0"/>
        </a:xfrm>
      </p:grpSpPr>
      <p:pic>
        <p:nvPicPr>
          <p:cNvPr id="1617" name="Google Shape;1617;p247"/>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3975"/>
            <a:ext cx="9144003" cy="4930524"/>
          </a:xfrm>
          <a:prstGeom prst="rect">
            <a:avLst/>
          </a:prstGeom>
          <a:noFill/>
          <a:ln>
            <a:noFill/>
          </a:ln>
        </p:spPr>
      </p:pic>
      <p:sp>
        <p:nvSpPr>
          <p:cNvPr id="1618" name="Google Shape;1618;p2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619" name="Google Shape;1619;p247" descr="Decorative. blue filter over black and white image. "/>
          <p:cNvSpPr/>
          <p:nvPr/>
        </p:nvSpPr>
        <p:spPr>
          <a:xfrm>
            <a:off x="0" y="0"/>
            <a:ext cx="9144000" cy="51435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0" name="Google Shape;1620;p247"/>
          <p:cNvSpPr txBox="1">
            <a:spLocks noGrp="1"/>
          </p:cNvSpPr>
          <p:nvPr>
            <p:ph type="title"/>
          </p:nvPr>
        </p:nvSpPr>
        <p:spPr>
          <a:xfrm>
            <a:off x="150" y="1546800"/>
            <a:ext cx="9144000" cy="2327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3700"/>
              <a:buNone/>
              <a:defRPr sz="3700" b="1">
                <a:solidFill>
                  <a:schemeClr val="lt1"/>
                </a:solidFill>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621" name="Google Shape;1621;p247"/>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622" name="Google Shape;1622;p247" descr="blue bar. decorative. "/>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6258125" cy="216950"/>
          </a:xfrm>
          <a:prstGeom prst="rect">
            <a:avLst/>
          </a:prstGeom>
          <a:noFill/>
          <a:ln>
            <a:noFill/>
          </a:ln>
        </p:spPr>
      </p:pic>
      <p:pic>
        <p:nvPicPr>
          <p:cNvPr id="1623" name="Google Shape;1623;p247" descr="blue bar. decorative. "/>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flipH="1">
            <a:off x="2885875" y="4926550"/>
            <a:ext cx="6258125" cy="216950"/>
          </a:xfrm>
          <a:prstGeom prst="rect">
            <a:avLst/>
          </a:prstGeom>
          <a:noFill/>
          <a:ln>
            <a:noFill/>
          </a:ln>
        </p:spPr>
      </p:pic>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SECTION 2 1">
  <p:cSld name="CAPTION_ONLY_3_1">
    <p:spTree>
      <p:nvGrpSpPr>
        <p:cNvPr id="1" name="Shape 1624"/>
        <p:cNvGrpSpPr/>
        <p:nvPr/>
      </p:nvGrpSpPr>
      <p:grpSpPr>
        <a:xfrm>
          <a:off x="0" y="0"/>
          <a:ext cx="0" cy="0"/>
          <a:chOff x="0" y="0"/>
          <a:chExt cx="0" cy="0"/>
        </a:xfrm>
      </p:grpSpPr>
      <p:pic>
        <p:nvPicPr>
          <p:cNvPr id="1625" name="Google Shape;1625;p248"/>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3975"/>
            <a:ext cx="9144003" cy="4930524"/>
          </a:xfrm>
          <a:prstGeom prst="rect">
            <a:avLst/>
          </a:prstGeom>
          <a:noFill/>
          <a:ln>
            <a:noFill/>
          </a:ln>
        </p:spPr>
      </p:pic>
      <p:sp>
        <p:nvSpPr>
          <p:cNvPr id="1626" name="Google Shape;1626;p2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627" name="Google Shape;1627;p248" descr="Decorative. gray filter over black and white image. "/>
          <p:cNvSpPr/>
          <p:nvPr/>
        </p:nvSpPr>
        <p:spPr>
          <a:xfrm>
            <a:off x="0" y="0"/>
            <a:ext cx="9144000" cy="5143500"/>
          </a:xfrm>
          <a:prstGeom prst="rect">
            <a:avLst/>
          </a:prstGeom>
          <a:solidFill>
            <a:srgbClr val="B7B7B7">
              <a:alpha val="8784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8" name="Google Shape;1628;p248"/>
          <p:cNvSpPr txBox="1">
            <a:spLocks noGrp="1"/>
          </p:cNvSpPr>
          <p:nvPr>
            <p:ph type="title"/>
          </p:nvPr>
        </p:nvSpPr>
        <p:spPr>
          <a:xfrm>
            <a:off x="150" y="1546800"/>
            <a:ext cx="9144000" cy="2327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3700"/>
              <a:buNone/>
              <a:defRPr sz="3700" b="1">
                <a:solidFill>
                  <a:schemeClr val="lt1"/>
                </a:solidFill>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629" name="Google Shape;1629;p248"/>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630" name="Google Shape;1630;p248" descr="blue bar. decorativ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6258125" cy="216950"/>
          </a:xfrm>
          <a:prstGeom prst="rect">
            <a:avLst/>
          </a:prstGeom>
          <a:noFill/>
          <a:ln>
            <a:noFill/>
          </a:ln>
        </p:spPr>
      </p:pic>
      <p:pic>
        <p:nvPicPr>
          <p:cNvPr id="1631" name="Google Shape;1631;p248" descr="blue bar. decorativ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flipH="1">
            <a:off x="2885875" y="4926550"/>
            <a:ext cx="6258125" cy="216950"/>
          </a:xfrm>
          <a:prstGeom prst="rect">
            <a:avLst/>
          </a:prstGeom>
          <a:noFill/>
          <a:ln>
            <a:noFill/>
          </a:ln>
        </p:spPr>
      </p:pic>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Light blue only">
  <p:cSld name="CAPTION_ONLY_1">
    <p:bg>
      <p:bgPr>
        <a:solidFill>
          <a:schemeClr val="accent3"/>
        </a:solidFill>
        <a:effectLst/>
      </p:bgPr>
    </p:bg>
    <p:spTree>
      <p:nvGrpSpPr>
        <p:cNvPr id="1" name="Shape 1632"/>
        <p:cNvGrpSpPr/>
        <p:nvPr/>
      </p:nvGrpSpPr>
      <p:grpSpPr>
        <a:xfrm>
          <a:off x="0" y="0"/>
          <a:ext cx="0" cy="0"/>
          <a:chOff x="0" y="0"/>
          <a:chExt cx="0" cy="0"/>
        </a:xfrm>
      </p:grpSpPr>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matchingName="Dark Blue Only">
  <p:cSld name="CAPTION_ONLY_1_1">
    <p:bg>
      <p:bgPr>
        <a:solidFill>
          <a:schemeClr val="accent1"/>
        </a:solidFill>
        <a:effectLst/>
      </p:bgPr>
    </p:bg>
    <p:spTree>
      <p:nvGrpSpPr>
        <p:cNvPr id="1" name="Shape 1633"/>
        <p:cNvGrpSpPr/>
        <p:nvPr/>
      </p:nvGrpSpPr>
      <p:grpSpPr>
        <a:xfrm>
          <a:off x="0" y="0"/>
          <a:ext cx="0" cy="0"/>
          <a:chOff x="0" y="0"/>
          <a:chExt cx="0" cy="0"/>
        </a:xfrm>
      </p:grpSpPr>
      <p:sp>
        <p:nvSpPr>
          <p:cNvPr id="1634" name="Google Shape;1634;p25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matchingName="Data Callout Left">
  <p:cSld name="BIG_NUMBER_1">
    <p:spTree>
      <p:nvGrpSpPr>
        <p:cNvPr id="1" name="Shape 1635"/>
        <p:cNvGrpSpPr/>
        <p:nvPr/>
      </p:nvGrpSpPr>
      <p:grpSpPr>
        <a:xfrm>
          <a:off x="0" y="0"/>
          <a:ext cx="0" cy="0"/>
          <a:chOff x="0" y="0"/>
          <a:chExt cx="0" cy="0"/>
        </a:xfrm>
      </p:grpSpPr>
      <p:sp>
        <p:nvSpPr>
          <p:cNvPr id="1636" name="Google Shape;1636;p2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1637" name="Google Shape;1637;p251"/>
          <p:cNvCxnSpPr/>
          <p:nvPr/>
        </p:nvCxnSpPr>
        <p:spPr>
          <a:xfrm rot="10800000">
            <a:off x="2841961" y="1080120"/>
            <a:ext cx="21600" cy="3452100"/>
          </a:xfrm>
          <a:prstGeom prst="straightConnector1">
            <a:avLst/>
          </a:prstGeom>
          <a:noFill/>
          <a:ln w="38100" cap="flat" cmpd="sng">
            <a:solidFill>
              <a:schemeClr val="accent1"/>
            </a:solidFill>
            <a:prstDash val="solid"/>
            <a:round/>
            <a:headEnd type="none" w="sm" len="sm"/>
            <a:tailEnd type="none" w="sm" len="sm"/>
          </a:ln>
        </p:spPr>
      </p:cxnSp>
      <p:sp>
        <p:nvSpPr>
          <p:cNvPr id="1638" name="Google Shape;1638;p251"/>
          <p:cNvSpPr txBox="1">
            <a:spLocks noGrp="1"/>
          </p:cNvSpPr>
          <p:nvPr>
            <p:ph type="body" idx="1"/>
          </p:nvPr>
        </p:nvSpPr>
        <p:spPr>
          <a:xfrm>
            <a:off x="3607925" y="1080125"/>
            <a:ext cx="4519500" cy="3179400"/>
          </a:xfrm>
          <a:prstGeom prst="rect">
            <a:avLst/>
          </a:prstGeom>
          <a:noFill/>
          <a:ln>
            <a:noFill/>
          </a:ln>
        </p:spPr>
        <p:txBody>
          <a:bodyPr spcFirstLastPara="1" wrap="square" lIns="91425" tIns="91425" rIns="91425" bIns="91425" anchor="t" anchorCtr="0">
            <a:normAutofit/>
          </a:bodyPr>
          <a:lstStyle>
            <a:lvl1pPr marL="457200" lvl="0" indent="-298450" algn="l">
              <a:lnSpc>
                <a:spcPct val="100000"/>
              </a:lnSpc>
              <a:spcBef>
                <a:spcPts val="0"/>
              </a:spcBef>
              <a:spcAft>
                <a:spcPts val="0"/>
              </a:spcAft>
              <a:buSzPts val="1100"/>
              <a:buChar char="●"/>
              <a:defRPr/>
            </a:lvl1pPr>
            <a:lvl2pPr marL="914400" lvl="1" indent="-304800" algn="l">
              <a:lnSpc>
                <a:spcPct val="100000"/>
              </a:lnSpc>
              <a:spcBef>
                <a:spcPts val="600"/>
              </a:spcBef>
              <a:spcAft>
                <a:spcPts val="0"/>
              </a:spcAft>
              <a:buSzPts val="1200"/>
              <a:buChar char="○"/>
              <a:defRPr sz="1200"/>
            </a:lvl2pPr>
            <a:lvl3pPr marL="1371600" lvl="2" indent="-292100" algn="l">
              <a:lnSpc>
                <a:spcPct val="100000"/>
              </a:lnSpc>
              <a:spcBef>
                <a:spcPts val="600"/>
              </a:spcBef>
              <a:spcAft>
                <a:spcPts val="0"/>
              </a:spcAft>
              <a:buSzPts val="1000"/>
              <a:buChar char="■"/>
              <a:defRPr/>
            </a:lvl3pPr>
            <a:lvl4pPr marL="1828800" lvl="3" indent="-304800" algn="l">
              <a:lnSpc>
                <a:spcPct val="100000"/>
              </a:lnSpc>
              <a:spcBef>
                <a:spcPts val="600"/>
              </a:spcBef>
              <a:spcAft>
                <a:spcPts val="0"/>
              </a:spcAft>
              <a:buSzPts val="1200"/>
              <a:buChar char="●"/>
              <a:defRPr sz="1200"/>
            </a:lvl4pPr>
            <a:lvl5pPr marL="2286000" lvl="4" indent="-304800" algn="l">
              <a:lnSpc>
                <a:spcPct val="100000"/>
              </a:lnSpc>
              <a:spcBef>
                <a:spcPts val="0"/>
              </a:spcBef>
              <a:spcAft>
                <a:spcPts val="0"/>
              </a:spcAft>
              <a:buSzPts val="1200"/>
              <a:buChar char="○"/>
              <a:defRPr sz="1200"/>
            </a:lvl5pPr>
            <a:lvl6pPr marL="2743200" lvl="5" indent="-304800" algn="l">
              <a:lnSpc>
                <a:spcPct val="100000"/>
              </a:lnSpc>
              <a:spcBef>
                <a:spcPts val="0"/>
              </a:spcBef>
              <a:spcAft>
                <a:spcPts val="0"/>
              </a:spcAft>
              <a:buSzPts val="1200"/>
              <a:buChar char="■"/>
              <a:defRPr sz="1200"/>
            </a:lvl6pPr>
            <a:lvl7pPr marL="3200400" lvl="6" indent="-304800" algn="l">
              <a:lnSpc>
                <a:spcPct val="100000"/>
              </a:lnSpc>
              <a:spcBef>
                <a:spcPts val="0"/>
              </a:spcBef>
              <a:spcAft>
                <a:spcPts val="0"/>
              </a:spcAft>
              <a:buSzPts val="1200"/>
              <a:buChar char="●"/>
              <a:defRPr sz="1200"/>
            </a:lvl7pPr>
            <a:lvl8pPr marL="3657600" lvl="7" indent="-304800" algn="l">
              <a:lnSpc>
                <a:spcPct val="100000"/>
              </a:lnSpc>
              <a:spcBef>
                <a:spcPts val="0"/>
              </a:spcBef>
              <a:spcAft>
                <a:spcPts val="0"/>
              </a:spcAft>
              <a:buSzPts val="1200"/>
              <a:buChar char="○"/>
              <a:defRPr sz="1200"/>
            </a:lvl8pPr>
            <a:lvl9pPr marL="4114800" lvl="8" indent="-304800" algn="l">
              <a:lnSpc>
                <a:spcPct val="100000"/>
              </a:lnSpc>
              <a:spcBef>
                <a:spcPts val="0"/>
              </a:spcBef>
              <a:spcAft>
                <a:spcPts val="0"/>
              </a:spcAft>
              <a:buSzPts val="1200"/>
              <a:buChar char="■"/>
              <a:defRPr sz="1200"/>
            </a:lvl9pPr>
          </a:lstStyle>
          <a:p>
            <a:endParaRPr/>
          </a:p>
        </p:txBody>
      </p:sp>
      <p:sp>
        <p:nvSpPr>
          <p:cNvPr id="1639" name="Google Shape;1639;p251"/>
          <p:cNvSpPr txBox="1">
            <a:spLocks noGrp="1"/>
          </p:cNvSpPr>
          <p:nvPr>
            <p:ph type="title"/>
          </p:nvPr>
        </p:nvSpPr>
        <p:spPr>
          <a:xfrm>
            <a:off x="311700" y="279100"/>
            <a:ext cx="79092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matchingName="Data Callout Right">
  <p:cSld name="BIG_NUMBER_1_1">
    <p:spTree>
      <p:nvGrpSpPr>
        <p:cNvPr id="1" name="Shape 1640"/>
        <p:cNvGrpSpPr/>
        <p:nvPr/>
      </p:nvGrpSpPr>
      <p:grpSpPr>
        <a:xfrm>
          <a:off x="0" y="0"/>
          <a:ext cx="0" cy="0"/>
          <a:chOff x="0" y="0"/>
          <a:chExt cx="0" cy="0"/>
        </a:xfrm>
      </p:grpSpPr>
      <p:sp>
        <p:nvSpPr>
          <p:cNvPr id="1641" name="Google Shape;1641;p2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642" name="Google Shape;1642;p252"/>
          <p:cNvSpPr txBox="1">
            <a:spLocks noGrp="1"/>
          </p:cNvSpPr>
          <p:nvPr>
            <p:ph type="title"/>
          </p:nvPr>
        </p:nvSpPr>
        <p:spPr>
          <a:xfrm>
            <a:off x="604200" y="279100"/>
            <a:ext cx="8034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643" name="Google Shape;1643;p252"/>
          <p:cNvSpPr txBox="1">
            <a:spLocks noGrp="1"/>
          </p:cNvSpPr>
          <p:nvPr>
            <p:ph type="body" idx="1"/>
          </p:nvPr>
        </p:nvSpPr>
        <p:spPr>
          <a:xfrm>
            <a:off x="829000" y="1160300"/>
            <a:ext cx="4175400" cy="3179400"/>
          </a:xfrm>
          <a:prstGeom prst="rect">
            <a:avLst/>
          </a:prstGeom>
          <a:noFill/>
          <a:ln>
            <a:noFill/>
          </a:ln>
        </p:spPr>
        <p:txBody>
          <a:bodyPr spcFirstLastPara="1" wrap="square" lIns="91425" tIns="91425" rIns="91425" bIns="91425" anchor="t" anchorCtr="0">
            <a:normAutofit/>
          </a:bodyPr>
          <a:lstStyle>
            <a:lvl1pPr marL="457200" lvl="0" indent="-298450" algn="l">
              <a:lnSpc>
                <a:spcPct val="100000"/>
              </a:lnSpc>
              <a:spcBef>
                <a:spcPts val="0"/>
              </a:spcBef>
              <a:spcAft>
                <a:spcPts val="0"/>
              </a:spcAft>
              <a:buSzPts val="1100"/>
              <a:buChar char="●"/>
              <a:defRPr/>
            </a:lvl1pPr>
            <a:lvl2pPr marL="914400" lvl="1" indent="-304800" algn="l">
              <a:lnSpc>
                <a:spcPct val="100000"/>
              </a:lnSpc>
              <a:spcBef>
                <a:spcPts val="600"/>
              </a:spcBef>
              <a:spcAft>
                <a:spcPts val="0"/>
              </a:spcAft>
              <a:buSzPts val="1200"/>
              <a:buChar char="○"/>
              <a:defRPr sz="1200"/>
            </a:lvl2pPr>
            <a:lvl3pPr marL="1371600" lvl="2" indent="-292100" algn="l">
              <a:lnSpc>
                <a:spcPct val="100000"/>
              </a:lnSpc>
              <a:spcBef>
                <a:spcPts val="600"/>
              </a:spcBef>
              <a:spcAft>
                <a:spcPts val="0"/>
              </a:spcAft>
              <a:buSzPts val="1000"/>
              <a:buChar char="■"/>
              <a:defRPr/>
            </a:lvl3pPr>
            <a:lvl4pPr marL="1828800" lvl="3" indent="-304800" algn="l">
              <a:lnSpc>
                <a:spcPct val="100000"/>
              </a:lnSpc>
              <a:spcBef>
                <a:spcPts val="600"/>
              </a:spcBef>
              <a:spcAft>
                <a:spcPts val="0"/>
              </a:spcAft>
              <a:buSzPts val="1200"/>
              <a:buChar char="●"/>
              <a:defRPr sz="1200"/>
            </a:lvl4pPr>
            <a:lvl5pPr marL="2286000" lvl="4" indent="-304800" algn="l">
              <a:lnSpc>
                <a:spcPct val="100000"/>
              </a:lnSpc>
              <a:spcBef>
                <a:spcPts val="0"/>
              </a:spcBef>
              <a:spcAft>
                <a:spcPts val="0"/>
              </a:spcAft>
              <a:buSzPts val="1200"/>
              <a:buChar char="○"/>
              <a:defRPr sz="1200"/>
            </a:lvl5pPr>
            <a:lvl6pPr marL="2743200" lvl="5" indent="-304800" algn="l">
              <a:lnSpc>
                <a:spcPct val="100000"/>
              </a:lnSpc>
              <a:spcBef>
                <a:spcPts val="0"/>
              </a:spcBef>
              <a:spcAft>
                <a:spcPts val="0"/>
              </a:spcAft>
              <a:buSzPts val="1200"/>
              <a:buChar char="■"/>
              <a:defRPr sz="1200"/>
            </a:lvl6pPr>
            <a:lvl7pPr marL="3200400" lvl="6" indent="-304800" algn="l">
              <a:lnSpc>
                <a:spcPct val="100000"/>
              </a:lnSpc>
              <a:spcBef>
                <a:spcPts val="0"/>
              </a:spcBef>
              <a:spcAft>
                <a:spcPts val="0"/>
              </a:spcAft>
              <a:buSzPts val="1200"/>
              <a:buChar char="●"/>
              <a:defRPr sz="1200"/>
            </a:lvl7pPr>
            <a:lvl8pPr marL="3657600" lvl="7" indent="-304800" algn="l">
              <a:lnSpc>
                <a:spcPct val="100000"/>
              </a:lnSpc>
              <a:spcBef>
                <a:spcPts val="0"/>
              </a:spcBef>
              <a:spcAft>
                <a:spcPts val="0"/>
              </a:spcAft>
              <a:buSzPts val="1200"/>
              <a:buChar char="○"/>
              <a:defRPr sz="1200"/>
            </a:lvl8pPr>
            <a:lvl9pPr marL="4114800" lvl="8" indent="-304800" algn="l">
              <a:lnSpc>
                <a:spcPct val="100000"/>
              </a:lnSpc>
              <a:spcBef>
                <a:spcPts val="0"/>
              </a:spcBef>
              <a:spcAft>
                <a:spcPts val="0"/>
              </a:spcAft>
              <a:buSzPts val="1200"/>
              <a:buChar char="■"/>
              <a:defRPr sz="1200"/>
            </a:lvl9pPr>
          </a:lstStyle>
          <a:p>
            <a:endParaRPr/>
          </a:p>
        </p:txBody>
      </p:sp>
      <p:cxnSp>
        <p:nvCxnSpPr>
          <p:cNvPr id="1644" name="Google Shape;1644;p252"/>
          <p:cNvCxnSpPr/>
          <p:nvPr/>
        </p:nvCxnSpPr>
        <p:spPr>
          <a:xfrm rot="10800000" flipH="1">
            <a:off x="6031809" y="1085438"/>
            <a:ext cx="26700" cy="3452100"/>
          </a:xfrm>
          <a:prstGeom prst="straightConnector1">
            <a:avLst/>
          </a:prstGeom>
          <a:noFill/>
          <a:ln w="38100" cap="flat" cmpd="sng">
            <a:solidFill>
              <a:schemeClr val="accent1"/>
            </a:solidFill>
            <a:prstDash val="solid"/>
            <a:round/>
            <a:headEnd type="none" w="sm" len="sm"/>
            <a:tailEnd type="none" w="sm" len="sm"/>
          </a:ln>
        </p:spPr>
      </p:cxn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matchingName="Closing Slide" type="blank">
  <p:cSld name="BLANK">
    <p:spTree>
      <p:nvGrpSpPr>
        <p:cNvPr id="1" name="Shape 1645"/>
        <p:cNvGrpSpPr/>
        <p:nvPr/>
      </p:nvGrpSpPr>
      <p:grpSpPr>
        <a:xfrm>
          <a:off x="0" y="0"/>
          <a:ext cx="0" cy="0"/>
          <a:chOff x="0" y="0"/>
          <a:chExt cx="0" cy="0"/>
        </a:xfrm>
      </p:grpSpPr>
      <p:pic>
        <p:nvPicPr>
          <p:cNvPr id="1646" name="Google Shape;1646;p253" descr="White GSA letters inside of a square blue box with the words U.S. General Services Administration to the right of the blue box&#10;"/>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3721101" y="1797050"/>
            <a:ext cx="1168425" cy="1324450"/>
          </a:xfrm>
          <a:prstGeom prst="rect">
            <a:avLst/>
          </a:prstGeom>
          <a:noFill/>
          <a:ln>
            <a:noFill/>
          </a:ln>
        </p:spPr>
      </p:pic>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matchingName="Data Callout Left 1">
  <p:cSld name="BIG_NUMBER_1_2">
    <p:spTree>
      <p:nvGrpSpPr>
        <p:cNvPr id="1" name="Shape 1647"/>
        <p:cNvGrpSpPr/>
        <p:nvPr/>
      </p:nvGrpSpPr>
      <p:grpSpPr>
        <a:xfrm>
          <a:off x="0" y="0"/>
          <a:ext cx="0" cy="0"/>
          <a:chOff x="0" y="0"/>
          <a:chExt cx="0" cy="0"/>
        </a:xfrm>
      </p:grpSpPr>
      <p:sp>
        <p:nvSpPr>
          <p:cNvPr id="1648" name="Google Shape;1648;p25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649" name="Google Shape;1649;p254"/>
          <p:cNvSpPr txBox="1">
            <a:spLocks noGrp="1"/>
          </p:cNvSpPr>
          <p:nvPr>
            <p:ph type="body" idx="1"/>
          </p:nvPr>
        </p:nvSpPr>
        <p:spPr>
          <a:xfrm>
            <a:off x="4128000" y="909950"/>
            <a:ext cx="3837000" cy="3695100"/>
          </a:xfrm>
          <a:prstGeom prst="rect">
            <a:avLst/>
          </a:prstGeom>
          <a:noFill/>
          <a:ln>
            <a:noFill/>
          </a:ln>
        </p:spPr>
        <p:txBody>
          <a:bodyPr spcFirstLastPara="1" wrap="square" lIns="91425" tIns="91425" rIns="91425" bIns="91425" anchor="ctr" anchorCtr="0">
            <a:normAutofit/>
          </a:bodyPr>
          <a:lstStyle>
            <a:lvl1pPr marL="457200" lvl="0" indent="-298450" algn="l">
              <a:lnSpc>
                <a:spcPct val="100000"/>
              </a:lnSpc>
              <a:spcBef>
                <a:spcPts val="0"/>
              </a:spcBef>
              <a:spcAft>
                <a:spcPts val="0"/>
              </a:spcAft>
              <a:buSzPts val="1100"/>
              <a:buChar char="●"/>
              <a:defRPr/>
            </a:lvl1pPr>
            <a:lvl2pPr marL="914400" lvl="1" indent="-298450" algn="l">
              <a:lnSpc>
                <a:spcPct val="100000"/>
              </a:lnSpc>
              <a:spcBef>
                <a:spcPts val="600"/>
              </a:spcBef>
              <a:spcAft>
                <a:spcPts val="0"/>
              </a:spcAft>
              <a:buSzPts val="1100"/>
              <a:buChar char="○"/>
              <a:defRPr/>
            </a:lvl2pPr>
            <a:lvl3pPr marL="1371600" lvl="2" indent="-292100" algn="l">
              <a:lnSpc>
                <a:spcPct val="100000"/>
              </a:lnSpc>
              <a:spcBef>
                <a:spcPts val="600"/>
              </a:spcBef>
              <a:spcAft>
                <a:spcPts val="0"/>
              </a:spcAft>
              <a:buSzPts val="1000"/>
              <a:buChar char="■"/>
              <a:defRPr/>
            </a:lvl3pPr>
            <a:lvl4pPr marL="1828800" lvl="3" indent="-304800" algn="l">
              <a:lnSpc>
                <a:spcPct val="100000"/>
              </a:lnSpc>
              <a:spcBef>
                <a:spcPts val="600"/>
              </a:spcBef>
              <a:spcAft>
                <a:spcPts val="0"/>
              </a:spcAft>
              <a:buSzPts val="1200"/>
              <a:buChar char="●"/>
              <a:defRPr/>
            </a:lvl4pPr>
            <a:lvl5pPr marL="2286000" lvl="4" indent="-304800" algn="l">
              <a:lnSpc>
                <a:spcPct val="100000"/>
              </a:lnSpc>
              <a:spcBef>
                <a:spcPts val="0"/>
              </a:spcBef>
              <a:spcAft>
                <a:spcPts val="0"/>
              </a:spcAft>
              <a:buSzPts val="1200"/>
              <a:buChar char="○"/>
              <a:defRPr/>
            </a:lvl5pPr>
            <a:lvl6pPr marL="2743200" lvl="5" indent="-304800" algn="l">
              <a:lnSpc>
                <a:spcPct val="100000"/>
              </a:lnSpc>
              <a:spcBef>
                <a:spcPts val="0"/>
              </a:spcBef>
              <a:spcAft>
                <a:spcPts val="0"/>
              </a:spcAft>
              <a:buSzPts val="1200"/>
              <a:buChar char="■"/>
              <a:defRPr/>
            </a:lvl6pPr>
            <a:lvl7pPr marL="3200400" lvl="6" indent="-304800" algn="l">
              <a:lnSpc>
                <a:spcPct val="100000"/>
              </a:lnSpc>
              <a:spcBef>
                <a:spcPts val="0"/>
              </a:spcBef>
              <a:spcAft>
                <a:spcPts val="0"/>
              </a:spcAft>
              <a:buSzPts val="1200"/>
              <a:buChar char="●"/>
              <a:defRPr/>
            </a:lvl7pPr>
            <a:lvl8pPr marL="3657600" lvl="7" indent="-304800" algn="l">
              <a:lnSpc>
                <a:spcPct val="100000"/>
              </a:lnSpc>
              <a:spcBef>
                <a:spcPts val="0"/>
              </a:spcBef>
              <a:spcAft>
                <a:spcPts val="0"/>
              </a:spcAft>
              <a:buSzPts val="1200"/>
              <a:buChar char="○"/>
              <a:defRPr/>
            </a:lvl8pPr>
            <a:lvl9pPr marL="4114800" lvl="8" indent="-304800" algn="l">
              <a:lnSpc>
                <a:spcPct val="100000"/>
              </a:lnSpc>
              <a:spcBef>
                <a:spcPts val="0"/>
              </a:spcBef>
              <a:spcAft>
                <a:spcPts val="0"/>
              </a:spcAft>
              <a:buSzPts val="1200"/>
              <a:buChar char="■"/>
              <a:defRPr/>
            </a:lvl9pPr>
          </a:lstStyle>
          <a:p>
            <a:endParaRPr/>
          </a:p>
        </p:txBody>
      </p:sp>
      <p:sp>
        <p:nvSpPr>
          <p:cNvPr id="1650" name="Google Shape;1650;p254"/>
          <p:cNvSpPr txBox="1">
            <a:spLocks noGrp="1"/>
          </p:cNvSpPr>
          <p:nvPr>
            <p:ph type="title"/>
          </p:nvPr>
        </p:nvSpPr>
        <p:spPr>
          <a:xfrm>
            <a:off x="311700" y="279100"/>
            <a:ext cx="83268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1651" name="Google Shape;1651;p254"/>
          <p:cNvCxnSpPr/>
          <p:nvPr/>
        </p:nvCxnSpPr>
        <p:spPr>
          <a:xfrm rot="10800000">
            <a:off x="2841875" y="1080150"/>
            <a:ext cx="21600" cy="3452100"/>
          </a:xfrm>
          <a:prstGeom prst="straightConnector1">
            <a:avLst/>
          </a:prstGeom>
          <a:noFill/>
          <a:ln w="38100" cap="flat" cmpd="sng">
            <a:solidFill>
              <a:schemeClr val="accent1"/>
            </a:solidFill>
            <a:prstDash val="solid"/>
            <a:round/>
            <a:headEnd type="none" w="sm" len="sm"/>
            <a:tailEnd type="none" w="sm" len="sm"/>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Break 6 1 1 1 1 1 1 1 1">
  <p:cSld name="SECTION_HEADER_4_1_1_1_1_1_1_1_1">
    <p:spTree>
      <p:nvGrpSpPr>
        <p:cNvPr id="1" name="Shape 134"/>
        <p:cNvGrpSpPr/>
        <p:nvPr/>
      </p:nvGrpSpPr>
      <p:grpSpPr>
        <a:xfrm>
          <a:off x="0" y="0"/>
          <a:ext cx="0" cy="0"/>
          <a:chOff x="0" y="0"/>
          <a:chExt cx="0" cy="0"/>
        </a:xfrm>
      </p:grpSpPr>
      <p:pic>
        <p:nvPicPr>
          <p:cNvPr id="135" name="Google Shape;135;p27" descr="decorative. image of a truck with parked trucks across the way and an airplane in the air. " title="trucks fleet.jpe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21950" y="-30550"/>
            <a:ext cx="9327000" cy="5210400"/>
          </a:xfrm>
          <a:prstGeom prst="rect">
            <a:avLst/>
          </a:prstGeom>
          <a:noFill/>
          <a:ln>
            <a:noFill/>
          </a:ln>
        </p:spPr>
      </p:pic>
      <p:sp>
        <p:nvSpPr>
          <p:cNvPr id="136" name="Google Shape;136;p27" descr="Decorative. blue filter over black and white image. "/>
          <p:cNvSpPr/>
          <p:nvPr/>
        </p:nvSpPr>
        <p:spPr>
          <a:xfrm>
            <a:off x="-132600" y="-30225"/>
            <a:ext cx="9389400" cy="52104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52"/>
        <p:cNvGrpSpPr/>
        <p:nvPr/>
      </p:nvGrpSpPr>
      <p:grpSpPr>
        <a:xfrm>
          <a:off x="0" y="0"/>
          <a:ext cx="0" cy="0"/>
          <a:chOff x="0" y="0"/>
          <a:chExt cx="0" cy="0"/>
        </a:xfrm>
      </p:grpSpPr>
      <p:sp>
        <p:nvSpPr>
          <p:cNvPr id="1653" name="Google Shape;1653;p255"/>
          <p:cNvSpPr txBox="1">
            <a:spLocks noGrp="1"/>
          </p:cNvSpPr>
          <p:nvPr>
            <p:ph type="sldNum" idx="12"/>
          </p:nvPr>
        </p:nvSpPr>
        <p:spPr>
          <a:xfrm>
            <a:off x="6553200" y="4661297"/>
            <a:ext cx="1905000" cy="342900"/>
          </a:xfrm>
          <a:prstGeom prst="rect">
            <a:avLst/>
          </a:prstGeom>
          <a:noFill/>
          <a:ln>
            <a:noFill/>
          </a:ln>
        </p:spPr>
        <p:txBody>
          <a:bodyPr spcFirstLastPara="1" wrap="square" lIns="0" tIns="0" rIns="0" bIns="0" anchor="ctr" anchorCtr="0">
            <a:norm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
              <a:t>2</a:t>
            </a:r>
            <a:endParaRPr sz="1000">
              <a:solidFill>
                <a:schemeClr val="dk2"/>
              </a:solidFill>
            </a:endParaRPr>
          </a:p>
        </p:txBody>
      </p:sp>
      <p:sp>
        <p:nvSpPr>
          <p:cNvPr id="1654" name="Google Shape;1654;p255"/>
          <p:cNvSpPr txBox="1">
            <a:spLocks noGrp="1"/>
          </p:cNvSpPr>
          <p:nvPr>
            <p:ph type="body" idx="1"/>
          </p:nvPr>
        </p:nvSpPr>
        <p:spPr>
          <a:xfrm>
            <a:off x="904550" y="1152475"/>
            <a:ext cx="7316400" cy="3416400"/>
          </a:xfrm>
          <a:prstGeom prst="rect">
            <a:avLst/>
          </a:prstGeom>
          <a:noFill/>
          <a:ln>
            <a:noFill/>
          </a:ln>
        </p:spPr>
        <p:txBody>
          <a:bodyPr spcFirstLastPara="1" wrap="square" lIns="91425" tIns="91425" rIns="91425" bIns="91425" anchor="t" anchorCtr="0">
            <a:normAutofit/>
          </a:bodyPr>
          <a:lstStyle>
            <a:lvl1pPr marL="457200" lvl="0" indent="-298450" algn="l">
              <a:lnSpc>
                <a:spcPct val="100000"/>
              </a:lnSpc>
              <a:spcBef>
                <a:spcPts val="0"/>
              </a:spcBef>
              <a:spcAft>
                <a:spcPts val="0"/>
              </a:spcAft>
              <a:buClr>
                <a:schemeClr val="accent1"/>
              </a:buClr>
              <a:buSzPts val="1100"/>
              <a:buChar char="●"/>
              <a:defRPr>
                <a:solidFill>
                  <a:schemeClr val="dk1"/>
                </a:solidFill>
              </a:defRPr>
            </a:lvl1pPr>
            <a:lvl2pPr marL="914400" lvl="1" indent="-304800" algn="l">
              <a:lnSpc>
                <a:spcPct val="100000"/>
              </a:lnSpc>
              <a:spcBef>
                <a:spcPts val="600"/>
              </a:spcBef>
              <a:spcAft>
                <a:spcPts val="0"/>
              </a:spcAft>
              <a:buClr>
                <a:schemeClr val="accent1"/>
              </a:buClr>
              <a:buSzPts val="1200"/>
              <a:buChar char="○"/>
              <a:defRPr sz="1200">
                <a:solidFill>
                  <a:schemeClr val="dk1"/>
                </a:solidFill>
              </a:defRPr>
            </a:lvl2pPr>
            <a:lvl3pPr marL="1371600" lvl="2" indent="-292100" algn="l">
              <a:lnSpc>
                <a:spcPct val="100000"/>
              </a:lnSpc>
              <a:spcBef>
                <a:spcPts val="600"/>
              </a:spcBef>
              <a:spcAft>
                <a:spcPts val="0"/>
              </a:spcAft>
              <a:buClr>
                <a:schemeClr val="accent3"/>
              </a:buClr>
              <a:buSzPts val="1000"/>
              <a:buChar char="■"/>
              <a:defRPr sz="1000">
                <a:solidFill>
                  <a:schemeClr val="dk1"/>
                </a:solidFill>
              </a:defRPr>
            </a:lvl3pPr>
            <a:lvl4pPr marL="1828800" lvl="3" indent="-304800" algn="l">
              <a:lnSpc>
                <a:spcPct val="100000"/>
              </a:lnSpc>
              <a:spcBef>
                <a:spcPts val="600"/>
              </a:spcBef>
              <a:spcAft>
                <a:spcPts val="0"/>
              </a:spcAft>
              <a:buClr>
                <a:schemeClr val="accent4"/>
              </a:buClr>
              <a:buSzPts val="1200"/>
              <a:buChar char="●"/>
              <a:defRPr sz="1200">
                <a:solidFill>
                  <a:schemeClr val="dk2"/>
                </a:solidFill>
              </a:defRPr>
            </a:lvl4pPr>
            <a:lvl5pPr marL="2286000" lvl="4" indent="-304800" algn="l">
              <a:lnSpc>
                <a:spcPct val="100000"/>
              </a:lnSpc>
              <a:spcBef>
                <a:spcPts val="0"/>
              </a:spcBef>
              <a:spcAft>
                <a:spcPts val="0"/>
              </a:spcAft>
              <a:buClr>
                <a:schemeClr val="accent4"/>
              </a:buClr>
              <a:buSzPts val="1200"/>
              <a:buChar char="○"/>
              <a:defRPr sz="1200">
                <a:solidFill>
                  <a:schemeClr val="dk2"/>
                </a:solidFill>
              </a:defRPr>
            </a:lvl5pPr>
            <a:lvl6pPr marL="2743200" lvl="5" indent="-304800" algn="l">
              <a:lnSpc>
                <a:spcPct val="100000"/>
              </a:lnSpc>
              <a:spcBef>
                <a:spcPts val="0"/>
              </a:spcBef>
              <a:spcAft>
                <a:spcPts val="0"/>
              </a:spcAft>
              <a:buClr>
                <a:schemeClr val="accent3"/>
              </a:buClr>
              <a:buSzPts val="1200"/>
              <a:buChar char="■"/>
              <a:defRPr sz="1200">
                <a:solidFill>
                  <a:schemeClr val="dk2"/>
                </a:solidFill>
              </a:defRPr>
            </a:lvl6pPr>
            <a:lvl7pPr marL="3200400" lvl="6" indent="-304800" algn="l">
              <a:lnSpc>
                <a:spcPct val="100000"/>
              </a:lnSpc>
              <a:spcBef>
                <a:spcPts val="0"/>
              </a:spcBef>
              <a:spcAft>
                <a:spcPts val="0"/>
              </a:spcAft>
              <a:buClr>
                <a:schemeClr val="accent4"/>
              </a:buClr>
              <a:buSzPts val="1200"/>
              <a:buChar char="●"/>
              <a:defRPr sz="1200">
                <a:solidFill>
                  <a:schemeClr val="dk2"/>
                </a:solidFill>
              </a:defRPr>
            </a:lvl7pPr>
            <a:lvl8pPr marL="3657600" lvl="7" indent="-304800" algn="l">
              <a:lnSpc>
                <a:spcPct val="100000"/>
              </a:lnSpc>
              <a:spcBef>
                <a:spcPts val="0"/>
              </a:spcBef>
              <a:spcAft>
                <a:spcPts val="0"/>
              </a:spcAft>
              <a:buClr>
                <a:schemeClr val="accent4"/>
              </a:buClr>
              <a:buSzPts val="1200"/>
              <a:buChar char="○"/>
              <a:defRPr sz="1200">
                <a:solidFill>
                  <a:schemeClr val="dk2"/>
                </a:solidFill>
              </a:defRPr>
            </a:lvl8pPr>
            <a:lvl9pPr marL="4114800" lvl="8" indent="-304800" algn="l">
              <a:lnSpc>
                <a:spcPct val="100000"/>
              </a:lnSpc>
              <a:spcBef>
                <a:spcPts val="0"/>
              </a:spcBef>
              <a:spcAft>
                <a:spcPts val="0"/>
              </a:spcAft>
              <a:buClr>
                <a:schemeClr val="accent3"/>
              </a:buClr>
              <a:buSzPts val="1200"/>
              <a:buChar char="■"/>
              <a:defRPr sz="1200">
                <a:solidFill>
                  <a:schemeClr val="dk2"/>
                </a:solidFill>
              </a:defRPr>
            </a:lvl9pPr>
          </a:lstStyle>
          <a:p>
            <a:endParaRPr/>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matchingName="Title Slide">
  <p:cSld name="TITLE_2">
    <p:spTree>
      <p:nvGrpSpPr>
        <p:cNvPr id="1" name="Shape 1659"/>
        <p:cNvGrpSpPr/>
        <p:nvPr/>
      </p:nvGrpSpPr>
      <p:grpSpPr>
        <a:xfrm>
          <a:off x="0" y="0"/>
          <a:ext cx="0" cy="0"/>
          <a:chOff x="0" y="0"/>
          <a:chExt cx="0" cy="0"/>
        </a:xfrm>
      </p:grpSpPr>
      <p:sp>
        <p:nvSpPr>
          <p:cNvPr id="1660" name="Google Shape;1660;p257" descr="Blue transparent box"/>
          <p:cNvSpPr/>
          <p:nvPr/>
        </p:nvSpPr>
        <p:spPr>
          <a:xfrm>
            <a:off x="-100" y="3602825"/>
            <a:ext cx="9144000" cy="1540800"/>
          </a:xfrm>
          <a:prstGeom prst="rect">
            <a:avLst/>
          </a:prstGeom>
          <a:solidFill>
            <a:srgbClr val="EBF5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257"/>
          <p:cNvSpPr txBox="1">
            <a:spLocks noGrp="1"/>
          </p:cNvSpPr>
          <p:nvPr>
            <p:ph type="sldNum" idx="12"/>
          </p:nvPr>
        </p:nvSpPr>
        <p:spPr>
          <a:xfrm>
            <a:off x="8764393" y="4663225"/>
            <a:ext cx="256800" cy="393600"/>
          </a:xfrm>
          <a:prstGeom prst="rect">
            <a:avLst/>
          </a:prstGeom>
        </p:spPr>
        <p:txBody>
          <a:bodyPr spcFirstLastPara="1" wrap="square" lIns="91425" tIns="91425" rIns="91425" bIns="91425" anchor="ctr" anchorCtr="0">
            <a:normAutofit/>
          </a:bodyPr>
          <a:lstStyle>
            <a:lvl1pPr lvl="0">
              <a:buNone/>
              <a:defRPr>
                <a:latin typeface="Helvetica Neue"/>
                <a:ea typeface="Helvetica Neue"/>
                <a:cs typeface="Helvetica Neue"/>
                <a:sym typeface="Helvetica Neue"/>
              </a:defRPr>
            </a:lvl1pPr>
            <a:lvl2pPr lvl="1">
              <a:buNone/>
              <a:defRPr>
                <a:latin typeface="Helvetica Neue"/>
                <a:ea typeface="Helvetica Neue"/>
                <a:cs typeface="Helvetica Neue"/>
                <a:sym typeface="Helvetica Neue"/>
              </a:defRPr>
            </a:lvl2pPr>
            <a:lvl3pPr lvl="2">
              <a:buNone/>
              <a:defRPr>
                <a:latin typeface="Helvetica Neue"/>
                <a:ea typeface="Helvetica Neue"/>
                <a:cs typeface="Helvetica Neue"/>
                <a:sym typeface="Helvetica Neue"/>
              </a:defRPr>
            </a:lvl3pPr>
            <a:lvl4pPr lvl="3">
              <a:buNone/>
              <a:defRPr>
                <a:latin typeface="Helvetica Neue"/>
                <a:ea typeface="Helvetica Neue"/>
                <a:cs typeface="Helvetica Neue"/>
                <a:sym typeface="Helvetica Neue"/>
              </a:defRPr>
            </a:lvl4pPr>
            <a:lvl5pPr lvl="4">
              <a:buNone/>
              <a:defRPr>
                <a:latin typeface="Helvetica Neue"/>
                <a:ea typeface="Helvetica Neue"/>
                <a:cs typeface="Helvetica Neue"/>
                <a:sym typeface="Helvetica Neue"/>
              </a:defRPr>
            </a:lvl5pPr>
            <a:lvl6pPr lvl="5">
              <a:buNone/>
              <a:defRPr>
                <a:latin typeface="Helvetica Neue"/>
                <a:ea typeface="Helvetica Neue"/>
                <a:cs typeface="Helvetica Neue"/>
                <a:sym typeface="Helvetica Neue"/>
              </a:defRPr>
            </a:lvl6pPr>
            <a:lvl7pPr lvl="6">
              <a:buNone/>
              <a:defRPr>
                <a:latin typeface="Helvetica Neue"/>
                <a:ea typeface="Helvetica Neue"/>
                <a:cs typeface="Helvetica Neue"/>
                <a:sym typeface="Helvetica Neue"/>
              </a:defRPr>
            </a:lvl7pPr>
            <a:lvl8pPr lvl="7">
              <a:buNone/>
              <a:defRPr>
                <a:latin typeface="Helvetica Neue"/>
                <a:ea typeface="Helvetica Neue"/>
                <a:cs typeface="Helvetica Neue"/>
                <a:sym typeface="Helvetica Neue"/>
              </a:defRPr>
            </a:lvl8pPr>
            <a:lvl9pPr lvl="8">
              <a:buNone/>
              <a:defRPr>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pic>
        <p:nvPicPr>
          <p:cNvPr id="1662" name="Google Shape;1662;p257" descr="decorative. image of business people sitting at a table with laptops. "/>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1490400"/>
            <a:ext cx="9144003" cy="3653225"/>
          </a:xfrm>
          <a:prstGeom prst="rect">
            <a:avLst/>
          </a:prstGeom>
          <a:noFill/>
          <a:ln>
            <a:noFill/>
          </a:ln>
        </p:spPr>
      </p:pic>
      <p:sp>
        <p:nvSpPr>
          <p:cNvPr id="1663" name="Google Shape;1663;p257" descr="blue film set over a black and white image&#10;"/>
          <p:cNvSpPr/>
          <p:nvPr/>
        </p:nvSpPr>
        <p:spPr>
          <a:xfrm>
            <a:off x="0" y="1490350"/>
            <a:ext cx="9144000" cy="36531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257"/>
          <p:cNvSpPr txBox="1">
            <a:spLocks noGrp="1"/>
          </p:cNvSpPr>
          <p:nvPr>
            <p:ph type="ctrTitle"/>
          </p:nvPr>
        </p:nvSpPr>
        <p:spPr>
          <a:xfrm>
            <a:off x="623400" y="2072425"/>
            <a:ext cx="8236200" cy="747000"/>
          </a:xfrm>
          <a:prstGeom prst="rect">
            <a:avLst/>
          </a:prstGeom>
        </p:spPr>
        <p:txBody>
          <a:bodyPr spcFirstLastPara="1" wrap="square" lIns="91425" tIns="91425" rIns="91425" bIns="91425" anchor="ctr" anchorCtr="0">
            <a:normAutofit/>
          </a:bodyPr>
          <a:lstStyle>
            <a:lvl1pPr lvl="0" algn="l">
              <a:spcBef>
                <a:spcPts val="0"/>
              </a:spcBef>
              <a:spcAft>
                <a:spcPts val="0"/>
              </a:spcAft>
              <a:buClr>
                <a:schemeClr val="lt1"/>
              </a:buClr>
              <a:buSzPts val="3000"/>
              <a:buFont typeface="Helvetica Neue"/>
              <a:buNone/>
              <a:defRPr sz="3000">
                <a:solidFill>
                  <a:schemeClr val="lt1"/>
                </a:solidFill>
                <a:latin typeface="Helvetica Neue"/>
                <a:ea typeface="Helvetica Neue"/>
                <a:cs typeface="Helvetica Neue"/>
                <a:sym typeface="Helvetica Neue"/>
              </a:defRPr>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a:endParaRPr/>
          </a:p>
        </p:txBody>
      </p:sp>
      <p:sp>
        <p:nvSpPr>
          <p:cNvPr id="1665" name="Google Shape;1665;p257"/>
          <p:cNvSpPr txBox="1">
            <a:spLocks noGrp="1"/>
          </p:cNvSpPr>
          <p:nvPr>
            <p:ph type="subTitle" idx="1"/>
          </p:nvPr>
        </p:nvSpPr>
        <p:spPr>
          <a:xfrm>
            <a:off x="623400" y="1732525"/>
            <a:ext cx="7501500" cy="530400"/>
          </a:xfrm>
          <a:prstGeom prst="rect">
            <a:avLst/>
          </a:prstGeom>
          <a:ln>
            <a:noFill/>
          </a:ln>
        </p:spPr>
        <p:txBody>
          <a:bodyPr spcFirstLastPara="1" wrap="square" lIns="91425" tIns="91425" rIns="91425" bIns="91425" anchor="ctr" anchorCtr="0">
            <a:normAutofit/>
          </a:bodyPr>
          <a:lstStyle>
            <a:lvl1pPr lvl="0">
              <a:lnSpc>
                <a:spcPct val="100000"/>
              </a:lnSpc>
              <a:spcBef>
                <a:spcPts val="0"/>
              </a:spcBef>
              <a:spcAft>
                <a:spcPts val="0"/>
              </a:spcAft>
              <a:buClr>
                <a:srgbClr val="EAE565"/>
              </a:buClr>
              <a:buSzPts val="2300"/>
              <a:buFont typeface="Helvetica Neue"/>
              <a:buNone/>
              <a:defRPr sz="2300" b="1">
                <a:solidFill>
                  <a:srgbClr val="EAE565"/>
                </a:solidFill>
                <a:latin typeface="Helvetica Neue"/>
                <a:ea typeface="Helvetica Neue"/>
                <a:cs typeface="Helvetica Neue"/>
                <a:sym typeface="Helvetica Neue"/>
              </a:defRPr>
            </a:lvl1pPr>
            <a:lvl2pPr lvl="1">
              <a:lnSpc>
                <a:spcPct val="100000"/>
              </a:lnSpc>
              <a:spcBef>
                <a:spcPts val="0"/>
              </a:spcBef>
              <a:spcAft>
                <a:spcPts val="0"/>
              </a:spcAft>
              <a:buSzPts val="2800"/>
              <a:buNone/>
              <a:defRPr sz="2800"/>
            </a:lvl2pPr>
            <a:lvl3pPr lvl="2">
              <a:lnSpc>
                <a:spcPct val="100000"/>
              </a:lnSpc>
              <a:spcBef>
                <a:spcPts val="0"/>
              </a:spcBef>
              <a:spcAft>
                <a:spcPts val="0"/>
              </a:spcAft>
              <a:buSzPts val="2800"/>
              <a:buNone/>
              <a:defRPr sz="2800"/>
            </a:lvl3pPr>
            <a:lvl4pPr lvl="3">
              <a:lnSpc>
                <a:spcPct val="100000"/>
              </a:lnSpc>
              <a:spcBef>
                <a:spcPts val="0"/>
              </a:spcBef>
              <a:spcAft>
                <a:spcPts val="0"/>
              </a:spcAft>
              <a:buSzPts val="2800"/>
              <a:buNone/>
              <a:defRPr sz="2800"/>
            </a:lvl4pPr>
            <a:lvl5pPr lvl="4">
              <a:lnSpc>
                <a:spcPct val="100000"/>
              </a:lnSpc>
              <a:spcBef>
                <a:spcPts val="0"/>
              </a:spcBef>
              <a:spcAft>
                <a:spcPts val="0"/>
              </a:spcAft>
              <a:buSzPts val="2800"/>
              <a:buNone/>
              <a:defRPr sz="2800"/>
            </a:lvl5pPr>
            <a:lvl6pPr lvl="5">
              <a:lnSpc>
                <a:spcPct val="100000"/>
              </a:lnSpc>
              <a:spcBef>
                <a:spcPts val="0"/>
              </a:spcBef>
              <a:spcAft>
                <a:spcPts val="0"/>
              </a:spcAft>
              <a:buSzPts val="2800"/>
              <a:buNone/>
              <a:defRPr sz="2800"/>
            </a:lvl6pPr>
            <a:lvl7pPr lvl="6">
              <a:lnSpc>
                <a:spcPct val="100000"/>
              </a:lnSpc>
              <a:spcBef>
                <a:spcPts val="0"/>
              </a:spcBef>
              <a:spcAft>
                <a:spcPts val="0"/>
              </a:spcAft>
              <a:buSzPts val="2800"/>
              <a:buNone/>
              <a:defRPr sz="2800"/>
            </a:lvl7pPr>
            <a:lvl8pPr lvl="7">
              <a:lnSpc>
                <a:spcPct val="100000"/>
              </a:lnSpc>
              <a:spcBef>
                <a:spcPts val="0"/>
              </a:spcBef>
              <a:spcAft>
                <a:spcPts val="0"/>
              </a:spcAft>
              <a:buSzPts val="2800"/>
              <a:buNone/>
              <a:defRPr sz="2800"/>
            </a:lvl8pPr>
            <a:lvl9pPr lvl="8">
              <a:lnSpc>
                <a:spcPct val="100000"/>
              </a:lnSpc>
              <a:spcBef>
                <a:spcPts val="0"/>
              </a:spcBef>
              <a:spcAft>
                <a:spcPts val="0"/>
              </a:spcAft>
              <a:buSzPts val="2800"/>
              <a:buNone/>
              <a:defRPr sz="2800"/>
            </a:lvl9pPr>
          </a:lstStyle>
          <a:p>
            <a:endParaRPr/>
          </a:p>
        </p:txBody>
      </p:sp>
      <p:pic>
        <p:nvPicPr>
          <p:cNvPr id="1666" name="Google Shape;1666;p257" descr="White GSA letters inside of a square blue box with the words U.S. General Services Administration to the right of the blue box&#1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 y="0"/>
            <a:ext cx="5661201" cy="1324450"/>
          </a:xfrm>
          <a:prstGeom prst="rect">
            <a:avLst/>
          </a:prstGeom>
          <a:noFill/>
          <a:ln>
            <a:noFill/>
          </a:ln>
        </p:spPr>
      </p:pic>
      <p:sp>
        <p:nvSpPr>
          <p:cNvPr id="1667" name="Google Shape;1667;p257"/>
          <p:cNvSpPr txBox="1">
            <a:spLocks noGrp="1"/>
          </p:cNvSpPr>
          <p:nvPr>
            <p:ph type="subTitle" idx="2"/>
          </p:nvPr>
        </p:nvSpPr>
        <p:spPr>
          <a:xfrm>
            <a:off x="5252550" y="2929600"/>
            <a:ext cx="3768600" cy="850200"/>
          </a:xfrm>
          <a:prstGeom prst="rect">
            <a:avLst/>
          </a:prstGeom>
          <a:ln>
            <a:noFill/>
          </a:ln>
        </p:spPr>
        <p:txBody>
          <a:bodyPr spcFirstLastPara="1" wrap="square" lIns="91425" tIns="91425" rIns="91425" bIns="91425" anchor="ctr" anchorCtr="0">
            <a:normAutofit/>
          </a:bodyPr>
          <a:lstStyle>
            <a:lvl1pPr lvl="0" algn="r">
              <a:lnSpc>
                <a:spcPct val="100000"/>
              </a:lnSpc>
              <a:spcBef>
                <a:spcPts val="0"/>
              </a:spcBef>
              <a:spcAft>
                <a:spcPts val="0"/>
              </a:spcAft>
              <a:buClr>
                <a:srgbClr val="FFFF00"/>
              </a:buClr>
              <a:buSzPts val="1900"/>
              <a:buFont typeface="Helvetica Neue"/>
              <a:buNone/>
              <a:defRPr sz="1900" i="1">
                <a:solidFill>
                  <a:srgbClr val="FFFF00"/>
                </a:solidFill>
                <a:latin typeface="Helvetica Neue"/>
                <a:ea typeface="Helvetica Neue"/>
                <a:cs typeface="Helvetica Neue"/>
                <a:sym typeface="Helvetica Neue"/>
              </a:defRPr>
            </a:lvl1pPr>
            <a:lvl2pPr lvl="1">
              <a:lnSpc>
                <a:spcPct val="100000"/>
              </a:lnSpc>
              <a:spcBef>
                <a:spcPts val="0"/>
              </a:spcBef>
              <a:spcAft>
                <a:spcPts val="0"/>
              </a:spcAft>
              <a:buSzPts val="2800"/>
              <a:buNone/>
              <a:defRPr sz="2800"/>
            </a:lvl2pPr>
            <a:lvl3pPr lvl="2">
              <a:lnSpc>
                <a:spcPct val="100000"/>
              </a:lnSpc>
              <a:spcBef>
                <a:spcPts val="0"/>
              </a:spcBef>
              <a:spcAft>
                <a:spcPts val="0"/>
              </a:spcAft>
              <a:buSzPts val="2800"/>
              <a:buNone/>
              <a:defRPr sz="2800"/>
            </a:lvl3pPr>
            <a:lvl4pPr lvl="3">
              <a:lnSpc>
                <a:spcPct val="100000"/>
              </a:lnSpc>
              <a:spcBef>
                <a:spcPts val="0"/>
              </a:spcBef>
              <a:spcAft>
                <a:spcPts val="0"/>
              </a:spcAft>
              <a:buSzPts val="2800"/>
              <a:buNone/>
              <a:defRPr sz="2800"/>
            </a:lvl4pPr>
            <a:lvl5pPr lvl="4">
              <a:lnSpc>
                <a:spcPct val="100000"/>
              </a:lnSpc>
              <a:spcBef>
                <a:spcPts val="0"/>
              </a:spcBef>
              <a:spcAft>
                <a:spcPts val="0"/>
              </a:spcAft>
              <a:buSzPts val="2800"/>
              <a:buNone/>
              <a:defRPr sz="2800"/>
            </a:lvl5pPr>
            <a:lvl6pPr lvl="5">
              <a:lnSpc>
                <a:spcPct val="100000"/>
              </a:lnSpc>
              <a:spcBef>
                <a:spcPts val="0"/>
              </a:spcBef>
              <a:spcAft>
                <a:spcPts val="0"/>
              </a:spcAft>
              <a:buSzPts val="2800"/>
              <a:buNone/>
              <a:defRPr sz="2800"/>
            </a:lvl6pPr>
            <a:lvl7pPr lvl="6">
              <a:lnSpc>
                <a:spcPct val="100000"/>
              </a:lnSpc>
              <a:spcBef>
                <a:spcPts val="0"/>
              </a:spcBef>
              <a:spcAft>
                <a:spcPts val="0"/>
              </a:spcAft>
              <a:buSzPts val="2800"/>
              <a:buNone/>
              <a:defRPr sz="2800"/>
            </a:lvl7pPr>
            <a:lvl8pPr lvl="7">
              <a:lnSpc>
                <a:spcPct val="100000"/>
              </a:lnSpc>
              <a:spcBef>
                <a:spcPts val="0"/>
              </a:spcBef>
              <a:spcAft>
                <a:spcPts val="0"/>
              </a:spcAft>
              <a:buSzPts val="2800"/>
              <a:buNone/>
              <a:defRPr sz="2800"/>
            </a:lvl8pPr>
            <a:lvl9pPr lvl="8">
              <a:lnSpc>
                <a:spcPct val="100000"/>
              </a:lnSpc>
              <a:spcBef>
                <a:spcPts val="0"/>
              </a:spcBef>
              <a:spcAft>
                <a:spcPts val="0"/>
              </a:spcAft>
              <a:buSzPts val="2800"/>
              <a:buNone/>
              <a:defRPr sz="2800"/>
            </a:lvl9pPr>
          </a:lstStyle>
          <a:p>
            <a:endParaRPr/>
          </a:p>
        </p:txBody>
      </p:sp>
      <p:sp>
        <p:nvSpPr>
          <p:cNvPr id="1668" name="Google Shape;1668;p257"/>
          <p:cNvSpPr txBox="1">
            <a:spLocks noGrp="1"/>
          </p:cNvSpPr>
          <p:nvPr>
            <p:ph type="subTitle" idx="3"/>
          </p:nvPr>
        </p:nvSpPr>
        <p:spPr>
          <a:xfrm>
            <a:off x="236275" y="4105200"/>
            <a:ext cx="8784900" cy="419700"/>
          </a:xfrm>
          <a:prstGeom prst="rect">
            <a:avLst/>
          </a:prstGeom>
        </p:spPr>
        <p:txBody>
          <a:bodyPr spcFirstLastPara="1" wrap="square" lIns="91425" tIns="91425" rIns="91425" bIns="91425" anchor="t" anchorCtr="0">
            <a:normAutofit/>
          </a:bodyPr>
          <a:lstStyle>
            <a:lvl1pPr lvl="0" algn="r">
              <a:lnSpc>
                <a:spcPct val="100000"/>
              </a:lnSpc>
              <a:spcBef>
                <a:spcPts val="0"/>
              </a:spcBef>
              <a:spcAft>
                <a:spcPts val="0"/>
              </a:spcAft>
              <a:buClr>
                <a:schemeClr val="dk2"/>
              </a:buClr>
              <a:buSzPts val="1200"/>
              <a:buFont typeface="Helvetica Neue"/>
              <a:buNone/>
              <a:defRPr sz="1200" i="1">
                <a:solidFill>
                  <a:schemeClr val="dk2"/>
                </a:solidFill>
                <a:latin typeface="Helvetica Neue"/>
                <a:ea typeface="Helvetica Neue"/>
                <a:cs typeface="Helvetica Neue"/>
                <a:sym typeface="Helvetica Neue"/>
              </a:defRPr>
            </a:lvl1pPr>
            <a:lvl2pPr lvl="1" algn="r">
              <a:lnSpc>
                <a:spcPct val="100000"/>
              </a:lnSpc>
              <a:spcBef>
                <a:spcPts val="0"/>
              </a:spcBef>
              <a:spcAft>
                <a:spcPts val="0"/>
              </a:spcAft>
              <a:buSzPts val="2800"/>
              <a:buNone/>
              <a:defRPr sz="2800"/>
            </a:lvl2pPr>
            <a:lvl3pPr lvl="2" algn="r">
              <a:lnSpc>
                <a:spcPct val="100000"/>
              </a:lnSpc>
              <a:spcBef>
                <a:spcPts val="0"/>
              </a:spcBef>
              <a:spcAft>
                <a:spcPts val="0"/>
              </a:spcAft>
              <a:buSzPts val="2800"/>
              <a:buNone/>
              <a:defRPr sz="2800"/>
            </a:lvl3pPr>
            <a:lvl4pPr lvl="3" algn="r">
              <a:lnSpc>
                <a:spcPct val="100000"/>
              </a:lnSpc>
              <a:spcBef>
                <a:spcPts val="0"/>
              </a:spcBef>
              <a:spcAft>
                <a:spcPts val="0"/>
              </a:spcAft>
              <a:buSzPts val="2800"/>
              <a:buNone/>
              <a:defRPr sz="2800"/>
            </a:lvl4pPr>
            <a:lvl5pPr lvl="4" algn="r">
              <a:lnSpc>
                <a:spcPct val="100000"/>
              </a:lnSpc>
              <a:spcBef>
                <a:spcPts val="0"/>
              </a:spcBef>
              <a:spcAft>
                <a:spcPts val="0"/>
              </a:spcAft>
              <a:buSzPts val="2800"/>
              <a:buNone/>
              <a:defRPr sz="2800"/>
            </a:lvl5pPr>
            <a:lvl6pPr lvl="5" algn="r">
              <a:lnSpc>
                <a:spcPct val="100000"/>
              </a:lnSpc>
              <a:spcBef>
                <a:spcPts val="0"/>
              </a:spcBef>
              <a:spcAft>
                <a:spcPts val="0"/>
              </a:spcAft>
              <a:buSzPts val="2800"/>
              <a:buNone/>
              <a:defRPr sz="2800"/>
            </a:lvl6pPr>
            <a:lvl7pPr lvl="6" algn="r">
              <a:lnSpc>
                <a:spcPct val="100000"/>
              </a:lnSpc>
              <a:spcBef>
                <a:spcPts val="0"/>
              </a:spcBef>
              <a:spcAft>
                <a:spcPts val="0"/>
              </a:spcAft>
              <a:buSzPts val="2800"/>
              <a:buNone/>
              <a:defRPr sz="2800"/>
            </a:lvl7pPr>
            <a:lvl8pPr lvl="7" algn="r">
              <a:lnSpc>
                <a:spcPct val="100000"/>
              </a:lnSpc>
              <a:spcBef>
                <a:spcPts val="0"/>
              </a:spcBef>
              <a:spcAft>
                <a:spcPts val="0"/>
              </a:spcAft>
              <a:buSzPts val="2800"/>
              <a:buNone/>
              <a:defRPr sz="2800"/>
            </a:lvl8pPr>
            <a:lvl9pPr lvl="8" algn="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matchingName="Title Slide 1">
  <p:cSld name="TITLE_2_1">
    <p:spTree>
      <p:nvGrpSpPr>
        <p:cNvPr id="1" name="Shape 1669"/>
        <p:cNvGrpSpPr/>
        <p:nvPr/>
      </p:nvGrpSpPr>
      <p:grpSpPr>
        <a:xfrm>
          <a:off x="0" y="0"/>
          <a:ext cx="0" cy="0"/>
          <a:chOff x="0" y="0"/>
          <a:chExt cx="0" cy="0"/>
        </a:xfrm>
      </p:grpSpPr>
      <p:sp>
        <p:nvSpPr>
          <p:cNvPr id="1670" name="Google Shape;1670;p258" descr="Blue transparent box"/>
          <p:cNvSpPr/>
          <p:nvPr/>
        </p:nvSpPr>
        <p:spPr>
          <a:xfrm>
            <a:off x="-100" y="3602825"/>
            <a:ext cx="9144000" cy="1540800"/>
          </a:xfrm>
          <a:prstGeom prst="rect">
            <a:avLst/>
          </a:prstGeom>
          <a:solidFill>
            <a:srgbClr val="EBF5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258"/>
          <p:cNvSpPr txBox="1">
            <a:spLocks noGrp="1"/>
          </p:cNvSpPr>
          <p:nvPr>
            <p:ph type="sldNum" idx="12"/>
          </p:nvPr>
        </p:nvSpPr>
        <p:spPr>
          <a:xfrm>
            <a:off x="8764393" y="4663225"/>
            <a:ext cx="256800" cy="393600"/>
          </a:xfrm>
          <a:prstGeom prst="rect">
            <a:avLst/>
          </a:prstGeom>
        </p:spPr>
        <p:txBody>
          <a:bodyPr spcFirstLastPara="1" wrap="square" lIns="91425" tIns="91425" rIns="91425" bIns="91425" anchor="ctr" anchorCtr="0">
            <a:normAutofit/>
          </a:bodyPr>
          <a:lstStyle>
            <a:lvl1pPr lvl="0">
              <a:buNone/>
              <a:defRPr>
                <a:latin typeface="Helvetica Neue"/>
                <a:ea typeface="Helvetica Neue"/>
                <a:cs typeface="Helvetica Neue"/>
                <a:sym typeface="Helvetica Neue"/>
              </a:defRPr>
            </a:lvl1pPr>
            <a:lvl2pPr lvl="1">
              <a:buNone/>
              <a:defRPr>
                <a:latin typeface="Helvetica Neue"/>
                <a:ea typeface="Helvetica Neue"/>
                <a:cs typeface="Helvetica Neue"/>
                <a:sym typeface="Helvetica Neue"/>
              </a:defRPr>
            </a:lvl2pPr>
            <a:lvl3pPr lvl="2">
              <a:buNone/>
              <a:defRPr>
                <a:latin typeface="Helvetica Neue"/>
                <a:ea typeface="Helvetica Neue"/>
                <a:cs typeface="Helvetica Neue"/>
                <a:sym typeface="Helvetica Neue"/>
              </a:defRPr>
            </a:lvl3pPr>
            <a:lvl4pPr lvl="3">
              <a:buNone/>
              <a:defRPr>
                <a:latin typeface="Helvetica Neue"/>
                <a:ea typeface="Helvetica Neue"/>
                <a:cs typeface="Helvetica Neue"/>
                <a:sym typeface="Helvetica Neue"/>
              </a:defRPr>
            </a:lvl4pPr>
            <a:lvl5pPr lvl="4">
              <a:buNone/>
              <a:defRPr>
                <a:latin typeface="Helvetica Neue"/>
                <a:ea typeface="Helvetica Neue"/>
                <a:cs typeface="Helvetica Neue"/>
                <a:sym typeface="Helvetica Neue"/>
              </a:defRPr>
            </a:lvl5pPr>
            <a:lvl6pPr lvl="5">
              <a:buNone/>
              <a:defRPr>
                <a:latin typeface="Helvetica Neue"/>
                <a:ea typeface="Helvetica Neue"/>
                <a:cs typeface="Helvetica Neue"/>
                <a:sym typeface="Helvetica Neue"/>
              </a:defRPr>
            </a:lvl6pPr>
            <a:lvl7pPr lvl="6">
              <a:buNone/>
              <a:defRPr>
                <a:latin typeface="Helvetica Neue"/>
                <a:ea typeface="Helvetica Neue"/>
                <a:cs typeface="Helvetica Neue"/>
                <a:sym typeface="Helvetica Neue"/>
              </a:defRPr>
            </a:lvl7pPr>
            <a:lvl8pPr lvl="7">
              <a:buNone/>
              <a:defRPr>
                <a:latin typeface="Helvetica Neue"/>
                <a:ea typeface="Helvetica Neue"/>
                <a:cs typeface="Helvetica Neue"/>
                <a:sym typeface="Helvetica Neue"/>
              </a:defRPr>
            </a:lvl8pPr>
            <a:lvl9pPr lvl="8">
              <a:buNone/>
              <a:defRPr>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pic>
        <p:nvPicPr>
          <p:cNvPr id="1672" name="Google Shape;1672;p258" descr="decorative. two men with hard hats examining a building site. " title="9306273.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1490400"/>
            <a:ext cx="9144003" cy="3653225"/>
          </a:xfrm>
          <a:prstGeom prst="rect">
            <a:avLst/>
          </a:prstGeom>
          <a:noFill/>
          <a:ln>
            <a:noFill/>
          </a:ln>
        </p:spPr>
      </p:pic>
      <p:sp>
        <p:nvSpPr>
          <p:cNvPr id="1673" name="Google Shape;1673;p258" descr="blue film set over a black and white image&#10;"/>
          <p:cNvSpPr/>
          <p:nvPr/>
        </p:nvSpPr>
        <p:spPr>
          <a:xfrm>
            <a:off x="0" y="1490350"/>
            <a:ext cx="9144000" cy="36531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258"/>
          <p:cNvSpPr txBox="1">
            <a:spLocks noGrp="1"/>
          </p:cNvSpPr>
          <p:nvPr>
            <p:ph type="ctrTitle"/>
          </p:nvPr>
        </p:nvSpPr>
        <p:spPr>
          <a:xfrm>
            <a:off x="623400" y="2072425"/>
            <a:ext cx="8236200" cy="747000"/>
          </a:xfrm>
          <a:prstGeom prst="rect">
            <a:avLst/>
          </a:prstGeom>
        </p:spPr>
        <p:txBody>
          <a:bodyPr spcFirstLastPara="1" wrap="square" lIns="91425" tIns="91425" rIns="91425" bIns="91425" anchor="ctr" anchorCtr="0">
            <a:normAutofit/>
          </a:bodyPr>
          <a:lstStyle>
            <a:lvl1pPr lvl="0" algn="l">
              <a:spcBef>
                <a:spcPts val="0"/>
              </a:spcBef>
              <a:spcAft>
                <a:spcPts val="0"/>
              </a:spcAft>
              <a:buClr>
                <a:schemeClr val="lt1"/>
              </a:buClr>
              <a:buSzPts val="3000"/>
              <a:buFont typeface="Helvetica Neue"/>
              <a:buNone/>
              <a:defRPr sz="3000">
                <a:solidFill>
                  <a:schemeClr val="lt1"/>
                </a:solidFill>
                <a:latin typeface="Helvetica Neue"/>
                <a:ea typeface="Helvetica Neue"/>
                <a:cs typeface="Helvetica Neue"/>
                <a:sym typeface="Helvetica Neue"/>
              </a:defRPr>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a:endParaRPr/>
          </a:p>
        </p:txBody>
      </p:sp>
      <p:sp>
        <p:nvSpPr>
          <p:cNvPr id="1675" name="Google Shape;1675;p258"/>
          <p:cNvSpPr txBox="1">
            <a:spLocks noGrp="1"/>
          </p:cNvSpPr>
          <p:nvPr>
            <p:ph type="subTitle" idx="1"/>
          </p:nvPr>
        </p:nvSpPr>
        <p:spPr>
          <a:xfrm>
            <a:off x="623400" y="1732525"/>
            <a:ext cx="7501500" cy="530400"/>
          </a:xfrm>
          <a:prstGeom prst="rect">
            <a:avLst/>
          </a:prstGeom>
          <a:ln>
            <a:noFill/>
          </a:ln>
        </p:spPr>
        <p:txBody>
          <a:bodyPr spcFirstLastPara="1" wrap="square" lIns="91425" tIns="91425" rIns="91425" bIns="91425" anchor="ctr" anchorCtr="0">
            <a:normAutofit/>
          </a:bodyPr>
          <a:lstStyle>
            <a:lvl1pPr lvl="0">
              <a:lnSpc>
                <a:spcPct val="100000"/>
              </a:lnSpc>
              <a:spcBef>
                <a:spcPts val="0"/>
              </a:spcBef>
              <a:spcAft>
                <a:spcPts val="0"/>
              </a:spcAft>
              <a:buClr>
                <a:srgbClr val="EAE565"/>
              </a:buClr>
              <a:buSzPts val="2300"/>
              <a:buFont typeface="Helvetica Neue"/>
              <a:buNone/>
              <a:defRPr sz="2300" b="1">
                <a:solidFill>
                  <a:srgbClr val="EAE565"/>
                </a:solidFill>
                <a:latin typeface="Helvetica Neue"/>
                <a:ea typeface="Helvetica Neue"/>
                <a:cs typeface="Helvetica Neue"/>
                <a:sym typeface="Helvetica Neue"/>
              </a:defRPr>
            </a:lvl1pPr>
            <a:lvl2pPr lvl="1">
              <a:lnSpc>
                <a:spcPct val="100000"/>
              </a:lnSpc>
              <a:spcBef>
                <a:spcPts val="0"/>
              </a:spcBef>
              <a:spcAft>
                <a:spcPts val="0"/>
              </a:spcAft>
              <a:buSzPts val="2800"/>
              <a:buNone/>
              <a:defRPr sz="2800"/>
            </a:lvl2pPr>
            <a:lvl3pPr lvl="2">
              <a:lnSpc>
                <a:spcPct val="100000"/>
              </a:lnSpc>
              <a:spcBef>
                <a:spcPts val="0"/>
              </a:spcBef>
              <a:spcAft>
                <a:spcPts val="0"/>
              </a:spcAft>
              <a:buSzPts val="2800"/>
              <a:buNone/>
              <a:defRPr sz="2800"/>
            </a:lvl3pPr>
            <a:lvl4pPr lvl="3">
              <a:lnSpc>
                <a:spcPct val="100000"/>
              </a:lnSpc>
              <a:spcBef>
                <a:spcPts val="0"/>
              </a:spcBef>
              <a:spcAft>
                <a:spcPts val="0"/>
              </a:spcAft>
              <a:buSzPts val="2800"/>
              <a:buNone/>
              <a:defRPr sz="2800"/>
            </a:lvl4pPr>
            <a:lvl5pPr lvl="4">
              <a:lnSpc>
                <a:spcPct val="100000"/>
              </a:lnSpc>
              <a:spcBef>
                <a:spcPts val="0"/>
              </a:spcBef>
              <a:spcAft>
                <a:spcPts val="0"/>
              </a:spcAft>
              <a:buSzPts val="2800"/>
              <a:buNone/>
              <a:defRPr sz="2800"/>
            </a:lvl5pPr>
            <a:lvl6pPr lvl="5">
              <a:lnSpc>
                <a:spcPct val="100000"/>
              </a:lnSpc>
              <a:spcBef>
                <a:spcPts val="0"/>
              </a:spcBef>
              <a:spcAft>
                <a:spcPts val="0"/>
              </a:spcAft>
              <a:buSzPts val="2800"/>
              <a:buNone/>
              <a:defRPr sz="2800"/>
            </a:lvl6pPr>
            <a:lvl7pPr lvl="6">
              <a:lnSpc>
                <a:spcPct val="100000"/>
              </a:lnSpc>
              <a:spcBef>
                <a:spcPts val="0"/>
              </a:spcBef>
              <a:spcAft>
                <a:spcPts val="0"/>
              </a:spcAft>
              <a:buSzPts val="2800"/>
              <a:buNone/>
              <a:defRPr sz="2800"/>
            </a:lvl7pPr>
            <a:lvl8pPr lvl="7">
              <a:lnSpc>
                <a:spcPct val="100000"/>
              </a:lnSpc>
              <a:spcBef>
                <a:spcPts val="0"/>
              </a:spcBef>
              <a:spcAft>
                <a:spcPts val="0"/>
              </a:spcAft>
              <a:buSzPts val="2800"/>
              <a:buNone/>
              <a:defRPr sz="2800"/>
            </a:lvl8pPr>
            <a:lvl9pPr lvl="8">
              <a:lnSpc>
                <a:spcPct val="100000"/>
              </a:lnSpc>
              <a:spcBef>
                <a:spcPts val="0"/>
              </a:spcBef>
              <a:spcAft>
                <a:spcPts val="0"/>
              </a:spcAft>
              <a:buSzPts val="2800"/>
              <a:buNone/>
              <a:defRPr sz="2800"/>
            </a:lvl9pPr>
          </a:lstStyle>
          <a:p>
            <a:endParaRPr/>
          </a:p>
        </p:txBody>
      </p:sp>
      <p:pic>
        <p:nvPicPr>
          <p:cNvPr id="1676" name="Google Shape;1676;p258" descr="White GSA letters inside of a square blue box with the words U.S. General Services Administration to the right of the blue box&#1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 y="0"/>
            <a:ext cx="5661201" cy="1324450"/>
          </a:xfrm>
          <a:prstGeom prst="rect">
            <a:avLst/>
          </a:prstGeom>
          <a:noFill/>
          <a:ln>
            <a:noFill/>
          </a:ln>
        </p:spPr>
      </p:pic>
      <p:sp>
        <p:nvSpPr>
          <p:cNvPr id="1677" name="Google Shape;1677;p258"/>
          <p:cNvSpPr txBox="1"/>
          <p:nvPr/>
        </p:nvSpPr>
        <p:spPr>
          <a:xfrm>
            <a:off x="182750" y="4883620"/>
            <a:ext cx="1053000" cy="33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i="1">
                <a:solidFill>
                  <a:schemeClr val="lt1"/>
                </a:solidFill>
                <a:latin typeface="Helvetica Neue"/>
                <a:ea typeface="Helvetica Neue"/>
                <a:cs typeface="Helvetica Neue"/>
                <a:sym typeface="Helvetica Neue"/>
              </a:rPr>
              <a:t>Credit: DVIDS</a:t>
            </a:r>
            <a:endParaRPr sz="600" i="1">
              <a:solidFill>
                <a:schemeClr val="lt1"/>
              </a:solidFill>
              <a:latin typeface="Helvetica Neue"/>
              <a:ea typeface="Helvetica Neue"/>
              <a:cs typeface="Helvetica Neue"/>
              <a:sym typeface="Helvetica Neue"/>
            </a:endParaRPr>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matchingName="Section Break" type="secHead">
  <p:cSld name="SECTION_HEADER">
    <p:spTree>
      <p:nvGrpSpPr>
        <p:cNvPr id="1" name="Shape 1678"/>
        <p:cNvGrpSpPr/>
        <p:nvPr/>
      </p:nvGrpSpPr>
      <p:grpSpPr>
        <a:xfrm>
          <a:off x="0" y="0"/>
          <a:ext cx="0" cy="0"/>
          <a:chOff x="0" y="0"/>
          <a:chExt cx="0" cy="0"/>
        </a:xfrm>
      </p:grpSpPr>
      <p:pic>
        <p:nvPicPr>
          <p:cNvPr id="1679" name="Google Shape;1679;p259" descr="decorative. image of a person's hand with Ai features in a circle above the hand. "/>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21950" y="-30550"/>
            <a:ext cx="9327000" cy="5210400"/>
          </a:xfrm>
          <a:prstGeom prst="rect">
            <a:avLst/>
          </a:prstGeom>
          <a:noFill/>
          <a:ln>
            <a:noFill/>
          </a:ln>
        </p:spPr>
      </p:pic>
      <p:sp>
        <p:nvSpPr>
          <p:cNvPr id="1680" name="Google Shape;1680;p259" descr="Decorative. blue filter over black and white image. "/>
          <p:cNvSpPr/>
          <p:nvPr/>
        </p:nvSpPr>
        <p:spPr>
          <a:xfrm>
            <a:off x="-132600" y="-54600"/>
            <a:ext cx="9327000" cy="52344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2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matchingName="Section Break 6">
  <p:cSld name="SECTION_HEADER_4">
    <p:spTree>
      <p:nvGrpSpPr>
        <p:cNvPr id="1" name="Shape 1682"/>
        <p:cNvGrpSpPr/>
        <p:nvPr/>
      </p:nvGrpSpPr>
      <p:grpSpPr>
        <a:xfrm>
          <a:off x="0" y="0"/>
          <a:ext cx="0" cy="0"/>
          <a:chOff x="0" y="0"/>
          <a:chExt cx="0" cy="0"/>
        </a:xfrm>
      </p:grpSpPr>
      <p:pic>
        <p:nvPicPr>
          <p:cNvPr id="1683" name="Google Shape;1683;p260" descr="decorative. image of two business people on a headset talking to people " title="shutterstock_669170680.jpe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21950" y="-30550"/>
            <a:ext cx="9327000" cy="5210400"/>
          </a:xfrm>
          <a:prstGeom prst="rect">
            <a:avLst/>
          </a:prstGeom>
          <a:noFill/>
          <a:ln>
            <a:noFill/>
          </a:ln>
        </p:spPr>
      </p:pic>
      <p:sp>
        <p:nvSpPr>
          <p:cNvPr id="1684" name="Google Shape;1684;p260" descr="Decorative. blue filter over black and white image. "/>
          <p:cNvSpPr/>
          <p:nvPr/>
        </p:nvSpPr>
        <p:spPr>
          <a:xfrm>
            <a:off x="-132600" y="-30525"/>
            <a:ext cx="9327000" cy="52104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26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matchingName="Section Break 6 1">
  <p:cSld name="SECTION_HEADER_4_1">
    <p:spTree>
      <p:nvGrpSpPr>
        <p:cNvPr id="1" name="Shape 1686"/>
        <p:cNvGrpSpPr/>
        <p:nvPr/>
      </p:nvGrpSpPr>
      <p:grpSpPr>
        <a:xfrm>
          <a:off x="0" y="0"/>
          <a:ext cx="0" cy="0"/>
          <a:chOff x="0" y="0"/>
          <a:chExt cx="0" cy="0"/>
        </a:xfrm>
      </p:grpSpPr>
      <p:pic>
        <p:nvPicPr>
          <p:cNvPr id="1687" name="Google Shape;1687;p261" descr="decorative. two business people who are looking over landscaping and or architectural plans" title="shutterstock_1017015727.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21950" y="-30550"/>
            <a:ext cx="9327000" cy="5210400"/>
          </a:xfrm>
          <a:prstGeom prst="rect">
            <a:avLst/>
          </a:prstGeom>
          <a:noFill/>
          <a:ln>
            <a:noFill/>
          </a:ln>
        </p:spPr>
      </p:pic>
      <p:sp>
        <p:nvSpPr>
          <p:cNvPr id="1688" name="Google Shape;1688;p261" descr="Decorative. blue filter over black and white image. "/>
          <p:cNvSpPr/>
          <p:nvPr/>
        </p:nvSpPr>
        <p:spPr>
          <a:xfrm>
            <a:off x="-132600" y="-30450"/>
            <a:ext cx="9327000" cy="52104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6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matchingName="Section Break 6 1 1">
  <p:cSld name="SECTION_HEADER_4_1_1">
    <p:spTree>
      <p:nvGrpSpPr>
        <p:cNvPr id="1" name="Shape 1690"/>
        <p:cNvGrpSpPr/>
        <p:nvPr/>
      </p:nvGrpSpPr>
      <p:grpSpPr>
        <a:xfrm>
          <a:off x="0" y="0"/>
          <a:ext cx="0" cy="0"/>
          <a:chOff x="0" y="0"/>
          <a:chExt cx="0" cy="0"/>
        </a:xfrm>
      </p:grpSpPr>
      <p:pic>
        <p:nvPicPr>
          <p:cNvPr id="1691" name="Google Shape;1691;p262" descr="decorative. image of two women looking over plans for landscping or house or architectural" title="shutterstock_1713749044.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21950" y="-30550"/>
            <a:ext cx="9327000" cy="5210400"/>
          </a:xfrm>
          <a:prstGeom prst="rect">
            <a:avLst/>
          </a:prstGeom>
          <a:noFill/>
          <a:ln>
            <a:noFill/>
          </a:ln>
        </p:spPr>
      </p:pic>
      <p:sp>
        <p:nvSpPr>
          <p:cNvPr id="1692" name="Google Shape;1692;p262" descr="Decorative. blue filter over black and white image. "/>
          <p:cNvSpPr/>
          <p:nvPr/>
        </p:nvSpPr>
        <p:spPr>
          <a:xfrm>
            <a:off x="-132600" y="-30525"/>
            <a:ext cx="9327000" cy="52104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6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matchingName="Section Break 6 1 1 1">
  <p:cSld name="SECTION_HEADER_4_1_1_1">
    <p:spTree>
      <p:nvGrpSpPr>
        <p:cNvPr id="1" name="Shape 1694"/>
        <p:cNvGrpSpPr/>
        <p:nvPr/>
      </p:nvGrpSpPr>
      <p:grpSpPr>
        <a:xfrm>
          <a:off x="0" y="0"/>
          <a:ext cx="0" cy="0"/>
          <a:chOff x="0" y="0"/>
          <a:chExt cx="0" cy="0"/>
        </a:xfrm>
      </p:grpSpPr>
      <p:pic>
        <p:nvPicPr>
          <p:cNvPr id="1695" name="Google Shape;1695;p263" descr="decorative. woman drilling, building, construction" title="shutterstock_758828518.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21950" y="-30550"/>
            <a:ext cx="9327000" cy="5210400"/>
          </a:xfrm>
          <a:prstGeom prst="rect">
            <a:avLst/>
          </a:prstGeom>
          <a:noFill/>
          <a:ln>
            <a:noFill/>
          </a:ln>
        </p:spPr>
      </p:pic>
      <p:sp>
        <p:nvSpPr>
          <p:cNvPr id="1696" name="Google Shape;1696;p263" descr="Decorative. blue filter over black and white image. "/>
          <p:cNvSpPr/>
          <p:nvPr/>
        </p:nvSpPr>
        <p:spPr>
          <a:xfrm>
            <a:off x="-132600" y="-30600"/>
            <a:ext cx="9327000" cy="52104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6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matchingName="Section Break 6 1 1 1 1">
  <p:cSld name="SECTION_HEADER_4_1_1_1_1">
    <p:spTree>
      <p:nvGrpSpPr>
        <p:cNvPr id="1" name="Shape 1698"/>
        <p:cNvGrpSpPr/>
        <p:nvPr/>
      </p:nvGrpSpPr>
      <p:grpSpPr>
        <a:xfrm>
          <a:off x="0" y="0"/>
          <a:ext cx="0" cy="0"/>
          <a:chOff x="0" y="0"/>
          <a:chExt cx="0" cy="0"/>
        </a:xfrm>
      </p:grpSpPr>
      <p:pic>
        <p:nvPicPr>
          <p:cNvPr id="1699" name="Google Shape;1699;p264" descr="decorative. woman who is working on a construction project or design project at her work bench. " title="shutterstock_1824322379.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21950" y="-30550"/>
            <a:ext cx="9327000" cy="5210400"/>
          </a:xfrm>
          <a:prstGeom prst="rect">
            <a:avLst/>
          </a:prstGeom>
          <a:noFill/>
          <a:ln>
            <a:noFill/>
          </a:ln>
        </p:spPr>
      </p:pic>
      <p:sp>
        <p:nvSpPr>
          <p:cNvPr id="1700" name="Google Shape;1700;p264" descr="Decorative. blue filter over black and white image. "/>
          <p:cNvSpPr/>
          <p:nvPr/>
        </p:nvSpPr>
        <p:spPr>
          <a:xfrm>
            <a:off x="-132600" y="-30525"/>
            <a:ext cx="9327000" cy="52104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6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matchingName="Section Break 6 1 1 1 1 1">
  <p:cSld name="SECTION_HEADER_4_1_1_1_1_1">
    <p:spTree>
      <p:nvGrpSpPr>
        <p:cNvPr id="1" name="Shape 1702"/>
        <p:cNvGrpSpPr/>
        <p:nvPr/>
      </p:nvGrpSpPr>
      <p:grpSpPr>
        <a:xfrm>
          <a:off x="0" y="0"/>
          <a:ext cx="0" cy="0"/>
          <a:chOff x="0" y="0"/>
          <a:chExt cx="0" cy="0"/>
        </a:xfrm>
      </p:grpSpPr>
      <p:pic>
        <p:nvPicPr>
          <p:cNvPr id="1703" name="Google Shape;1703;p265" descr="decorative. a bunch of codes, numbers" title="Info Tech.jpe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21950" y="-30550"/>
            <a:ext cx="9327000" cy="5210400"/>
          </a:xfrm>
          <a:prstGeom prst="rect">
            <a:avLst/>
          </a:prstGeom>
          <a:noFill/>
          <a:ln>
            <a:noFill/>
          </a:ln>
        </p:spPr>
      </p:pic>
      <p:sp>
        <p:nvSpPr>
          <p:cNvPr id="1704" name="Google Shape;1704;p265" descr="Decorative. blue filter over black and white image. "/>
          <p:cNvSpPr/>
          <p:nvPr/>
        </p:nvSpPr>
        <p:spPr>
          <a:xfrm>
            <a:off x="-132600" y="-30600"/>
            <a:ext cx="9327000" cy="52104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26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Break 5">
  <p:cSld name="SECTION_HEADER_3">
    <p:spTree>
      <p:nvGrpSpPr>
        <p:cNvPr id="1" name="Shape 138"/>
        <p:cNvGrpSpPr/>
        <p:nvPr/>
      </p:nvGrpSpPr>
      <p:grpSpPr>
        <a:xfrm>
          <a:off x="0" y="0"/>
          <a:ext cx="0" cy="0"/>
          <a:chOff x="0" y="0"/>
          <a:chExt cx="0" cy="0"/>
        </a:xfrm>
      </p:grpSpPr>
      <p:pic>
        <p:nvPicPr>
          <p:cNvPr id="139" name="Google Shape;139;p28" descr="decorative. image of a man who is an interior designer or an architect at work. " title="shutterstock_2014989953.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21950" y="-30550"/>
            <a:ext cx="9327000" cy="5210400"/>
          </a:xfrm>
          <a:prstGeom prst="rect">
            <a:avLst/>
          </a:prstGeom>
          <a:noFill/>
          <a:ln>
            <a:noFill/>
          </a:ln>
        </p:spPr>
      </p:pic>
      <p:sp>
        <p:nvSpPr>
          <p:cNvPr id="140" name="Google Shape;140;p28" descr="Decorative. blue filter over black and white image. "/>
          <p:cNvSpPr/>
          <p:nvPr/>
        </p:nvSpPr>
        <p:spPr>
          <a:xfrm>
            <a:off x="-132600" y="-30525"/>
            <a:ext cx="9337800" cy="52104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matchingName="Section Break 6 1 1 1 1 1 1">
  <p:cSld name="SECTION_HEADER_4_1_1_1_1_1_1">
    <p:spTree>
      <p:nvGrpSpPr>
        <p:cNvPr id="1" name="Shape 1706"/>
        <p:cNvGrpSpPr/>
        <p:nvPr/>
      </p:nvGrpSpPr>
      <p:grpSpPr>
        <a:xfrm>
          <a:off x="0" y="0"/>
          <a:ext cx="0" cy="0"/>
          <a:chOff x="0" y="0"/>
          <a:chExt cx="0" cy="0"/>
        </a:xfrm>
      </p:grpSpPr>
      <p:pic>
        <p:nvPicPr>
          <p:cNvPr id="1707" name="Google Shape;1707;p266" descr="decorative. man who is inspection a manufacturing plant or chemistry lab" title="tech engineering.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21950" y="-30550"/>
            <a:ext cx="9327000" cy="5210400"/>
          </a:xfrm>
          <a:prstGeom prst="rect">
            <a:avLst/>
          </a:prstGeom>
          <a:noFill/>
          <a:ln>
            <a:noFill/>
          </a:ln>
        </p:spPr>
      </p:pic>
      <p:sp>
        <p:nvSpPr>
          <p:cNvPr id="1708" name="Google Shape;1708;p266" descr="Decorative. blue filter over black and white image. "/>
          <p:cNvSpPr/>
          <p:nvPr/>
        </p:nvSpPr>
        <p:spPr>
          <a:xfrm>
            <a:off x="-132600" y="-30225"/>
            <a:ext cx="9389400" cy="52104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6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matchingName="Section Break 6 1 1 1 1 1 1 1">
  <p:cSld name="SECTION_HEADER_4_1_1_1_1_1_1_1">
    <p:spTree>
      <p:nvGrpSpPr>
        <p:cNvPr id="1" name="Shape 1710"/>
        <p:cNvGrpSpPr/>
        <p:nvPr/>
      </p:nvGrpSpPr>
      <p:grpSpPr>
        <a:xfrm>
          <a:off x="0" y="0"/>
          <a:ext cx="0" cy="0"/>
          <a:chOff x="0" y="0"/>
          <a:chExt cx="0" cy="0"/>
        </a:xfrm>
      </p:grpSpPr>
      <p:pic>
        <p:nvPicPr>
          <p:cNvPr id="1711" name="Google Shape;1711;p267" descr="decorative. an image of a hand working on a computer" title="shutterstock_1187255977.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21950" y="-30550"/>
            <a:ext cx="9327000" cy="5210400"/>
          </a:xfrm>
          <a:prstGeom prst="rect">
            <a:avLst/>
          </a:prstGeom>
          <a:noFill/>
          <a:ln>
            <a:noFill/>
          </a:ln>
        </p:spPr>
      </p:pic>
      <p:sp>
        <p:nvSpPr>
          <p:cNvPr id="1712" name="Google Shape;1712;p267" descr="Decorative. blue filter over black and white image. "/>
          <p:cNvSpPr/>
          <p:nvPr/>
        </p:nvSpPr>
        <p:spPr>
          <a:xfrm>
            <a:off x="-132600" y="-30225"/>
            <a:ext cx="9389400" cy="52104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26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matchingName="Section Break 6 1 1 1 1 1 1 1 1">
  <p:cSld name="SECTION_HEADER_4_1_1_1_1_1_1_1_1">
    <p:spTree>
      <p:nvGrpSpPr>
        <p:cNvPr id="1" name="Shape 1714"/>
        <p:cNvGrpSpPr/>
        <p:nvPr/>
      </p:nvGrpSpPr>
      <p:grpSpPr>
        <a:xfrm>
          <a:off x="0" y="0"/>
          <a:ext cx="0" cy="0"/>
          <a:chOff x="0" y="0"/>
          <a:chExt cx="0" cy="0"/>
        </a:xfrm>
      </p:grpSpPr>
      <p:pic>
        <p:nvPicPr>
          <p:cNvPr id="1715" name="Google Shape;1715;p268" descr="decorative. image of a truck with parked trucks across the way and an airplane in the air. " title="trucks fleet.jpe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21950" y="-30550"/>
            <a:ext cx="9327000" cy="5210400"/>
          </a:xfrm>
          <a:prstGeom prst="rect">
            <a:avLst/>
          </a:prstGeom>
          <a:noFill/>
          <a:ln>
            <a:noFill/>
          </a:ln>
        </p:spPr>
      </p:pic>
      <p:sp>
        <p:nvSpPr>
          <p:cNvPr id="1716" name="Google Shape;1716;p268" descr="Decorative. blue filter over black and white image. "/>
          <p:cNvSpPr/>
          <p:nvPr/>
        </p:nvSpPr>
        <p:spPr>
          <a:xfrm>
            <a:off x="-132600" y="-30225"/>
            <a:ext cx="9389400" cy="52104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26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matchingName="Section Break 5">
  <p:cSld name="SECTION_HEADER_3">
    <p:spTree>
      <p:nvGrpSpPr>
        <p:cNvPr id="1" name="Shape 1718"/>
        <p:cNvGrpSpPr/>
        <p:nvPr/>
      </p:nvGrpSpPr>
      <p:grpSpPr>
        <a:xfrm>
          <a:off x="0" y="0"/>
          <a:ext cx="0" cy="0"/>
          <a:chOff x="0" y="0"/>
          <a:chExt cx="0" cy="0"/>
        </a:xfrm>
      </p:grpSpPr>
      <p:pic>
        <p:nvPicPr>
          <p:cNvPr id="1719" name="Google Shape;1719;p269" descr="decorative. image of a man who is an interior designer or an architect at work. " title="shutterstock_2014989953.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21950" y="-30550"/>
            <a:ext cx="9327000" cy="5210400"/>
          </a:xfrm>
          <a:prstGeom prst="rect">
            <a:avLst/>
          </a:prstGeom>
          <a:noFill/>
          <a:ln>
            <a:noFill/>
          </a:ln>
        </p:spPr>
      </p:pic>
      <p:sp>
        <p:nvSpPr>
          <p:cNvPr id="1720" name="Google Shape;1720;p269" descr="Decorative. blue filter over black and white image. "/>
          <p:cNvSpPr/>
          <p:nvPr/>
        </p:nvSpPr>
        <p:spPr>
          <a:xfrm>
            <a:off x="-132600" y="-30525"/>
            <a:ext cx="9337800" cy="52104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26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matchingName="Section Break 1">
  <p:cSld name="SECTION_HEADER_2">
    <p:spTree>
      <p:nvGrpSpPr>
        <p:cNvPr id="1" name="Shape 1722"/>
        <p:cNvGrpSpPr/>
        <p:nvPr/>
      </p:nvGrpSpPr>
      <p:grpSpPr>
        <a:xfrm>
          <a:off x="0" y="0"/>
          <a:ext cx="0" cy="0"/>
          <a:chOff x="0" y="0"/>
          <a:chExt cx="0" cy="0"/>
        </a:xfrm>
      </p:grpSpPr>
      <p:pic>
        <p:nvPicPr>
          <p:cNvPr id="1723" name="Google Shape;1723;p270" descr="decorative. image of business man and woman shaking hands. " title="shutterstock_1007935567.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21950" y="-30550"/>
            <a:ext cx="9327000" cy="5210400"/>
          </a:xfrm>
          <a:prstGeom prst="rect">
            <a:avLst/>
          </a:prstGeom>
          <a:noFill/>
          <a:ln>
            <a:noFill/>
          </a:ln>
        </p:spPr>
      </p:pic>
      <p:sp>
        <p:nvSpPr>
          <p:cNvPr id="1724" name="Google Shape;1724;p270" descr="Decorative. blue filter over black and white image. "/>
          <p:cNvSpPr/>
          <p:nvPr/>
        </p:nvSpPr>
        <p:spPr>
          <a:xfrm>
            <a:off x="-121950" y="-30450"/>
            <a:ext cx="9327000" cy="52104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27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matchingName="Section Break 2">
  <p:cSld name="SECTION_HEADER_1">
    <p:spTree>
      <p:nvGrpSpPr>
        <p:cNvPr id="1" name="Shape 1726"/>
        <p:cNvGrpSpPr/>
        <p:nvPr/>
      </p:nvGrpSpPr>
      <p:grpSpPr>
        <a:xfrm>
          <a:off x="0" y="0"/>
          <a:ext cx="0" cy="0"/>
          <a:chOff x="0" y="0"/>
          <a:chExt cx="0" cy="0"/>
        </a:xfrm>
      </p:grpSpPr>
      <p:pic>
        <p:nvPicPr>
          <p:cNvPr id="1727" name="Google Shape;1727;p271" descr="image of a building. decorative. "/>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9537" y="-22800"/>
            <a:ext cx="9363079" cy="5189102"/>
          </a:xfrm>
          <a:prstGeom prst="rect">
            <a:avLst/>
          </a:prstGeom>
          <a:noFill/>
          <a:ln>
            <a:noFill/>
          </a:ln>
        </p:spPr>
      </p:pic>
      <p:sp>
        <p:nvSpPr>
          <p:cNvPr id="1728" name="Google Shape;1728;p271" descr="Decorative. blue filter over black and white image. "/>
          <p:cNvSpPr/>
          <p:nvPr/>
        </p:nvSpPr>
        <p:spPr>
          <a:xfrm>
            <a:off x="-132600" y="-9300"/>
            <a:ext cx="9386100" cy="51891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27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matchingName="Section Break 3">
  <p:cSld name="SECTION_HEADER_1_1">
    <p:spTree>
      <p:nvGrpSpPr>
        <p:cNvPr id="1" name="Shape 1730"/>
        <p:cNvGrpSpPr/>
        <p:nvPr/>
      </p:nvGrpSpPr>
      <p:grpSpPr>
        <a:xfrm>
          <a:off x="0" y="0"/>
          <a:ext cx="0" cy="0"/>
          <a:chOff x="0" y="0"/>
          <a:chExt cx="0" cy="0"/>
        </a:xfrm>
      </p:grpSpPr>
      <p:pic>
        <p:nvPicPr>
          <p:cNvPr id="1731" name="Google Shape;1731;p272" descr="decorative. business people sitting at table. "/>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9525" y="-22800"/>
            <a:ext cx="9253524" cy="5189099"/>
          </a:xfrm>
          <a:prstGeom prst="rect">
            <a:avLst/>
          </a:prstGeom>
          <a:noFill/>
          <a:ln>
            <a:noFill/>
          </a:ln>
        </p:spPr>
      </p:pic>
      <p:sp>
        <p:nvSpPr>
          <p:cNvPr id="1732" name="Google Shape;1732;p272" descr="Decorative. blue filter over black and white image. "/>
          <p:cNvSpPr/>
          <p:nvPr/>
        </p:nvSpPr>
        <p:spPr>
          <a:xfrm>
            <a:off x="-132600" y="-9225"/>
            <a:ext cx="9324600" cy="51891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27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matchingName="Section Break 3 1">
  <p:cSld name="SECTION_HEADER_1_1_2">
    <p:spTree>
      <p:nvGrpSpPr>
        <p:cNvPr id="1" name="Shape 1734"/>
        <p:cNvGrpSpPr/>
        <p:nvPr/>
      </p:nvGrpSpPr>
      <p:grpSpPr>
        <a:xfrm>
          <a:off x="0" y="0"/>
          <a:ext cx="0" cy="0"/>
          <a:chOff x="0" y="0"/>
          <a:chExt cx="0" cy="0"/>
        </a:xfrm>
      </p:grpSpPr>
      <p:pic>
        <p:nvPicPr>
          <p:cNvPr id="1735" name="Google Shape;1735;p273" descr="decorative. business women shaking hands. " title="shutterstock_58300276.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9525" y="-22800"/>
            <a:ext cx="9253524" cy="5189099"/>
          </a:xfrm>
          <a:prstGeom prst="rect">
            <a:avLst/>
          </a:prstGeom>
          <a:noFill/>
          <a:ln>
            <a:noFill/>
          </a:ln>
        </p:spPr>
      </p:pic>
      <p:sp>
        <p:nvSpPr>
          <p:cNvPr id="1736" name="Google Shape;1736;p273" descr="Decorative. blue filter over black and white image. "/>
          <p:cNvSpPr/>
          <p:nvPr/>
        </p:nvSpPr>
        <p:spPr>
          <a:xfrm>
            <a:off x="-132600" y="-22800"/>
            <a:ext cx="9324600" cy="52029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27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matchingName="Section Break 3 1 1">
  <p:cSld name="SECTION_HEADER_1_1_2_1">
    <p:spTree>
      <p:nvGrpSpPr>
        <p:cNvPr id="1" name="Shape 1738"/>
        <p:cNvGrpSpPr/>
        <p:nvPr/>
      </p:nvGrpSpPr>
      <p:grpSpPr>
        <a:xfrm>
          <a:off x="0" y="0"/>
          <a:ext cx="0" cy="0"/>
          <a:chOff x="0" y="0"/>
          <a:chExt cx="0" cy="0"/>
        </a:xfrm>
      </p:grpSpPr>
      <p:pic>
        <p:nvPicPr>
          <p:cNvPr id="1739" name="Google Shape;1739;p274" descr="decorative. man in whell chair working at his desk. " title="shutterstock_1365246356.jpe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9525" y="-22800"/>
            <a:ext cx="9253525" cy="5189098"/>
          </a:xfrm>
          <a:prstGeom prst="rect">
            <a:avLst/>
          </a:prstGeom>
          <a:noFill/>
          <a:ln>
            <a:noFill/>
          </a:ln>
        </p:spPr>
      </p:pic>
      <p:sp>
        <p:nvSpPr>
          <p:cNvPr id="1740" name="Google Shape;1740;p274" descr="Decorative. blue filter over black and white image. "/>
          <p:cNvSpPr/>
          <p:nvPr/>
        </p:nvSpPr>
        <p:spPr>
          <a:xfrm>
            <a:off x="-132600" y="-22800"/>
            <a:ext cx="9324600" cy="52029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27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matchingName="Section Break 3 1 1 1">
  <p:cSld name="SECTION_HEADER_1_1_2_1_1">
    <p:spTree>
      <p:nvGrpSpPr>
        <p:cNvPr id="1" name="Shape 1742"/>
        <p:cNvGrpSpPr/>
        <p:nvPr/>
      </p:nvGrpSpPr>
      <p:grpSpPr>
        <a:xfrm>
          <a:off x="0" y="0"/>
          <a:ext cx="0" cy="0"/>
          <a:chOff x="0" y="0"/>
          <a:chExt cx="0" cy="0"/>
        </a:xfrm>
      </p:grpSpPr>
      <p:pic>
        <p:nvPicPr>
          <p:cNvPr id="1743" name="Google Shape;1743;p275" descr="decorative. image of hard hat and construction blue prints, scale, rule" title="contruction_shutterstock_638290864.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9525" y="-22800"/>
            <a:ext cx="9253524" cy="5189099"/>
          </a:xfrm>
          <a:prstGeom prst="rect">
            <a:avLst/>
          </a:prstGeom>
          <a:noFill/>
          <a:ln>
            <a:noFill/>
          </a:ln>
        </p:spPr>
      </p:pic>
      <p:sp>
        <p:nvSpPr>
          <p:cNvPr id="1744" name="Google Shape;1744;p275" descr="Decorative. blue filter over black and white image. "/>
          <p:cNvSpPr/>
          <p:nvPr/>
        </p:nvSpPr>
        <p:spPr>
          <a:xfrm>
            <a:off x="-132600" y="-22800"/>
            <a:ext cx="9324600" cy="52026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27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Break 1">
  <p:cSld name="SECTION_HEADER_2">
    <p:spTree>
      <p:nvGrpSpPr>
        <p:cNvPr id="1" name="Shape 142"/>
        <p:cNvGrpSpPr/>
        <p:nvPr/>
      </p:nvGrpSpPr>
      <p:grpSpPr>
        <a:xfrm>
          <a:off x="0" y="0"/>
          <a:ext cx="0" cy="0"/>
          <a:chOff x="0" y="0"/>
          <a:chExt cx="0" cy="0"/>
        </a:xfrm>
      </p:grpSpPr>
      <p:pic>
        <p:nvPicPr>
          <p:cNvPr id="143" name="Google Shape;143;p29" descr="decorative. image of business man and woman shaking hands. " title="shutterstock_1007935567.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21950" y="-30550"/>
            <a:ext cx="9327000" cy="5210400"/>
          </a:xfrm>
          <a:prstGeom prst="rect">
            <a:avLst/>
          </a:prstGeom>
          <a:noFill/>
          <a:ln>
            <a:noFill/>
          </a:ln>
        </p:spPr>
      </p:pic>
      <p:sp>
        <p:nvSpPr>
          <p:cNvPr id="144" name="Google Shape;144;p29" descr="Decorative. blue filter over black and white image. "/>
          <p:cNvSpPr/>
          <p:nvPr/>
        </p:nvSpPr>
        <p:spPr>
          <a:xfrm>
            <a:off x="-121950" y="-30450"/>
            <a:ext cx="9327000" cy="52104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145;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matchingName="Section Break 3 1 1 1 1">
  <p:cSld name="SECTION_HEADER_1_1_2_1_1_1">
    <p:spTree>
      <p:nvGrpSpPr>
        <p:cNvPr id="1" name="Shape 1746"/>
        <p:cNvGrpSpPr/>
        <p:nvPr/>
      </p:nvGrpSpPr>
      <p:grpSpPr>
        <a:xfrm>
          <a:off x="0" y="0"/>
          <a:ext cx="0" cy="0"/>
          <a:chOff x="0" y="0"/>
          <a:chExt cx="0" cy="0"/>
        </a:xfrm>
      </p:grpSpPr>
      <p:pic>
        <p:nvPicPr>
          <p:cNvPr id="1747" name="Google Shape;1747;p276" descr="decorative. image of hard hat and construction blue prints" title="shutterstock_619632089.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9525" y="-22800"/>
            <a:ext cx="9253525" cy="5189098"/>
          </a:xfrm>
          <a:prstGeom prst="rect">
            <a:avLst/>
          </a:prstGeom>
          <a:noFill/>
          <a:ln>
            <a:noFill/>
          </a:ln>
        </p:spPr>
      </p:pic>
      <p:sp>
        <p:nvSpPr>
          <p:cNvPr id="1748" name="Google Shape;1748;p276" descr="Decorative. blue filter over black and white image. "/>
          <p:cNvSpPr/>
          <p:nvPr/>
        </p:nvSpPr>
        <p:spPr>
          <a:xfrm>
            <a:off x="-145050" y="-22800"/>
            <a:ext cx="9324600" cy="52596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27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matchingName="Section Break 4">
  <p:cSld name="SECTION_HEADER_1_1_1">
    <p:bg>
      <p:bgPr>
        <a:solidFill>
          <a:schemeClr val="accent1"/>
        </a:solidFill>
        <a:effectLst/>
      </p:bgPr>
    </p:bg>
    <p:spTree>
      <p:nvGrpSpPr>
        <p:cNvPr id="1" name="Shape 1750"/>
        <p:cNvGrpSpPr/>
        <p:nvPr/>
      </p:nvGrpSpPr>
      <p:grpSpPr>
        <a:xfrm>
          <a:off x="0" y="0"/>
          <a:ext cx="0" cy="0"/>
          <a:chOff x="0" y="0"/>
          <a:chExt cx="0" cy="0"/>
        </a:xfrm>
      </p:grpSpPr>
      <p:sp>
        <p:nvSpPr>
          <p:cNvPr id="1751" name="Google Shape;1751;p27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matchingName="Info Slide 1">
  <p:cSld name="SECTION_HEADER_1_1_1_2">
    <p:bg>
      <p:bgPr>
        <a:solidFill>
          <a:schemeClr val="accent1"/>
        </a:solidFill>
        <a:effectLst/>
      </p:bgPr>
    </p:bg>
    <p:spTree>
      <p:nvGrpSpPr>
        <p:cNvPr id="1" name="Shape 1752"/>
        <p:cNvGrpSpPr/>
        <p:nvPr/>
      </p:nvGrpSpPr>
      <p:grpSpPr>
        <a:xfrm>
          <a:off x="0" y="0"/>
          <a:ext cx="0" cy="0"/>
          <a:chOff x="0" y="0"/>
          <a:chExt cx="0" cy="0"/>
        </a:xfrm>
      </p:grpSpPr>
      <p:sp>
        <p:nvSpPr>
          <p:cNvPr id="1753" name="Google Shape;1753;p27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grpSp>
        <p:nvGrpSpPr>
          <p:cNvPr id="1754" name="Google Shape;1754;p278"/>
          <p:cNvGrpSpPr/>
          <p:nvPr/>
        </p:nvGrpSpPr>
        <p:grpSpPr>
          <a:xfrm>
            <a:off x="779363" y="944775"/>
            <a:ext cx="7782071" cy="3711300"/>
            <a:chOff x="779363" y="716175"/>
            <a:chExt cx="7782071" cy="3711300"/>
          </a:xfrm>
        </p:grpSpPr>
        <p:sp>
          <p:nvSpPr>
            <p:cNvPr id="1755" name="Google Shape;1755;p278"/>
            <p:cNvSpPr/>
            <p:nvPr/>
          </p:nvSpPr>
          <p:spPr>
            <a:xfrm>
              <a:off x="851234" y="716175"/>
              <a:ext cx="2415000" cy="3711300"/>
            </a:xfrm>
            <a:prstGeom prst="rect">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756" name="Google Shape;1756;p278"/>
            <p:cNvSpPr/>
            <p:nvPr/>
          </p:nvSpPr>
          <p:spPr>
            <a:xfrm>
              <a:off x="779363" y="769000"/>
              <a:ext cx="2436000" cy="2267400"/>
            </a:xfrm>
            <a:prstGeom prst="rect">
              <a:avLst/>
            </a:prstGeom>
            <a:solidFill>
              <a:schemeClr val="lt1"/>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757" name="Google Shape;1757;p278"/>
            <p:cNvSpPr/>
            <p:nvPr/>
          </p:nvSpPr>
          <p:spPr>
            <a:xfrm>
              <a:off x="916975" y="1420768"/>
              <a:ext cx="2158800" cy="5535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accent1"/>
                  </a:solidFill>
                </a:rPr>
                <a:t>Small header</a:t>
              </a:r>
              <a:endParaRPr sz="1200">
                <a:solidFill>
                  <a:schemeClr val="accent1"/>
                </a:solidFill>
              </a:endParaRPr>
            </a:p>
          </p:txBody>
        </p:sp>
        <p:sp>
          <p:nvSpPr>
            <p:cNvPr id="1758" name="Google Shape;1758;p278"/>
            <p:cNvSpPr/>
            <p:nvPr/>
          </p:nvSpPr>
          <p:spPr>
            <a:xfrm>
              <a:off x="916975" y="1986639"/>
              <a:ext cx="2158800" cy="7554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800">
                  <a:solidFill>
                    <a:schemeClr val="accent1"/>
                  </a:solidFill>
                </a:rPr>
                <a:t>Add text here on the master. </a:t>
              </a:r>
              <a:endParaRPr sz="800">
                <a:solidFill>
                  <a:schemeClr val="accent1"/>
                </a:solidFill>
              </a:endParaRPr>
            </a:p>
          </p:txBody>
        </p:sp>
        <p:sp>
          <p:nvSpPr>
            <p:cNvPr id="1759" name="Google Shape;1759;p278"/>
            <p:cNvSpPr/>
            <p:nvPr/>
          </p:nvSpPr>
          <p:spPr>
            <a:xfrm>
              <a:off x="916889" y="886306"/>
              <a:ext cx="2158800" cy="6144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2200" b="1">
                  <a:solidFill>
                    <a:srgbClr val="1076BC"/>
                  </a:solidFill>
                </a:rPr>
                <a:t>[header]</a:t>
              </a:r>
              <a:endParaRPr sz="2200">
                <a:solidFill>
                  <a:srgbClr val="1076BC"/>
                </a:solidFill>
              </a:endParaRPr>
            </a:p>
          </p:txBody>
        </p:sp>
        <p:sp>
          <p:nvSpPr>
            <p:cNvPr id="1760" name="Google Shape;1760;p278"/>
            <p:cNvSpPr/>
            <p:nvPr/>
          </p:nvSpPr>
          <p:spPr>
            <a:xfrm rot="5400000">
              <a:off x="1809625" y="2954865"/>
              <a:ext cx="354300" cy="330900"/>
            </a:xfrm>
            <a:prstGeom prst="rightArrow">
              <a:avLst>
                <a:gd name="adj1" fmla="val 34239"/>
                <a:gd name="adj2" fmla="val 57035"/>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761" name="Google Shape;1761;p278"/>
            <p:cNvSpPr/>
            <p:nvPr/>
          </p:nvSpPr>
          <p:spPr>
            <a:xfrm>
              <a:off x="779462" y="3346075"/>
              <a:ext cx="2415000" cy="988200"/>
            </a:xfrm>
            <a:prstGeom prst="rect">
              <a:avLst/>
            </a:prstGeom>
            <a:noFill/>
            <a:ln>
              <a:noFill/>
            </a:ln>
          </p:spPr>
          <p:txBody>
            <a:bodyPr spcFirstLastPara="1" wrap="square" lIns="91425" tIns="91425" rIns="91425" bIns="91425" anchor="t" anchorCtr="0">
              <a:noAutofit/>
            </a:bodyPr>
            <a:lstStyle/>
            <a:p>
              <a:pPr marL="457200" lvl="0" indent="-279400" algn="l" rtl="0">
                <a:lnSpc>
                  <a:spcPct val="115000"/>
                </a:lnSpc>
                <a:spcBef>
                  <a:spcPts val="0"/>
                </a:spcBef>
                <a:spcAft>
                  <a:spcPts val="0"/>
                </a:spcAft>
                <a:buClr>
                  <a:srgbClr val="FFFFFF"/>
                </a:buClr>
                <a:buSzPts val="800"/>
                <a:buFont typeface="Roboto"/>
                <a:buChar char="●"/>
              </a:pPr>
              <a:r>
                <a:rPr lang="en" sz="800">
                  <a:solidFill>
                    <a:srgbClr val="FFFFFF"/>
                  </a:solidFill>
                  <a:latin typeface="Roboto"/>
                  <a:ea typeface="Roboto"/>
                  <a:cs typeface="Roboto"/>
                  <a:sym typeface="Roboto"/>
                </a:rPr>
                <a:t>x</a:t>
              </a:r>
              <a:endParaRPr sz="800">
                <a:solidFill>
                  <a:srgbClr val="FFFFFF"/>
                </a:solidFill>
                <a:latin typeface="Roboto"/>
                <a:ea typeface="Roboto"/>
                <a:cs typeface="Roboto"/>
                <a:sym typeface="Roboto"/>
              </a:endParaRPr>
            </a:p>
            <a:p>
              <a:pPr marL="457200" lvl="0" indent="-279400" algn="l" rtl="0">
                <a:lnSpc>
                  <a:spcPct val="115000"/>
                </a:lnSpc>
                <a:spcBef>
                  <a:spcPts val="0"/>
                </a:spcBef>
                <a:spcAft>
                  <a:spcPts val="0"/>
                </a:spcAft>
                <a:buClr>
                  <a:srgbClr val="FFFFFF"/>
                </a:buClr>
                <a:buSzPts val="800"/>
                <a:buFont typeface="Roboto"/>
                <a:buChar char="●"/>
              </a:pPr>
              <a:r>
                <a:rPr lang="en" sz="800">
                  <a:solidFill>
                    <a:srgbClr val="FFFFFF"/>
                  </a:solidFill>
                  <a:latin typeface="Roboto"/>
                  <a:ea typeface="Roboto"/>
                  <a:cs typeface="Roboto"/>
                  <a:sym typeface="Roboto"/>
                </a:rPr>
                <a:t>x</a:t>
              </a:r>
              <a:endParaRPr sz="800">
                <a:solidFill>
                  <a:srgbClr val="FFFFFF"/>
                </a:solidFill>
                <a:latin typeface="Roboto"/>
                <a:ea typeface="Roboto"/>
                <a:cs typeface="Roboto"/>
                <a:sym typeface="Roboto"/>
              </a:endParaRPr>
            </a:p>
            <a:p>
              <a:pPr marL="457200" lvl="0" indent="-279400" algn="l" rtl="0">
                <a:lnSpc>
                  <a:spcPct val="115000"/>
                </a:lnSpc>
                <a:spcBef>
                  <a:spcPts val="0"/>
                </a:spcBef>
                <a:spcAft>
                  <a:spcPts val="0"/>
                </a:spcAft>
                <a:buClr>
                  <a:srgbClr val="FFFFFF"/>
                </a:buClr>
                <a:buSzPts val="800"/>
                <a:buFont typeface="Roboto"/>
                <a:buChar char="●"/>
              </a:pPr>
              <a:r>
                <a:rPr lang="en" sz="800">
                  <a:solidFill>
                    <a:srgbClr val="FFFFFF"/>
                  </a:solidFill>
                  <a:latin typeface="Roboto"/>
                  <a:ea typeface="Roboto"/>
                  <a:cs typeface="Roboto"/>
                  <a:sym typeface="Roboto"/>
                </a:rPr>
                <a:t>x</a:t>
              </a:r>
              <a:endParaRPr sz="800">
                <a:solidFill>
                  <a:srgbClr val="FFFFFF"/>
                </a:solidFill>
                <a:latin typeface="Roboto"/>
                <a:ea typeface="Roboto"/>
                <a:cs typeface="Roboto"/>
                <a:sym typeface="Roboto"/>
              </a:endParaRPr>
            </a:p>
            <a:p>
              <a:pPr marL="0" lvl="0" indent="0" algn="l" rtl="0">
                <a:lnSpc>
                  <a:spcPct val="115000"/>
                </a:lnSpc>
                <a:spcBef>
                  <a:spcPts val="0"/>
                </a:spcBef>
                <a:spcAft>
                  <a:spcPts val="0"/>
                </a:spcAft>
                <a:buNone/>
              </a:pPr>
              <a:endParaRPr sz="800">
                <a:solidFill>
                  <a:srgbClr val="FFFFFF"/>
                </a:solidFill>
                <a:latin typeface="Roboto"/>
                <a:ea typeface="Roboto"/>
                <a:cs typeface="Roboto"/>
                <a:sym typeface="Roboto"/>
              </a:endParaRPr>
            </a:p>
          </p:txBody>
        </p:sp>
        <p:sp>
          <p:nvSpPr>
            <p:cNvPr id="1762" name="Google Shape;1762;p278"/>
            <p:cNvSpPr/>
            <p:nvPr/>
          </p:nvSpPr>
          <p:spPr>
            <a:xfrm>
              <a:off x="3498834" y="716175"/>
              <a:ext cx="2415000" cy="3711300"/>
            </a:xfrm>
            <a:prstGeom prst="rect">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763" name="Google Shape;1763;p278"/>
            <p:cNvSpPr/>
            <p:nvPr/>
          </p:nvSpPr>
          <p:spPr>
            <a:xfrm>
              <a:off x="3426963" y="769000"/>
              <a:ext cx="2436000" cy="2267400"/>
            </a:xfrm>
            <a:prstGeom prst="rect">
              <a:avLst/>
            </a:prstGeom>
            <a:solidFill>
              <a:schemeClr val="lt1"/>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764" name="Google Shape;1764;p278"/>
            <p:cNvSpPr/>
            <p:nvPr/>
          </p:nvSpPr>
          <p:spPr>
            <a:xfrm>
              <a:off x="3564575" y="1420768"/>
              <a:ext cx="2158800" cy="5535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accent1"/>
                  </a:solidFill>
                </a:rPr>
                <a:t>Small header</a:t>
              </a:r>
              <a:endParaRPr sz="1200">
                <a:solidFill>
                  <a:schemeClr val="accent1"/>
                </a:solidFill>
              </a:endParaRPr>
            </a:p>
          </p:txBody>
        </p:sp>
        <p:sp>
          <p:nvSpPr>
            <p:cNvPr id="1765" name="Google Shape;1765;p278"/>
            <p:cNvSpPr/>
            <p:nvPr/>
          </p:nvSpPr>
          <p:spPr>
            <a:xfrm>
              <a:off x="3564575" y="1986639"/>
              <a:ext cx="2158800" cy="755400"/>
            </a:xfrm>
            <a:prstGeom prst="rect">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800">
                  <a:solidFill>
                    <a:schemeClr val="accent1"/>
                  </a:solidFill>
                </a:rPr>
                <a:t>Add text here on the master.</a:t>
              </a:r>
              <a:endParaRPr sz="800">
                <a:solidFill>
                  <a:schemeClr val="accent1"/>
                </a:solidFill>
              </a:endParaRPr>
            </a:p>
          </p:txBody>
        </p:sp>
        <p:sp>
          <p:nvSpPr>
            <p:cNvPr id="1766" name="Google Shape;1766;p278"/>
            <p:cNvSpPr/>
            <p:nvPr/>
          </p:nvSpPr>
          <p:spPr>
            <a:xfrm>
              <a:off x="3564489" y="886306"/>
              <a:ext cx="2158800" cy="6144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200" b="1">
                  <a:solidFill>
                    <a:srgbClr val="1076BC"/>
                  </a:solidFill>
                </a:rPr>
                <a:t>[header]</a:t>
              </a:r>
              <a:endParaRPr sz="2200">
                <a:solidFill>
                  <a:srgbClr val="1076BC"/>
                </a:solidFill>
              </a:endParaRPr>
            </a:p>
          </p:txBody>
        </p:sp>
        <p:sp>
          <p:nvSpPr>
            <p:cNvPr id="1767" name="Google Shape;1767;p278"/>
            <p:cNvSpPr/>
            <p:nvPr/>
          </p:nvSpPr>
          <p:spPr>
            <a:xfrm rot="5400000">
              <a:off x="4457225" y="2954865"/>
              <a:ext cx="354300" cy="330900"/>
            </a:xfrm>
            <a:prstGeom prst="rightArrow">
              <a:avLst>
                <a:gd name="adj1" fmla="val 34239"/>
                <a:gd name="adj2" fmla="val 57035"/>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768" name="Google Shape;1768;p278"/>
            <p:cNvSpPr/>
            <p:nvPr/>
          </p:nvSpPr>
          <p:spPr>
            <a:xfrm>
              <a:off x="3427062" y="3346075"/>
              <a:ext cx="2415000" cy="988200"/>
            </a:xfrm>
            <a:prstGeom prst="rect">
              <a:avLst/>
            </a:prstGeom>
            <a:noFill/>
            <a:ln>
              <a:noFill/>
            </a:ln>
          </p:spPr>
          <p:txBody>
            <a:bodyPr spcFirstLastPara="1" wrap="square" lIns="91425" tIns="91425" rIns="91425" bIns="91425" anchor="t" anchorCtr="0">
              <a:noAutofit/>
            </a:bodyPr>
            <a:lstStyle/>
            <a:p>
              <a:pPr marL="457200" lvl="0" indent="-279400" algn="l" rtl="0">
                <a:lnSpc>
                  <a:spcPct val="115000"/>
                </a:lnSpc>
                <a:spcBef>
                  <a:spcPts val="0"/>
                </a:spcBef>
                <a:spcAft>
                  <a:spcPts val="0"/>
                </a:spcAft>
                <a:buClr>
                  <a:srgbClr val="FFFFFF"/>
                </a:buClr>
                <a:buSzPts val="800"/>
                <a:buFont typeface="Roboto"/>
                <a:buChar char="●"/>
              </a:pPr>
              <a:r>
                <a:rPr lang="en" sz="800">
                  <a:solidFill>
                    <a:srgbClr val="FFFFFF"/>
                  </a:solidFill>
                  <a:latin typeface="Roboto"/>
                  <a:ea typeface="Roboto"/>
                  <a:cs typeface="Roboto"/>
                  <a:sym typeface="Roboto"/>
                </a:rPr>
                <a:t>x</a:t>
              </a:r>
              <a:endParaRPr sz="800">
                <a:solidFill>
                  <a:srgbClr val="FFFFFF"/>
                </a:solidFill>
                <a:latin typeface="Roboto"/>
                <a:ea typeface="Roboto"/>
                <a:cs typeface="Roboto"/>
                <a:sym typeface="Roboto"/>
              </a:endParaRPr>
            </a:p>
            <a:p>
              <a:pPr marL="457200" lvl="0" indent="-279400" algn="l" rtl="0">
                <a:lnSpc>
                  <a:spcPct val="115000"/>
                </a:lnSpc>
                <a:spcBef>
                  <a:spcPts val="0"/>
                </a:spcBef>
                <a:spcAft>
                  <a:spcPts val="0"/>
                </a:spcAft>
                <a:buClr>
                  <a:srgbClr val="FFFFFF"/>
                </a:buClr>
                <a:buSzPts val="800"/>
                <a:buFont typeface="Roboto"/>
                <a:buChar char="●"/>
              </a:pPr>
              <a:r>
                <a:rPr lang="en" sz="800">
                  <a:solidFill>
                    <a:srgbClr val="FFFFFF"/>
                  </a:solidFill>
                  <a:latin typeface="Roboto"/>
                  <a:ea typeface="Roboto"/>
                  <a:cs typeface="Roboto"/>
                  <a:sym typeface="Roboto"/>
                </a:rPr>
                <a:t>x</a:t>
              </a:r>
              <a:endParaRPr sz="800">
                <a:solidFill>
                  <a:srgbClr val="FFFFFF"/>
                </a:solidFill>
                <a:latin typeface="Roboto"/>
                <a:ea typeface="Roboto"/>
                <a:cs typeface="Roboto"/>
                <a:sym typeface="Roboto"/>
              </a:endParaRPr>
            </a:p>
            <a:p>
              <a:pPr marL="457200" lvl="0" indent="-279400" algn="l" rtl="0">
                <a:lnSpc>
                  <a:spcPct val="115000"/>
                </a:lnSpc>
                <a:spcBef>
                  <a:spcPts val="0"/>
                </a:spcBef>
                <a:spcAft>
                  <a:spcPts val="0"/>
                </a:spcAft>
                <a:buClr>
                  <a:srgbClr val="FFFFFF"/>
                </a:buClr>
                <a:buSzPts val="800"/>
                <a:buFont typeface="Roboto"/>
                <a:buChar char="●"/>
              </a:pPr>
              <a:r>
                <a:rPr lang="en" sz="800">
                  <a:solidFill>
                    <a:srgbClr val="FFFFFF"/>
                  </a:solidFill>
                  <a:latin typeface="Roboto"/>
                  <a:ea typeface="Roboto"/>
                  <a:cs typeface="Roboto"/>
                  <a:sym typeface="Roboto"/>
                </a:rPr>
                <a:t>x</a:t>
              </a:r>
              <a:endParaRPr sz="800">
                <a:solidFill>
                  <a:srgbClr val="FFFFFF"/>
                </a:solidFill>
                <a:latin typeface="Roboto"/>
                <a:ea typeface="Roboto"/>
                <a:cs typeface="Roboto"/>
                <a:sym typeface="Roboto"/>
              </a:endParaRPr>
            </a:p>
            <a:p>
              <a:pPr marL="457200" lvl="0" indent="-279400" algn="l" rtl="0">
                <a:lnSpc>
                  <a:spcPct val="115000"/>
                </a:lnSpc>
                <a:spcBef>
                  <a:spcPts val="0"/>
                </a:spcBef>
                <a:spcAft>
                  <a:spcPts val="0"/>
                </a:spcAft>
                <a:buClr>
                  <a:srgbClr val="FFFFFF"/>
                </a:buClr>
                <a:buSzPts val="800"/>
                <a:buFont typeface="Roboto"/>
                <a:buChar char="●"/>
              </a:pPr>
              <a:r>
                <a:rPr lang="en" sz="800">
                  <a:solidFill>
                    <a:srgbClr val="FFFFFF"/>
                  </a:solidFill>
                  <a:latin typeface="Roboto"/>
                  <a:ea typeface="Roboto"/>
                  <a:cs typeface="Roboto"/>
                  <a:sym typeface="Roboto"/>
                </a:rPr>
                <a:t>x</a:t>
              </a:r>
              <a:endParaRPr sz="800">
                <a:solidFill>
                  <a:srgbClr val="FFFFFF"/>
                </a:solidFill>
                <a:latin typeface="Roboto"/>
                <a:ea typeface="Roboto"/>
                <a:cs typeface="Roboto"/>
                <a:sym typeface="Roboto"/>
              </a:endParaRPr>
            </a:p>
            <a:p>
              <a:pPr marL="457200" lvl="0" indent="-279400" algn="l" rtl="0">
                <a:lnSpc>
                  <a:spcPct val="115000"/>
                </a:lnSpc>
                <a:spcBef>
                  <a:spcPts val="0"/>
                </a:spcBef>
                <a:spcAft>
                  <a:spcPts val="0"/>
                </a:spcAft>
                <a:buClr>
                  <a:srgbClr val="FFFFFF"/>
                </a:buClr>
                <a:buSzPts val="800"/>
                <a:buFont typeface="Roboto"/>
                <a:buChar char="●"/>
              </a:pPr>
              <a:r>
                <a:rPr lang="en" sz="800">
                  <a:solidFill>
                    <a:srgbClr val="FFFFFF"/>
                  </a:solidFill>
                  <a:latin typeface="Roboto"/>
                  <a:ea typeface="Roboto"/>
                  <a:cs typeface="Roboto"/>
                  <a:sym typeface="Roboto"/>
                </a:rPr>
                <a:t>x</a:t>
              </a:r>
              <a:endParaRPr sz="800">
                <a:solidFill>
                  <a:srgbClr val="FFFFFF"/>
                </a:solidFill>
                <a:latin typeface="Roboto"/>
                <a:ea typeface="Roboto"/>
                <a:cs typeface="Roboto"/>
                <a:sym typeface="Roboto"/>
              </a:endParaRPr>
            </a:p>
          </p:txBody>
        </p:sp>
        <p:sp>
          <p:nvSpPr>
            <p:cNvPr id="1769" name="Google Shape;1769;p278"/>
            <p:cNvSpPr/>
            <p:nvPr/>
          </p:nvSpPr>
          <p:spPr>
            <a:xfrm>
              <a:off x="6146434" y="716175"/>
              <a:ext cx="2415000" cy="3711300"/>
            </a:xfrm>
            <a:prstGeom prst="rect">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770" name="Google Shape;1770;p278"/>
            <p:cNvSpPr/>
            <p:nvPr/>
          </p:nvSpPr>
          <p:spPr>
            <a:xfrm>
              <a:off x="6074563" y="769000"/>
              <a:ext cx="2436000" cy="2267400"/>
            </a:xfrm>
            <a:prstGeom prst="rect">
              <a:avLst/>
            </a:prstGeom>
            <a:solidFill>
              <a:schemeClr val="lt1"/>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771" name="Google Shape;1771;p278"/>
            <p:cNvSpPr/>
            <p:nvPr/>
          </p:nvSpPr>
          <p:spPr>
            <a:xfrm>
              <a:off x="6212175" y="1420768"/>
              <a:ext cx="2158800" cy="5535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accent1"/>
                  </a:solidFill>
                </a:rPr>
                <a:t>Small header</a:t>
              </a:r>
              <a:endParaRPr sz="1200">
                <a:solidFill>
                  <a:schemeClr val="accent1"/>
                </a:solidFill>
              </a:endParaRPr>
            </a:p>
          </p:txBody>
        </p:sp>
        <p:sp>
          <p:nvSpPr>
            <p:cNvPr id="1772" name="Google Shape;1772;p278"/>
            <p:cNvSpPr/>
            <p:nvPr/>
          </p:nvSpPr>
          <p:spPr>
            <a:xfrm>
              <a:off x="6212175" y="1986639"/>
              <a:ext cx="2158800" cy="7554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800">
                  <a:solidFill>
                    <a:schemeClr val="accent1"/>
                  </a:solidFill>
                </a:rPr>
                <a:t>Add text here on the master.</a:t>
              </a:r>
              <a:endParaRPr sz="800">
                <a:solidFill>
                  <a:schemeClr val="accent1"/>
                </a:solidFill>
              </a:endParaRPr>
            </a:p>
          </p:txBody>
        </p:sp>
        <p:sp>
          <p:nvSpPr>
            <p:cNvPr id="1773" name="Google Shape;1773;p278"/>
            <p:cNvSpPr/>
            <p:nvPr/>
          </p:nvSpPr>
          <p:spPr>
            <a:xfrm>
              <a:off x="6212089" y="886306"/>
              <a:ext cx="2158800" cy="6144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200" b="1">
                  <a:solidFill>
                    <a:srgbClr val="1076BC"/>
                  </a:solidFill>
                </a:rPr>
                <a:t>[header]</a:t>
              </a:r>
              <a:endParaRPr sz="2200">
                <a:solidFill>
                  <a:srgbClr val="1076BC"/>
                </a:solidFill>
              </a:endParaRPr>
            </a:p>
          </p:txBody>
        </p:sp>
        <p:sp>
          <p:nvSpPr>
            <p:cNvPr id="1774" name="Google Shape;1774;p278"/>
            <p:cNvSpPr/>
            <p:nvPr/>
          </p:nvSpPr>
          <p:spPr>
            <a:xfrm rot="5400000">
              <a:off x="7104825" y="2954865"/>
              <a:ext cx="354300" cy="330900"/>
            </a:xfrm>
            <a:prstGeom prst="rightArrow">
              <a:avLst>
                <a:gd name="adj1" fmla="val 34239"/>
                <a:gd name="adj2" fmla="val 57035"/>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775" name="Google Shape;1775;p278"/>
            <p:cNvSpPr/>
            <p:nvPr/>
          </p:nvSpPr>
          <p:spPr>
            <a:xfrm>
              <a:off x="6074662" y="3346075"/>
              <a:ext cx="2415000" cy="988200"/>
            </a:xfrm>
            <a:prstGeom prst="rect">
              <a:avLst/>
            </a:prstGeom>
            <a:noFill/>
            <a:ln>
              <a:noFill/>
            </a:ln>
          </p:spPr>
          <p:txBody>
            <a:bodyPr spcFirstLastPara="1" wrap="square" lIns="91425" tIns="91425" rIns="91425" bIns="91425" anchor="t" anchorCtr="0">
              <a:noAutofit/>
            </a:bodyPr>
            <a:lstStyle/>
            <a:p>
              <a:pPr marL="457200" lvl="0" indent="-279400" algn="l" rtl="0">
                <a:lnSpc>
                  <a:spcPct val="115000"/>
                </a:lnSpc>
                <a:spcBef>
                  <a:spcPts val="0"/>
                </a:spcBef>
                <a:spcAft>
                  <a:spcPts val="0"/>
                </a:spcAft>
                <a:buClr>
                  <a:srgbClr val="FFFFFF"/>
                </a:buClr>
                <a:buSzPts val="800"/>
                <a:buFont typeface="Roboto"/>
                <a:buChar char="●"/>
              </a:pPr>
              <a:r>
                <a:rPr lang="en" sz="800">
                  <a:solidFill>
                    <a:srgbClr val="FFFFFF"/>
                  </a:solidFill>
                  <a:latin typeface="Roboto"/>
                  <a:ea typeface="Roboto"/>
                  <a:cs typeface="Roboto"/>
                  <a:sym typeface="Roboto"/>
                </a:rPr>
                <a:t>x </a:t>
              </a:r>
              <a:endParaRPr sz="800">
                <a:solidFill>
                  <a:srgbClr val="FFFFFF"/>
                </a:solidFill>
                <a:latin typeface="Roboto"/>
                <a:ea typeface="Roboto"/>
                <a:cs typeface="Roboto"/>
                <a:sym typeface="Roboto"/>
              </a:endParaRPr>
            </a:p>
            <a:p>
              <a:pPr marL="457200" lvl="0" indent="-279400" algn="l" rtl="0">
                <a:lnSpc>
                  <a:spcPct val="115000"/>
                </a:lnSpc>
                <a:spcBef>
                  <a:spcPts val="0"/>
                </a:spcBef>
                <a:spcAft>
                  <a:spcPts val="0"/>
                </a:spcAft>
                <a:buClr>
                  <a:srgbClr val="FFFFFF"/>
                </a:buClr>
                <a:buSzPts val="800"/>
                <a:buFont typeface="Roboto"/>
                <a:buChar char="●"/>
              </a:pPr>
              <a:r>
                <a:rPr lang="en" sz="800">
                  <a:solidFill>
                    <a:srgbClr val="FFFFFF"/>
                  </a:solidFill>
                  <a:latin typeface="Roboto"/>
                  <a:ea typeface="Roboto"/>
                  <a:cs typeface="Roboto"/>
                  <a:sym typeface="Roboto"/>
                </a:rPr>
                <a:t>x</a:t>
              </a:r>
              <a:endParaRPr sz="800">
                <a:solidFill>
                  <a:srgbClr val="FFFFFF"/>
                </a:solidFill>
                <a:latin typeface="Roboto"/>
                <a:ea typeface="Roboto"/>
                <a:cs typeface="Roboto"/>
                <a:sym typeface="Roboto"/>
              </a:endParaRPr>
            </a:p>
            <a:p>
              <a:pPr marL="457200" lvl="0" indent="-279400" algn="l" rtl="0">
                <a:lnSpc>
                  <a:spcPct val="115000"/>
                </a:lnSpc>
                <a:spcBef>
                  <a:spcPts val="0"/>
                </a:spcBef>
                <a:spcAft>
                  <a:spcPts val="0"/>
                </a:spcAft>
                <a:buClr>
                  <a:srgbClr val="FFFFFF"/>
                </a:buClr>
                <a:buSzPts val="800"/>
                <a:buFont typeface="Roboto"/>
                <a:buChar char="●"/>
              </a:pPr>
              <a:r>
                <a:rPr lang="en" sz="800">
                  <a:solidFill>
                    <a:srgbClr val="FFFFFF"/>
                  </a:solidFill>
                  <a:latin typeface="Roboto"/>
                  <a:ea typeface="Roboto"/>
                  <a:cs typeface="Roboto"/>
                  <a:sym typeface="Roboto"/>
                </a:rPr>
                <a:t>x</a:t>
              </a:r>
              <a:endParaRPr sz="800">
                <a:solidFill>
                  <a:srgbClr val="FFFFFF"/>
                </a:solidFill>
                <a:latin typeface="Roboto"/>
                <a:ea typeface="Roboto"/>
                <a:cs typeface="Roboto"/>
                <a:sym typeface="Roboto"/>
              </a:endParaRPr>
            </a:p>
            <a:p>
              <a:pPr marL="457200" lvl="0" indent="-279400" algn="l" rtl="0">
                <a:lnSpc>
                  <a:spcPct val="115000"/>
                </a:lnSpc>
                <a:spcBef>
                  <a:spcPts val="0"/>
                </a:spcBef>
                <a:spcAft>
                  <a:spcPts val="0"/>
                </a:spcAft>
                <a:buClr>
                  <a:srgbClr val="FFFFFF"/>
                </a:buClr>
                <a:buSzPts val="800"/>
                <a:buFont typeface="Roboto"/>
                <a:buChar char="●"/>
              </a:pPr>
              <a:r>
                <a:rPr lang="en" sz="800">
                  <a:solidFill>
                    <a:srgbClr val="FFFFFF"/>
                  </a:solidFill>
                  <a:latin typeface="Roboto"/>
                  <a:ea typeface="Roboto"/>
                  <a:cs typeface="Roboto"/>
                  <a:sym typeface="Roboto"/>
                </a:rPr>
                <a:t>x</a:t>
              </a:r>
              <a:endParaRPr sz="800">
                <a:solidFill>
                  <a:srgbClr val="FFFFFF"/>
                </a:solidFill>
                <a:latin typeface="Roboto"/>
                <a:ea typeface="Roboto"/>
                <a:cs typeface="Roboto"/>
                <a:sym typeface="Roboto"/>
              </a:endParaRPr>
            </a:p>
          </p:txBody>
        </p:sp>
      </p:grpSp>
      <p:sp>
        <p:nvSpPr>
          <p:cNvPr id="1776" name="Google Shape;1776;p278"/>
          <p:cNvSpPr txBox="1"/>
          <p:nvPr/>
        </p:nvSpPr>
        <p:spPr>
          <a:xfrm>
            <a:off x="329450" y="271500"/>
            <a:ext cx="82320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a:solidFill>
                  <a:schemeClr val="lt1"/>
                </a:solidFill>
              </a:rPr>
              <a:t>[Add header]</a:t>
            </a:r>
            <a:endParaRPr sz="2600">
              <a:solidFill>
                <a:schemeClr val="lt1"/>
              </a:solidFill>
            </a:endParaRPr>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matchingName="Info Slide">
  <p:cSld name="SECTION_HEADER_1_1_1_2_1_1">
    <p:bg>
      <p:bgPr>
        <a:solidFill>
          <a:schemeClr val="accent1"/>
        </a:solidFill>
        <a:effectLst/>
      </p:bgPr>
    </p:bg>
    <p:spTree>
      <p:nvGrpSpPr>
        <p:cNvPr id="1" name="Shape 1777"/>
        <p:cNvGrpSpPr/>
        <p:nvPr/>
      </p:nvGrpSpPr>
      <p:grpSpPr>
        <a:xfrm>
          <a:off x="0" y="0"/>
          <a:ext cx="0" cy="0"/>
          <a:chOff x="0" y="0"/>
          <a:chExt cx="0" cy="0"/>
        </a:xfrm>
      </p:grpSpPr>
      <p:sp>
        <p:nvSpPr>
          <p:cNvPr id="1778" name="Google Shape;1778;p27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1779" name="Google Shape;1779;p279"/>
          <p:cNvSpPr txBox="1"/>
          <p:nvPr/>
        </p:nvSpPr>
        <p:spPr>
          <a:xfrm>
            <a:off x="329450" y="271500"/>
            <a:ext cx="82320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a:solidFill>
                  <a:schemeClr val="lt1"/>
                </a:solidFill>
              </a:rPr>
              <a:t>Title</a:t>
            </a:r>
            <a:endParaRPr sz="2600">
              <a:solidFill>
                <a:schemeClr val="lt1"/>
              </a:solidFill>
            </a:endParaRPr>
          </a:p>
        </p:txBody>
      </p:sp>
      <p:grpSp>
        <p:nvGrpSpPr>
          <p:cNvPr id="1780" name="Google Shape;1780;p279"/>
          <p:cNvGrpSpPr/>
          <p:nvPr/>
        </p:nvGrpSpPr>
        <p:grpSpPr>
          <a:xfrm>
            <a:off x="1794363" y="894444"/>
            <a:ext cx="5457475" cy="692488"/>
            <a:chOff x="902925" y="6028013"/>
            <a:chExt cx="5457475" cy="692488"/>
          </a:xfrm>
        </p:grpSpPr>
        <p:grpSp>
          <p:nvGrpSpPr>
            <p:cNvPr id="1781" name="Google Shape;1781;p279"/>
            <p:cNvGrpSpPr/>
            <p:nvPr/>
          </p:nvGrpSpPr>
          <p:grpSpPr>
            <a:xfrm>
              <a:off x="902925" y="6078800"/>
              <a:ext cx="640200" cy="641700"/>
              <a:chOff x="902925" y="6091925"/>
              <a:chExt cx="640200" cy="641700"/>
            </a:xfrm>
          </p:grpSpPr>
          <p:sp>
            <p:nvSpPr>
              <p:cNvPr id="1782" name="Google Shape;1782;p279"/>
              <p:cNvSpPr/>
              <p:nvPr/>
            </p:nvSpPr>
            <p:spPr>
              <a:xfrm>
                <a:off x="902925" y="6091925"/>
                <a:ext cx="640200" cy="641700"/>
              </a:xfrm>
              <a:prstGeom prst="ellipse">
                <a:avLst/>
              </a:prstGeom>
              <a:solidFill>
                <a:srgbClr val="0050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83" name="Google Shape;1783;p279"/>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980700" y="6188648"/>
                <a:ext cx="484623" cy="448263"/>
              </a:xfrm>
              <a:prstGeom prst="rect">
                <a:avLst/>
              </a:prstGeom>
              <a:noFill/>
              <a:ln>
                <a:noFill/>
              </a:ln>
            </p:spPr>
          </p:pic>
        </p:grpSp>
        <p:sp>
          <p:nvSpPr>
            <p:cNvPr id="1784" name="Google Shape;1784;p279"/>
            <p:cNvSpPr txBox="1"/>
            <p:nvPr/>
          </p:nvSpPr>
          <p:spPr>
            <a:xfrm>
              <a:off x="1778800" y="6028013"/>
              <a:ext cx="45816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EAE565"/>
                  </a:solidFill>
                </a:rPr>
                <a:t>Headline</a:t>
              </a:r>
              <a:endParaRPr b="1">
                <a:solidFill>
                  <a:srgbClr val="EAE565"/>
                </a:solidFill>
              </a:endParaRPr>
            </a:p>
            <a:p>
              <a:pPr marL="0" lvl="0" indent="0" algn="l" rtl="0">
                <a:spcBef>
                  <a:spcPts val="0"/>
                </a:spcBef>
                <a:spcAft>
                  <a:spcPts val="0"/>
                </a:spcAft>
                <a:buNone/>
              </a:pPr>
              <a:r>
                <a:rPr lang="en" sz="1200">
                  <a:solidFill>
                    <a:schemeClr val="lt1"/>
                  </a:solidFill>
                </a:rPr>
                <a:t>XXXXXXX</a:t>
              </a:r>
              <a:endParaRPr sz="1200">
                <a:solidFill>
                  <a:schemeClr val="lt1"/>
                </a:solidFill>
              </a:endParaRPr>
            </a:p>
          </p:txBody>
        </p:sp>
      </p:grpSp>
      <p:grpSp>
        <p:nvGrpSpPr>
          <p:cNvPr id="1785" name="Google Shape;1785;p279"/>
          <p:cNvGrpSpPr/>
          <p:nvPr/>
        </p:nvGrpSpPr>
        <p:grpSpPr>
          <a:xfrm>
            <a:off x="1794363" y="1562631"/>
            <a:ext cx="5457475" cy="751806"/>
            <a:chOff x="902925" y="6704300"/>
            <a:chExt cx="5457475" cy="751806"/>
          </a:xfrm>
        </p:grpSpPr>
        <p:grpSp>
          <p:nvGrpSpPr>
            <p:cNvPr id="1786" name="Google Shape;1786;p279"/>
            <p:cNvGrpSpPr/>
            <p:nvPr/>
          </p:nvGrpSpPr>
          <p:grpSpPr>
            <a:xfrm>
              <a:off x="902925" y="6814406"/>
              <a:ext cx="640200" cy="641700"/>
              <a:chOff x="902925" y="6768206"/>
              <a:chExt cx="640200" cy="641700"/>
            </a:xfrm>
          </p:grpSpPr>
          <p:sp>
            <p:nvSpPr>
              <p:cNvPr id="1787" name="Google Shape;1787;p279"/>
              <p:cNvSpPr/>
              <p:nvPr/>
            </p:nvSpPr>
            <p:spPr>
              <a:xfrm>
                <a:off x="902925" y="6768206"/>
                <a:ext cx="640200" cy="641700"/>
              </a:xfrm>
              <a:prstGeom prst="ellipse">
                <a:avLst/>
              </a:prstGeom>
              <a:solidFill>
                <a:srgbClr val="0050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88" name="Google Shape;1788;p279"/>
              <p:cNvPicPr preferRelativeResize="0"/>
              <p:nvPr/>
            </p:nvPicPr>
            <p:blipFill rotWithShape="1">
              <a:blip r:embed="rId3" cstate="email">
                <a:alphaModFix/>
                <a:extLst>
                  <a:ext uri="{28A0092B-C50C-407E-A947-70E740481C1C}">
                    <a14:useLocalDpi xmlns:a14="http://schemas.microsoft.com/office/drawing/2010/main"/>
                  </a:ext>
                </a:extLst>
              </a:blip>
              <a:srcRect b="-13380"/>
              <a:stretch/>
            </p:blipFill>
            <p:spPr>
              <a:xfrm>
                <a:off x="980725" y="6846725"/>
                <a:ext cx="484623" cy="484649"/>
              </a:xfrm>
              <a:prstGeom prst="rect">
                <a:avLst/>
              </a:prstGeom>
              <a:noFill/>
              <a:ln>
                <a:noFill/>
              </a:ln>
            </p:spPr>
          </p:pic>
        </p:grpSp>
        <p:sp>
          <p:nvSpPr>
            <p:cNvPr id="1789" name="Google Shape;1789;p279"/>
            <p:cNvSpPr txBox="1"/>
            <p:nvPr/>
          </p:nvSpPr>
          <p:spPr>
            <a:xfrm>
              <a:off x="1778800" y="6704300"/>
              <a:ext cx="45816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b="1">
                  <a:solidFill>
                    <a:srgbClr val="EAE565"/>
                  </a:solidFill>
                </a:rPr>
                <a:t>Headline</a:t>
              </a:r>
              <a:endParaRPr b="1">
                <a:solidFill>
                  <a:srgbClr val="EAE565"/>
                </a:solidFill>
              </a:endParaRPr>
            </a:p>
            <a:p>
              <a:pPr marL="0" lvl="0" indent="0" algn="l" rtl="0">
                <a:spcBef>
                  <a:spcPts val="0"/>
                </a:spcBef>
                <a:spcAft>
                  <a:spcPts val="0"/>
                </a:spcAft>
                <a:buClr>
                  <a:schemeClr val="dk1"/>
                </a:buClr>
                <a:buSzPts val="1100"/>
                <a:buFont typeface="Arial"/>
                <a:buNone/>
              </a:pPr>
              <a:r>
                <a:rPr lang="en" sz="1200">
                  <a:solidFill>
                    <a:schemeClr val="lt1"/>
                  </a:solidFill>
                </a:rPr>
                <a:t>XXXXXXX</a:t>
              </a:r>
              <a:endParaRPr b="1">
                <a:solidFill>
                  <a:srgbClr val="F7941E"/>
                </a:solidFill>
              </a:endParaRPr>
            </a:p>
          </p:txBody>
        </p:sp>
      </p:grpSp>
      <p:grpSp>
        <p:nvGrpSpPr>
          <p:cNvPr id="1790" name="Google Shape;1790;p279"/>
          <p:cNvGrpSpPr/>
          <p:nvPr/>
        </p:nvGrpSpPr>
        <p:grpSpPr>
          <a:xfrm>
            <a:off x="1794363" y="2230806"/>
            <a:ext cx="5555275" cy="798011"/>
            <a:chOff x="902925" y="7380575"/>
            <a:chExt cx="5555275" cy="798011"/>
          </a:xfrm>
        </p:grpSpPr>
        <p:grpSp>
          <p:nvGrpSpPr>
            <p:cNvPr id="1791" name="Google Shape;1791;p279"/>
            <p:cNvGrpSpPr/>
            <p:nvPr/>
          </p:nvGrpSpPr>
          <p:grpSpPr>
            <a:xfrm>
              <a:off x="902925" y="7536886"/>
              <a:ext cx="640200" cy="641700"/>
              <a:chOff x="902925" y="7444486"/>
              <a:chExt cx="640200" cy="641700"/>
            </a:xfrm>
          </p:grpSpPr>
          <p:sp>
            <p:nvSpPr>
              <p:cNvPr id="1792" name="Google Shape;1792;p279"/>
              <p:cNvSpPr/>
              <p:nvPr/>
            </p:nvSpPr>
            <p:spPr>
              <a:xfrm>
                <a:off x="902925" y="7444486"/>
                <a:ext cx="640200" cy="641700"/>
              </a:xfrm>
              <a:prstGeom prst="ellipse">
                <a:avLst/>
              </a:prstGeom>
              <a:solidFill>
                <a:srgbClr val="0050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93" name="Google Shape;1793;p279"/>
              <p:cNvPicPr preferRelativeResize="0"/>
              <p:nvPr/>
            </p:nvPicPr>
            <p:blipFill rotWithShape="1">
              <a:blip r:embed="rId4" cstate="email">
                <a:alphaModFix/>
                <a:extLst>
                  <a:ext uri="{28A0092B-C50C-407E-A947-70E740481C1C}">
                    <a14:useLocalDpi xmlns:a14="http://schemas.microsoft.com/office/drawing/2010/main"/>
                  </a:ext>
                </a:extLst>
              </a:blip>
              <a:srcRect l="-13365"/>
              <a:stretch/>
            </p:blipFill>
            <p:spPr>
              <a:xfrm>
                <a:off x="980700" y="7523007"/>
                <a:ext cx="484634" cy="484631"/>
              </a:xfrm>
              <a:prstGeom prst="rect">
                <a:avLst/>
              </a:prstGeom>
              <a:noFill/>
              <a:ln>
                <a:noFill/>
              </a:ln>
            </p:spPr>
          </p:pic>
        </p:grpSp>
        <p:sp>
          <p:nvSpPr>
            <p:cNvPr id="1794" name="Google Shape;1794;p279"/>
            <p:cNvSpPr txBox="1"/>
            <p:nvPr/>
          </p:nvSpPr>
          <p:spPr>
            <a:xfrm>
              <a:off x="1778800" y="7380575"/>
              <a:ext cx="46794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b="1">
                  <a:solidFill>
                    <a:srgbClr val="EAE565"/>
                  </a:solidFill>
                </a:rPr>
                <a:t>Headline</a:t>
              </a:r>
              <a:endParaRPr b="1">
                <a:solidFill>
                  <a:srgbClr val="EAE565"/>
                </a:solidFill>
              </a:endParaRPr>
            </a:p>
            <a:p>
              <a:pPr marL="0" lvl="0" indent="0" algn="l" rtl="0">
                <a:spcBef>
                  <a:spcPts val="0"/>
                </a:spcBef>
                <a:spcAft>
                  <a:spcPts val="0"/>
                </a:spcAft>
                <a:buNone/>
              </a:pPr>
              <a:r>
                <a:rPr lang="en" sz="1200">
                  <a:solidFill>
                    <a:schemeClr val="lt1"/>
                  </a:solidFill>
                </a:rPr>
                <a:t>XXXXXXXsucceed.</a:t>
              </a:r>
              <a:endParaRPr sz="1200">
                <a:solidFill>
                  <a:schemeClr val="lt1"/>
                </a:solidFill>
              </a:endParaRPr>
            </a:p>
          </p:txBody>
        </p:sp>
      </p:grpSp>
      <p:grpSp>
        <p:nvGrpSpPr>
          <p:cNvPr id="1795" name="Google Shape;1795;p279"/>
          <p:cNvGrpSpPr/>
          <p:nvPr/>
        </p:nvGrpSpPr>
        <p:grpSpPr>
          <a:xfrm>
            <a:off x="1794363" y="3083781"/>
            <a:ext cx="5457475" cy="751802"/>
            <a:chOff x="902925" y="8056850"/>
            <a:chExt cx="5457475" cy="751802"/>
          </a:xfrm>
        </p:grpSpPr>
        <p:grpSp>
          <p:nvGrpSpPr>
            <p:cNvPr id="1796" name="Google Shape;1796;p279"/>
            <p:cNvGrpSpPr/>
            <p:nvPr/>
          </p:nvGrpSpPr>
          <p:grpSpPr>
            <a:xfrm>
              <a:off x="902925" y="8166952"/>
              <a:ext cx="640200" cy="641700"/>
              <a:chOff x="902925" y="8120752"/>
              <a:chExt cx="640200" cy="641700"/>
            </a:xfrm>
          </p:grpSpPr>
          <p:sp>
            <p:nvSpPr>
              <p:cNvPr id="1797" name="Google Shape;1797;p279"/>
              <p:cNvSpPr/>
              <p:nvPr/>
            </p:nvSpPr>
            <p:spPr>
              <a:xfrm>
                <a:off x="902925" y="8120752"/>
                <a:ext cx="640200" cy="641700"/>
              </a:xfrm>
              <a:prstGeom prst="ellipse">
                <a:avLst/>
              </a:prstGeom>
              <a:solidFill>
                <a:srgbClr val="0050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98" name="Google Shape;1798;p279"/>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980725" y="8160020"/>
                <a:ext cx="484634" cy="484631"/>
              </a:xfrm>
              <a:prstGeom prst="rect">
                <a:avLst/>
              </a:prstGeom>
              <a:noFill/>
              <a:ln>
                <a:noFill/>
              </a:ln>
            </p:spPr>
          </p:pic>
        </p:grpSp>
        <p:sp>
          <p:nvSpPr>
            <p:cNvPr id="1799" name="Google Shape;1799;p279"/>
            <p:cNvSpPr txBox="1"/>
            <p:nvPr/>
          </p:nvSpPr>
          <p:spPr>
            <a:xfrm>
              <a:off x="1778800" y="8056850"/>
              <a:ext cx="45816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b="1">
                  <a:solidFill>
                    <a:srgbClr val="EAE565"/>
                  </a:solidFill>
                </a:rPr>
                <a:t>Headline</a:t>
              </a:r>
              <a:endParaRPr b="1">
                <a:solidFill>
                  <a:srgbClr val="EAE565"/>
                </a:solidFill>
              </a:endParaRPr>
            </a:p>
            <a:p>
              <a:pPr marL="0" lvl="0" indent="0" algn="l" rtl="0">
                <a:spcBef>
                  <a:spcPts val="0"/>
                </a:spcBef>
                <a:spcAft>
                  <a:spcPts val="0"/>
                </a:spcAft>
                <a:buClr>
                  <a:schemeClr val="dk1"/>
                </a:buClr>
                <a:buSzPts val="1100"/>
                <a:buFont typeface="Arial"/>
                <a:buNone/>
              </a:pPr>
              <a:r>
                <a:rPr lang="en" sz="1200">
                  <a:solidFill>
                    <a:schemeClr val="lt1"/>
                  </a:solidFill>
                </a:rPr>
                <a:t>XXXXXXX</a:t>
              </a:r>
              <a:endParaRPr b="1">
                <a:solidFill>
                  <a:srgbClr val="F7941E"/>
                </a:solidFill>
              </a:endParaRPr>
            </a:p>
          </p:txBody>
        </p:sp>
      </p:grpSp>
      <p:grpSp>
        <p:nvGrpSpPr>
          <p:cNvPr id="1800" name="Google Shape;1800;p279"/>
          <p:cNvGrpSpPr/>
          <p:nvPr/>
        </p:nvGrpSpPr>
        <p:grpSpPr>
          <a:xfrm>
            <a:off x="1794363" y="3751956"/>
            <a:ext cx="5457475" cy="798007"/>
            <a:chOff x="902925" y="8733125"/>
            <a:chExt cx="5457475" cy="798007"/>
          </a:xfrm>
        </p:grpSpPr>
        <p:grpSp>
          <p:nvGrpSpPr>
            <p:cNvPr id="1801" name="Google Shape;1801;p279"/>
            <p:cNvGrpSpPr/>
            <p:nvPr/>
          </p:nvGrpSpPr>
          <p:grpSpPr>
            <a:xfrm>
              <a:off x="902925" y="8889432"/>
              <a:ext cx="640200" cy="641700"/>
              <a:chOff x="902925" y="8797032"/>
              <a:chExt cx="640200" cy="641700"/>
            </a:xfrm>
          </p:grpSpPr>
          <p:sp>
            <p:nvSpPr>
              <p:cNvPr id="1802" name="Google Shape;1802;p279"/>
              <p:cNvSpPr/>
              <p:nvPr/>
            </p:nvSpPr>
            <p:spPr>
              <a:xfrm>
                <a:off x="902925" y="8797032"/>
                <a:ext cx="640200" cy="641700"/>
              </a:xfrm>
              <a:prstGeom prst="ellipse">
                <a:avLst/>
              </a:prstGeom>
              <a:solidFill>
                <a:srgbClr val="0050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03" name="Google Shape;1803;p279"/>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980700" y="8875557"/>
                <a:ext cx="484634" cy="484631"/>
              </a:xfrm>
              <a:prstGeom prst="rect">
                <a:avLst/>
              </a:prstGeom>
              <a:noFill/>
              <a:ln>
                <a:noFill/>
              </a:ln>
            </p:spPr>
          </p:pic>
        </p:grpSp>
        <p:sp>
          <p:nvSpPr>
            <p:cNvPr id="1804" name="Google Shape;1804;p279"/>
            <p:cNvSpPr txBox="1"/>
            <p:nvPr/>
          </p:nvSpPr>
          <p:spPr>
            <a:xfrm>
              <a:off x="1778800" y="8733125"/>
              <a:ext cx="45816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b="1">
                  <a:solidFill>
                    <a:srgbClr val="EAE565"/>
                  </a:solidFill>
                </a:rPr>
                <a:t>Headline</a:t>
              </a:r>
              <a:endParaRPr b="1">
                <a:solidFill>
                  <a:srgbClr val="EAE565"/>
                </a:solidFill>
              </a:endParaRPr>
            </a:p>
            <a:p>
              <a:pPr marL="0" lvl="0" indent="0" algn="l" rtl="0">
                <a:spcBef>
                  <a:spcPts val="0"/>
                </a:spcBef>
                <a:spcAft>
                  <a:spcPts val="0"/>
                </a:spcAft>
                <a:buClr>
                  <a:schemeClr val="dk1"/>
                </a:buClr>
                <a:buSzPts val="1100"/>
                <a:buFont typeface="Arial"/>
                <a:buNone/>
              </a:pPr>
              <a:r>
                <a:rPr lang="en" sz="1200">
                  <a:solidFill>
                    <a:schemeClr val="lt1"/>
                  </a:solidFill>
                </a:rPr>
                <a:t>XXXXXXX</a:t>
              </a:r>
              <a:endParaRPr b="1">
                <a:solidFill>
                  <a:srgbClr val="F7941E"/>
                </a:solidFill>
              </a:endParaRPr>
            </a:p>
          </p:txBody>
        </p:sp>
      </p:grpSp>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matchingName="Section Break 1 - Lighter Blue">
  <p:cSld name="SECTION_HEADER_1_1_1_1">
    <p:bg>
      <p:bgPr>
        <a:solidFill>
          <a:srgbClr val="0095DA"/>
        </a:solidFill>
        <a:effectLst/>
      </p:bgPr>
    </p:bg>
    <p:spTree>
      <p:nvGrpSpPr>
        <p:cNvPr id="1" name="Shape 1805"/>
        <p:cNvGrpSpPr/>
        <p:nvPr/>
      </p:nvGrpSpPr>
      <p:grpSpPr>
        <a:xfrm>
          <a:off x="0" y="0"/>
          <a:ext cx="0" cy="0"/>
          <a:chOff x="0" y="0"/>
          <a:chExt cx="0" cy="0"/>
        </a:xfrm>
      </p:grpSpPr>
      <p:sp>
        <p:nvSpPr>
          <p:cNvPr id="1806" name="Google Shape;1806;p28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07"/>
        <p:cNvGrpSpPr/>
        <p:nvPr/>
      </p:nvGrpSpPr>
      <p:grpSpPr>
        <a:xfrm>
          <a:off x="0" y="0"/>
          <a:ext cx="0" cy="0"/>
          <a:chOff x="0" y="0"/>
          <a:chExt cx="0" cy="0"/>
        </a:xfrm>
      </p:grpSpPr>
      <p:sp>
        <p:nvSpPr>
          <p:cNvPr id="1808" name="Google Shape;1808;p281"/>
          <p:cNvSpPr/>
          <p:nvPr/>
        </p:nvSpPr>
        <p:spPr>
          <a:xfrm>
            <a:off x="0" y="0"/>
            <a:ext cx="9144000" cy="5143500"/>
          </a:xfrm>
          <a:custGeom>
            <a:avLst/>
            <a:gdLst/>
            <a:ahLst/>
            <a:cxnLst/>
            <a:rect l="l" t="t" r="r" b="b"/>
            <a:pathLst>
              <a:path w="18288000" h="10287000" extrusionOk="0">
                <a:moveTo>
                  <a:pt x="18288000" y="0"/>
                </a:moveTo>
                <a:lnTo>
                  <a:pt x="0" y="0"/>
                </a:lnTo>
                <a:lnTo>
                  <a:pt x="0" y="10287000"/>
                </a:lnTo>
                <a:lnTo>
                  <a:pt x="18288000" y="10287000"/>
                </a:lnTo>
                <a:lnTo>
                  <a:pt x="18288000" y="0"/>
                </a:lnTo>
                <a:close/>
              </a:path>
            </a:pathLst>
          </a:custGeom>
          <a:solidFill>
            <a:srgbClr val="F5F6F7"/>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1809" name="Google Shape;1809;p281"/>
          <p:cNvSpPr/>
          <p:nvPr/>
        </p:nvSpPr>
        <p:spPr>
          <a:xfrm>
            <a:off x="0" y="4677112"/>
            <a:ext cx="4342448" cy="134620"/>
          </a:xfrm>
          <a:custGeom>
            <a:avLst/>
            <a:gdLst/>
            <a:ahLst/>
            <a:cxnLst/>
            <a:rect l="l" t="t" r="r" b="b"/>
            <a:pathLst>
              <a:path w="8684895" h="269240" extrusionOk="0">
                <a:moveTo>
                  <a:pt x="8684793" y="0"/>
                </a:moveTo>
                <a:lnTo>
                  <a:pt x="0" y="0"/>
                </a:lnTo>
                <a:lnTo>
                  <a:pt x="0" y="269163"/>
                </a:lnTo>
                <a:lnTo>
                  <a:pt x="8684793" y="269163"/>
                </a:lnTo>
                <a:lnTo>
                  <a:pt x="8684793" y="0"/>
                </a:lnTo>
                <a:close/>
              </a:path>
            </a:pathLst>
          </a:custGeom>
          <a:solidFill>
            <a:srgbClr val="1F2D61"/>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1810" name="Google Shape;1810;p281"/>
          <p:cNvSpPr/>
          <p:nvPr/>
        </p:nvSpPr>
        <p:spPr>
          <a:xfrm>
            <a:off x="7299283" y="4672349"/>
            <a:ext cx="1145540" cy="139382"/>
          </a:xfrm>
          <a:custGeom>
            <a:avLst/>
            <a:gdLst/>
            <a:ahLst/>
            <a:cxnLst/>
            <a:rect l="l" t="t" r="r" b="b"/>
            <a:pathLst>
              <a:path w="2291080" h="278765" extrusionOk="0">
                <a:moveTo>
                  <a:pt x="2290762" y="0"/>
                </a:moveTo>
                <a:lnTo>
                  <a:pt x="0" y="0"/>
                </a:lnTo>
                <a:lnTo>
                  <a:pt x="0" y="278688"/>
                </a:lnTo>
                <a:lnTo>
                  <a:pt x="2290762" y="278688"/>
                </a:lnTo>
                <a:lnTo>
                  <a:pt x="2290762" y="0"/>
                </a:lnTo>
                <a:close/>
              </a:path>
            </a:pathLst>
          </a:custGeom>
          <a:solidFill>
            <a:srgbClr val="B11117"/>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1811" name="Google Shape;1811;p281"/>
          <p:cNvSpPr/>
          <p:nvPr/>
        </p:nvSpPr>
        <p:spPr>
          <a:xfrm>
            <a:off x="4786473" y="4677112"/>
            <a:ext cx="2290763" cy="134620"/>
          </a:xfrm>
          <a:custGeom>
            <a:avLst/>
            <a:gdLst/>
            <a:ahLst/>
            <a:cxnLst/>
            <a:rect l="l" t="t" r="r" b="b"/>
            <a:pathLst>
              <a:path w="4581525" h="269240" extrusionOk="0">
                <a:moveTo>
                  <a:pt x="4581525" y="0"/>
                </a:moveTo>
                <a:lnTo>
                  <a:pt x="0" y="0"/>
                </a:lnTo>
                <a:lnTo>
                  <a:pt x="0" y="269163"/>
                </a:lnTo>
                <a:lnTo>
                  <a:pt x="4581525" y="269163"/>
                </a:lnTo>
                <a:lnTo>
                  <a:pt x="4581525" y="0"/>
                </a:lnTo>
                <a:close/>
              </a:path>
            </a:pathLst>
          </a:custGeom>
          <a:solidFill>
            <a:srgbClr val="1F2D61"/>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1812" name="Google Shape;1812;p281"/>
          <p:cNvSpPr/>
          <p:nvPr/>
        </p:nvSpPr>
        <p:spPr>
          <a:xfrm>
            <a:off x="8555677" y="4672349"/>
            <a:ext cx="588963" cy="139382"/>
          </a:xfrm>
          <a:custGeom>
            <a:avLst/>
            <a:gdLst/>
            <a:ahLst/>
            <a:cxnLst/>
            <a:rect l="l" t="t" r="r" b="b"/>
            <a:pathLst>
              <a:path w="1177925" h="278765" extrusionOk="0">
                <a:moveTo>
                  <a:pt x="1177899" y="0"/>
                </a:moveTo>
                <a:lnTo>
                  <a:pt x="0" y="0"/>
                </a:lnTo>
                <a:lnTo>
                  <a:pt x="0" y="278688"/>
                </a:lnTo>
                <a:lnTo>
                  <a:pt x="1177899" y="278688"/>
                </a:lnTo>
                <a:lnTo>
                  <a:pt x="1177899" y="0"/>
                </a:lnTo>
                <a:close/>
              </a:path>
            </a:pathLst>
          </a:custGeom>
          <a:solidFill>
            <a:srgbClr val="B11117"/>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1813" name="Google Shape;1813;p28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lgn="r">
              <a:buNone/>
              <a:defRPr sz="1300">
                <a:solidFill>
                  <a:schemeClr val="tx1"/>
                </a:solidFill>
              </a:defRPr>
            </a:lvl1pPr>
            <a:lvl2pPr lvl="1" algn="r">
              <a:buNone/>
              <a:defRPr sz="1300">
                <a:solidFill>
                  <a:schemeClr val="tx1"/>
                </a:solidFill>
              </a:defRPr>
            </a:lvl2pPr>
            <a:lvl3pPr lvl="2" algn="r">
              <a:buNone/>
              <a:defRPr sz="1300">
                <a:solidFill>
                  <a:schemeClr val="tx1"/>
                </a:solidFill>
              </a:defRPr>
            </a:lvl3pPr>
            <a:lvl4pPr lvl="3" algn="r">
              <a:buNone/>
              <a:defRPr sz="1300">
                <a:solidFill>
                  <a:schemeClr val="tx1"/>
                </a:solidFill>
              </a:defRPr>
            </a:lvl4pPr>
            <a:lvl5pPr lvl="4" algn="r">
              <a:buNone/>
              <a:defRPr sz="1300">
                <a:solidFill>
                  <a:schemeClr val="tx1"/>
                </a:solidFill>
              </a:defRPr>
            </a:lvl5pPr>
            <a:lvl6pPr lvl="5" algn="r">
              <a:buNone/>
              <a:defRPr sz="1300">
                <a:solidFill>
                  <a:schemeClr val="tx1"/>
                </a:solidFill>
              </a:defRPr>
            </a:lvl6pPr>
            <a:lvl7pPr lvl="6" algn="r">
              <a:buNone/>
              <a:defRPr sz="1300">
                <a:solidFill>
                  <a:schemeClr val="tx1"/>
                </a:solidFill>
              </a:defRPr>
            </a:lvl7pPr>
            <a:lvl8pPr lvl="7" algn="r">
              <a:buNone/>
              <a:defRPr sz="1300">
                <a:solidFill>
                  <a:schemeClr val="tx1"/>
                </a:solidFill>
              </a:defRPr>
            </a:lvl8pPr>
            <a:lvl9pPr lvl="8" algn="r">
              <a:buNone/>
              <a:defRPr sz="1300">
                <a:solidFill>
                  <a:schemeClr val="tx1"/>
                </a:solidFill>
              </a:defRPr>
            </a:lvl9pPr>
          </a:lstStyle>
          <a:p>
            <a:pPr marL="0" lvl="0" indent="0" algn="r" rtl="0">
              <a:spcBef>
                <a:spcPts val="0"/>
              </a:spcBef>
              <a:spcAft>
                <a:spcPts val="0"/>
              </a:spcAft>
              <a:buNone/>
            </a:pPr>
            <a:fld id="{00000000-1234-1234-1234-123412341234}" type="slidenum">
              <a:rPr lang="en"/>
              <a:t>‹#›</a:t>
            </a:fld>
            <a:endParaRPr/>
          </a:p>
        </p:txBody>
      </p:sp>
      <p:sp>
        <p:nvSpPr>
          <p:cNvPr id="1814" name="Google Shape;1814;p281"/>
          <p:cNvSpPr txBox="1">
            <a:spLocks noGrp="1"/>
          </p:cNvSpPr>
          <p:nvPr>
            <p:ph type="title"/>
          </p:nvPr>
        </p:nvSpPr>
        <p:spPr>
          <a:xfrm>
            <a:off x="311700" y="279100"/>
            <a:ext cx="83268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200"/>
              <a:buFont typeface="Arial"/>
              <a:buNone/>
              <a:defRPr sz="2200" b="1">
                <a:latin typeface="Arial"/>
                <a:ea typeface="Arial"/>
                <a:cs typeface="Arial"/>
                <a:sym typeface="Aria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15" name="Google Shape;1815;p281"/>
          <p:cNvSpPr txBox="1">
            <a:spLocks noGrp="1"/>
          </p:cNvSpPr>
          <p:nvPr>
            <p:ph type="body" idx="1"/>
          </p:nvPr>
        </p:nvSpPr>
        <p:spPr>
          <a:xfrm>
            <a:off x="904500" y="851800"/>
            <a:ext cx="7734000" cy="35400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Font typeface="Arial"/>
              <a:buChar char="●"/>
              <a:defRPr sz="1300">
                <a:latin typeface="Arial"/>
                <a:ea typeface="Arial"/>
                <a:cs typeface="Arial"/>
                <a:sym typeface="Arial"/>
              </a:defRPr>
            </a:lvl1pPr>
            <a:lvl2pPr marL="914400" lvl="1" indent="-304800">
              <a:spcBef>
                <a:spcPts val="600"/>
              </a:spcBef>
              <a:spcAft>
                <a:spcPts val="0"/>
              </a:spcAft>
              <a:buSzPts val="1200"/>
              <a:buFont typeface="Arial"/>
              <a:buChar char="○"/>
              <a:defRPr sz="1200">
                <a:latin typeface="Arial"/>
                <a:ea typeface="Arial"/>
                <a:cs typeface="Arial"/>
                <a:sym typeface="Arial"/>
              </a:defRPr>
            </a:lvl2pPr>
            <a:lvl3pPr marL="1371600" lvl="2" indent="-292100">
              <a:spcBef>
                <a:spcPts val="600"/>
              </a:spcBef>
              <a:spcAft>
                <a:spcPts val="0"/>
              </a:spcAft>
              <a:buSzPts val="1000"/>
              <a:buFont typeface="Arial"/>
              <a:buChar char="■"/>
              <a:defRPr>
                <a:latin typeface="Arial"/>
                <a:ea typeface="Arial"/>
                <a:cs typeface="Arial"/>
                <a:sym typeface="Arial"/>
              </a:defRPr>
            </a:lvl3pPr>
            <a:lvl4pPr marL="1828800" lvl="3" indent="-304800">
              <a:spcBef>
                <a:spcPts val="600"/>
              </a:spcBef>
              <a:spcAft>
                <a:spcPts val="0"/>
              </a:spcAft>
              <a:buSzPts val="1200"/>
              <a:buFont typeface="Arial"/>
              <a:buChar char="●"/>
              <a:defRPr>
                <a:latin typeface="Arial"/>
                <a:ea typeface="Arial"/>
                <a:cs typeface="Arial"/>
                <a:sym typeface="Arial"/>
              </a:defRPr>
            </a:lvl4pPr>
            <a:lvl5pPr marL="2286000" lvl="4" indent="-304800">
              <a:spcBef>
                <a:spcPts val="0"/>
              </a:spcBef>
              <a:spcAft>
                <a:spcPts val="0"/>
              </a:spcAft>
              <a:buSzPts val="1200"/>
              <a:buFont typeface="Arial"/>
              <a:buChar char="○"/>
              <a:defRPr>
                <a:latin typeface="Arial"/>
                <a:ea typeface="Arial"/>
                <a:cs typeface="Arial"/>
                <a:sym typeface="Arial"/>
              </a:defRPr>
            </a:lvl5pPr>
            <a:lvl6pPr marL="2743200" lvl="5" indent="-304800">
              <a:spcBef>
                <a:spcPts val="0"/>
              </a:spcBef>
              <a:spcAft>
                <a:spcPts val="0"/>
              </a:spcAft>
              <a:buSzPts val="1200"/>
              <a:buFont typeface="Arial"/>
              <a:buChar char="■"/>
              <a:defRPr>
                <a:latin typeface="Arial"/>
                <a:ea typeface="Arial"/>
                <a:cs typeface="Arial"/>
                <a:sym typeface="Arial"/>
              </a:defRPr>
            </a:lvl6pPr>
            <a:lvl7pPr marL="3200400" lvl="6" indent="-304800">
              <a:spcBef>
                <a:spcPts val="0"/>
              </a:spcBef>
              <a:spcAft>
                <a:spcPts val="0"/>
              </a:spcAft>
              <a:buSzPts val="1200"/>
              <a:buFont typeface="Arial"/>
              <a:buChar char="●"/>
              <a:defRPr>
                <a:latin typeface="Arial"/>
                <a:ea typeface="Arial"/>
                <a:cs typeface="Arial"/>
                <a:sym typeface="Arial"/>
              </a:defRPr>
            </a:lvl7pPr>
            <a:lvl8pPr marL="3657600" lvl="7" indent="-304800">
              <a:spcBef>
                <a:spcPts val="0"/>
              </a:spcBef>
              <a:spcAft>
                <a:spcPts val="0"/>
              </a:spcAft>
              <a:buSzPts val="1200"/>
              <a:buFont typeface="Arial"/>
              <a:buChar char="○"/>
              <a:defRPr>
                <a:latin typeface="Arial"/>
                <a:ea typeface="Arial"/>
                <a:cs typeface="Arial"/>
                <a:sym typeface="Arial"/>
              </a:defRPr>
            </a:lvl8pPr>
            <a:lvl9pPr marL="4114800" lvl="8" indent="-304800">
              <a:spcBef>
                <a:spcPts val="0"/>
              </a:spcBef>
              <a:spcAft>
                <a:spcPts val="0"/>
              </a:spcAft>
              <a:buSzPts val="1200"/>
              <a:buFont typeface="Arial"/>
              <a:buChar char="■"/>
              <a:defRPr>
                <a:latin typeface="Arial"/>
                <a:ea typeface="Arial"/>
                <a:cs typeface="Arial"/>
                <a:sym typeface="Arial"/>
              </a:defRPr>
            </a:lvl9pPr>
          </a:lstStyle>
          <a:p>
            <a:endParaRPr/>
          </a:p>
        </p:txBody>
      </p:sp>
      <p:pic>
        <p:nvPicPr>
          <p:cNvPr id="1816" name="Google Shape;1816;p281" title="FAST 2026 Blue.png"/>
          <p:cNvPicPr preferRelativeResize="0"/>
          <p:nvPr/>
        </p:nvPicPr>
        <p:blipFill>
          <a:blip r:embed="rId2" cstate="email">
            <a:alphaModFix amt="15000"/>
            <a:extLst>
              <a:ext uri="{28A0092B-C50C-407E-A947-70E740481C1C}">
                <a14:useLocalDpi xmlns:a14="http://schemas.microsoft.com/office/drawing/2010/main"/>
              </a:ext>
            </a:extLst>
          </a:blip>
          <a:stretch>
            <a:fillRect/>
          </a:stretch>
        </p:blipFill>
        <p:spPr>
          <a:xfrm>
            <a:off x="8500175" y="3961226"/>
            <a:ext cx="643825" cy="643825"/>
          </a:xfrm>
          <a:prstGeom prst="rect">
            <a:avLst/>
          </a:prstGeom>
          <a:noFill/>
          <a:ln>
            <a:noFill/>
          </a:ln>
        </p:spPr>
      </p:pic>
    </p:spTree>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matchingName="Title and body 1">
  <p:cSld name="TITLE_AND_BODY_1">
    <p:spTree>
      <p:nvGrpSpPr>
        <p:cNvPr id="1" name="Shape 1817"/>
        <p:cNvGrpSpPr/>
        <p:nvPr/>
      </p:nvGrpSpPr>
      <p:grpSpPr>
        <a:xfrm>
          <a:off x="0" y="0"/>
          <a:ext cx="0" cy="0"/>
          <a:chOff x="0" y="0"/>
          <a:chExt cx="0" cy="0"/>
        </a:xfrm>
      </p:grpSpPr>
      <p:pic>
        <p:nvPicPr>
          <p:cNvPr id="1818" name="Google Shape;1818;p282" descr="graphic with a bunch of arrows that look like a path or highway headed in an upper direction to depict A clear path to a bright future, grounded in stability, unity, and a shared goal. " title="OASIS+ path forward.pn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9144000" cy="5143500"/>
          </a:xfrm>
          <a:prstGeom prst="rect">
            <a:avLst/>
          </a:prstGeom>
          <a:noFill/>
          <a:ln>
            <a:noFill/>
          </a:ln>
        </p:spPr>
      </p:pic>
      <p:sp>
        <p:nvSpPr>
          <p:cNvPr id="1819" name="Google Shape;1819;p28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1820" name="Google Shape;1820;p28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
            <a:ext cx="9144003" cy="125025"/>
          </a:xfrm>
          <a:prstGeom prst="rect">
            <a:avLst/>
          </a:prstGeom>
          <a:noFill/>
          <a:ln>
            <a:noFill/>
          </a:ln>
        </p:spPr>
      </p:pic>
      <p:sp>
        <p:nvSpPr>
          <p:cNvPr id="1821" name="Google Shape;1821;p282"/>
          <p:cNvSpPr txBox="1"/>
          <p:nvPr/>
        </p:nvSpPr>
        <p:spPr>
          <a:xfrm>
            <a:off x="5537375" y="4718100"/>
            <a:ext cx="3228000" cy="393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b="1" i="1">
                <a:solidFill>
                  <a:schemeClr val="lt1"/>
                </a:solidFill>
              </a:rPr>
              <a:t>OSIG+ Huntsville Industry Day</a:t>
            </a:r>
            <a:endParaRPr sz="800" b="1" i="1">
              <a:solidFill>
                <a:schemeClr val="lt1"/>
              </a:solidFill>
            </a:endParaRPr>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22"/>
        <p:cNvGrpSpPr/>
        <p:nvPr/>
      </p:nvGrpSpPr>
      <p:grpSpPr>
        <a:xfrm>
          <a:off x="0" y="0"/>
          <a:ext cx="0" cy="0"/>
          <a:chOff x="0" y="0"/>
          <a:chExt cx="0" cy="0"/>
        </a:xfrm>
      </p:grpSpPr>
      <p:sp>
        <p:nvSpPr>
          <p:cNvPr id="1823" name="Google Shape;1823;p28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824" name="Google Shape;1824;p283"/>
          <p:cNvSpPr txBox="1">
            <a:spLocks noGrp="1"/>
          </p:cNvSpPr>
          <p:nvPr>
            <p:ph type="title"/>
          </p:nvPr>
        </p:nvSpPr>
        <p:spPr>
          <a:xfrm>
            <a:off x="311700" y="279100"/>
            <a:ext cx="83268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matchingName="DOMAIN - Management &amp; Advisory">
  <p:cSld name="ONE_COLUMN_TEXT">
    <p:spTree>
      <p:nvGrpSpPr>
        <p:cNvPr id="1" name="Shape 1825"/>
        <p:cNvGrpSpPr/>
        <p:nvPr/>
      </p:nvGrpSpPr>
      <p:grpSpPr>
        <a:xfrm>
          <a:off x="0" y="0"/>
          <a:ext cx="0" cy="0"/>
          <a:chOff x="0" y="0"/>
          <a:chExt cx="0" cy="0"/>
        </a:xfrm>
      </p:grpSpPr>
      <p:pic>
        <p:nvPicPr>
          <p:cNvPr id="1826" name="Google Shape;1826;p284" descr="decorative. woman passing out paperwork to colleagues." title="AdobeStock_287444107.jpe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237450" y="-27900"/>
            <a:ext cx="3930849" cy="5171401"/>
          </a:xfrm>
          <a:prstGeom prst="rect">
            <a:avLst/>
          </a:prstGeom>
          <a:noFill/>
          <a:ln>
            <a:noFill/>
          </a:ln>
        </p:spPr>
      </p:pic>
      <p:sp>
        <p:nvSpPr>
          <p:cNvPr id="1827" name="Google Shape;1827;p284" descr="Decorative. blue filter over black and white image. "/>
          <p:cNvSpPr/>
          <p:nvPr/>
        </p:nvSpPr>
        <p:spPr>
          <a:xfrm>
            <a:off x="5237425" y="-28000"/>
            <a:ext cx="3930900" cy="5171400"/>
          </a:xfrm>
          <a:prstGeom prst="rect">
            <a:avLst/>
          </a:prstGeom>
          <a:solidFill>
            <a:srgbClr val="01528E">
              <a:alpha val="7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28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1829" name="Google Shape;1829;p284"/>
          <p:cNvSpPr txBox="1">
            <a:spLocks noGrp="1"/>
          </p:cNvSpPr>
          <p:nvPr>
            <p:ph type="title"/>
          </p:nvPr>
        </p:nvSpPr>
        <p:spPr>
          <a:xfrm>
            <a:off x="311700" y="279100"/>
            <a:ext cx="48759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200"/>
              <a:buNone/>
              <a:defRPr sz="22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1830" name="Google Shape;1830;p284" descr="Decorative. yellow bar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
            <a:ext cx="9144003" cy="125025"/>
          </a:xfrm>
          <a:prstGeom prst="rect">
            <a:avLst/>
          </a:prstGeom>
          <a:noFill/>
          <a:ln>
            <a:noFill/>
          </a:ln>
        </p:spPr>
      </p:pic>
    </p:spTree>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matchingName="DOMAIN - Technical &amp; Engineering">
  <p:cSld name="ONE_COLUMN_TEXT_3">
    <p:spTree>
      <p:nvGrpSpPr>
        <p:cNvPr id="1" name="Shape 1831"/>
        <p:cNvGrpSpPr/>
        <p:nvPr/>
      </p:nvGrpSpPr>
      <p:grpSpPr>
        <a:xfrm>
          <a:off x="0" y="0"/>
          <a:ext cx="0" cy="0"/>
          <a:chOff x="0" y="0"/>
          <a:chExt cx="0" cy="0"/>
        </a:xfrm>
      </p:grpSpPr>
      <p:pic>
        <p:nvPicPr>
          <p:cNvPr id="1832" name="Google Shape;1832;p285" descr="three men on a construction site with hard hats and blue prints. decorative. " title="AdobeStock_142917028.jpe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flipH="1">
            <a:off x="5237451" y="0"/>
            <a:ext cx="3930849" cy="5143501"/>
          </a:xfrm>
          <a:prstGeom prst="rect">
            <a:avLst/>
          </a:prstGeom>
          <a:noFill/>
          <a:ln>
            <a:noFill/>
          </a:ln>
        </p:spPr>
      </p:pic>
      <p:sp>
        <p:nvSpPr>
          <p:cNvPr id="1833" name="Google Shape;1833;p28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1834" name="Google Shape;1834;p285"/>
          <p:cNvSpPr txBox="1">
            <a:spLocks noGrp="1"/>
          </p:cNvSpPr>
          <p:nvPr>
            <p:ph type="title"/>
          </p:nvPr>
        </p:nvSpPr>
        <p:spPr>
          <a:xfrm>
            <a:off x="311700" y="279100"/>
            <a:ext cx="48759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200"/>
              <a:buNone/>
              <a:defRPr sz="22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1835" name="Google Shape;1835;p285" descr="Decorative. yellow bar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
            <a:ext cx="9144003" cy="125025"/>
          </a:xfrm>
          <a:prstGeom prst="rect">
            <a:avLst/>
          </a:prstGeom>
          <a:noFill/>
          <a:ln>
            <a:noFill/>
          </a:ln>
        </p:spPr>
      </p:pic>
      <p:sp>
        <p:nvSpPr>
          <p:cNvPr id="1836" name="Google Shape;1836;p285" descr="Decorative. blue filter over black and white image. "/>
          <p:cNvSpPr/>
          <p:nvPr/>
        </p:nvSpPr>
        <p:spPr>
          <a:xfrm>
            <a:off x="5237425" y="-25"/>
            <a:ext cx="3930900" cy="5143500"/>
          </a:xfrm>
          <a:prstGeom prst="rect">
            <a:avLst/>
          </a:prstGeom>
          <a:solidFill>
            <a:srgbClr val="01528E">
              <a:alpha val="7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Break 2">
  <p:cSld name="SECTION_HEADER_1">
    <p:spTree>
      <p:nvGrpSpPr>
        <p:cNvPr id="1" name="Shape 146"/>
        <p:cNvGrpSpPr/>
        <p:nvPr/>
      </p:nvGrpSpPr>
      <p:grpSpPr>
        <a:xfrm>
          <a:off x="0" y="0"/>
          <a:ext cx="0" cy="0"/>
          <a:chOff x="0" y="0"/>
          <a:chExt cx="0" cy="0"/>
        </a:xfrm>
      </p:grpSpPr>
      <p:pic>
        <p:nvPicPr>
          <p:cNvPr id="147" name="Google Shape;147;p30" descr="image of a building. decorative. "/>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9537" y="-22800"/>
            <a:ext cx="9363079" cy="5189102"/>
          </a:xfrm>
          <a:prstGeom prst="rect">
            <a:avLst/>
          </a:prstGeom>
          <a:noFill/>
          <a:ln>
            <a:noFill/>
          </a:ln>
        </p:spPr>
      </p:pic>
      <p:sp>
        <p:nvSpPr>
          <p:cNvPr id="148" name="Google Shape;148;p30" descr="Decorative. blue filter over black and white image. "/>
          <p:cNvSpPr/>
          <p:nvPr/>
        </p:nvSpPr>
        <p:spPr>
          <a:xfrm>
            <a:off x="-132600" y="-9300"/>
            <a:ext cx="9386100" cy="51891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matchingName="DOMAIN -  Research &amp; Development">
  <p:cSld name="ONE_COLUMN_TEXT_3_1">
    <p:spTree>
      <p:nvGrpSpPr>
        <p:cNvPr id="1" name="Shape 1837"/>
        <p:cNvGrpSpPr/>
        <p:nvPr/>
      </p:nvGrpSpPr>
      <p:grpSpPr>
        <a:xfrm>
          <a:off x="0" y="0"/>
          <a:ext cx="0" cy="0"/>
          <a:chOff x="0" y="0"/>
          <a:chExt cx="0" cy="0"/>
        </a:xfrm>
      </p:grpSpPr>
      <p:pic>
        <p:nvPicPr>
          <p:cNvPr id="1838" name="Google Shape;1838;p286" descr="decorative. microscopes" title="research and development.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237450" y="0"/>
            <a:ext cx="3930849" cy="5143501"/>
          </a:xfrm>
          <a:prstGeom prst="rect">
            <a:avLst/>
          </a:prstGeom>
          <a:noFill/>
          <a:ln>
            <a:noFill/>
          </a:ln>
        </p:spPr>
      </p:pic>
      <p:sp>
        <p:nvSpPr>
          <p:cNvPr id="1839" name="Google Shape;1839;p28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1840" name="Google Shape;1840;p286"/>
          <p:cNvSpPr txBox="1">
            <a:spLocks noGrp="1"/>
          </p:cNvSpPr>
          <p:nvPr>
            <p:ph type="title"/>
          </p:nvPr>
        </p:nvSpPr>
        <p:spPr>
          <a:xfrm>
            <a:off x="311700" y="279100"/>
            <a:ext cx="48759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200"/>
              <a:buNone/>
              <a:defRPr sz="22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1841" name="Google Shape;1841;p286" descr="Decorative. yellow bar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
            <a:ext cx="9144003" cy="125025"/>
          </a:xfrm>
          <a:prstGeom prst="rect">
            <a:avLst/>
          </a:prstGeom>
          <a:noFill/>
          <a:ln>
            <a:noFill/>
          </a:ln>
        </p:spPr>
      </p:pic>
      <p:sp>
        <p:nvSpPr>
          <p:cNvPr id="1842" name="Google Shape;1842;p286" descr="Decorative. blue filter over black and white image. "/>
          <p:cNvSpPr/>
          <p:nvPr/>
        </p:nvSpPr>
        <p:spPr>
          <a:xfrm>
            <a:off x="5237425" y="-225"/>
            <a:ext cx="3906600" cy="5143500"/>
          </a:xfrm>
          <a:prstGeom prst="rect">
            <a:avLst/>
          </a:prstGeom>
          <a:solidFill>
            <a:srgbClr val="01528E">
              <a:alpha val="7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matchingName="DOMAIN -  Intelligence Services">
  <p:cSld name="ONE_COLUMN_TEXT_3_1_1">
    <p:spTree>
      <p:nvGrpSpPr>
        <p:cNvPr id="1" name="Shape 1843"/>
        <p:cNvGrpSpPr/>
        <p:nvPr/>
      </p:nvGrpSpPr>
      <p:grpSpPr>
        <a:xfrm>
          <a:off x="0" y="0"/>
          <a:ext cx="0" cy="0"/>
          <a:chOff x="0" y="0"/>
          <a:chExt cx="0" cy="0"/>
        </a:xfrm>
      </p:grpSpPr>
      <p:pic>
        <p:nvPicPr>
          <p:cNvPr id="1844" name="Google Shape;1844;p287" descr="decorative. business people on ipad." title="AdobeStock_1104318473.jpe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237450" y="-27900"/>
            <a:ext cx="3930849" cy="5171400"/>
          </a:xfrm>
          <a:prstGeom prst="rect">
            <a:avLst/>
          </a:prstGeom>
          <a:noFill/>
          <a:ln>
            <a:noFill/>
          </a:ln>
        </p:spPr>
      </p:pic>
      <p:sp>
        <p:nvSpPr>
          <p:cNvPr id="1845" name="Google Shape;1845;p28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1846" name="Google Shape;1846;p287"/>
          <p:cNvSpPr txBox="1">
            <a:spLocks noGrp="1"/>
          </p:cNvSpPr>
          <p:nvPr>
            <p:ph type="title"/>
          </p:nvPr>
        </p:nvSpPr>
        <p:spPr>
          <a:xfrm>
            <a:off x="311700" y="279100"/>
            <a:ext cx="48759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200"/>
              <a:buNone/>
              <a:defRPr sz="22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1847" name="Google Shape;1847;p287" descr="Decorative. yellow bar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
            <a:ext cx="9144003" cy="125025"/>
          </a:xfrm>
          <a:prstGeom prst="rect">
            <a:avLst/>
          </a:prstGeom>
          <a:noFill/>
          <a:ln>
            <a:noFill/>
          </a:ln>
        </p:spPr>
      </p:pic>
      <p:sp>
        <p:nvSpPr>
          <p:cNvPr id="1848" name="Google Shape;1848;p287" descr="Decorative. blue filter over black and white image. "/>
          <p:cNvSpPr/>
          <p:nvPr/>
        </p:nvSpPr>
        <p:spPr>
          <a:xfrm>
            <a:off x="5237425" y="-28000"/>
            <a:ext cx="3930900" cy="5171400"/>
          </a:xfrm>
          <a:prstGeom prst="rect">
            <a:avLst/>
          </a:prstGeom>
          <a:solidFill>
            <a:srgbClr val="01528E">
              <a:alpha val="7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matchingName="DOMAIN -  Environmental">
  <p:cSld name="ONE_COLUMN_TEXT_3_1_1_1">
    <p:spTree>
      <p:nvGrpSpPr>
        <p:cNvPr id="1" name="Shape 1849"/>
        <p:cNvGrpSpPr/>
        <p:nvPr/>
      </p:nvGrpSpPr>
      <p:grpSpPr>
        <a:xfrm>
          <a:off x="0" y="0"/>
          <a:ext cx="0" cy="0"/>
          <a:chOff x="0" y="0"/>
          <a:chExt cx="0" cy="0"/>
        </a:xfrm>
      </p:grpSpPr>
      <p:pic>
        <p:nvPicPr>
          <p:cNvPr id="1850" name="Google Shape;1850;p288" descr="decorative. man at work surveying the land. " title="AdobeStock_302482958.jpe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237450" y="0"/>
            <a:ext cx="3906550" cy="5143501"/>
          </a:xfrm>
          <a:prstGeom prst="rect">
            <a:avLst/>
          </a:prstGeom>
          <a:noFill/>
          <a:ln>
            <a:noFill/>
          </a:ln>
        </p:spPr>
      </p:pic>
      <p:sp>
        <p:nvSpPr>
          <p:cNvPr id="1851" name="Google Shape;1851;p28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1852" name="Google Shape;1852;p288"/>
          <p:cNvSpPr txBox="1">
            <a:spLocks noGrp="1"/>
          </p:cNvSpPr>
          <p:nvPr>
            <p:ph type="title"/>
          </p:nvPr>
        </p:nvSpPr>
        <p:spPr>
          <a:xfrm>
            <a:off x="311700" y="279100"/>
            <a:ext cx="48759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200"/>
              <a:buNone/>
              <a:defRPr sz="22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1853" name="Google Shape;1853;p288" descr="Decorative. yellow bar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
            <a:ext cx="9144003" cy="125025"/>
          </a:xfrm>
          <a:prstGeom prst="rect">
            <a:avLst/>
          </a:prstGeom>
          <a:noFill/>
          <a:ln>
            <a:noFill/>
          </a:ln>
        </p:spPr>
      </p:pic>
      <p:sp>
        <p:nvSpPr>
          <p:cNvPr id="1854" name="Google Shape;1854;p288" descr="Decorative. blue filter over black and white image. "/>
          <p:cNvSpPr/>
          <p:nvPr/>
        </p:nvSpPr>
        <p:spPr>
          <a:xfrm>
            <a:off x="5237425" y="-200"/>
            <a:ext cx="3906600" cy="5143500"/>
          </a:xfrm>
          <a:prstGeom prst="rect">
            <a:avLst/>
          </a:prstGeom>
          <a:solidFill>
            <a:srgbClr val="01528E">
              <a:alpha val="7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matchingName="DOMAIN -  Facilities">
  <p:cSld name="ONE_COLUMN_TEXT_3_1_1_1_1">
    <p:spTree>
      <p:nvGrpSpPr>
        <p:cNvPr id="1" name="Shape 1855"/>
        <p:cNvGrpSpPr/>
        <p:nvPr/>
      </p:nvGrpSpPr>
      <p:grpSpPr>
        <a:xfrm>
          <a:off x="0" y="0"/>
          <a:ext cx="0" cy="0"/>
          <a:chOff x="0" y="0"/>
          <a:chExt cx="0" cy="0"/>
        </a:xfrm>
      </p:grpSpPr>
      <p:pic>
        <p:nvPicPr>
          <p:cNvPr id="1856" name="Google Shape;1856;p289" descr="decorative. building. " title="AdobeStock_480285097.jpe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237450" y="-27900"/>
            <a:ext cx="3930849" cy="5171399"/>
          </a:xfrm>
          <a:prstGeom prst="rect">
            <a:avLst/>
          </a:prstGeom>
          <a:noFill/>
          <a:ln>
            <a:noFill/>
          </a:ln>
        </p:spPr>
      </p:pic>
      <p:sp>
        <p:nvSpPr>
          <p:cNvPr id="1857" name="Google Shape;1857;p28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1858" name="Google Shape;1858;p289"/>
          <p:cNvSpPr txBox="1">
            <a:spLocks noGrp="1"/>
          </p:cNvSpPr>
          <p:nvPr>
            <p:ph type="title"/>
          </p:nvPr>
        </p:nvSpPr>
        <p:spPr>
          <a:xfrm>
            <a:off x="311700" y="279100"/>
            <a:ext cx="48759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200"/>
              <a:buNone/>
              <a:defRPr sz="22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1859" name="Google Shape;1859;p289" descr="Decorative. yellow bar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
            <a:ext cx="9144003" cy="125025"/>
          </a:xfrm>
          <a:prstGeom prst="rect">
            <a:avLst/>
          </a:prstGeom>
          <a:noFill/>
          <a:ln>
            <a:noFill/>
          </a:ln>
        </p:spPr>
      </p:pic>
      <p:sp>
        <p:nvSpPr>
          <p:cNvPr id="1860" name="Google Shape;1860;p289" descr="Decorative. blue filter over black and white image. "/>
          <p:cNvSpPr/>
          <p:nvPr/>
        </p:nvSpPr>
        <p:spPr>
          <a:xfrm>
            <a:off x="5237425" y="-28000"/>
            <a:ext cx="3906600" cy="5171400"/>
          </a:xfrm>
          <a:prstGeom prst="rect">
            <a:avLst/>
          </a:prstGeom>
          <a:solidFill>
            <a:srgbClr val="01528E">
              <a:alpha val="7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matchingName="DOMAIN -  Logistics">
  <p:cSld name="ONE_COLUMN_TEXT_3_1_1_1_1_1">
    <p:spTree>
      <p:nvGrpSpPr>
        <p:cNvPr id="1" name="Shape 1861"/>
        <p:cNvGrpSpPr/>
        <p:nvPr/>
      </p:nvGrpSpPr>
      <p:grpSpPr>
        <a:xfrm>
          <a:off x="0" y="0"/>
          <a:ext cx="0" cy="0"/>
          <a:chOff x="0" y="0"/>
          <a:chExt cx="0" cy="0"/>
        </a:xfrm>
      </p:grpSpPr>
      <p:pic>
        <p:nvPicPr>
          <p:cNvPr id="1862" name="Google Shape;1862;p290" descr="decorative. storage facility. " title="logistics.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237450" y="-27900"/>
            <a:ext cx="3930849" cy="5171399"/>
          </a:xfrm>
          <a:prstGeom prst="rect">
            <a:avLst/>
          </a:prstGeom>
          <a:noFill/>
          <a:ln>
            <a:noFill/>
          </a:ln>
        </p:spPr>
      </p:pic>
      <p:sp>
        <p:nvSpPr>
          <p:cNvPr id="1863" name="Google Shape;1863;p29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1864" name="Google Shape;1864;p290"/>
          <p:cNvSpPr txBox="1">
            <a:spLocks noGrp="1"/>
          </p:cNvSpPr>
          <p:nvPr>
            <p:ph type="title"/>
          </p:nvPr>
        </p:nvSpPr>
        <p:spPr>
          <a:xfrm>
            <a:off x="311700" y="279100"/>
            <a:ext cx="48759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200"/>
              <a:buNone/>
              <a:defRPr sz="22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65" name="Google Shape;1865;p290"/>
          <p:cNvSpPr txBox="1">
            <a:spLocks noGrp="1"/>
          </p:cNvSpPr>
          <p:nvPr>
            <p:ph type="body" idx="1"/>
          </p:nvPr>
        </p:nvSpPr>
        <p:spPr>
          <a:xfrm>
            <a:off x="461150" y="851800"/>
            <a:ext cx="4726500" cy="35400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sz="1300"/>
            </a:lvl1pPr>
            <a:lvl2pPr marL="914400" lvl="1" indent="-304800">
              <a:spcBef>
                <a:spcPts val="600"/>
              </a:spcBef>
              <a:spcAft>
                <a:spcPts val="0"/>
              </a:spcAft>
              <a:buSzPts val="1200"/>
              <a:buChar char="○"/>
              <a:defRPr sz="1200"/>
            </a:lvl2pPr>
            <a:lvl3pPr marL="1371600" lvl="2" indent="-292100">
              <a:spcBef>
                <a:spcPts val="600"/>
              </a:spcBef>
              <a:spcAft>
                <a:spcPts val="0"/>
              </a:spcAft>
              <a:buSzPts val="1000"/>
              <a:buChar char="■"/>
              <a:defRPr/>
            </a:lvl3pPr>
            <a:lvl4pPr marL="1828800" lvl="3" indent="-304800">
              <a:spcBef>
                <a:spcPts val="60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pic>
        <p:nvPicPr>
          <p:cNvPr id="1866" name="Google Shape;1866;p290" descr="Decorative. yellow bar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
            <a:ext cx="9144003" cy="125025"/>
          </a:xfrm>
          <a:prstGeom prst="rect">
            <a:avLst/>
          </a:prstGeom>
          <a:noFill/>
          <a:ln>
            <a:noFill/>
          </a:ln>
        </p:spPr>
      </p:pic>
      <p:sp>
        <p:nvSpPr>
          <p:cNvPr id="1867" name="Google Shape;1867;p290" descr="Decorative. blue filter over black and white image. "/>
          <p:cNvSpPr/>
          <p:nvPr/>
        </p:nvSpPr>
        <p:spPr>
          <a:xfrm>
            <a:off x="5237425" y="-28000"/>
            <a:ext cx="3906600" cy="5171400"/>
          </a:xfrm>
          <a:prstGeom prst="rect">
            <a:avLst/>
          </a:prstGeom>
          <a:solidFill>
            <a:srgbClr val="01528E">
              <a:alpha val="7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matchingName="DOMAIN - Enterprise Solutions (UR Only)">
  <p:cSld name="ONE_COLUMN_TEXT_3_1_1_1_1_1_1">
    <p:spTree>
      <p:nvGrpSpPr>
        <p:cNvPr id="1" name="Shape 1868"/>
        <p:cNvGrpSpPr/>
        <p:nvPr/>
      </p:nvGrpSpPr>
      <p:grpSpPr>
        <a:xfrm>
          <a:off x="0" y="0"/>
          <a:ext cx="0" cy="0"/>
          <a:chOff x="0" y="0"/>
          <a:chExt cx="0" cy="0"/>
        </a:xfrm>
      </p:grpSpPr>
      <p:pic>
        <p:nvPicPr>
          <p:cNvPr id="1869" name="Google Shape;1869;p291" descr="decorative. man holding a world" title="AdobeStock_486100725.jpe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237450" y="-27900"/>
            <a:ext cx="3930849" cy="5171401"/>
          </a:xfrm>
          <a:prstGeom prst="rect">
            <a:avLst/>
          </a:prstGeom>
          <a:noFill/>
          <a:ln>
            <a:noFill/>
          </a:ln>
        </p:spPr>
      </p:pic>
      <p:sp>
        <p:nvSpPr>
          <p:cNvPr id="1870" name="Google Shape;1870;p29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1871" name="Google Shape;1871;p291"/>
          <p:cNvSpPr txBox="1">
            <a:spLocks noGrp="1"/>
          </p:cNvSpPr>
          <p:nvPr>
            <p:ph type="title"/>
          </p:nvPr>
        </p:nvSpPr>
        <p:spPr>
          <a:xfrm>
            <a:off x="311700" y="279100"/>
            <a:ext cx="48759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200"/>
              <a:buNone/>
              <a:defRPr sz="22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72" name="Google Shape;1872;p291"/>
          <p:cNvSpPr txBox="1">
            <a:spLocks noGrp="1"/>
          </p:cNvSpPr>
          <p:nvPr>
            <p:ph type="body" idx="1"/>
          </p:nvPr>
        </p:nvSpPr>
        <p:spPr>
          <a:xfrm>
            <a:off x="904500" y="851800"/>
            <a:ext cx="4283100" cy="35400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sz="1300"/>
            </a:lvl1pPr>
            <a:lvl2pPr marL="914400" lvl="1" indent="-304800">
              <a:spcBef>
                <a:spcPts val="600"/>
              </a:spcBef>
              <a:spcAft>
                <a:spcPts val="0"/>
              </a:spcAft>
              <a:buSzPts val="1200"/>
              <a:buChar char="○"/>
              <a:defRPr sz="1200"/>
            </a:lvl2pPr>
            <a:lvl3pPr marL="1371600" lvl="2" indent="-292100">
              <a:spcBef>
                <a:spcPts val="600"/>
              </a:spcBef>
              <a:spcAft>
                <a:spcPts val="0"/>
              </a:spcAft>
              <a:buSzPts val="1000"/>
              <a:buChar char="■"/>
              <a:defRPr/>
            </a:lvl3pPr>
            <a:lvl4pPr marL="1828800" lvl="3" indent="-304800">
              <a:spcBef>
                <a:spcPts val="60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pic>
        <p:nvPicPr>
          <p:cNvPr id="1873" name="Google Shape;1873;p291" descr="Decorative. yellow bar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
            <a:ext cx="9144003" cy="125025"/>
          </a:xfrm>
          <a:prstGeom prst="rect">
            <a:avLst/>
          </a:prstGeom>
          <a:noFill/>
          <a:ln>
            <a:noFill/>
          </a:ln>
        </p:spPr>
      </p:pic>
      <p:sp>
        <p:nvSpPr>
          <p:cNvPr id="1874" name="Google Shape;1874;p291" descr="Decorative. blue filter over black and white image. "/>
          <p:cNvSpPr/>
          <p:nvPr/>
        </p:nvSpPr>
        <p:spPr>
          <a:xfrm>
            <a:off x="5237425" y="-28000"/>
            <a:ext cx="3930900" cy="5171400"/>
          </a:xfrm>
          <a:prstGeom prst="rect">
            <a:avLst/>
          </a:prstGeom>
          <a:solidFill>
            <a:srgbClr val="01528E">
              <a:alpha val="7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matchingName="DOMAIN - Financial Solutions">
  <p:cSld name="ONE_COLUMN_TEXT_3_1_1_1_1_1_1_1">
    <p:spTree>
      <p:nvGrpSpPr>
        <p:cNvPr id="1" name="Shape 1875"/>
        <p:cNvGrpSpPr/>
        <p:nvPr/>
      </p:nvGrpSpPr>
      <p:grpSpPr>
        <a:xfrm>
          <a:off x="0" y="0"/>
          <a:ext cx="0" cy="0"/>
          <a:chOff x="0" y="0"/>
          <a:chExt cx="0" cy="0"/>
        </a:xfrm>
      </p:grpSpPr>
      <p:pic>
        <p:nvPicPr>
          <p:cNvPr id="1876" name="Google Shape;1876;p292" descr="decorative. man using a calculator and working on her computer" title="AdobeStock_474885092.jpe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237450" y="-27900"/>
            <a:ext cx="3906552" cy="5171400"/>
          </a:xfrm>
          <a:prstGeom prst="rect">
            <a:avLst/>
          </a:prstGeom>
          <a:noFill/>
          <a:ln>
            <a:noFill/>
          </a:ln>
        </p:spPr>
      </p:pic>
      <p:sp>
        <p:nvSpPr>
          <p:cNvPr id="1877" name="Google Shape;1877;p29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1878" name="Google Shape;1878;p292"/>
          <p:cNvSpPr txBox="1">
            <a:spLocks noGrp="1"/>
          </p:cNvSpPr>
          <p:nvPr>
            <p:ph type="title"/>
          </p:nvPr>
        </p:nvSpPr>
        <p:spPr>
          <a:xfrm>
            <a:off x="311700" y="279100"/>
            <a:ext cx="48759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200"/>
              <a:buNone/>
              <a:defRPr sz="22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79" name="Google Shape;1879;p292"/>
          <p:cNvSpPr txBox="1">
            <a:spLocks noGrp="1"/>
          </p:cNvSpPr>
          <p:nvPr>
            <p:ph type="body" idx="1"/>
          </p:nvPr>
        </p:nvSpPr>
        <p:spPr>
          <a:xfrm>
            <a:off x="904500" y="851800"/>
            <a:ext cx="4283100" cy="35400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sz="1300"/>
            </a:lvl1pPr>
            <a:lvl2pPr marL="914400" lvl="1" indent="-304800">
              <a:spcBef>
                <a:spcPts val="600"/>
              </a:spcBef>
              <a:spcAft>
                <a:spcPts val="0"/>
              </a:spcAft>
              <a:buSzPts val="1200"/>
              <a:buChar char="○"/>
              <a:defRPr sz="1200"/>
            </a:lvl2pPr>
            <a:lvl3pPr marL="1371600" lvl="2" indent="-292100">
              <a:spcBef>
                <a:spcPts val="600"/>
              </a:spcBef>
              <a:spcAft>
                <a:spcPts val="0"/>
              </a:spcAft>
              <a:buSzPts val="1000"/>
              <a:buChar char="■"/>
              <a:defRPr/>
            </a:lvl3pPr>
            <a:lvl4pPr marL="1828800" lvl="3" indent="-304800">
              <a:spcBef>
                <a:spcPts val="60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pic>
        <p:nvPicPr>
          <p:cNvPr id="1880" name="Google Shape;1880;p292" descr="Decorative. yellow bar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
            <a:ext cx="9144003" cy="125025"/>
          </a:xfrm>
          <a:prstGeom prst="rect">
            <a:avLst/>
          </a:prstGeom>
          <a:noFill/>
          <a:ln>
            <a:noFill/>
          </a:ln>
        </p:spPr>
      </p:pic>
      <p:sp>
        <p:nvSpPr>
          <p:cNvPr id="1881" name="Google Shape;1881;p292" descr="Decorative. blue filter over black and white image. "/>
          <p:cNvSpPr/>
          <p:nvPr/>
        </p:nvSpPr>
        <p:spPr>
          <a:xfrm>
            <a:off x="5237425" y="-28000"/>
            <a:ext cx="3906600" cy="5171400"/>
          </a:xfrm>
          <a:prstGeom prst="rect">
            <a:avLst/>
          </a:prstGeom>
          <a:solidFill>
            <a:srgbClr val="01528E">
              <a:alpha val="7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matchingName="DOMAIN - Human Capital Services">
  <p:cSld name="ONE_COLUMN_TEXT_3_1_1_1_1_1_1_1_1">
    <p:spTree>
      <p:nvGrpSpPr>
        <p:cNvPr id="1" name="Shape 1882"/>
        <p:cNvGrpSpPr/>
        <p:nvPr/>
      </p:nvGrpSpPr>
      <p:grpSpPr>
        <a:xfrm>
          <a:off x="0" y="0"/>
          <a:ext cx="0" cy="0"/>
          <a:chOff x="0" y="0"/>
          <a:chExt cx="0" cy="0"/>
        </a:xfrm>
      </p:grpSpPr>
      <p:pic>
        <p:nvPicPr>
          <p:cNvPr id="1883" name="Google Shape;1883;p293" descr="decorative. graphic images of people. " title="AdobeStock_127106962.jpe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237450" y="-27900"/>
            <a:ext cx="3906550" cy="5171401"/>
          </a:xfrm>
          <a:prstGeom prst="rect">
            <a:avLst/>
          </a:prstGeom>
          <a:noFill/>
          <a:ln>
            <a:noFill/>
          </a:ln>
        </p:spPr>
      </p:pic>
      <p:sp>
        <p:nvSpPr>
          <p:cNvPr id="1884" name="Google Shape;1884;p29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1885" name="Google Shape;1885;p293"/>
          <p:cNvSpPr txBox="1">
            <a:spLocks noGrp="1"/>
          </p:cNvSpPr>
          <p:nvPr>
            <p:ph type="title"/>
          </p:nvPr>
        </p:nvSpPr>
        <p:spPr>
          <a:xfrm>
            <a:off x="311700" y="279100"/>
            <a:ext cx="48759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200"/>
              <a:buNone/>
              <a:defRPr sz="22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86" name="Google Shape;1886;p293"/>
          <p:cNvSpPr txBox="1">
            <a:spLocks noGrp="1"/>
          </p:cNvSpPr>
          <p:nvPr>
            <p:ph type="body" idx="1"/>
          </p:nvPr>
        </p:nvSpPr>
        <p:spPr>
          <a:xfrm>
            <a:off x="904500" y="851800"/>
            <a:ext cx="4283100" cy="35400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sz="1300"/>
            </a:lvl1pPr>
            <a:lvl2pPr marL="914400" lvl="1" indent="-304800">
              <a:spcBef>
                <a:spcPts val="600"/>
              </a:spcBef>
              <a:spcAft>
                <a:spcPts val="0"/>
              </a:spcAft>
              <a:buSzPts val="1200"/>
              <a:buChar char="○"/>
              <a:defRPr sz="1200"/>
            </a:lvl2pPr>
            <a:lvl3pPr marL="1371600" lvl="2" indent="-292100">
              <a:spcBef>
                <a:spcPts val="600"/>
              </a:spcBef>
              <a:spcAft>
                <a:spcPts val="0"/>
              </a:spcAft>
              <a:buSzPts val="1000"/>
              <a:buChar char="■"/>
              <a:defRPr/>
            </a:lvl3pPr>
            <a:lvl4pPr marL="1828800" lvl="3" indent="-304800">
              <a:spcBef>
                <a:spcPts val="60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pic>
        <p:nvPicPr>
          <p:cNvPr id="1887" name="Google Shape;1887;p293" descr="Decorative. yellow bar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
            <a:ext cx="9144003" cy="125025"/>
          </a:xfrm>
          <a:prstGeom prst="rect">
            <a:avLst/>
          </a:prstGeom>
          <a:noFill/>
          <a:ln>
            <a:noFill/>
          </a:ln>
        </p:spPr>
      </p:pic>
      <p:sp>
        <p:nvSpPr>
          <p:cNvPr id="1888" name="Google Shape;1888;p293" descr="Decorative. blue filter over black and white image. "/>
          <p:cNvSpPr/>
          <p:nvPr/>
        </p:nvSpPr>
        <p:spPr>
          <a:xfrm>
            <a:off x="5237425" y="-28000"/>
            <a:ext cx="3906600" cy="5171400"/>
          </a:xfrm>
          <a:prstGeom prst="rect">
            <a:avLst/>
          </a:prstGeom>
          <a:solidFill>
            <a:srgbClr val="01528E">
              <a:alpha val="7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matchingName="DOMAIN - Business Administration">
  <p:cSld name="ONE_COLUMN_TEXT_3_1_1_1_1_1_1_1_1_1">
    <p:spTree>
      <p:nvGrpSpPr>
        <p:cNvPr id="1" name="Shape 1889"/>
        <p:cNvGrpSpPr/>
        <p:nvPr/>
      </p:nvGrpSpPr>
      <p:grpSpPr>
        <a:xfrm>
          <a:off x="0" y="0"/>
          <a:ext cx="0" cy="0"/>
          <a:chOff x="0" y="0"/>
          <a:chExt cx="0" cy="0"/>
        </a:xfrm>
      </p:grpSpPr>
      <p:pic>
        <p:nvPicPr>
          <p:cNvPr id="1890" name="Google Shape;1890;p294" descr="decorative. man on a headset working on a computer. customer service. " title="AdobeStock_320285488.jpe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237450" y="-27900"/>
            <a:ext cx="3930849" cy="5171401"/>
          </a:xfrm>
          <a:prstGeom prst="rect">
            <a:avLst/>
          </a:prstGeom>
          <a:noFill/>
          <a:ln>
            <a:noFill/>
          </a:ln>
        </p:spPr>
      </p:pic>
      <p:sp>
        <p:nvSpPr>
          <p:cNvPr id="1891" name="Google Shape;1891;p29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1892" name="Google Shape;1892;p294"/>
          <p:cNvSpPr txBox="1">
            <a:spLocks noGrp="1"/>
          </p:cNvSpPr>
          <p:nvPr>
            <p:ph type="title"/>
          </p:nvPr>
        </p:nvSpPr>
        <p:spPr>
          <a:xfrm>
            <a:off x="311700" y="279100"/>
            <a:ext cx="48759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200"/>
              <a:buNone/>
              <a:defRPr sz="22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93" name="Google Shape;1893;p294"/>
          <p:cNvSpPr txBox="1">
            <a:spLocks noGrp="1"/>
          </p:cNvSpPr>
          <p:nvPr>
            <p:ph type="body" idx="1"/>
          </p:nvPr>
        </p:nvSpPr>
        <p:spPr>
          <a:xfrm>
            <a:off x="904500" y="851800"/>
            <a:ext cx="4283100" cy="35400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sz="1300"/>
            </a:lvl1pPr>
            <a:lvl2pPr marL="914400" lvl="1" indent="-304800">
              <a:spcBef>
                <a:spcPts val="600"/>
              </a:spcBef>
              <a:spcAft>
                <a:spcPts val="0"/>
              </a:spcAft>
              <a:buSzPts val="1200"/>
              <a:buChar char="○"/>
              <a:defRPr sz="1200"/>
            </a:lvl2pPr>
            <a:lvl3pPr marL="1371600" lvl="2" indent="-292100">
              <a:spcBef>
                <a:spcPts val="600"/>
              </a:spcBef>
              <a:spcAft>
                <a:spcPts val="0"/>
              </a:spcAft>
              <a:buSzPts val="1000"/>
              <a:buChar char="■"/>
              <a:defRPr/>
            </a:lvl3pPr>
            <a:lvl4pPr marL="1828800" lvl="3" indent="-304800">
              <a:spcBef>
                <a:spcPts val="60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pic>
        <p:nvPicPr>
          <p:cNvPr id="1894" name="Google Shape;1894;p294" descr="Decorative. yellow bar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
            <a:ext cx="9144003" cy="125025"/>
          </a:xfrm>
          <a:prstGeom prst="rect">
            <a:avLst/>
          </a:prstGeom>
          <a:noFill/>
          <a:ln>
            <a:noFill/>
          </a:ln>
        </p:spPr>
      </p:pic>
      <p:sp>
        <p:nvSpPr>
          <p:cNvPr id="1895" name="Google Shape;1895;p294" descr="Decorative. blue filter over black and white image. "/>
          <p:cNvSpPr/>
          <p:nvPr/>
        </p:nvSpPr>
        <p:spPr>
          <a:xfrm>
            <a:off x="5237425" y="-28000"/>
            <a:ext cx="3906600" cy="5171400"/>
          </a:xfrm>
          <a:prstGeom prst="rect">
            <a:avLst/>
          </a:prstGeom>
          <a:solidFill>
            <a:srgbClr val="01528E">
              <a:alpha val="7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matchingName="DOMAIN - Marketing and Public Relations">
  <p:cSld name="ONE_COLUMN_TEXT_3_1_1_1_1_1_1_1_1_1_1">
    <p:spTree>
      <p:nvGrpSpPr>
        <p:cNvPr id="1" name="Shape 1896"/>
        <p:cNvGrpSpPr/>
        <p:nvPr/>
      </p:nvGrpSpPr>
      <p:grpSpPr>
        <a:xfrm>
          <a:off x="0" y="0"/>
          <a:ext cx="0" cy="0"/>
          <a:chOff x="0" y="0"/>
          <a:chExt cx="0" cy="0"/>
        </a:xfrm>
      </p:grpSpPr>
      <p:pic>
        <p:nvPicPr>
          <p:cNvPr id="1897" name="Google Shape;1897;p295" descr="decorative. public affairs person with microphones taking notes. " title="shutterstock_1843412059.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237450" y="-27900"/>
            <a:ext cx="3930850" cy="5171401"/>
          </a:xfrm>
          <a:prstGeom prst="rect">
            <a:avLst/>
          </a:prstGeom>
          <a:noFill/>
          <a:ln>
            <a:noFill/>
          </a:ln>
        </p:spPr>
      </p:pic>
      <p:sp>
        <p:nvSpPr>
          <p:cNvPr id="1898" name="Google Shape;1898;p29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1899" name="Google Shape;1899;p295"/>
          <p:cNvSpPr txBox="1">
            <a:spLocks noGrp="1"/>
          </p:cNvSpPr>
          <p:nvPr>
            <p:ph type="title"/>
          </p:nvPr>
        </p:nvSpPr>
        <p:spPr>
          <a:xfrm>
            <a:off x="311700" y="279100"/>
            <a:ext cx="48759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200"/>
              <a:buNone/>
              <a:defRPr sz="22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00" name="Google Shape;1900;p295"/>
          <p:cNvSpPr txBox="1">
            <a:spLocks noGrp="1"/>
          </p:cNvSpPr>
          <p:nvPr>
            <p:ph type="body" idx="1"/>
          </p:nvPr>
        </p:nvSpPr>
        <p:spPr>
          <a:xfrm>
            <a:off x="904500" y="851800"/>
            <a:ext cx="4283100" cy="35400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sz="1300"/>
            </a:lvl1pPr>
            <a:lvl2pPr marL="914400" lvl="1" indent="-304800">
              <a:spcBef>
                <a:spcPts val="600"/>
              </a:spcBef>
              <a:spcAft>
                <a:spcPts val="0"/>
              </a:spcAft>
              <a:buSzPts val="1200"/>
              <a:buChar char="○"/>
              <a:defRPr sz="1200"/>
            </a:lvl2pPr>
            <a:lvl3pPr marL="1371600" lvl="2" indent="-292100">
              <a:spcBef>
                <a:spcPts val="600"/>
              </a:spcBef>
              <a:spcAft>
                <a:spcPts val="0"/>
              </a:spcAft>
              <a:buSzPts val="1000"/>
              <a:buChar char="■"/>
              <a:defRPr/>
            </a:lvl3pPr>
            <a:lvl4pPr marL="1828800" lvl="3" indent="-304800">
              <a:spcBef>
                <a:spcPts val="60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pic>
        <p:nvPicPr>
          <p:cNvPr id="1901" name="Google Shape;1901;p295" descr="Decorative. yellow bar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
            <a:ext cx="9144003" cy="125025"/>
          </a:xfrm>
          <a:prstGeom prst="rect">
            <a:avLst/>
          </a:prstGeom>
          <a:noFill/>
          <a:ln>
            <a:noFill/>
          </a:ln>
        </p:spPr>
      </p:pic>
      <p:sp>
        <p:nvSpPr>
          <p:cNvPr id="1902" name="Google Shape;1902;p295" descr="Decorative. blue filter over black and white image. "/>
          <p:cNvSpPr/>
          <p:nvPr/>
        </p:nvSpPr>
        <p:spPr>
          <a:xfrm>
            <a:off x="5237425" y="-28000"/>
            <a:ext cx="3930900" cy="5171400"/>
          </a:xfrm>
          <a:prstGeom prst="rect">
            <a:avLst/>
          </a:prstGeom>
          <a:solidFill>
            <a:srgbClr val="01528E">
              <a:alpha val="7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Break 3">
  <p:cSld name="SECTION_HEADER_1_1">
    <p:spTree>
      <p:nvGrpSpPr>
        <p:cNvPr id="1" name="Shape 150"/>
        <p:cNvGrpSpPr/>
        <p:nvPr/>
      </p:nvGrpSpPr>
      <p:grpSpPr>
        <a:xfrm>
          <a:off x="0" y="0"/>
          <a:ext cx="0" cy="0"/>
          <a:chOff x="0" y="0"/>
          <a:chExt cx="0" cy="0"/>
        </a:xfrm>
      </p:grpSpPr>
      <p:pic>
        <p:nvPicPr>
          <p:cNvPr id="151" name="Google Shape;151;p31" descr="decorative. business people sitting at table. "/>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9525" y="-22800"/>
            <a:ext cx="9253524" cy="5189099"/>
          </a:xfrm>
          <a:prstGeom prst="rect">
            <a:avLst/>
          </a:prstGeom>
          <a:noFill/>
          <a:ln>
            <a:noFill/>
          </a:ln>
        </p:spPr>
      </p:pic>
      <p:sp>
        <p:nvSpPr>
          <p:cNvPr id="152" name="Google Shape;152;p31" descr="Decorative. blue filter over black and white image. "/>
          <p:cNvSpPr/>
          <p:nvPr/>
        </p:nvSpPr>
        <p:spPr>
          <a:xfrm>
            <a:off x="-132600" y="-9225"/>
            <a:ext cx="9324600" cy="51891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 name="Google Shape;153;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matchingName="DOMAIN - social Services">
  <p:cSld name="ONE_COLUMN_TEXT_3_1_1_1_1_1_1_1_1_1_1_1">
    <p:spTree>
      <p:nvGrpSpPr>
        <p:cNvPr id="1" name="Shape 1903"/>
        <p:cNvGrpSpPr/>
        <p:nvPr/>
      </p:nvGrpSpPr>
      <p:grpSpPr>
        <a:xfrm>
          <a:off x="0" y="0"/>
          <a:ext cx="0" cy="0"/>
          <a:chOff x="0" y="0"/>
          <a:chExt cx="0" cy="0"/>
        </a:xfrm>
      </p:grpSpPr>
      <p:pic>
        <p:nvPicPr>
          <p:cNvPr id="1904" name="Google Shape;1904;p296" descr="decorative. volunteers packing up boxes" title="AdobeStock_345553840.jpe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237450" y="-27900"/>
            <a:ext cx="3906550" cy="5171401"/>
          </a:xfrm>
          <a:prstGeom prst="rect">
            <a:avLst/>
          </a:prstGeom>
          <a:noFill/>
          <a:ln>
            <a:noFill/>
          </a:ln>
        </p:spPr>
      </p:pic>
      <p:sp>
        <p:nvSpPr>
          <p:cNvPr id="1905" name="Google Shape;1905;p29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1906" name="Google Shape;1906;p296"/>
          <p:cNvSpPr txBox="1">
            <a:spLocks noGrp="1"/>
          </p:cNvSpPr>
          <p:nvPr>
            <p:ph type="title"/>
          </p:nvPr>
        </p:nvSpPr>
        <p:spPr>
          <a:xfrm>
            <a:off x="311700" y="279100"/>
            <a:ext cx="48759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200"/>
              <a:buNone/>
              <a:defRPr sz="22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07" name="Google Shape;1907;p296"/>
          <p:cNvSpPr txBox="1">
            <a:spLocks noGrp="1"/>
          </p:cNvSpPr>
          <p:nvPr>
            <p:ph type="body" idx="1"/>
          </p:nvPr>
        </p:nvSpPr>
        <p:spPr>
          <a:xfrm>
            <a:off x="904500" y="851800"/>
            <a:ext cx="4283100" cy="35400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sz="1300"/>
            </a:lvl1pPr>
            <a:lvl2pPr marL="914400" lvl="1" indent="-304800">
              <a:spcBef>
                <a:spcPts val="600"/>
              </a:spcBef>
              <a:spcAft>
                <a:spcPts val="0"/>
              </a:spcAft>
              <a:buSzPts val="1200"/>
              <a:buChar char="○"/>
              <a:defRPr sz="1200"/>
            </a:lvl2pPr>
            <a:lvl3pPr marL="1371600" lvl="2" indent="-292100">
              <a:spcBef>
                <a:spcPts val="600"/>
              </a:spcBef>
              <a:spcAft>
                <a:spcPts val="0"/>
              </a:spcAft>
              <a:buSzPts val="1000"/>
              <a:buChar char="■"/>
              <a:defRPr/>
            </a:lvl3pPr>
            <a:lvl4pPr marL="1828800" lvl="3" indent="-304800">
              <a:spcBef>
                <a:spcPts val="60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pic>
        <p:nvPicPr>
          <p:cNvPr id="1908" name="Google Shape;1908;p296" descr="Decorative. yellow bar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
            <a:ext cx="9144003" cy="125025"/>
          </a:xfrm>
          <a:prstGeom prst="rect">
            <a:avLst/>
          </a:prstGeom>
          <a:noFill/>
          <a:ln>
            <a:noFill/>
          </a:ln>
        </p:spPr>
      </p:pic>
      <p:sp>
        <p:nvSpPr>
          <p:cNvPr id="1909" name="Google Shape;1909;p296" descr="Decorative. blue filter over black and white image. "/>
          <p:cNvSpPr/>
          <p:nvPr/>
        </p:nvSpPr>
        <p:spPr>
          <a:xfrm>
            <a:off x="5237425" y="-28000"/>
            <a:ext cx="3906600" cy="5171400"/>
          </a:xfrm>
          <a:prstGeom prst="rect">
            <a:avLst/>
          </a:prstGeom>
          <a:solidFill>
            <a:srgbClr val="01528E">
              <a:alpha val="7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matchingName="One column text - Pic Right">
  <p:cSld name="ONE_COLUMN_TEXT_2">
    <p:spTree>
      <p:nvGrpSpPr>
        <p:cNvPr id="1" name="Shape 1910"/>
        <p:cNvGrpSpPr/>
        <p:nvPr/>
      </p:nvGrpSpPr>
      <p:grpSpPr>
        <a:xfrm>
          <a:off x="0" y="0"/>
          <a:ext cx="0" cy="0"/>
          <a:chOff x="0" y="0"/>
          <a:chExt cx="0" cy="0"/>
        </a:xfrm>
      </p:grpSpPr>
      <p:sp>
        <p:nvSpPr>
          <p:cNvPr id="1911" name="Google Shape;1911;p297"/>
          <p:cNvSpPr txBox="1">
            <a:spLocks noGrp="1"/>
          </p:cNvSpPr>
          <p:nvPr>
            <p:ph type="body" idx="1"/>
          </p:nvPr>
        </p:nvSpPr>
        <p:spPr>
          <a:xfrm>
            <a:off x="454950" y="1021175"/>
            <a:ext cx="4099800" cy="3179400"/>
          </a:xfrm>
          <a:prstGeom prst="rect">
            <a:avLst/>
          </a:prstGeom>
        </p:spPr>
        <p:txBody>
          <a:bodyPr spcFirstLastPara="1" wrap="square" lIns="91425" tIns="91425" rIns="91425" bIns="91425" anchor="t" anchorCtr="0">
            <a:normAutofit/>
          </a:bodyPr>
          <a:lstStyle>
            <a:lvl1pPr marL="457200" lvl="0" indent="-298450" rtl="0">
              <a:spcBef>
                <a:spcPts val="0"/>
              </a:spcBef>
              <a:spcAft>
                <a:spcPts val="0"/>
              </a:spcAft>
              <a:buSzPts val="1100"/>
              <a:buChar char="●"/>
              <a:defRPr/>
            </a:lvl1pPr>
            <a:lvl2pPr marL="914400" lvl="1" indent="-304800" rtl="0">
              <a:spcBef>
                <a:spcPts val="600"/>
              </a:spcBef>
              <a:spcAft>
                <a:spcPts val="0"/>
              </a:spcAft>
              <a:buSzPts val="1200"/>
              <a:buChar char="○"/>
              <a:defRPr sz="1200"/>
            </a:lvl2pPr>
            <a:lvl3pPr marL="1371600" lvl="2" indent="-292100" rtl="0">
              <a:spcBef>
                <a:spcPts val="600"/>
              </a:spcBef>
              <a:spcAft>
                <a:spcPts val="0"/>
              </a:spcAft>
              <a:buSzPts val="1000"/>
              <a:buChar char="■"/>
              <a:defRPr/>
            </a:lvl3pPr>
            <a:lvl4pPr marL="1828800" lvl="3" indent="-304800" rtl="0">
              <a:spcBef>
                <a:spcPts val="60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912" name="Google Shape;1912;p29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1913" name="Google Shape;1913;p297"/>
          <p:cNvSpPr txBox="1">
            <a:spLocks noGrp="1"/>
          </p:cNvSpPr>
          <p:nvPr>
            <p:ph type="title"/>
          </p:nvPr>
        </p:nvSpPr>
        <p:spPr>
          <a:xfrm>
            <a:off x="454950" y="279100"/>
            <a:ext cx="8183700" cy="572700"/>
          </a:xfrm>
          <a:prstGeom prst="rect">
            <a:avLst/>
          </a:prstGeom>
        </p:spPr>
        <p:txBody>
          <a:bodyPr spcFirstLastPara="1" wrap="square" lIns="91425" tIns="91425" rIns="91425" bIns="91425" anchor="t" anchorCtr="0">
            <a:normAutofit/>
          </a:bodyPr>
          <a:lstStyle>
            <a:lvl1pPr lvl="0" algn="l" rtl="0">
              <a:spcBef>
                <a:spcPts val="0"/>
              </a:spcBef>
              <a:spcAft>
                <a:spcPts val="0"/>
              </a:spcAft>
              <a:buSzPts val="2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1914" name="Google Shape;1914;p297" descr="people walkin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181600" y="0"/>
            <a:ext cx="3986699" cy="5210400"/>
          </a:xfrm>
          <a:prstGeom prst="rect">
            <a:avLst/>
          </a:prstGeom>
          <a:noFill/>
          <a:ln>
            <a:noFill/>
          </a:ln>
        </p:spPr>
      </p:pic>
      <p:sp>
        <p:nvSpPr>
          <p:cNvPr id="1915" name="Google Shape;1915;p297" descr="Decorative. blue filter over black and white image. "/>
          <p:cNvSpPr/>
          <p:nvPr/>
        </p:nvSpPr>
        <p:spPr>
          <a:xfrm>
            <a:off x="5181600" y="75"/>
            <a:ext cx="3986700" cy="52104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matchingName="One column text - Pic Right 1">
  <p:cSld name="ONE_COLUMN_TEXT_2_1">
    <p:spTree>
      <p:nvGrpSpPr>
        <p:cNvPr id="1" name="Shape 1916"/>
        <p:cNvGrpSpPr/>
        <p:nvPr/>
      </p:nvGrpSpPr>
      <p:grpSpPr>
        <a:xfrm>
          <a:off x="0" y="0"/>
          <a:ext cx="0" cy="0"/>
          <a:chOff x="0" y="0"/>
          <a:chExt cx="0" cy="0"/>
        </a:xfrm>
      </p:grpSpPr>
      <p:sp>
        <p:nvSpPr>
          <p:cNvPr id="1917" name="Google Shape;1917;p298"/>
          <p:cNvSpPr txBox="1">
            <a:spLocks noGrp="1"/>
          </p:cNvSpPr>
          <p:nvPr>
            <p:ph type="body" idx="1"/>
          </p:nvPr>
        </p:nvSpPr>
        <p:spPr>
          <a:xfrm>
            <a:off x="454950" y="1021175"/>
            <a:ext cx="4099800" cy="3179400"/>
          </a:xfrm>
          <a:prstGeom prst="rect">
            <a:avLst/>
          </a:prstGeom>
        </p:spPr>
        <p:txBody>
          <a:bodyPr spcFirstLastPara="1" wrap="square" lIns="91425" tIns="91425" rIns="91425" bIns="91425" anchor="t" anchorCtr="0">
            <a:normAutofit/>
          </a:bodyPr>
          <a:lstStyle>
            <a:lvl1pPr marL="457200" lvl="0" indent="-298450">
              <a:spcBef>
                <a:spcPts val="0"/>
              </a:spcBef>
              <a:spcAft>
                <a:spcPts val="0"/>
              </a:spcAft>
              <a:buSzPts val="1100"/>
              <a:buChar char="●"/>
              <a:defRPr/>
            </a:lvl1pPr>
            <a:lvl2pPr marL="914400" lvl="1" indent="-304800">
              <a:spcBef>
                <a:spcPts val="600"/>
              </a:spcBef>
              <a:spcAft>
                <a:spcPts val="0"/>
              </a:spcAft>
              <a:buSzPts val="1200"/>
              <a:buChar char="○"/>
              <a:defRPr sz="1200"/>
            </a:lvl2pPr>
            <a:lvl3pPr marL="1371600" lvl="2" indent="-292100">
              <a:spcBef>
                <a:spcPts val="600"/>
              </a:spcBef>
              <a:spcAft>
                <a:spcPts val="0"/>
              </a:spcAft>
              <a:buSzPts val="1000"/>
              <a:buChar char="■"/>
              <a:defRPr/>
            </a:lvl3pPr>
            <a:lvl4pPr marL="1828800" lvl="3" indent="-304800">
              <a:spcBef>
                <a:spcPts val="60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918" name="Google Shape;1918;p29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1919" name="Google Shape;1919;p298"/>
          <p:cNvSpPr txBox="1">
            <a:spLocks noGrp="1"/>
          </p:cNvSpPr>
          <p:nvPr>
            <p:ph type="title"/>
          </p:nvPr>
        </p:nvSpPr>
        <p:spPr>
          <a:xfrm>
            <a:off x="454950" y="279100"/>
            <a:ext cx="8183700" cy="572700"/>
          </a:xfrm>
          <a:prstGeom prst="rect">
            <a:avLst/>
          </a:prstGeom>
        </p:spPr>
        <p:txBody>
          <a:bodyPr spcFirstLastPara="1" wrap="square" lIns="91425" tIns="91425" rIns="91425" bIns="91425" anchor="t" anchorCtr="0">
            <a:normAutofit/>
          </a:bodyPr>
          <a:lstStyle>
            <a:lvl1pPr lvl="0" algn="l">
              <a:spcBef>
                <a:spcPts val="0"/>
              </a:spcBef>
              <a:spcAft>
                <a:spcPts val="0"/>
              </a:spcAft>
              <a:buSzPts val="2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1920" name="Google Shape;1920;p298" descr="grayscale people walking on street"/>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6670800" y="0"/>
            <a:ext cx="2497499" cy="5210400"/>
          </a:xfrm>
          <a:prstGeom prst="rect">
            <a:avLst/>
          </a:prstGeom>
          <a:noFill/>
          <a:ln>
            <a:noFill/>
          </a:ln>
        </p:spPr>
      </p:pic>
      <p:sp>
        <p:nvSpPr>
          <p:cNvPr id="1921" name="Google Shape;1921;p298" descr="Decorative. blue filter over black and white image. "/>
          <p:cNvSpPr/>
          <p:nvPr/>
        </p:nvSpPr>
        <p:spPr>
          <a:xfrm>
            <a:off x="6670850" y="75"/>
            <a:ext cx="2497500" cy="52104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matchingName="One column text - Pic Right 1 1">
  <p:cSld name="ONE_COLUMN_TEXT_2_1_1">
    <p:spTree>
      <p:nvGrpSpPr>
        <p:cNvPr id="1" name="Shape 1922"/>
        <p:cNvGrpSpPr/>
        <p:nvPr/>
      </p:nvGrpSpPr>
      <p:grpSpPr>
        <a:xfrm>
          <a:off x="0" y="0"/>
          <a:ext cx="0" cy="0"/>
          <a:chOff x="0" y="0"/>
          <a:chExt cx="0" cy="0"/>
        </a:xfrm>
      </p:grpSpPr>
      <p:sp>
        <p:nvSpPr>
          <p:cNvPr id="1923" name="Google Shape;1923;p299"/>
          <p:cNvSpPr txBox="1">
            <a:spLocks noGrp="1"/>
          </p:cNvSpPr>
          <p:nvPr>
            <p:ph type="body" idx="1"/>
          </p:nvPr>
        </p:nvSpPr>
        <p:spPr>
          <a:xfrm>
            <a:off x="454950" y="1021175"/>
            <a:ext cx="4099800" cy="3179400"/>
          </a:xfrm>
          <a:prstGeom prst="rect">
            <a:avLst/>
          </a:prstGeom>
        </p:spPr>
        <p:txBody>
          <a:bodyPr spcFirstLastPara="1" wrap="square" lIns="91425" tIns="91425" rIns="91425" bIns="91425" anchor="t" anchorCtr="0">
            <a:normAutofit/>
          </a:bodyPr>
          <a:lstStyle>
            <a:lvl1pPr marL="457200" lvl="0" indent="-298450">
              <a:spcBef>
                <a:spcPts val="0"/>
              </a:spcBef>
              <a:spcAft>
                <a:spcPts val="0"/>
              </a:spcAft>
              <a:buSzPts val="1100"/>
              <a:buChar char="●"/>
              <a:defRPr/>
            </a:lvl1pPr>
            <a:lvl2pPr marL="914400" lvl="1" indent="-304800">
              <a:spcBef>
                <a:spcPts val="600"/>
              </a:spcBef>
              <a:spcAft>
                <a:spcPts val="0"/>
              </a:spcAft>
              <a:buSzPts val="1200"/>
              <a:buChar char="○"/>
              <a:defRPr sz="1200"/>
            </a:lvl2pPr>
            <a:lvl3pPr marL="1371600" lvl="2" indent="-292100">
              <a:spcBef>
                <a:spcPts val="600"/>
              </a:spcBef>
              <a:spcAft>
                <a:spcPts val="0"/>
              </a:spcAft>
              <a:buSzPts val="1000"/>
              <a:buChar char="■"/>
              <a:defRPr/>
            </a:lvl3pPr>
            <a:lvl4pPr marL="1828800" lvl="3" indent="-304800">
              <a:spcBef>
                <a:spcPts val="60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924" name="Google Shape;1924;p29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1925" name="Google Shape;1925;p299"/>
          <p:cNvSpPr txBox="1">
            <a:spLocks noGrp="1"/>
          </p:cNvSpPr>
          <p:nvPr>
            <p:ph type="title"/>
          </p:nvPr>
        </p:nvSpPr>
        <p:spPr>
          <a:xfrm>
            <a:off x="454950" y="279100"/>
            <a:ext cx="8183700" cy="572700"/>
          </a:xfrm>
          <a:prstGeom prst="rect">
            <a:avLst/>
          </a:prstGeom>
        </p:spPr>
        <p:txBody>
          <a:bodyPr spcFirstLastPara="1" wrap="square" lIns="91425" tIns="91425" rIns="91425" bIns="91425" anchor="t" anchorCtr="0">
            <a:normAutofit/>
          </a:bodyPr>
          <a:lstStyle>
            <a:lvl1pPr lvl="0" algn="l">
              <a:spcBef>
                <a:spcPts val="0"/>
              </a:spcBef>
              <a:spcAft>
                <a:spcPts val="0"/>
              </a:spcAft>
              <a:buSzPts val="2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26" name="Google Shape;1926;p299" descr="Blue transparent box"/>
          <p:cNvSpPr/>
          <p:nvPr/>
        </p:nvSpPr>
        <p:spPr>
          <a:xfrm>
            <a:off x="5819775" y="0"/>
            <a:ext cx="3324000" cy="5143500"/>
          </a:xfrm>
          <a:prstGeom prst="rect">
            <a:avLst/>
          </a:prstGeom>
          <a:solidFill>
            <a:srgbClr val="EBF5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matchingName="One column text - Pic Left">
  <p:cSld name="ONE_COLUMN_TEXT_1">
    <p:spTree>
      <p:nvGrpSpPr>
        <p:cNvPr id="1" name="Shape 1927"/>
        <p:cNvGrpSpPr/>
        <p:nvPr/>
      </p:nvGrpSpPr>
      <p:grpSpPr>
        <a:xfrm>
          <a:off x="0" y="0"/>
          <a:ext cx="0" cy="0"/>
          <a:chOff x="0" y="0"/>
          <a:chExt cx="0" cy="0"/>
        </a:xfrm>
      </p:grpSpPr>
      <p:pic>
        <p:nvPicPr>
          <p:cNvPr id="1928" name="Google Shape;1928;p300" descr="decorative. people walkin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76200" y="-66900"/>
            <a:ext cx="3986699" cy="5277300"/>
          </a:xfrm>
          <a:prstGeom prst="rect">
            <a:avLst/>
          </a:prstGeom>
          <a:noFill/>
          <a:ln>
            <a:noFill/>
          </a:ln>
        </p:spPr>
      </p:pic>
      <p:sp>
        <p:nvSpPr>
          <p:cNvPr id="1929" name="Google Shape;1929;p300"/>
          <p:cNvSpPr txBox="1">
            <a:spLocks noGrp="1"/>
          </p:cNvSpPr>
          <p:nvPr>
            <p:ph type="body" idx="1"/>
          </p:nvPr>
        </p:nvSpPr>
        <p:spPr>
          <a:xfrm>
            <a:off x="9387400" y="300000"/>
            <a:ext cx="4175400" cy="3179400"/>
          </a:xfrm>
          <a:prstGeom prst="rect">
            <a:avLst/>
          </a:prstGeom>
        </p:spPr>
        <p:txBody>
          <a:bodyPr spcFirstLastPara="1" wrap="square" lIns="91425" tIns="91425" rIns="91425" bIns="91425" anchor="t" anchorCtr="0">
            <a:normAutofit/>
          </a:bodyPr>
          <a:lstStyle>
            <a:lvl1pPr marL="457200" lvl="0" indent="-298450" rtl="0">
              <a:spcBef>
                <a:spcPts val="0"/>
              </a:spcBef>
              <a:spcAft>
                <a:spcPts val="0"/>
              </a:spcAft>
              <a:buSzPts val="1100"/>
              <a:buChar char="●"/>
              <a:defRPr/>
            </a:lvl1pPr>
            <a:lvl2pPr marL="914400" lvl="1" indent="-304800" rtl="0">
              <a:spcBef>
                <a:spcPts val="600"/>
              </a:spcBef>
              <a:spcAft>
                <a:spcPts val="0"/>
              </a:spcAft>
              <a:buSzPts val="1200"/>
              <a:buChar char="○"/>
              <a:defRPr sz="1200"/>
            </a:lvl2pPr>
            <a:lvl3pPr marL="1371600" lvl="2" indent="-292100" rtl="0">
              <a:spcBef>
                <a:spcPts val="600"/>
              </a:spcBef>
              <a:spcAft>
                <a:spcPts val="0"/>
              </a:spcAft>
              <a:buSzPts val="1000"/>
              <a:buChar char="■"/>
              <a:defRPr/>
            </a:lvl3pPr>
            <a:lvl4pPr marL="1828800" lvl="3" indent="-304800" rtl="0">
              <a:spcBef>
                <a:spcPts val="60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930" name="Google Shape;1930;p30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931" name="Google Shape;1931;p300" descr="Decorative. blue filter over black and white image. "/>
          <p:cNvSpPr/>
          <p:nvPr/>
        </p:nvSpPr>
        <p:spPr>
          <a:xfrm>
            <a:off x="-76200" y="-66900"/>
            <a:ext cx="3986700" cy="52773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300"/>
          <p:cNvSpPr txBox="1">
            <a:spLocks noGrp="1"/>
          </p:cNvSpPr>
          <p:nvPr>
            <p:ph type="title"/>
          </p:nvPr>
        </p:nvSpPr>
        <p:spPr>
          <a:xfrm>
            <a:off x="665475" y="-727825"/>
            <a:ext cx="8257200" cy="572700"/>
          </a:xfrm>
          <a:prstGeom prst="rect">
            <a:avLst/>
          </a:prstGeom>
        </p:spPr>
        <p:txBody>
          <a:bodyPr spcFirstLastPara="1" wrap="square" lIns="91425" tIns="91425" rIns="91425" bIns="91425" anchor="t" anchorCtr="0">
            <a:normAutofit/>
          </a:bodyPr>
          <a:lstStyle>
            <a:lvl1pPr lvl="0" algn="r" rtl="0">
              <a:spcBef>
                <a:spcPts val="0"/>
              </a:spcBef>
              <a:spcAft>
                <a:spcPts val="0"/>
              </a:spcAft>
              <a:buSzPts val="2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33" name="Google Shape;1933;p300"/>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1934" name="Google Shape;1934;p300"/>
          <p:cNvSpPr txBox="1"/>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1000">
                <a:solidFill>
                  <a:srgbClr val="C2C2C2"/>
                </a:solidFill>
              </a:rPr>
              <a:t>‹#›</a:t>
            </a:fld>
            <a:endParaRPr sz="1000">
              <a:solidFill>
                <a:srgbClr val="C2C2C2"/>
              </a:solidFill>
            </a:endParaRPr>
          </a:p>
        </p:txBody>
      </p:sp>
    </p:spTree>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matchingName="4 Images + titles">
  <p:cSld name="ONE_COLUMN_TEXT_1_3">
    <p:spTree>
      <p:nvGrpSpPr>
        <p:cNvPr id="1" name="Shape 1935"/>
        <p:cNvGrpSpPr/>
        <p:nvPr/>
      </p:nvGrpSpPr>
      <p:grpSpPr>
        <a:xfrm>
          <a:off x="0" y="0"/>
          <a:ext cx="0" cy="0"/>
          <a:chOff x="0" y="0"/>
          <a:chExt cx="0" cy="0"/>
        </a:xfrm>
      </p:grpSpPr>
      <p:sp>
        <p:nvSpPr>
          <p:cNvPr id="1936" name="Google Shape;1936;p301"/>
          <p:cNvSpPr txBox="1"/>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1000">
                <a:solidFill>
                  <a:srgbClr val="C2C2C2"/>
                </a:solidFill>
              </a:rPr>
              <a:t>‹#›</a:t>
            </a:fld>
            <a:endParaRPr sz="1000">
              <a:solidFill>
                <a:srgbClr val="C2C2C2"/>
              </a:solidFill>
            </a:endParaRPr>
          </a:p>
        </p:txBody>
      </p:sp>
      <p:sp>
        <p:nvSpPr>
          <p:cNvPr id="1937" name="Google Shape;1937;p301" descr="Blue transparent box"/>
          <p:cNvSpPr/>
          <p:nvPr/>
        </p:nvSpPr>
        <p:spPr>
          <a:xfrm>
            <a:off x="3910400" y="0"/>
            <a:ext cx="5233500" cy="5143500"/>
          </a:xfrm>
          <a:prstGeom prst="rect">
            <a:avLst/>
          </a:prstGeom>
          <a:solidFill>
            <a:srgbClr val="EBF5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38" name="Google Shape;1938;p301" descr="group of business people sitting at conference table in discussion"/>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3910502" cy="5143501"/>
          </a:xfrm>
          <a:prstGeom prst="rect">
            <a:avLst/>
          </a:prstGeom>
          <a:noFill/>
          <a:ln>
            <a:noFill/>
          </a:ln>
        </p:spPr>
      </p:pic>
      <p:sp>
        <p:nvSpPr>
          <p:cNvPr id="1939" name="Google Shape;1939;p30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940" name="Google Shape;1940;p301" descr="Decorative. blue filter over black and white image. "/>
          <p:cNvSpPr/>
          <p:nvPr/>
        </p:nvSpPr>
        <p:spPr>
          <a:xfrm>
            <a:off x="-100" y="50"/>
            <a:ext cx="3910500" cy="51435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301"/>
          <p:cNvSpPr txBox="1">
            <a:spLocks noGrp="1"/>
          </p:cNvSpPr>
          <p:nvPr>
            <p:ph type="title"/>
          </p:nvPr>
        </p:nvSpPr>
        <p:spPr>
          <a:xfrm>
            <a:off x="5261250" y="354350"/>
            <a:ext cx="3657600" cy="270300"/>
          </a:xfrm>
          <a:prstGeom prst="rect">
            <a:avLst/>
          </a:prstGeom>
        </p:spPr>
        <p:txBody>
          <a:bodyPr spcFirstLastPara="1" wrap="square" lIns="91425" tIns="91425" rIns="91425" bIns="91425" anchor="t" anchorCtr="0">
            <a:normAutofit/>
          </a:bodyPr>
          <a:lstStyle>
            <a:lvl1pPr lvl="0">
              <a:spcBef>
                <a:spcPts val="0"/>
              </a:spcBef>
              <a:spcAft>
                <a:spcPts val="0"/>
              </a:spcAft>
              <a:buSzPts val="1300"/>
              <a:buNone/>
              <a:defRPr sz="13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42" name="Google Shape;1942;p301"/>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1943" name="Google Shape;1943;p301"/>
          <p:cNvSpPr txBox="1">
            <a:spLocks noGrp="1"/>
          </p:cNvSpPr>
          <p:nvPr>
            <p:ph type="title" idx="3"/>
          </p:nvPr>
        </p:nvSpPr>
        <p:spPr>
          <a:xfrm>
            <a:off x="5261250" y="624650"/>
            <a:ext cx="3657600" cy="270300"/>
          </a:xfrm>
          <a:prstGeom prst="rect">
            <a:avLst/>
          </a:prstGeom>
        </p:spPr>
        <p:txBody>
          <a:bodyPr spcFirstLastPara="1" wrap="square" lIns="91425" tIns="91425" rIns="91425" bIns="91425" anchor="t" anchorCtr="0">
            <a:normAutofit/>
          </a:bodyPr>
          <a:lstStyle>
            <a:lvl1pPr lvl="0">
              <a:spcBef>
                <a:spcPts val="0"/>
              </a:spcBef>
              <a:spcAft>
                <a:spcPts val="0"/>
              </a:spcAft>
              <a:buSzPts val="1300"/>
              <a:buNone/>
              <a:defRPr sz="13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44" name="Google Shape;1944;p301"/>
          <p:cNvSpPr>
            <a:spLocks noGrp="1"/>
          </p:cNvSpPr>
          <p:nvPr>
            <p:ph type="pic" idx="4"/>
          </p:nvPr>
        </p:nvSpPr>
        <p:spPr>
          <a:xfrm>
            <a:off x="4281450" y="412275"/>
            <a:ext cx="802800" cy="884400"/>
          </a:xfrm>
          <a:prstGeom prst="rect">
            <a:avLst/>
          </a:prstGeom>
          <a:noFill/>
          <a:ln>
            <a:noFill/>
          </a:ln>
        </p:spPr>
      </p:sp>
      <p:sp>
        <p:nvSpPr>
          <p:cNvPr id="1945" name="Google Shape;1945;p301"/>
          <p:cNvSpPr>
            <a:spLocks noGrp="1"/>
          </p:cNvSpPr>
          <p:nvPr>
            <p:ph type="pic" idx="5"/>
          </p:nvPr>
        </p:nvSpPr>
        <p:spPr>
          <a:xfrm>
            <a:off x="4281450" y="1503575"/>
            <a:ext cx="802800" cy="884400"/>
          </a:xfrm>
          <a:prstGeom prst="rect">
            <a:avLst/>
          </a:prstGeom>
          <a:noFill/>
          <a:ln>
            <a:noFill/>
          </a:ln>
        </p:spPr>
      </p:sp>
      <p:sp>
        <p:nvSpPr>
          <p:cNvPr id="1946" name="Google Shape;1946;p301"/>
          <p:cNvSpPr>
            <a:spLocks noGrp="1"/>
          </p:cNvSpPr>
          <p:nvPr>
            <p:ph type="pic" idx="6"/>
          </p:nvPr>
        </p:nvSpPr>
        <p:spPr>
          <a:xfrm>
            <a:off x="4281450" y="2594875"/>
            <a:ext cx="802800" cy="884400"/>
          </a:xfrm>
          <a:prstGeom prst="rect">
            <a:avLst/>
          </a:prstGeom>
          <a:noFill/>
          <a:ln>
            <a:noFill/>
          </a:ln>
        </p:spPr>
      </p:sp>
      <p:sp>
        <p:nvSpPr>
          <p:cNvPr id="1947" name="Google Shape;1947;p301"/>
          <p:cNvSpPr>
            <a:spLocks noGrp="1"/>
          </p:cNvSpPr>
          <p:nvPr>
            <p:ph type="pic" idx="7"/>
          </p:nvPr>
        </p:nvSpPr>
        <p:spPr>
          <a:xfrm>
            <a:off x="4281450" y="3686175"/>
            <a:ext cx="802800" cy="884400"/>
          </a:xfrm>
          <a:prstGeom prst="rect">
            <a:avLst/>
          </a:prstGeom>
          <a:noFill/>
          <a:ln>
            <a:noFill/>
          </a:ln>
        </p:spPr>
      </p:sp>
      <p:sp>
        <p:nvSpPr>
          <p:cNvPr id="1948" name="Google Shape;1948;p301"/>
          <p:cNvSpPr txBox="1">
            <a:spLocks noGrp="1"/>
          </p:cNvSpPr>
          <p:nvPr>
            <p:ph type="title" idx="8"/>
          </p:nvPr>
        </p:nvSpPr>
        <p:spPr>
          <a:xfrm>
            <a:off x="5261250" y="1427375"/>
            <a:ext cx="3657600" cy="270300"/>
          </a:xfrm>
          <a:prstGeom prst="rect">
            <a:avLst/>
          </a:prstGeom>
        </p:spPr>
        <p:txBody>
          <a:bodyPr spcFirstLastPara="1" wrap="square" lIns="91425" tIns="91425" rIns="91425" bIns="91425" anchor="t" anchorCtr="0">
            <a:normAutofit/>
          </a:bodyPr>
          <a:lstStyle>
            <a:lvl1pPr lvl="0">
              <a:spcBef>
                <a:spcPts val="0"/>
              </a:spcBef>
              <a:spcAft>
                <a:spcPts val="0"/>
              </a:spcAft>
              <a:buSzPts val="1300"/>
              <a:buNone/>
              <a:defRPr sz="13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49" name="Google Shape;1949;p301"/>
          <p:cNvSpPr txBox="1">
            <a:spLocks noGrp="1"/>
          </p:cNvSpPr>
          <p:nvPr>
            <p:ph type="title" idx="9"/>
          </p:nvPr>
        </p:nvSpPr>
        <p:spPr>
          <a:xfrm>
            <a:off x="5261250" y="1697675"/>
            <a:ext cx="3657600" cy="270300"/>
          </a:xfrm>
          <a:prstGeom prst="rect">
            <a:avLst/>
          </a:prstGeom>
        </p:spPr>
        <p:txBody>
          <a:bodyPr spcFirstLastPara="1" wrap="square" lIns="91425" tIns="91425" rIns="91425" bIns="91425" anchor="t" anchorCtr="0">
            <a:normAutofit/>
          </a:bodyPr>
          <a:lstStyle>
            <a:lvl1pPr lvl="0">
              <a:spcBef>
                <a:spcPts val="0"/>
              </a:spcBef>
              <a:spcAft>
                <a:spcPts val="0"/>
              </a:spcAft>
              <a:buSzPts val="1300"/>
              <a:buNone/>
              <a:defRPr sz="13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50" name="Google Shape;1950;p301"/>
          <p:cNvSpPr txBox="1">
            <a:spLocks noGrp="1"/>
          </p:cNvSpPr>
          <p:nvPr>
            <p:ph type="title" idx="13"/>
          </p:nvPr>
        </p:nvSpPr>
        <p:spPr>
          <a:xfrm>
            <a:off x="5261250" y="2518675"/>
            <a:ext cx="3657600" cy="270300"/>
          </a:xfrm>
          <a:prstGeom prst="rect">
            <a:avLst/>
          </a:prstGeom>
        </p:spPr>
        <p:txBody>
          <a:bodyPr spcFirstLastPara="1" wrap="square" lIns="91425" tIns="91425" rIns="91425" bIns="91425" anchor="t" anchorCtr="0">
            <a:normAutofit/>
          </a:bodyPr>
          <a:lstStyle>
            <a:lvl1pPr lvl="0">
              <a:spcBef>
                <a:spcPts val="0"/>
              </a:spcBef>
              <a:spcAft>
                <a:spcPts val="0"/>
              </a:spcAft>
              <a:buSzPts val="1300"/>
              <a:buNone/>
              <a:defRPr sz="13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51" name="Google Shape;1951;p301"/>
          <p:cNvSpPr txBox="1">
            <a:spLocks noGrp="1"/>
          </p:cNvSpPr>
          <p:nvPr>
            <p:ph type="title" idx="14"/>
          </p:nvPr>
        </p:nvSpPr>
        <p:spPr>
          <a:xfrm>
            <a:off x="5261250" y="2788975"/>
            <a:ext cx="3657600" cy="270300"/>
          </a:xfrm>
          <a:prstGeom prst="rect">
            <a:avLst/>
          </a:prstGeom>
        </p:spPr>
        <p:txBody>
          <a:bodyPr spcFirstLastPara="1" wrap="square" lIns="91425" tIns="91425" rIns="91425" bIns="91425" anchor="t" anchorCtr="0">
            <a:normAutofit/>
          </a:bodyPr>
          <a:lstStyle>
            <a:lvl1pPr lvl="0">
              <a:spcBef>
                <a:spcPts val="0"/>
              </a:spcBef>
              <a:spcAft>
                <a:spcPts val="0"/>
              </a:spcAft>
              <a:buSzPts val="1300"/>
              <a:buNone/>
              <a:defRPr sz="13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52" name="Google Shape;1952;p301"/>
          <p:cNvSpPr txBox="1">
            <a:spLocks noGrp="1"/>
          </p:cNvSpPr>
          <p:nvPr>
            <p:ph type="title" idx="15"/>
          </p:nvPr>
        </p:nvSpPr>
        <p:spPr>
          <a:xfrm>
            <a:off x="5261250" y="3609975"/>
            <a:ext cx="3657600" cy="270300"/>
          </a:xfrm>
          <a:prstGeom prst="rect">
            <a:avLst/>
          </a:prstGeom>
        </p:spPr>
        <p:txBody>
          <a:bodyPr spcFirstLastPara="1" wrap="square" lIns="91425" tIns="91425" rIns="91425" bIns="91425" anchor="t" anchorCtr="0">
            <a:normAutofit/>
          </a:bodyPr>
          <a:lstStyle>
            <a:lvl1pPr lvl="0">
              <a:spcBef>
                <a:spcPts val="0"/>
              </a:spcBef>
              <a:spcAft>
                <a:spcPts val="0"/>
              </a:spcAft>
              <a:buSzPts val="1300"/>
              <a:buNone/>
              <a:defRPr sz="13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53" name="Google Shape;1953;p301"/>
          <p:cNvSpPr txBox="1">
            <a:spLocks noGrp="1"/>
          </p:cNvSpPr>
          <p:nvPr>
            <p:ph type="title" idx="16"/>
          </p:nvPr>
        </p:nvSpPr>
        <p:spPr>
          <a:xfrm>
            <a:off x="5261250" y="3880275"/>
            <a:ext cx="3657600" cy="270300"/>
          </a:xfrm>
          <a:prstGeom prst="rect">
            <a:avLst/>
          </a:prstGeom>
        </p:spPr>
        <p:txBody>
          <a:bodyPr spcFirstLastPara="1" wrap="square" lIns="91425" tIns="91425" rIns="91425" bIns="91425" anchor="t" anchorCtr="0">
            <a:normAutofit/>
          </a:bodyPr>
          <a:lstStyle>
            <a:lvl1pPr lvl="0">
              <a:spcBef>
                <a:spcPts val="0"/>
              </a:spcBef>
              <a:spcAft>
                <a:spcPts val="0"/>
              </a:spcAft>
              <a:buSzPts val="1300"/>
              <a:buNone/>
              <a:defRPr sz="13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matchingName="3 Images + titles 1">
  <p:cSld name="ONE_COLUMN_TEXT_1_3_1">
    <p:spTree>
      <p:nvGrpSpPr>
        <p:cNvPr id="1" name="Shape 1954"/>
        <p:cNvGrpSpPr/>
        <p:nvPr/>
      </p:nvGrpSpPr>
      <p:grpSpPr>
        <a:xfrm>
          <a:off x="0" y="0"/>
          <a:ext cx="0" cy="0"/>
          <a:chOff x="0" y="0"/>
          <a:chExt cx="0" cy="0"/>
        </a:xfrm>
      </p:grpSpPr>
      <p:sp>
        <p:nvSpPr>
          <p:cNvPr id="1955" name="Google Shape;1955;p30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956" name="Google Shape;1956;p302"/>
          <p:cNvSpPr txBox="1">
            <a:spLocks noGrp="1"/>
          </p:cNvSpPr>
          <p:nvPr>
            <p:ph type="title"/>
          </p:nvPr>
        </p:nvSpPr>
        <p:spPr>
          <a:xfrm>
            <a:off x="5642250" y="278150"/>
            <a:ext cx="3276600" cy="270300"/>
          </a:xfrm>
          <a:prstGeom prst="rect">
            <a:avLst/>
          </a:prstGeom>
        </p:spPr>
        <p:txBody>
          <a:bodyPr spcFirstLastPara="1" wrap="square" lIns="91425" tIns="91425" rIns="91425" bIns="91425" anchor="t" anchorCtr="0">
            <a:normAutofit/>
          </a:bodyPr>
          <a:lstStyle>
            <a:lvl1pPr lvl="0">
              <a:spcBef>
                <a:spcPts val="0"/>
              </a:spcBef>
              <a:spcAft>
                <a:spcPts val="0"/>
              </a:spcAft>
              <a:buSzPts val="1300"/>
              <a:buNone/>
              <a:defRPr sz="13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57" name="Google Shape;1957;p302"/>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1958" name="Google Shape;1958;p302"/>
          <p:cNvSpPr txBox="1"/>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1000">
                <a:solidFill>
                  <a:srgbClr val="C2C2C2"/>
                </a:solidFill>
              </a:rPr>
              <a:t>‹#›</a:t>
            </a:fld>
            <a:endParaRPr sz="1000">
              <a:solidFill>
                <a:srgbClr val="C2C2C2"/>
              </a:solidFill>
            </a:endParaRPr>
          </a:p>
        </p:txBody>
      </p:sp>
      <p:sp>
        <p:nvSpPr>
          <p:cNvPr id="1959" name="Google Shape;1959;p302"/>
          <p:cNvSpPr txBox="1">
            <a:spLocks noGrp="1"/>
          </p:cNvSpPr>
          <p:nvPr>
            <p:ph type="title" idx="3"/>
          </p:nvPr>
        </p:nvSpPr>
        <p:spPr>
          <a:xfrm>
            <a:off x="5642250" y="548450"/>
            <a:ext cx="3276600" cy="270300"/>
          </a:xfrm>
          <a:prstGeom prst="rect">
            <a:avLst/>
          </a:prstGeom>
        </p:spPr>
        <p:txBody>
          <a:bodyPr spcFirstLastPara="1" wrap="square" lIns="91425" tIns="91425" rIns="91425" bIns="91425" anchor="t" anchorCtr="0">
            <a:normAutofit/>
          </a:bodyPr>
          <a:lstStyle>
            <a:lvl1pPr lvl="0">
              <a:spcBef>
                <a:spcPts val="0"/>
              </a:spcBef>
              <a:spcAft>
                <a:spcPts val="0"/>
              </a:spcAft>
              <a:buSzPts val="1300"/>
              <a:buNone/>
              <a:defRPr sz="13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60" name="Google Shape;1960;p302"/>
          <p:cNvSpPr>
            <a:spLocks noGrp="1"/>
          </p:cNvSpPr>
          <p:nvPr>
            <p:ph type="pic" idx="4"/>
          </p:nvPr>
        </p:nvSpPr>
        <p:spPr>
          <a:xfrm>
            <a:off x="4281450" y="259875"/>
            <a:ext cx="1205100" cy="1327500"/>
          </a:xfrm>
          <a:prstGeom prst="rect">
            <a:avLst/>
          </a:prstGeom>
          <a:noFill/>
          <a:ln>
            <a:noFill/>
          </a:ln>
        </p:spPr>
      </p:sp>
      <p:sp>
        <p:nvSpPr>
          <p:cNvPr id="1961" name="Google Shape;1961;p302"/>
          <p:cNvSpPr>
            <a:spLocks noGrp="1"/>
          </p:cNvSpPr>
          <p:nvPr>
            <p:ph type="pic" idx="5"/>
          </p:nvPr>
        </p:nvSpPr>
        <p:spPr>
          <a:xfrm>
            <a:off x="4281450" y="1884575"/>
            <a:ext cx="1205100" cy="1327500"/>
          </a:xfrm>
          <a:prstGeom prst="rect">
            <a:avLst/>
          </a:prstGeom>
          <a:noFill/>
          <a:ln>
            <a:noFill/>
          </a:ln>
        </p:spPr>
      </p:sp>
      <p:sp>
        <p:nvSpPr>
          <p:cNvPr id="1962" name="Google Shape;1962;p302"/>
          <p:cNvSpPr>
            <a:spLocks noGrp="1"/>
          </p:cNvSpPr>
          <p:nvPr>
            <p:ph type="pic" idx="6"/>
          </p:nvPr>
        </p:nvSpPr>
        <p:spPr>
          <a:xfrm>
            <a:off x="4281450" y="3488329"/>
            <a:ext cx="1205100" cy="1327500"/>
          </a:xfrm>
          <a:prstGeom prst="rect">
            <a:avLst/>
          </a:prstGeom>
          <a:noFill/>
          <a:ln>
            <a:noFill/>
          </a:ln>
        </p:spPr>
      </p:sp>
      <p:sp>
        <p:nvSpPr>
          <p:cNvPr id="1963" name="Google Shape;1963;p302"/>
          <p:cNvSpPr txBox="1">
            <a:spLocks noGrp="1"/>
          </p:cNvSpPr>
          <p:nvPr>
            <p:ph type="title" idx="7"/>
          </p:nvPr>
        </p:nvSpPr>
        <p:spPr>
          <a:xfrm>
            <a:off x="5642250" y="1884575"/>
            <a:ext cx="3276600" cy="270300"/>
          </a:xfrm>
          <a:prstGeom prst="rect">
            <a:avLst/>
          </a:prstGeom>
        </p:spPr>
        <p:txBody>
          <a:bodyPr spcFirstLastPara="1" wrap="square" lIns="91425" tIns="91425" rIns="91425" bIns="91425" anchor="t" anchorCtr="0">
            <a:normAutofit/>
          </a:bodyPr>
          <a:lstStyle>
            <a:lvl1pPr lvl="0">
              <a:spcBef>
                <a:spcPts val="0"/>
              </a:spcBef>
              <a:spcAft>
                <a:spcPts val="0"/>
              </a:spcAft>
              <a:buSzPts val="1300"/>
              <a:buNone/>
              <a:defRPr sz="13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64" name="Google Shape;1964;p302"/>
          <p:cNvSpPr txBox="1">
            <a:spLocks noGrp="1"/>
          </p:cNvSpPr>
          <p:nvPr>
            <p:ph type="title" idx="8"/>
          </p:nvPr>
        </p:nvSpPr>
        <p:spPr>
          <a:xfrm>
            <a:off x="5642250" y="2154875"/>
            <a:ext cx="3276600" cy="270300"/>
          </a:xfrm>
          <a:prstGeom prst="rect">
            <a:avLst/>
          </a:prstGeom>
        </p:spPr>
        <p:txBody>
          <a:bodyPr spcFirstLastPara="1" wrap="square" lIns="91425" tIns="91425" rIns="91425" bIns="91425" anchor="t" anchorCtr="0">
            <a:normAutofit/>
          </a:bodyPr>
          <a:lstStyle>
            <a:lvl1pPr lvl="0">
              <a:spcBef>
                <a:spcPts val="0"/>
              </a:spcBef>
              <a:spcAft>
                <a:spcPts val="0"/>
              </a:spcAft>
              <a:buSzPts val="1300"/>
              <a:buNone/>
              <a:defRPr sz="13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65" name="Google Shape;1965;p302"/>
          <p:cNvSpPr txBox="1">
            <a:spLocks noGrp="1"/>
          </p:cNvSpPr>
          <p:nvPr>
            <p:ph type="title" idx="9"/>
          </p:nvPr>
        </p:nvSpPr>
        <p:spPr>
          <a:xfrm>
            <a:off x="5642250" y="3509275"/>
            <a:ext cx="3276600" cy="270300"/>
          </a:xfrm>
          <a:prstGeom prst="rect">
            <a:avLst/>
          </a:prstGeom>
        </p:spPr>
        <p:txBody>
          <a:bodyPr spcFirstLastPara="1" wrap="square" lIns="91425" tIns="91425" rIns="91425" bIns="91425" anchor="t" anchorCtr="0">
            <a:normAutofit/>
          </a:bodyPr>
          <a:lstStyle>
            <a:lvl1pPr lvl="0">
              <a:spcBef>
                <a:spcPts val="0"/>
              </a:spcBef>
              <a:spcAft>
                <a:spcPts val="0"/>
              </a:spcAft>
              <a:buSzPts val="1300"/>
              <a:buNone/>
              <a:defRPr sz="13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66" name="Google Shape;1966;p302"/>
          <p:cNvSpPr txBox="1">
            <a:spLocks noGrp="1"/>
          </p:cNvSpPr>
          <p:nvPr>
            <p:ph type="title" idx="13"/>
          </p:nvPr>
        </p:nvSpPr>
        <p:spPr>
          <a:xfrm>
            <a:off x="5642250" y="3779575"/>
            <a:ext cx="3276600" cy="270300"/>
          </a:xfrm>
          <a:prstGeom prst="rect">
            <a:avLst/>
          </a:prstGeom>
        </p:spPr>
        <p:txBody>
          <a:bodyPr spcFirstLastPara="1" wrap="square" lIns="91425" tIns="91425" rIns="91425" bIns="91425" anchor="t" anchorCtr="0">
            <a:normAutofit/>
          </a:bodyPr>
          <a:lstStyle>
            <a:lvl1pPr lvl="0">
              <a:spcBef>
                <a:spcPts val="0"/>
              </a:spcBef>
              <a:spcAft>
                <a:spcPts val="0"/>
              </a:spcAft>
              <a:buSzPts val="1300"/>
              <a:buNone/>
              <a:defRPr sz="13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1967" name="Google Shape;1967;p302" descr="group of business people sitting at conference table in discussion"/>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3910502" cy="5143501"/>
          </a:xfrm>
          <a:prstGeom prst="rect">
            <a:avLst/>
          </a:prstGeom>
          <a:noFill/>
          <a:ln>
            <a:noFill/>
          </a:ln>
        </p:spPr>
      </p:pic>
      <p:sp>
        <p:nvSpPr>
          <p:cNvPr id="1968" name="Google Shape;1968;p302" descr="Decorative. blue filter over black and white image. "/>
          <p:cNvSpPr/>
          <p:nvPr/>
        </p:nvSpPr>
        <p:spPr>
          <a:xfrm>
            <a:off x="-100" y="50"/>
            <a:ext cx="3910500" cy="51435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matchingName="1 Image + title ">
  <p:cSld name="ONE_COLUMN_TEXT_1_3_1_1">
    <p:spTree>
      <p:nvGrpSpPr>
        <p:cNvPr id="1" name="Shape 1969"/>
        <p:cNvGrpSpPr/>
        <p:nvPr/>
      </p:nvGrpSpPr>
      <p:grpSpPr>
        <a:xfrm>
          <a:off x="0" y="0"/>
          <a:ext cx="0" cy="0"/>
          <a:chOff x="0" y="0"/>
          <a:chExt cx="0" cy="0"/>
        </a:xfrm>
      </p:grpSpPr>
      <p:sp>
        <p:nvSpPr>
          <p:cNvPr id="1970" name="Google Shape;1970;p303" descr="Blue transparent box"/>
          <p:cNvSpPr/>
          <p:nvPr/>
        </p:nvSpPr>
        <p:spPr>
          <a:xfrm>
            <a:off x="3910400" y="0"/>
            <a:ext cx="5233500" cy="5143500"/>
          </a:xfrm>
          <a:prstGeom prst="rect">
            <a:avLst/>
          </a:prstGeom>
          <a:solidFill>
            <a:srgbClr val="EBF5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30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972" name="Google Shape;1972;p303"/>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1973" name="Google Shape;1973;p303"/>
          <p:cNvSpPr txBox="1"/>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1000">
                <a:solidFill>
                  <a:srgbClr val="C2C2C2"/>
                </a:solidFill>
              </a:rPr>
              <a:t>‹#›</a:t>
            </a:fld>
            <a:endParaRPr sz="1000">
              <a:solidFill>
                <a:srgbClr val="C2C2C2"/>
              </a:solidFill>
            </a:endParaRPr>
          </a:p>
        </p:txBody>
      </p:sp>
      <p:pic>
        <p:nvPicPr>
          <p:cNvPr id="1974" name="Google Shape;1974;p303" title="Business People_shutterstock_182278364.jpg"/>
          <p:cNvPicPr preferRelativeResize="0"/>
          <p:nvPr/>
        </p:nvPicPr>
        <p:blipFill rotWithShape="1">
          <a:blip r:embed="rId2" cstate="email">
            <a:alphaModFix/>
            <a:extLst>
              <a:ext uri="{28A0092B-C50C-407E-A947-70E740481C1C}">
                <a14:useLocalDpi xmlns:a14="http://schemas.microsoft.com/office/drawing/2010/main"/>
              </a:ext>
            </a:extLst>
          </a:blip>
          <a:srcRect t="-594"/>
          <a:stretch/>
        </p:blipFill>
        <p:spPr>
          <a:xfrm>
            <a:off x="0" y="0"/>
            <a:ext cx="3910502" cy="5143501"/>
          </a:xfrm>
          <a:prstGeom prst="rect">
            <a:avLst/>
          </a:prstGeom>
          <a:noFill/>
          <a:ln>
            <a:noFill/>
          </a:ln>
        </p:spPr>
      </p:pic>
      <p:sp>
        <p:nvSpPr>
          <p:cNvPr id="1975" name="Google Shape;1975;p303" descr="Decorative. blue filter over black and white image. "/>
          <p:cNvSpPr/>
          <p:nvPr/>
        </p:nvSpPr>
        <p:spPr>
          <a:xfrm>
            <a:off x="-100" y="50"/>
            <a:ext cx="3910500" cy="51435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303"/>
          <p:cNvSpPr txBox="1">
            <a:spLocks noGrp="1"/>
          </p:cNvSpPr>
          <p:nvPr>
            <p:ph type="sldNum" idx="3"/>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977" name="Google Shape;1977;p303"/>
          <p:cNvSpPr txBox="1">
            <a:spLocks noGrp="1"/>
          </p:cNvSpPr>
          <p:nvPr>
            <p:ph type="sldNum" idx="4"/>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978" name="Google Shape;1978;p303"/>
          <p:cNvSpPr>
            <a:spLocks noGrp="1"/>
          </p:cNvSpPr>
          <p:nvPr>
            <p:ph type="pic" idx="5"/>
          </p:nvPr>
        </p:nvSpPr>
        <p:spPr>
          <a:xfrm>
            <a:off x="4123675" y="1143975"/>
            <a:ext cx="1676100" cy="1968600"/>
          </a:xfrm>
          <a:prstGeom prst="rect">
            <a:avLst/>
          </a:prstGeom>
          <a:noFill/>
          <a:ln>
            <a:noFill/>
          </a:ln>
        </p:spPr>
      </p:sp>
      <p:sp>
        <p:nvSpPr>
          <p:cNvPr id="1979" name="Google Shape;1979;p303"/>
          <p:cNvSpPr txBox="1">
            <a:spLocks noGrp="1"/>
          </p:cNvSpPr>
          <p:nvPr>
            <p:ph type="title"/>
          </p:nvPr>
        </p:nvSpPr>
        <p:spPr>
          <a:xfrm>
            <a:off x="5985975" y="1044750"/>
            <a:ext cx="1871100" cy="595800"/>
          </a:xfrm>
          <a:prstGeom prst="rect">
            <a:avLst/>
          </a:prstGeom>
        </p:spPr>
        <p:txBody>
          <a:bodyPr spcFirstLastPara="1" wrap="square" lIns="91425" tIns="91425" rIns="91425" bIns="91425" anchor="t" anchorCtr="0">
            <a:normAutofit/>
          </a:bodyPr>
          <a:lstStyle>
            <a:lvl1pPr lvl="0">
              <a:spcBef>
                <a:spcPts val="0"/>
              </a:spcBef>
              <a:spcAft>
                <a:spcPts val="0"/>
              </a:spcAft>
              <a:buSzPts val="1700"/>
              <a:buFont typeface="Arial"/>
              <a:buNone/>
              <a:defRPr sz="1700" b="1">
                <a:latin typeface="Arial"/>
                <a:ea typeface="Arial"/>
                <a:cs typeface="Arial"/>
                <a:sym typeface="Aria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80" name="Google Shape;1980;p303"/>
          <p:cNvSpPr txBox="1">
            <a:spLocks noGrp="1"/>
          </p:cNvSpPr>
          <p:nvPr>
            <p:ph type="subTitle" idx="1"/>
          </p:nvPr>
        </p:nvSpPr>
        <p:spPr>
          <a:xfrm>
            <a:off x="5985975" y="1817950"/>
            <a:ext cx="2935500" cy="505500"/>
          </a:xfrm>
          <a:prstGeom prst="rect">
            <a:avLst/>
          </a:prstGeom>
        </p:spPr>
        <p:txBody>
          <a:bodyPr spcFirstLastPara="1" wrap="square" lIns="91425" tIns="91425" rIns="91425" bIns="91425" anchor="t" anchorCtr="0">
            <a:normAutofit/>
          </a:bodyPr>
          <a:lstStyle>
            <a:lvl1pPr lvl="0">
              <a:spcBef>
                <a:spcPts val="0"/>
              </a:spcBef>
              <a:spcAft>
                <a:spcPts val="0"/>
              </a:spcAft>
              <a:buSzPts val="1100"/>
              <a:buFont typeface="Arial"/>
              <a:buNone/>
              <a:defRPr b="1" i="1">
                <a:solidFill>
                  <a:schemeClr val="accent1"/>
                </a:solidFill>
                <a:latin typeface="Arial"/>
                <a:ea typeface="Arial"/>
                <a:cs typeface="Arial"/>
                <a:sym typeface="Arial"/>
              </a:defRPr>
            </a:lvl1pPr>
            <a:lvl2pPr lvl="1">
              <a:spcBef>
                <a:spcPts val="600"/>
              </a:spcBef>
              <a:spcAft>
                <a:spcPts val="0"/>
              </a:spcAft>
              <a:buSzPts val="1100"/>
              <a:buNone/>
              <a:defRPr/>
            </a:lvl2pPr>
            <a:lvl3pPr lvl="2">
              <a:spcBef>
                <a:spcPts val="600"/>
              </a:spcBef>
              <a:spcAft>
                <a:spcPts val="0"/>
              </a:spcAft>
              <a:buSzPts val="1000"/>
              <a:buNone/>
              <a:defRPr/>
            </a:lvl3pPr>
            <a:lvl4pPr lvl="3">
              <a:spcBef>
                <a:spcPts val="60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1981" name="Google Shape;1981;p303"/>
          <p:cNvSpPr txBox="1">
            <a:spLocks noGrp="1"/>
          </p:cNvSpPr>
          <p:nvPr>
            <p:ph type="subTitle" idx="6"/>
          </p:nvPr>
        </p:nvSpPr>
        <p:spPr>
          <a:xfrm>
            <a:off x="5985975" y="2319050"/>
            <a:ext cx="2935500" cy="1308000"/>
          </a:xfrm>
          <a:prstGeom prst="rect">
            <a:avLst/>
          </a:prstGeom>
        </p:spPr>
        <p:txBody>
          <a:bodyPr spcFirstLastPara="1" wrap="square" lIns="91425" tIns="91425" rIns="91425" bIns="91425" anchor="t" anchorCtr="0">
            <a:normAutofit/>
          </a:bodyPr>
          <a:lstStyle>
            <a:lvl1pPr lvl="0">
              <a:spcBef>
                <a:spcPts val="0"/>
              </a:spcBef>
              <a:spcAft>
                <a:spcPts val="0"/>
              </a:spcAft>
              <a:buSzPts val="1100"/>
              <a:buFont typeface="Arial"/>
              <a:buNone/>
              <a:defRPr i="1">
                <a:solidFill>
                  <a:schemeClr val="accent1"/>
                </a:solidFill>
                <a:latin typeface="Arial"/>
                <a:ea typeface="Arial"/>
                <a:cs typeface="Arial"/>
                <a:sym typeface="Arial"/>
              </a:defRPr>
            </a:lvl1pPr>
            <a:lvl2pPr lvl="1">
              <a:spcBef>
                <a:spcPts val="600"/>
              </a:spcBef>
              <a:spcAft>
                <a:spcPts val="0"/>
              </a:spcAft>
              <a:buSzPts val="1100"/>
              <a:buNone/>
              <a:defRPr/>
            </a:lvl2pPr>
            <a:lvl3pPr lvl="2">
              <a:spcBef>
                <a:spcPts val="600"/>
              </a:spcBef>
              <a:spcAft>
                <a:spcPts val="0"/>
              </a:spcAft>
              <a:buSzPts val="1000"/>
              <a:buNone/>
              <a:defRPr/>
            </a:lvl3pPr>
            <a:lvl4pPr lvl="3">
              <a:spcBef>
                <a:spcPts val="60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Tree>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matchingName="One column text - Pic Left 1">
  <p:cSld name="ONE_COLUMN_TEXT_1_2">
    <p:spTree>
      <p:nvGrpSpPr>
        <p:cNvPr id="1" name="Shape 1982"/>
        <p:cNvGrpSpPr/>
        <p:nvPr/>
      </p:nvGrpSpPr>
      <p:grpSpPr>
        <a:xfrm>
          <a:off x="0" y="0"/>
          <a:ext cx="0" cy="0"/>
          <a:chOff x="0" y="0"/>
          <a:chExt cx="0" cy="0"/>
        </a:xfrm>
      </p:grpSpPr>
      <p:pic>
        <p:nvPicPr>
          <p:cNvPr id="1983" name="Google Shape;1983;p304" descr="decorative. people walkin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76200" y="-66900"/>
            <a:ext cx="3986699" cy="5277300"/>
          </a:xfrm>
          <a:prstGeom prst="rect">
            <a:avLst/>
          </a:prstGeom>
          <a:noFill/>
          <a:ln>
            <a:noFill/>
          </a:ln>
        </p:spPr>
      </p:pic>
      <p:sp>
        <p:nvSpPr>
          <p:cNvPr id="1984" name="Google Shape;1984;p304"/>
          <p:cNvSpPr txBox="1">
            <a:spLocks noGrp="1"/>
          </p:cNvSpPr>
          <p:nvPr>
            <p:ph type="body" idx="1"/>
          </p:nvPr>
        </p:nvSpPr>
        <p:spPr>
          <a:xfrm>
            <a:off x="4393575" y="1021175"/>
            <a:ext cx="4175400" cy="3179400"/>
          </a:xfrm>
          <a:prstGeom prst="rect">
            <a:avLst/>
          </a:prstGeom>
        </p:spPr>
        <p:txBody>
          <a:bodyPr spcFirstLastPara="1" wrap="square" lIns="91425" tIns="91425" rIns="91425" bIns="91425" anchor="t" anchorCtr="0">
            <a:normAutofit/>
          </a:bodyPr>
          <a:lstStyle>
            <a:lvl1pPr marL="457200" lvl="0" indent="-298450">
              <a:spcBef>
                <a:spcPts val="0"/>
              </a:spcBef>
              <a:spcAft>
                <a:spcPts val="0"/>
              </a:spcAft>
              <a:buSzPts val="1100"/>
              <a:buChar char="●"/>
              <a:defRPr/>
            </a:lvl1pPr>
            <a:lvl2pPr marL="914400" lvl="1" indent="-304800">
              <a:spcBef>
                <a:spcPts val="600"/>
              </a:spcBef>
              <a:spcAft>
                <a:spcPts val="0"/>
              </a:spcAft>
              <a:buSzPts val="1200"/>
              <a:buChar char="○"/>
              <a:defRPr sz="1200"/>
            </a:lvl2pPr>
            <a:lvl3pPr marL="1371600" lvl="2" indent="-292100">
              <a:spcBef>
                <a:spcPts val="600"/>
              </a:spcBef>
              <a:spcAft>
                <a:spcPts val="0"/>
              </a:spcAft>
              <a:buSzPts val="1000"/>
              <a:buChar char="■"/>
              <a:defRPr/>
            </a:lvl3pPr>
            <a:lvl4pPr marL="1828800" lvl="3" indent="-304800">
              <a:spcBef>
                <a:spcPts val="60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985" name="Google Shape;1985;p30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986" name="Google Shape;1986;p304" descr="Decorative. blue filter over black and white image. "/>
          <p:cNvSpPr/>
          <p:nvPr/>
        </p:nvSpPr>
        <p:spPr>
          <a:xfrm>
            <a:off x="-76200" y="-66900"/>
            <a:ext cx="3986700" cy="52773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304"/>
          <p:cNvSpPr txBox="1">
            <a:spLocks noGrp="1"/>
          </p:cNvSpPr>
          <p:nvPr>
            <p:ph type="title"/>
          </p:nvPr>
        </p:nvSpPr>
        <p:spPr>
          <a:xfrm>
            <a:off x="311700" y="279100"/>
            <a:ext cx="8257200" cy="572700"/>
          </a:xfrm>
          <a:prstGeom prst="rect">
            <a:avLst/>
          </a:prstGeom>
        </p:spPr>
        <p:txBody>
          <a:bodyPr spcFirstLastPara="1" wrap="square" lIns="91425" tIns="91425" rIns="91425" bIns="91425" anchor="t" anchorCtr="0">
            <a:normAutofit/>
          </a:bodyPr>
          <a:lstStyle>
            <a:lvl1pPr lvl="0" algn="r">
              <a:spcBef>
                <a:spcPts val="0"/>
              </a:spcBef>
              <a:spcAft>
                <a:spcPts val="0"/>
              </a:spcAft>
              <a:buSzPts val="2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matchingName="One column text - Pic Left">
  <p:cSld name="ONE_COLUMN_TEXT_1_1">
    <p:spTree>
      <p:nvGrpSpPr>
        <p:cNvPr id="1" name="Shape 1988"/>
        <p:cNvGrpSpPr/>
        <p:nvPr/>
      </p:nvGrpSpPr>
      <p:grpSpPr>
        <a:xfrm>
          <a:off x="0" y="0"/>
          <a:ext cx="0" cy="0"/>
          <a:chOff x="0" y="0"/>
          <a:chExt cx="0" cy="0"/>
        </a:xfrm>
      </p:grpSpPr>
      <p:sp>
        <p:nvSpPr>
          <p:cNvPr id="1989" name="Google Shape;1989;p305"/>
          <p:cNvSpPr txBox="1">
            <a:spLocks noGrp="1"/>
          </p:cNvSpPr>
          <p:nvPr>
            <p:ph type="body" idx="1"/>
          </p:nvPr>
        </p:nvSpPr>
        <p:spPr>
          <a:xfrm>
            <a:off x="4393575" y="1021175"/>
            <a:ext cx="4245000" cy="3179400"/>
          </a:xfrm>
          <a:prstGeom prst="rect">
            <a:avLst/>
          </a:prstGeom>
        </p:spPr>
        <p:txBody>
          <a:bodyPr spcFirstLastPara="1" wrap="square" lIns="91425" tIns="91425" rIns="91425" bIns="91425" anchor="t" anchorCtr="0">
            <a:normAutofit/>
          </a:bodyPr>
          <a:lstStyle>
            <a:lvl1pPr marL="457200" lvl="0" indent="-298450" rtl="0">
              <a:spcBef>
                <a:spcPts val="0"/>
              </a:spcBef>
              <a:spcAft>
                <a:spcPts val="0"/>
              </a:spcAft>
              <a:buSzPts val="1100"/>
              <a:buChar char="●"/>
              <a:defRPr/>
            </a:lvl1pPr>
            <a:lvl2pPr marL="914400" lvl="1" indent="-304800" rtl="0">
              <a:spcBef>
                <a:spcPts val="600"/>
              </a:spcBef>
              <a:spcAft>
                <a:spcPts val="0"/>
              </a:spcAft>
              <a:buSzPts val="1200"/>
              <a:buChar char="○"/>
              <a:defRPr sz="1200"/>
            </a:lvl2pPr>
            <a:lvl3pPr marL="1371600" lvl="2" indent="-292100" rtl="0">
              <a:spcBef>
                <a:spcPts val="600"/>
              </a:spcBef>
              <a:spcAft>
                <a:spcPts val="0"/>
              </a:spcAft>
              <a:buSzPts val="1000"/>
              <a:buChar char="■"/>
              <a:defRPr/>
            </a:lvl3pPr>
            <a:lvl4pPr marL="1828800" lvl="3" indent="-304800" rtl="0">
              <a:spcBef>
                <a:spcPts val="60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990" name="Google Shape;1990;p30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991" name="Google Shape;1991;p305" descr="decorative. office setting. "/>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20400" y="-27775"/>
            <a:ext cx="3986776" cy="5277302"/>
          </a:xfrm>
          <a:prstGeom prst="rect">
            <a:avLst/>
          </a:prstGeom>
          <a:noFill/>
          <a:ln>
            <a:noFill/>
          </a:ln>
        </p:spPr>
      </p:pic>
      <p:sp>
        <p:nvSpPr>
          <p:cNvPr id="1992" name="Google Shape;1992;p305" descr="Decorative. blue filter over black and white image. "/>
          <p:cNvSpPr/>
          <p:nvPr/>
        </p:nvSpPr>
        <p:spPr>
          <a:xfrm>
            <a:off x="-20350" y="-27900"/>
            <a:ext cx="3986700" cy="52773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305"/>
          <p:cNvSpPr txBox="1">
            <a:spLocks noGrp="1"/>
          </p:cNvSpPr>
          <p:nvPr>
            <p:ph type="title"/>
          </p:nvPr>
        </p:nvSpPr>
        <p:spPr>
          <a:xfrm>
            <a:off x="311700" y="279100"/>
            <a:ext cx="8326800" cy="572700"/>
          </a:xfrm>
          <a:prstGeom prst="rect">
            <a:avLst/>
          </a:prstGeom>
        </p:spPr>
        <p:txBody>
          <a:bodyPr spcFirstLastPara="1" wrap="square" lIns="91425" tIns="91425" rIns="91425" bIns="91425" anchor="t" anchorCtr="0">
            <a:normAutofit/>
          </a:bodyPr>
          <a:lstStyle>
            <a:lvl1pPr lvl="0" algn="r" rtl="0">
              <a:spcBef>
                <a:spcPts val="0"/>
              </a:spcBef>
              <a:spcAft>
                <a:spcPts val="0"/>
              </a:spcAft>
              <a:buSzPts val="2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22" name="Google Shape;22;p4"/>
          <p:cNvSpPr txBox="1">
            <a:spLocks noGrp="1"/>
          </p:cNvSpPr>
          <p:nvPr>
            <p:ph type="body" idx="1"/>
          </p:nvPr>
        </p:nvSpPr>
        <p:spPr>
          <a:xfrm>
            <a:off x="311700" y="1152475"/>
            <a:ext cx="8520600" cy="2808900"/>
          </a:xfrm>
          <a:prstGeom prst="rect">
            <a:avLst/>
          </a:prstGeom>
          <a:noFill/>
          <a:ln>
            <a:noFill/>
          </a:ln>
        </p:spPr>
        <p:txBody>
          <a:bodyPr spcFirstLastPara="1" wrap="square" lIns="91425" tIns="91425" rIns="91425" bIns="91425" anchor="ctr"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3" name="Google Shape;23;p4"/>
          <p:cNvSpPr txBox="1">
            <a:spLocks noGrp="1"/>
          </p:cNvSpPr>
          <p:nvPr>
            <p:ph type="sldNum" idx="12"/>
          </p:nvPr>
        </p:nvSpPr>
        <p:spPr>
          <a:xfrm>
            <a:off x="8453408" y="475846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4" name="Google Shape;24;p4" title="FAST 2026 Blue.png"/>
          <p:cNvPicPr preferRelativeResize="0"/>
          <p:nvPr/>
        </p:nvPicPr>
        <p:blipFill>
          <a:blip r:embed="rId2" cstate="email">
            <a:alphaModFix amt="15000"/>
            <a:extLst>
              <a:ext uri="{28A0092B-C50C-407E-A947-70E740481C1C}">
                <a14:useLocalDpi xmlns:a14="http://schemas.microsoft.com/office/drawing/2010/main"/>
              </a:ext>
            </a:extLst>
          </a:blip>
          <a:stretch>
            <a:fillRect/>
          </a:stretch>
        </p:blipFill>
        <p:spPr>
          <a:xfrm>
            <a:off x="8500175" y="3961226"/>
            <a:ext cx="643825" cy="643825"/>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Break 3 1">
  <p:cSld name="SECTION_HEADER_1_1_2">
    <p:spTree>
      <p:nvGrpSpPr>
        <p:cNvPr id="1" name="Shape 154"/>
        <p:cNvGrpSpPr/>
        <p:nvPr/>
      </p:nvGrpSpPr>
      <p:grpSpPr>
        <a:xfrm>
          <a:off x="0" y="0"/>
          <a:ext cx="0" cy="0"/>
          <a:chOff x="0" y="0"/>
          <a:chExt cx="0" cy="0"/>
        </a:xfrm>
      </p:grpSpPr>
      <p:pic>
        <p:nvPicPr>
          <p:cNvPr id="155" name="Google Shape;155;p32" descr="decorative. business women shaking hands. " title="shutterstock_58300276.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9525" y="-22800"/>
            <a:ext cx="9253524" cy="5189099"/>
          </a:xfrm>
          <a:prstGeom prst="rect">
            <a:avLst/>
          </a:prstGeom>
          <a:noFill/>
          <a:ln>
            <a:noFill/>
          </a:ln>
        </p:spPr>
      </p:pic>
      <p:sp>
        <p:nvSpPr>
          <p:cNvPr id="156" name="Google Shape;156;p32" descr="Decorative. blue filter over black and white image. "/>
          <p:cNvSpPr/>
          <p:nvPr/>
        </p:nvSpPr>
        <p:spPr>
          <a:xfrm>
            <a:off x="-132600" y="-22800"/>
            <a:ext cx="9324600" cy="52029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matchingName="SECTION Slide">
  <p:cSld name="MAIN_POINT">
    <p:bg>
      <p:bgPr>
        <a:solidFill>
          <a:schemeClr val="accent1"/>
        </a:solidFill>
        <a:effectLst/>
      </p:bgPr>
    </p:bg>
    <p:spTree>
      <p:nvGrpSpPr>
        <p:cNvPr id="1" name="Shape 1994"/>
        <p:cNvGrpSpPr/>
        <p:nvPr/>
      </p:nvGrpSpPr>
      <p:grpSpPr>
        <a:xfrm>
          <a:off x="0" y="0"/>
          <a:ext cx="0" cy="0"/>
          <a:chOff x="0" y="0"/>
          <a:chExt cx="0" cy="0"/>
        </a:xfrm>
      </p:grpSpPr>
      <p:sp>
        <p:nvSpPr>
          <p:cNvPr id="1995" name="Google Shape;1995;p306"/>
          <p:cNvSpPr txBox="1">
            <a:spLocks noGrp="1"/>
          </p:cNvSpPr>
          <p:nvPr>
            <p:ph type="title"/>
          </p:nvPr>
        </p:nvSpPr>
        <p:spPr>
          <a:xfrm>
            <a:off x="0" y="1546800"/>
            <a:ext cx="9144000" cy="23271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3700"/>
              <a:buNone/>
              <a:defRPr sz="3700" b="1">
                <a:solidFill>
                  <a:schemeClr val="l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996" name="Google Shape;1996;p30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1997" name="Google Shape;1997;p306" descr="blue bar. decorative"/>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0" y="0"/>
            <a:ext cx="6258125" cy="216950"/>
          </a:xfrm>
          <a:prstGeom prst="rect">
            <a:avLst/>
          </a:prstGeom>
          <a:noFill/>
          <a:ln>
            <a:noFill/>
          </a:ln>
        </p:spPr>
      </p:pic>
      <p:pic>
        <p:nvPicPr>
          <p:cNvPr id="1998" name="Google Shape;1998;p306" descr="blue bar. decorative. "/>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flipH="1">
            <a:off x="2885875" y="4926550"/>
            <a:ext cx="6258125" cy="216950"/>
          </a:xfrm>
          <a:prstGeom prst="rect">
            <a:avLst/>
          </a:prstGeom>
          <a:noFill/>
          <a:ln>
            <a:noFill/>
          </a:ln>
        </p:spPr>
      </p:pic>
    </p:spTree>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matchingName="Quote 1">
  <p:cSld name="MAIN_POINT_2">
    <p:bg>
      <p:bgPr>
        <a:solidFill>
          <a:schemeClr val="accent1"/>
        </a:solidFill>
        <a:effectLst/>
      </p:bgPr>
    </p:bg>
    <p:spTree>
      <p:nvGrpSpPr>
        <p:cNvPr id="1" name="Shape 1999"/>
        <p:cNvGrpSpPr/>
        <p:nvPr/>
      </p:nvGrpSpPr>
      <p:grpSpPr>
        <a:xfrm>
          <a:off x="0" y="0"/>
          <a:ext cx="0" cy="0"/>
          <a:chOff x="0" y="0"/>
          <a:chExt cx="0" cy="0"/>
        </a:xfrm>
      </p:grpSpPr>
      <p:sp>
        <p:nvSpPr>
          <p:cNvPr id="2000" name="Google Shape;2000;p307"/>
          <p:cNvSpPr txBox="1"/>
          <p:nvPr/>
        </p:nvSpPr>
        <p:spPr>
          <a:xfrm>
            <a:off x="465700" y="535675"/>
            <a:ext cx="936600" cy="257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500">
                <a:solidFill>
                  <a:srgbClr val="EAE565"/>
                </a:solidFill>
              </a:rPr>
              <a:t>“</a:t>
            </a:r>
            <a:endParaRPr sz="15500">
              <a:solidFill>
                <a:srgbClr val="EAE565"/>
              </a:solidFill>
            </a:endParaRPr>
          </a:p>
        </p:txBody>
      </p:sp>
      <p:sp>
        <p:nvSpPr>
          <p:cNvPr id="2001" name="Google Shape;2001;p307"/>
          <p:cNvSpPr txBox="1">
            <a:spLocks noGrp="1"/>
          </p:cNvSpPr>
          <p:nvPr>
            <p:ph type="title"/>
          </p:nvPr>
        </p:nvSpPr>
        <p:spPr>
          <a:xfrm>
            <a:off x="580950" y="1546800"/>
            <a:ext cx="7982100" cy="2327100"/>
          </a:xfrm>
          <a:prstGeom prst="rect">
            <a:avLst/>
          </a:prstGeom>
        </p:spPr>
        <p:txBody>
          <a:bodyPr spcFirstLastPara="1" wrap="square" lIns="91425" tIns="91425" rIns="91425" bIns="91425" anchor="t" anchorCtr="0">
            <a:noAutofit/>
          </a:bodyPr>
          <a:lstStyle>
            <a:lvl1pPr lvl="0" algn="l">
              <a:spcBef>
                <a:spcPts val="0"/>
              </a:spcBef>
              <a:spcAft>
                <a:spcPts val="0"/>
              </a:spcAft>
              <a:buClr>
                <a:schemeClr val="lt1"/>
              </a:buClr>
              <a:buSzPts val="3700"/>
              <a:buNone/>
              <a:defRPr sz="3700">
                <a:solidFill>
                  <a:schemeClr val="l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2002" name="Google Shape;2002;p30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matchingName="Quote 2">
  <p:cSld name="MAIN_POINT_1">
    <p:bg>
      <p:bgPr>
        <a:solidFill>
          <a:schemeClr val="accent3"/>
        </a:solidFill>
        <a:effectLst/>
      </p:bgPr>
    </p:bg>
    <p:spTree>
      <p:nvGrpSpPr>
        <p:cNvPr id="1" name="Shape 2003"/>
        <p:cNvGrpSpPr/>
        <p:nvPr/>
      </p:nvGrpSpPr>
      <p:grpSpPr>
        <a:xfrm>
          <a:off x="0" y="0"/>
          <a:ext cx="0" cy="0"/>
          <a:chOff x="0" y="0"/>
          <a:chExt cx="0" cy="0"/>
        </a:xfrm>
      </p:grpSpPr>
      <p:sp>
        <p:nvSpPr>
          <p:cNvPr id="2004" name="Google Shape;2004;p308"/>
          <p:cNvSpPr txBox="1">
            <a:spLocks noGrp="1"/>
          </p:cNvSpPr>
          <p:nvPr>
            <p:ph type="title"/>
          </p:nvPr>
        </p:nvSpPr>
        <p:spPr>
          <a:xfrm>
            <a:off x="580950" y="1546800"/>
            <a:ext cx="7982100" cy="2327100"/>
          </a:xfrm>
          <a:prstGeom prst="rect">
            <a:avLst/>
          </a:prstGeom>
        </p:spPr>
        <p:txBody>
          <a:bodyPr spcFirstLastPara="1" wrap="square" lIns="91425" tIns="91425" rIns="91425" bIns="91425" anchor="t" anchorCtr="0">
            <a:normAutofit/>
          </a:bodyPr>
          <a:lstStyle>
            <a:lvl1pPr lvl="0" algn="l" rtl="0">
              <a:spcBef>
                <a:spcPts val="0"/>
              </a:spcBef>
              <a:spcAft>
                <a:spcPts val="0"/>
              </a:spcAft>
              <a:buClr>
                <a:schemeClr val="lt1"/>
              </a:buClr>
              <a:buSzPts val="3700"/>
              <a:buNone/>
              <a:defRPr sz="3700">
                <a:solidFill>
                  <a:schemeClr val="lt1"/>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005" name="Google Shape;2005;p30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2006" name="Google Shape;2006;p308"/>
          <p:cNvSpPr txBox="1"/>
          <p:nvPr/>
        </p:nvSpPr>
        <p:spPr>
          <a:xfrm>
            <a:off x="465700" y="535675"/>
            <a:ext cx="936600" cy="257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500">
                <a:solidFill>
                  <a:srgbClr val="003C71"/>
                </a:solidFill>
              </a:rPr>
              <a:t>“</a:t>
            </a:r>
            <a:endParaRPr sz="15500">
              <a:solidFill>
                <a:srgbClr val="003C71"/>
              </a:solidFill>
            </a:endParaRPr>
          </a:p>
        </p:txBody>
      </p:sp>
    </p:spTree>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matchingName="SECTION 2">
  <p:cSld name="CAPTION_ONLY_3">
    <p:spTree>
      <p:nvGrpSpPr>
        <p:cNvPr id="1" name="Shape 2007"/>
        <p:cNvGrpSpPr/>
        <p:nvPr/>
      </p:nvGrpSpPr>
      <p:grpSpPr>
        <a:xfrm>
          <a:off x="0" y="0"/>
          <a:ext cx="0" cy="0"/>
          <a:chOff x="0" y="0"/>
          <a:chExt cx="0" cy="0"/>
        </a:xfrm>
      </p:grpSpPr>
      <p:pic>
        <p:nvPicPr>
          <p:cNvPr id="2008" name="Google Shape;2008;p309"/>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3975"/>
            <a:ext cx="9144003" cy="4930524"/>
          </a:xfrm>
          <a:prstGeom prst="rect">
            <a:avLst/>
          </a:prstGeom>
          <a:noFill/>
          <a:ln>
            <a:noFill/>
          </a:ln>
        </p:spPr>
      </p:pic>
      <p:sp>
        <p:nvSpPr>
          <p:cNvPr id="2009" name="Google Shape;2009;p30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010" name="Google Shape;2010;p309" descr="Decorative. blue filter over black and white image. "/>
          <p:cNvSpPr/>
          <p:nvPr/>
        </p:nvSpPr>
        <p:spPr>
          <a:xfrm>
            <a:off x="0" y="0"/>
            <a:ext cx="9144000" cy="51435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09"/>
          <p:cNvSpPr txBox="1">
            <a:spLocks noGrp="1"/>
          </p:cNvSpPr>
          <p:nvPr>
            <p:ph type="title"/>
          </p:nvPr>
        </p:nvSpPr>
        <p:spPr>
          <a:xfrm>
            <a:off x="150" y="1546800"/>
            <a:ext cx="9144000" cy="23271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3700"/>
              <a:buNone/>
              <a:defRPr sz="3700" b="1">
                <a:solidFill>
                  <a:schemeClr val="l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2012" name="Google Shape;2012;p309"/>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2013" name="Google Shape;2013;p309" descr="blue bar. decorative. "/>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6258125" cy="216950"/>
          </a:xfrm>
          <a:prstGeom prst="rect">
            <a:avLst/>
          </a:prstGeom>
          <a:noFill/>
          <a:ln>
            <a:noFill/>
          </a:ln>
        </p:spPr>
      </p:pic>
      <p:pic>
        <p:nvPicPr>
          <p:cNvPr id="2014" name="Google Shape;2014;p309" descr="blue bar. decorative. "/>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flipH="1">
            <a:off x="2885875" y="4926550"/>
            <a:ext cx="6258125" cy="216950"/>
          </a:xfrm>
          <a:prstGeom prst="rect">
            <a:avLst/>
          </a:prstGeom>
          <a:noFill/>
          <a:ln>
            <a:noFill/>
          </a:ln>
        </p:spPr>
      </p:pic>
    </p:spTree>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matchingName="SECTION 2 1">
  <p:cSld name="CAPTION_ONLY_3_1">
    <p:spTree>
      <p:nvGrpSpPr>
        <p:cNvPr id="1" name="Shape 2015"/>
        <p:cNvGrpSpPr/>
        <p:nvPr/>
      </p:nvGrpSpPr>
      <p:grpSpPr>
        <a:xfrm>
          <a:off x="0" y="0"/>
          <a:ext cx="0" cy="0"/>
          <a:chOff x="0" y="0"/>
          <a:chExt cx="0" cy="0"/>
        </a:xfrm>
      </p:grpSpPr>
      <p:pic>
        <p:nvPicPr>
          <p:cNvPr id="2016" name="Google Shape;2016;p310"/>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3975"/>
            <a:ext cx="9144003" cy="4930524"/>
          </a:xfrm>
          <a:prstGeom prst="rect">
            <a:avLst/>
          </a:prstGeom>
          <a:noFill/>
          <a:ln>
            <a:noFill/>
          </a:ln>
        </p:spPr>
      </p:pic>
      <p:sp>
        <p:nvSpPr>
          <p:cNvPr id="2017" name="Google Shape;2017;p3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018" name="Google Shape;2018;p310" descr="Decorative. gray filter over black and white image. "/>
          <p:cNvSpPr/>
          <p:nvPr/>
        </p:nvSpPr>
        <p:spPr>
          <a:xfrm>
            <a:off x="0" y="0"/>
            <a:ext cx="9144000" cy="5143500"/>
          </a:xfrm>
          <a:prstGeom prst="rect">
            <a:avLst/>
          </a:prstGeom>
          <a:solidFill>
            <a:srgbClr val="B7B7B7">
              <a:alpha val="87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0"/>
          <p:cNvSpPr txBox="1">
            <a:spLocks noGrp="1"/>
          </p:cNvSpPr>
          <p:nvPr>
            <p:ph type="title"/>
          </p:nvPr>
        </p:nvSpPr>
        <p:spPr>
          <a:xfrm>
            <a:off x="150" y="1546800"/>
            <a:ext cx="9144000" cy="23271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3700"/>
              <a:buNone/>
              <a:defRPr sz="3700" b="1">
                <a:solidFill>
                  <a:schemeClr val="l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2020" name="Google Shape;2020;p310"/>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2021" name="Google Shape;2021;p310" descr="blue bar. decorative"/>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6258125" cy="216950"/>
          </a:xfrm>
          <a:prstGeom prst="rect">
            <a:avLst/>
          </a:prstGeom>
          <a:noFill/>
          <a:ln>
            <a:noFill/>
          </a:ln>
        </p:spPr>
      </p:pic>
      <p:pic>
        <p:nvPicPr>
          <p:cNvPr id="2022" name="Google Shape;2022;p310" descr="blue bar. decorative"/>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flipH="1">
            <a:off x="2885875" y="4926550"/>
            <a:ext cx="6258125" cy="216950"/>
          </a:xfrm>
          <a:prstGeom prst="rect">
            <a:avLst/>
          </a:prstGeom>
          <a:noFill/>
          <a:ln>
            <a:noFill/>
          </a:ln>
        </p:spPr>
      </p:pic>
    </p:spTree>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matchingName="Light blue only">
  <p:cSld name="CAPTION_ONLY_1">
    <p:bg>
      <p:bgPr>
        <a:solidFill>
          <a:schemeClr val="accent3"/>
        </a:solidFill>
        <a:effectLst/>
      </p:bgPr>
    </p:bg>
    <p:spTree>
      <p:nvGrpSpPr>
        <p:cNvPr id="1" name="Shape 2023"/>
        <p:cNvGrpSpPr/>
        <p:nvPr/>
      </p:nvGrpSpPr>
      <p:grpSpPr>
        <a:xfrm>
          <a:off x="0" y="0"/>
          <a:ext cx="0" cy="0"/>
          <a:chOff x="0" y="0"/>
          <a:chExt cx="0" cy="0"/>
        </a:xfrm>
      </p:grpSpPr>
    </p:spTree>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matchingName="Dark Blue Only">
  <p:cSld name="CAPTION_ONLY_1_1">
    <p:bg>
      <p:bgPr>
        <a:solidFill>
          <a:schemeClr val="accent1"/>
        </a:solidFill>
        <a:effectLst/>
      </p:bgPr>
    </p:bg>
    <p:spTree>
      <p:nvGrpSpPr>
        <p:cNvPr id="1" name="Shape 2024"/>
        <p:cNvGrpSpPr/>
        <p:nvPr/>
      </p:nvGrpSpPr>
      <p:grpSpPr>
        <a:xfrm>
          <a:off x="0" y="0"/>
          <a:ext cx="0" cy="0"/>
          <a:chOff x="0" y="0"/>
          <a:chExt cx="0" cy="0"/>
        </a:xfrm>
      </p:grpSpPr>
      <p:sp>
        <p:nvSpPr>
          <p:cNvPr id="2025" name="Google Shape;2025;p3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matchingName="Data Callout Left">
  <p:cSld name="BIG_NUMBER_1">
    <p:spTree>
      <p:nvGrpSpPr>
        <p:cNvPr id="1" name="Shape 2026"/>
        <p:cNvGrpSpPr/>
        <p:nvPr/>
      </p:nvGrpSpPr>
      <p:grpSpPr>
        <a:xfrm>
          <a:off x="0" y="0"/>
          <a:ext cx="0" cy="0"/>
          <a:chOff x="0" y="0"/>
          <a:chExt cx="0" cy="0"/>
        </a:xfrm>
      </p:grpSpPr>
      <p:sp>
        <p:nvSpPr>
          <p:cNvPr id="2027" name="Google Shape;2027;p3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cxnSp>
        <p:nvCxnSpPr>
          <p:cNvPr id="2028" name="Google Shape;2028;p313"/>
          <p:cNvCxnSpPr/>
          <p:nvPr/>
        </p:nvCxnSpPr>
        <p:spPr>
          <a:xfrm rot="10800000">
            <a:off x="2841961" y="1080120"/>
            <a:ext cx="21600" cy="3452100"/>
          </a:xfrm>
          <a:prstGeom prst="straightConnector1">
            <a:avLst/>
          </a:prstGeom>
          <a:noFill/>
          <a:ln w="38100" cap="flat" cmpd="sng">
            <a:solidFill>
              <a:schemeClr val="accent1"/>
            </a:solidFill>
            <a:prstDash val="solid"/>
            <a:round/>
            <a:headEnd type="none" w="med" len="med"/>
            <a:tailEnd type="none" w="med" len="med"/>
          </a:ln>
        </p:spPr>
      </p:cxnSp>
      <p:sp>
        <p:nvSpPr>
          <p:cNvPr id="2029" name="Google Shape;2029;p313"/>
          <p:cNvSpPr txBox="1">
            <a:spLocks noGrp="1"/>
          </p:cNvSpPr>
          <p:nvPr>
            <p:ph type="body" idx="1"/>
          </p:nvPr>
        </p:nvSpPr>
        <p:spPr>
          <a:xfrm>
            <a:off x="3607925" y="1080125"/>
            <a:ext cx="4519500" cy="3179400"/>
          </a:xfrm>
          <a:prstGeom prst="rect">
            <a:avLst/>
          </a:prstGeom>
        </p:spPr>
        <p:txBody>
          <a:bodyPr spcFirstLastPara="1" wrap="square" lIns="91425" tIns="91425" rIns="91425" bIns="91425" anchor="t" anchorCtr="0">
            <a:normAutofit/>
          </a:bodyPr>
          <a:lstStyle>
            <a:lvl1pPr marL="457200" lvl="0" indent="-298450" rtl="0">
              <a:spcBef>
                <a:spcPts val="0"/>
              </a:spcBef>
              <a:spcAft>
                <a:spcPts val="0"/>
              </a:spcAft>
              <a:buSzPts val="1100"/>
              <a:buChar char="●"/>
              <a:defRPr/>
            </a:lvl1pPr>
            <a:lvl2pPr marL="914400" lvl="1" indent="-304800" rtl="0">
              <a:spcBef>
                <a:spcPts val="600"/>
              </a:spcBef>
              <a:spcAft>
                <a:spcPts val="0"/>
              </a:spcAft>
              <a:buSzPts val="1200"/>
              <a:buChar char="○"/>
              <a:defRPr sz="1200"/>
            </a:lvl2pPr>
            <a:lvl3pPr marL="1371600" lvl="2" indent="-292100" rtl="0">
              <a:spcBef>
                <a:spcPts val="600"/>
              </a:spcBef>
              <a:spcAft>
                <a:spcPts val="0"/>
              </a:spcAft>
              <a:buSzPts val="1000"/>
              <a:buChar char="■"/>
              <a:defRPr/>
            </a:lvl3pPr>
            <a:lvl4pPr marL="1828800" lvl="3" indent="-304800" rtl="0">
              <a:spcBef>
                <a:spcPts val="60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030" name="Google Shape;2030;p313"/>
          <p:cNvSpPr txBox="1">
            <a:spLocks noGrp="1"/>
          </p:cNvSpPr>
          <p:nvPr>
            <p:ph type="title"/>
          </p:nvPr>
        </p:nvSpPr>
        <p:spPr>
          <a:xfrm>
            <a:off x="311700" y="279100"/>
            <a:ext cx="79092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matchingName="Data Callout Right">
  <p:cSld name="BIG_NUMBER_1_1">
    <p:spTree>
      <p:nvGrpSpPr>
        <p:cNvPr id="1" name="Shape 2031"/>
        <p:cNvGrpSpPr/>
        <p:nvPr/>
      </p:nvGrpSpPr>
      <p:grpSpPr>
        <a:xfrm>
          <a:off x="0" y="0"/>
          <a:ext cx="0" cy="0"/>
          <a:chOff x="0" y="0"/>
          <a:chExt cx="0" cy="0"/>
        </a:xfrm>
      </p:grpSpPr>
      <p:sp>
        <p:nvSpPr>
          <p:cNvPr id="2032" name="Google Shape;2032;p3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033" name="Google Shape;2033;p314"/>
          <p:cNvSpPr txBox="1">
            <a:spLocks noGrp="1"/>
          </p:cNvSpPr>
          <p:nvPr>
            <p:ph type="title"/>
          </p:nvPr>
        </p:nvSpPr>
        <p:spPr>
          <a:xfrm>
            <a:off x="604200" y="279100"/>
            <a:ext cx="8034600" cy="572700"/>
          </a:xfrm>
          <a:prstGeom prst="rect">
            <a:avLst/>
          </a:prstGeom>
        </p:spPr>
        <p:txBody>
          <a:bodyPr spcFirstLastPara="1" wrap="square" lIns="91425" tIns="91425" rIns="91425" bIns="91425" anchor="t" anchorCtr="0">
            <a:normAutofit/>
          </a:bodyPr>
          <a:lstStyle>
            <a:lvl1pPr lvl="0" algn="l" rtl="0">
              <a:spcBef>
                <a:spcPts val="0"/>
              </a:spcBef>
              <a:spcAft>
                <a:spcPts val="0"/>
              </a:spcAft>
              <a:buSzPts val="2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34" name="Google Shape;2034;p314"/>
          <p:cNvSpPr txBox="1">
            <a:spLocks noGrp="1"/>
          </p:cNvSpPr>
          <p:nvPr>
            <p:ph type="body" idx="1"/>
          </p:nvPr>
        </p:nvSpPr>
        <p:spPr>
          <a:xfrm>
            <a:off x="829000" y="1160300"/>
            <a:ext cx="4175400" cy="3179400"/>
          </a:xfrm>
          <a:prstGeom prst="rect">
            <a:avLst/>
          </a:prstGeom>
        </p:spPr>
        <p:txBody>
          <a:bodyPr spcFirstLastPara="1" wrap="square" lIns="91425" tIns="91425" rIns="91425" bIns="91425" anchor="t" anchorCtr="0">
            <a:normAutofit/>
          </a:bodyPr>
          <a:lstStyle>
            <a:lvl1pPr marL="457200" lvl="0" indent="-298450" rtl="0">
              <a:spcBef>
                <a:spcPts val="0"/>
              </a:spcBef>
              <a:spcAft>
                <a:spcPts val="0"/>
              </a:spcAft>
              <a:buSzPts val="1100"/>
              <a:buChar char="●"/>
              <a:defRPr/>
            </a:lvl1pPr>
            <a:lvl2pPr marL="914400" lvl="1" indent="-304800" rtl="0">
              <a:spcBef>
                <a:spcPts val="600"/>
              </a:spcBef>
              <a:spcAft>
                <a:spcPts val="0"/>
              </a:spcAft>
              <a:buSzPts val="1200"/>
              <a:buChar char="○"/>
              <a:defRPr sz="1200"/>
            </a:lvl2pPr>
            <a:lvl3pPr marL="1371600" lvl="2" indent="-292100" rtl="0">
              <a:spcBef>
                <a:spcPts val="600"/>
              </a:spcBef>
              <a:spcAft>
                <a:spcPts val="0"/>
              </a:spcAft>
              <a:buSzPts val="1000"/>
              <a:buChar char="■"/>
              <a:defRPr/>
            </a:lvl3pPr>
            <a:lvl4pPr marL="1828800" lvl="3" indent="-304800" rtl="0">
              <a:spcBef>
                <a:spcPts val="60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cxnSp>
        <p:nvCxnSpPr>
          <p:cNvPr id="2035" name="Google Shape;2035;p314"/>
          <p:cNvCxnSpPr/>
          <p:nvPr/>
        </p:nvCxnSpPr>
        <p:spPr>
          <a:xfrm rot="10800000" flipH="1">
            <a:off x="6031809" y="1085438"/>
            <a:ext cx="26700" cy="3452100"/>
          </a:xfrm>
          <a:prstGeom prst="straightConnector1">
            <a:avLst/>
          </a:prstGeom>
          <a:noFill/>
          <a:ln w="38100" cap="flat" cmpd="sng">
            <a:solidFill>
              <a:schemeClr val="accent1"/>
            </a:solidFill>
            <a:prstDash val="solid"/>
            <a:round/>
            <a:headEnd type="none" w="med" len="med"/>
            <a:tailEnd type="none" w="med" len="med"/>
          </a:ln>
        </p:spPr>
      </p:cxnSp>
    </p:spTree>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matchingName="Closing Slide" type="blank">
  <p:cSld name="BLANK">
    <p:spTree>
      <p:nvGrpSpPr>
        <p:cNvPr id="1" name="Shape 2036"/>
        <p:cNvGrpSpPr/>
        <p:nvPr/>
      </p:nvGrpSpPr>
      <p:grpSpPr>
        <a:xfrm>
          <a:off x="0" y="0"/>
          <a:ext cx="0" cy="0"/>
          <a:chOff x="0" y="0"/>
          <a:chExt cx="0" cy="0"/>
        </a:xfrm>
      </p:grpSpPr>
      <p:pic>
        <p:nvPicPr>
          <p:cNvPr id="2037" name="Google Shape;2037;p315" descr="White GSA letters inside of a square blue box with the words U.S. General Services Administration to the right of the blue box&#10;"/>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3721101" y="1797050"/>
            <a:ext cx="1168425" cy="132445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Break 3 1 1">
  <p:cSld name="SECTION_HEADER_1_1_2_1">
    <p:spTree>
      <p:nvGrpSpPr>
        <p:cNvPr id="1" name="Shape 158"/>
        <p:cNvGrpSpPr/>
        <p:nvPr/>
      </p:nvGrpSpPr>
      <p:grpSpPr>
        <a:xfrm>
          <a:off x="0" y="0"/>
          <a:ext cx="0" cy="0"/>
          <a:chOff x="0" y="0"/>
          <a:chExt cx="0" cy="0"/>
        </a:xfrm>
      </p:grpSpPr>
      <p:pic>
        <p:nvPicPr>
          <p:cNvPr id="159" name="Google Shape;159;p33" descr="decorative. man in whell chair working at his desk. " title="shutterstock_1365246356.jpe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9525" y="-22800"/>
            <a:ext cx="9253525" cy="5189098"/>
          </a:xfrm>
          <a:prstGeom prst="rect">
            <a:avLst/>
          </a:prstGeom>
          <a:noFill/>
          <a:ln>
            <a:noFill/>
          </a:ln>
        </p:spPr>
      </p:pic>
      <p:sp>
        <p:nvSpPr>
          <p:cNvPr id="160" name="Google Shape;160;p33" descr="Decorative. blue filter over black and white image. "/>
          <p:cNvSpPr/>
          <p:nvPr/>
        </p:nvSpPr>
        <p:spPr>
          <a:xfrm>
            <a:off x="-132600" y="-22800"/>
            <a:ext cx="9324600" cy="52029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matchingName="Data Callout Left 1">
  <p:cSld name="BIG_NUMBER_1_2">
    <p:spTree>
      <p:nvGrpSpPr>
        <p:cNvPr id="1" name="Shape 2038"/>
        <p:cNvGrpSpPr/>
        <p:nvPr/>
      </p:nvGrpSpPr>
      <p:grpSpPr>
        <a:xfrm>
          <a:off x="0" y="0"/>
          <a:ext cx="0" cy="0"/>
          <a:chOff x="0" y="0"/>
          <a:chExt cx="0" cy="0"/>
        </a:xfrm>
      </p:grpSpPr>
      <p:sp>
        <p:nvSpPr>
          <p:cNvPr id="2039" name="Google Shape;2039;p3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040" name="Google Shape;2040;p316"/>
          <p:cNvSpPr txBox="1">
            <a:spLocks noGrp="1"/>
          </p:cNvSpPr>
          <p:nvPr>
            <p:ph type="body" idx="1"/>
          </p:nvPr>
        </p:nvSpPr>
        <p:spPr>
          <a:xfrm>
            <a:off x="4128000" y="909950"/>
            <a:ext cx="3837000" cy="3695100"/>
          </a:xfrm>
          <a:prstGeom prst="rect">
            <a:avLst/>
          </a:prstGeom>
        </p:spPr>
        <p:txBody>
          <a:bodyPr spcFirstLastPara="1" wrap="square" lIns="91425" tIns="91425" rIns="91425" bIns="91425" anchor="ctr" anchorCtr="0">
            <a:normAutofit/>
          </a:bodyPr>
          <a:lstStyle>
            <a:lvl1pPr marL="457200" lvl="0" indent="-298450" rtl="0">
              <a:spcBef>
                <a:spcPts val="0"/>
              </a:spcBef>
              <a:spcAft>
                <a:spcPts val="0"/>
              </a:spcAft>
              <a:buSzPts val="1100"/>
              <a:buChar char="●"/>
              <a:defRPr/>
            </a:lvl1pPr>
            <a:lvl2pPr marL="914400" lvl="1" indent="-298450" rtl="0">
              <a:spcBef>
                <a:spcPts val="600"/>
              </a:spcBef>
              <a:spcAft>
                <a:spcPts val="0"/>
              </a:spcAft>
              <a:buSzPts val="1100"/>
              <a:buChar char="○"/>
              <a:defRPr/>
            </a:lvl2pPr>
            <a:lvl3pPr marL="1371600" lvl="2" indent="-292100" rtl="0">
              <a:spcBef>
                <a:spcPts val="600"/>
              </a:spcBef>
              <a:spcAft>
                <a:spcPts val="0"/>
              </a:spcAft>
              <a:buSzPts val="1000"/>
              <a:buChar char="■"/>
              <a:defRPr/>
            </a:lvl3pPr>
            <a:lvl4pPr marL="1828800" lvl="3" indent="-304800" rtl="0">
              <a:spcBef>
                <a:spcPts val="600"/>
              </a:spcBef>
              <a:spcAft>
                <a:spcPts val="0"/>
              </a:spcAft>
              <a:buSzPts val="1200"/>
              <a:buChar char="●"/>
              <a:defRPr/>
            </a:lvl4pPr>
            <a:lvl5pPr marL="2286000" lvl="4" indent="-304800" rtl="0">
              <a:spcBef>
                <a:spcPts val="0"/>
              </a:spcBef>
              <a:spcAft>
                <a:spcPts val="0"/>
              </a:spcAft>
              <a:buSzPts val="1200"/>
              <a:buChar char="○"/>
              <a:defRPr/>
            </a:lvl5pPr>
            <a:lvl6pPr marL="2743200" lvl="5" indent="-304800" rtl="0">
              <a:spcBef>
                <a:spcPts val="0"/>
              </a:spcBef>
              <a:spcAft>
                <a:spcPts val="0"/>
              </a:spcAft>
              <a:buSzPts val="1200"/>
              <a:buChar char="■"/>
              <a:defRPr/>
            </a:lvl6pPr>
            <a:lvl7pPr marL="3200400" lvl="6" indent="-304800" rtl="0">
              <a:spcBef>
                <a:spcPts val="0"/>
              </a:spcBef>
              <a:spcAft>
                <a:spcPts val="0"/>
              </a:spcAft>
              <a:buSzPts val="1200"/>
              <a:buChar char="●"/>
              <a:defRPr/>
            </a:lvl7pPr>
            <a:lvl8pPr marL="3657600" lvl="7" indent="-304800" rtl="0">
              <a:spcBef>
                <a:spcPts val="0"/>
              </a:spcBef>
              <a:spcAft>
                <a:spcPts val="0"/>
              </a:spcAft>
              <a:buSzPts val="1200"/>
              <a:buChar char="○"/>
              <a:defRPr/>
            </a:lvl8pPr>
            <a:lvl9pPr marL="4114800" lvl="8" indent="-304800" rtl="0">
              <a:spcBef>
                <a:spcPts val="0"/>
              </a:spcBef>
              <a:spcAft>
                <a:spcPts val="0"/>
              </a:spcAft>
              <a:buSzPts val="1200"/>
              <a:buChar char="■"/>
              <a:defRPr/>
            </a:lvl9pPr>
          </a:lstStyle>
          <a:p>
            <a:endParaRPr/>
          </a:p>
        </p:txBody>
      </p:sp>
      <p:sp>
        <p:nvSpPr>
          <p:cNvPr id="2041" name="Google Shape;2041;p316"/>
          <p:cNvSpPr txBox="1">
            <a:spLocks noGrp="1"/>
          </p:cNvSpPr>
          <p:nvPr>
            <p:ph type="title"/>
          </p:nvPr>
        </p:nvSpPr>
        <p:spPr>
          <a:xfrm>
            <a:off x="311700" y="279100"/>
            <a:ext cx="83268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2042" name="Google Shape;2042;p316"/>
          <p:cNvCxnSpPr/>
          <p:nvPr/>
        </p:nvCxnSpPr>
        <p:spPr>
          <a:xfrm rot="10800000">
            <a:off x="2841875" y="1080150"/>
            <a:ext cx="21600" cy="3452100"/>
          </a:xfrm>
          <a:prstGeom prst="straightConnector1">
            <a:avLst/>
          </a:prstGeom>
          <a:noFill/>
          <a:ln w="38100" cap="flat" cmpd="sng">
            <a:solidFill>
              <a:schemeClr val="accent1"/>
            </a:solidFill>
            <a:prstDash val="solid"/>
            <a:round/>
            <a:headEnd type="none" w="med" len="med"/>
            <a:tailEnd type="none" w="med" len="med"/>
          </a:ln>
        </p:spPr>
      </p:cxnSp>
    </p:spTree>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043"/>
        <p:cNvGrpSpPr/>
        <p:nvPr/>
      </p:nvGrpSpPr>
      <p:grpSpPr>
        <a:xfrm>
          <a:off x="0" y="0"/>
          <a:ext cx="0" cy="0"/>
          <a:chOff x="0" y="0"/>
          <a:chExt cx="0" cy="0"/>
        </a:xfrm>
      </p:grpSpPr>
      <p:sp>
        <p:nvSpPr>
          <p:cNvPr id="2044" name="Google Shape;2044;p317"/>
          <p:cNvSpPr txBox="1">
            <a:spLocks noGrp="1"/>
          </p:cNvSpPr>
          <p:nvPr>
            <p:ph type="sldNum" idx="12"/>
          </p:nvPr>
        </p:nvSpPr>
        <p:spPr>
          <a:xfrm>
            <a:off x="6553200" y="4661297"/>
            <a:ext cx="1905000" cy="342900"/>
          </a:xfrm>
          <a:prstGeom prst="rect">
            <a:avLst/>
          </a:prstGeom>
          <a:noFill/>
          <a:ln>
            <a:noFill/>
          </a:ln>
        </p:spPr>
        <p:txBody>
          <a:bodyPr spcFirstLastPara="1" wrap="square" lIns="0" tIns="0" rIns="0" bIns="0" anchor="ctr" anchorCtr="0">
            <a:normAutofit/>
          </a:bodyPr>
          <a:lstStyle>
            <a:lvl1pPr marL="0" marR="0" lvl="0" indent="0" algn="r" rtl="0">
              <a:spcBef>
                <a:spcPts val="0"/>
              </a:spcBef>
              <a:buNone/>
              <a:defRPr sz="1200" b="0" i="0" u="none" strike="noStrike" cap="none">
                <a:solidFill>
                  <a:schemeClr val="lt1"/>
                </a:solidFill>
                <a:latin typeface="Arial"/>
                <a:ea typeface="Arial"/>
                <a:cs typeface="Arial"/>
                <a:sym typeface="Arial"/>
              </a:defRPr>
            </a:lvl1pPr>
            <a:lvl2pPr marL="0" marR="0" lvl="1" indent="0" algn="r" rtl="0">
              <a:spcBef>
                <a:spcPts val="0"/>
              </a:spcBef>
              <a:buNone/>
              <a:defRPr sz="1200" b="0" i="0" u="none" strike="noStrike" cap="none">
                <a:solidFill>
                  <a:schemeClr val="lt1"/>
                </a:solidFill>
                <a:latin typeface="Arial"/>
                <a:ea typeface="Arial"/>
                <a:cs typeface="Arial"/>
                <a:sym typeface="Arial"/>
              </a:defRPr>
            </a:lvl2pPr>
            <a:lvl3pPr marL="0" marR="0" lvl="2" indent="0" algn="r" rtl="0">
              <a:spcBef>
                <a:spcPts val="0"/>
              </a:spcBef>
              <a:buNone/>
              <a:defRPr sz="1200" b="0" i="0" u="none" strike="noStrike" cap="none">
                <a:solidFill>
                  <a:schemeClr val="lt1"/>
                </a:solidFill>
                <a:latin typeface="Arial"/>
                <a:ea typeface="Arial"/>
                <a:cs typeface="Arial"/>
                <a:sym typeface="Arial"/>
              </a:defRPr>
            </a:lvl3pPr>
            <a:lvl4pPr marL="0" marR="0" lvl="3" indent="0" algn="r" rtl="0">
              <a:spcBef>
                <a:spcPts val="0"/>
              </a:spcBef>
              <a:buNone/>
              <a:defRPr sz="1200" b="0" i="0" u="none" strike="noStrike" cap="none">
                <a:solidFill>
                  <a:schemeClr val="lt1"/>
                </a:solidFill>
                <a:latin typeface="Arial"/>
                <a:ea typeface="Arial"/>
                <a:cs typeface="Arial"/>
                <a:sym typeface="Arial"/>
              </a:defRPr>
            </a:lvl4pPr>
            <a:lvl5pPr marL="0" marR="0" lvl="4" indent="0" algn="r" rtl="0">
              <a:spcBef>
                <a:spcPts val="0"/>
              </a:spcBef>
              <a:buNone/>
              <a:defRPr sz="1200" b="0" i="0" u="none" strike="noStrike" cap="none">
                <a:solidFill>
                  <a:schemeClr val="lt1"/>
                </a:solidFill>
                <a:latin typeface="Arial"/>
                <a:ea typeface="Arial"/>
                <a:cs typeface="Arial"/>
                <a:sym typeface="Arial"/>
              </a:defRPr>
            </a:lvl5pPr>
            <a:lvl6pPr marL="0" marR="0" lvl="5" indent="0" algn="r" rtl="0">
              <a:spcBef>
                <a:spcPts val="0"/>
              </a:spcBef>
              <a:buNone/>
              <a:defRPr sz="1200" b="0" i="0" u="none" strike="noStrike" cap="none">
                <a:solidFill>
                  <a:schemeClr val="lt1"/>
                </a:solidFill>
                <a:latin typeface="Arial"/>
                <a:ea typeface="Arial"/>
                <a:cs typeface="Arial"/>
                <a:sym typeface="Arial"/>
              </a:defRPr>
            </a:lvl6pPr>
            <a:lvl7pPr marL="0" marR="0" lvl="6" indent="0" algn="r" rtl="0">
              <a:spcBef>
                <a:spcPts val="0"/>
              </a:spcBef>
              <a:buNone/>
              <a:defRPr sz="1200" b="0" i="0" u="none" strike="noStrike" cap="none">
                <a:solidFill>
                  <a:schemeClr val="lt1"/>
                </a:solidFill>
                <a:latin typeface="Arial"/>
                <a:ea typeface="Arial"/>
                <a:cs typeface="Arial"/>
                <a:sym typeface="Arial"/>
              </a:defRPr>
            </a:lvl7pPr>
            <a:lvl8pPr marL="0" marR="0" lvl="7" indent="0" algn="r" rtl="0">
              <a:spcBef>
                <a:spcPts val="0"/>
              </a:spcBef>
              <a:buNone/>
              <a:defRPr sz="1200" b="0" i="0" u="none" strike="noStrike" cap="none">
                <a:solidFill>
                  <a:schemeClr val="lt1"/>
                </a:solidFill>
                <a:latin typeface="Arial"/>
                <a:ea typeface="Arial"/>
                <a:cs typeface="Arial"/>
                <a:sym typeface="Arial"/>
              </a:defRPr>
            </a:lvl8pPr>
            <a:lvl9pPr marL="0" marR="0" lvl="8" indent="0" algn="r" rtl="0">
              <a:spcBef>
                <a:spcPts val="0"/>
              </a:spcBef>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
              <a:t>2</a:t>
            </a:r>
            <a:endParaRPr sz="1000">
              <a:solidFill>
                <a:schemeClr val="dk2"/>
              </a:solidFill>
            </a:endParaRPr>
          </a:p>
        </p:txBody>
      </p:sp>
      <p:sp>
        <p:nvSpPr>
          <p:cNvPr id="2045" name="Google Shape;2045;p317"/>
          <p:cNvSpPr txBox="1">
            <a:spLocks noGrp="1"/>
          </p:cNvSpPr>
          <p:nvPr>
            <p:ph type="body" idx="1"/>
          </p:nvPr>
        </p:nvSpPr>
        <p:spPr>
          <a:xfrm>
            <a:off x="904550" y="1152475"/>
            <a:ext cx="7316400" cy="3416400"/>
          </a:xfrm>
          <a:prstGeom prst="rect">
            <a:avLst/>
          </a:prstGeom>
          <a:noFill/>
        </p:spPr>
        <p:txBody>
          <a:bodyPr spcFirstLastPara="1" wrap="square" lIns="91425" tIns="91425" rIns="91425" bIns="91425" anchor="t" anchorCtr="0">
            <a:normAutofit/>
          </a:bodyPr>
          <a:lstStyle>
            <a:lvl1pPr marL="457200" lvl="0" indent="-298450" rtl="0">
              <a:lnSpc>
                <a:spcPct val="100000"/>
              </a:lnSpc>
              <a:spcBef>
                <a:spcPts val="0"/>
              </a:spcBef>
              <a:spcAft>
                <a:spcPts val="0"/>
              </a:spcAft>
              <a:buClr>
                <a:schemeClr val="accent1"/>
              </a:buClr>
              <a:buSzPts val="1100"/>
              <a:buChar char="●"/>
              <a:defRPr>
                <a:solidFill>
                  <a:schemeClr val="dk1"/>
                </a:solidFill>
              </a:defRPr>
            </a:lvl1pPr>
            <a:lvl2pPr marL="914400" lvl="1" indent="-304800" rtl="0">
              <a:lnSpc>
                <a:spcPct val="100000"/>
              </a:lnSpc>
              <a:spcBef>
                <a:spcPts val="600"/>
              </a:spcBef>
              <a:spcAft>
                <a:spcPts val="0"/>
              </a:spcAft>
              <a:buClr>
                <a:schemeClr val="accent1"/>
              </a:buClr>
              <a:buSzPts val="1200"/>
              <a:buChar char="○"/>
              <a:defRPr sz="1200">
                <a:solidFill>
                  <a:schemeClr val="dk1"/>
                </a:solidFill>
              </a:defRPr>
            </a:lvl2pPr>
            <a:lvl3pPr marL="1371600" lvl="2" indent="-292100" rtl="0">
              <a:lnSpc>
                <a:spcPct val="100000"/>
              </a:lnSpc>
              <a:spcBef>
                <a:spcPts val="600"/>
              </a:spcBef>
              <a:spcAft>
                <a:spcPts val="0"/>
              </a:spcAft>
              <a:buClr>
                <a:schemeClr val="accent3"/>
              </a:buClr>
              <a:buSzPts val="1000"/>
              <a:buChar char="■"/>
              <a:defRPr sz="1000">
                <a:solidFill>
                  <a:schemeClr val="dk1"/>
                </a:solidFill>
              </a:defRPr>
            </a:lvl3pPr>
            <a:lvl4pPr marL="1828800" lvl="3" indent="-304800" rtl="0">
              <a:lnSpc>
                <a:spcPct val="100000"/>
              </a:lnSpc>
              <a:spcBef>
                <a:spcPts val="600"/>
              </a:spcBef>
              <a:spcAft>
                <a:spcPts val="0"/>
              </a:spcAft>
              <a:buClr>
                <a:schemeClr val="accent4"/>
              </a:buClr>
              <a:buSzPts val="1200"/>
              <a:buChar char="●"/>
              <a:defRPr sz="1200">
                <a:solidFill>
                  <a:schemeClr val="dk2"/>
                </a:solidFill>
              </a:defRPr>
            </a:lvl4pPr>
            <a:lvl5pPr marL="2286000" lvl="4" indent="-304800" rtl="0">
              <a:lnSpc>
                <a:spcPct val="100000"/>
              </a:lnSpc>
              <a:spcBef>
                <a:spcPts val="0"/>
              </a:spcBef>
              <a:spcAft>
                <a:spcPts val="0"/>
              </a:spcAft>
              <a:buClr>
                <a:schemeClr val="accent4"/>
              </a:buClr>
              <a:buSzPts val="1200"/>
              <a:buChar char="○"/>
              <a:defRPr sz="1200">
                <a:solidFill>
                  <a:schemeClr val="dk2"/>
                </a:solidFill>
              </a:defRPr>
            </a:lvl5pPr>
            <a:lvl6pPr marL="2743200" lvl="5" indent="-304800" rtl="0">
              <a:lnSpc>
                <a:spcPct val="100000"/>
              </a:lnSpc>
              <a:spcBef>
                <a:spcPts val="0"/>
              </a:spcBef>
              <a:spcAft>
                <a:spcPts val="0"/>
              </a:spcAft>
              <a:buClr>
                <a:schemeClr val="accent3"/>
              </a:buClr>
              <a:buSzPts val="1200"/>
              <a:buChar char="■"/>
              <a:defRPr sz="1200">
                <a:solidFill>
                  <a:schemeClr val="dk2"/>
                </a:solidFill>
              </a:defRPr>
            </a:lvl6pPr>
            <a:lvl7pPr marL="3200400" lvl="6" indent="-304800" rtl="0">
              <a:lnSpc>
                <a:spcPct val="100000"/>
              </a:lnSpc>
              <a:spcBef>
                <a:spcPts val="0"/>
              </a:spcBef>
              <a:spcAft>
                <a:spcPts val="0"/>
              </a:spcAft>
              <a:buClr>
                <a:schemeClr val="accent4"/>
              </a:buClr>
              <a:buSzPts val="1200"/>
              <a:buChar char="●"/>
              <a:defRPr sz="1200">
                <a:solidFill>
                  <a:schemeClr val="dk2"/>
                </a:solidFill>
              </a:defRPr>
            </a:lvl7pPr>
            <a:lvl8pPr marL="3657600" lvl="7" indent="-304800" rtl="0">
              <a:lnSpc>
                <a:spcPct val="100000"/>
              </a:lnSpc>
              <a:spcBef>
                <a:spcPts val="0"/>
              </a:spcBef>
              <a:spcAft>
                <a:spcPts val="0"/>
              </a:spcAft>
              <a:buClr>
                <a:schemeClr val="accent4"/>
              </a:buClr>
              <a:buSzPts val="1200"/>
              <a:buChar char="○"/>
              <a:defRPr sz="1200">
                <a:solidFill>
                  <a:schemeClr val="dk2"/>
                </a:solidFill>
              </a:defRPr>
            </a:lvl8pPr>
            <a:lvl9pPr marL="4114800" lvl="8" indent="-304800" rtl="0">
              <a:lnSpc>
                <a:spcPct val="100000"/>
              </a:lnSpc>
              <a:spcBef>
                <a:spcPts val="0"/>
              </a:spcBef>
              <a:spcAft>
                <a:spcPts val="0"/>
              </a:spcAft>
              <a:buClr>
                <a:schemeClr val="accent3"/>
              </a:buClr>
              <a:buSzPts val="1200"/>
              <a:buChar char="■"/>
              <a:defRPr sz="1200">
                <a:solidFill>
                  <a:schemeClr val="dk2"/>
                </a:solidFill>
              </a:defRPr>
            </a:lvl9pPr>
          </a:lstStyle>
          <a:p>
            <a:endParaRPr/>
          </a:p>
        </p:txBody>
      </p:sp>
    </p:spTree>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matchingName="Title Slide 1 1 1 1">
  <p:cSld name="TITLE_2_1_1_1_1">
    <p:spTree>
      <p:nvGrpSpPr>
        <p:cNvPr id="1" name="Shape 2050"/>
        <p:cNvGrpSpPr/>
        <p:nvPr/>
      </p:nvGrpSpPr>
      <p:grpSpPr>
        <a:xfrm>
          <a:off x="0" y="0"/>
          <a:ext cx="0" cy="0"/>
          <a:chOff x="0" y="0"/>
          <a:chExt cx="0" cy="0"/>
        </a:xfrm>
      </p:grpSpPr>
      <p:sp>
        <p:nvSpPr>
          <p:cNvPr id="2051" name="Google Shape;2051;p319" descr="Blue transparent box"/>
          <p:cNvSpPr/>
          <p:nvPr/>
        </p:nvSpPr>
        <p:spPr>
          <a:xfrm>
            <a:off x="-100" y="3602825"/>
            <a:ext cx="9144000" cy="1540800"/>
          </a:xfrm>
          <a:prstGeom prst="rect">
            <a:avLst/>
          </a:prstGeom>
          <a:solidFill>
            <a:srgbClr val="EBF5F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2" name="Google Shape;2052;p319"/>
          <p:cNvSpPr txBox="1">
            <a:spLocks noGrp="1"/>
          </p:cNvSpPr>
          <p:nvPr>
            <p:ph type="sldNum" idx="12"/>
          </p:nvPr>
        </p:nvSpPr>
        <p:spPr>
          <a:xfrm>
            <a:off x="8764393" y="4663225"/>
            <a:ext cx="256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pic>
        <p:nvPicPr>
          <p:cNvPr id="2053" name="Google Shape;2053;p319" title="AdobeStock_291170997.jpe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1490400"/>
            <a:ext cx="9144003" cy="3653225"/>
          </a:xfrm>
          <a:prstGeom prst="rect">
            <a:avLst/>
          </a:prstGeom>
          <a:noFill/>
          <a:ln>
            <a:noFill/>
          </a:ln>
        </p:spPr>
      </p:pic>
      <p:sp>
        <p:nvSpPr>
          <p:cNvPr id="2054" name="Google Shape;2054;p319" descr="blue film set over a black and white image&#10;"/>
          <p:cNvSpPr/>
          <p:nvPr/>
        </p:nvSpPr>
        <p:spPr>
          <a:xfrm>
            <a:off x="0" y="1489525"/>
            <a:ext cx="9144000" cy="36531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5" name="Google Shape;2055;p319"/>
          <p:cNvSpPr txBox="1">
            <a:spLocks noGrp="1"/>
          </p:cNvSpPr>
          <p:nvPr>
            <p:ph type="ctrTitle"/>
          </p:nvPr>
        </p:nvSpPr>
        <p:spPr>
          <a:xfrm>
            <a:off x="623400" y="2072425"/>
            <a:ext cx="8236200" cy="7470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3000"/>
              <a:buFont typeface="Helvetica Neue"/>
              <a:buNone/>
              <a:defRPr sz="3000">
                <a:solidFill>
                  <a:schemeClr val="lt1"/>
                </a:solidFill>
                <a:latin typeface="Helvetica Neue"/>
                <a:ea typeface="Helvetica Neue"/>
                <a:cs typeface="Helvetica Neue"/>
                <a:sym typeface="Helvetica Neue"/>
              </a:defRPr>
            </a:lvl1pPr>
            <a:lvl2pPr lvl="1" algn="l">
              <a:lnSpc>
                <a:spcPct val="100000"/>
              </a:lnSpc>
              <a:spcBef>
                <a:spcPts val="0"/>
              </a:spcBef>
              <a:spcAft>
                <a:spcPts val="0"/>
              </a:spcAft>
              <a:buSzPts val="5200"/>
              <a:buNone/>
              <a:defRPr sz="5200"/>
            </a:lvl2pPr>
            <a:lvl3pPr lvl="2" algn="l">
              <a:lnSpc>
                <a:spcPct val="100000"/>
              </a:lnSpc>
              <a:spcBef>
                <a:spcPts val="0"/>
              </a:spcBef>
              <a:spcAft>
                <a:spcPts val="0"/>
              </a:spcAft>
              <a:buSzPts val="5200"/>
              <a:buNone/>
              <a:defRPr sz="5200"/>
            </a:lvl3pPr>
            <a:lvl4pPr lvl="3" algn="l">
              <a:lnSpc>
                <a:spcPct val="100000"/>
              </a:lnSpc>
              <a:spcBef>
                <a:spcPts val="0"/>
              </a:spcBef>
              <a:spcAft>
                <a:spcPts val="0"/>
              </a:spcAft>
              <a:buSzPts val="5200"/>
              <a:buNone/>
              <a:defRPr sz="5200"/>
            </a:lvl4pPr>
            <a:lvl5pPr lvl="4" algn="l">
              <a:lnSpc>
                <a:spcPct val="100000"/>
              </a:lnSpc>
              <a:spcBef>
                <a:spcPts val="0"/>
              </a:spcBef>
              <a:spcAft>
                <a:spcPts val="0"/>
              </a:spcAft>
              <a:buSzPts val="5200"/>
              <a:buNone/>
              <a:defRPr sz="5200"/>
            </a:lvl5pPr>
            <a:lvl6pPr lvl="5" algn="l">
              <a:lnSpc>
                <a:spcPct val="100000"/>
              </a:lnSpc>
              <a:spcBef>
                <a:spcPts val="0"/>
              </a:spcBef>
              <a:spcAft>
                <a:spcPts val="0"/>
              </a:spcAft>
              <a:buSzPts val="5200"/>
              <a:buNone/>
              <a:defRPr sz="5200"/>
            </a:lvl6pPr>
            <a:lvl7pPr lvl="6" algn="l">
              <a:lnSpc>
                <a:spcPct val="100000"/>
              </a:lnSpc>
              <a:spcBef>
                <a:spcPts val="0"/>
              </a:spcBef>
              <a:spcAft>
                <a:spcPts val="0"/>
              </a:spcAft>
              <a:buSzPts val="5200"/>
              <a:buNone/>
              <a:defRPr sz="5200"/>
            </a:lvl7pPr>
            <a:lvl8pPr lvl="7" algn="l">
              <a:lnSpc>
                <a:spcPct val="100000"/>
              </a:lnSpc>
              <a:spcBef>
                <a:spcPts val="0"/>
              </a:spcBef>
              <a:spcAft>
                <a:spcPts val="0"/>
              </a:spcAft>
              <a:buSzPts val="5200"/>
              <a:buNone/>
              <a:defRPr sz="5200"/>
            </a:lvl8pPr>
            <a:lvl9pPr lvl="8" algn="l">
              <a:lnSpc>
                <a:spcPct val="100000"/>
              </a:lnSpc>
              <a:spcBef>
                <a:spcPts val="0"/>
              </a:spcBef>
              <a:spcAft>
                <a:spcPts val="0"/>
              </a:spcAft>
              <a:buSzPts val="5200"/>
              <a:buNone/>
              <a:defRPr sz="5200"/>
            </a:lvl9pPr>
          </a:lstStyle>
          <a:p>
            <a:endParaRPr/>
          </a:p>
        </p:txBody>
      </p:sp>
      <p:sp>
        <p:nvSpPr>
          <p:cNvPr id="2056" name="Google Shape;2056;p319"/>
          <p:cNvSpPr txBox="1">
            <a:spLocks noGrp="1"/>
          </p:cNvSpPr>
          <p:nvPr>
            <p:ph type="subTitle" idx="1"/>
          </p:nvPr>
        </p:nvSpPr>
        <p:spPr>
          <a:xfrm>
            <a:off x="623400" y="1732525"/>
            <a:ext cx="7501500" cy="530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EAE565"/>
              </a:buClr>
              <a:buSzPts val="2300"/>
              <a:buFont typeface="Helvetica Neue"/>
              <a:buNone/>
              <a:defRPr sz="2300" b="1">
                <a:solidFill>
                  <a:srgbClr val="EAE565"/>
                </a:solidFill>
                <a:latin typeface="Helvetica Neue"/>
                <a:ea typeface="Helvetica Neue"/>
                <a:cs typeface="Helvetica Neue"/>
                <a:sym typeface="Helvetica Neue"/>
              </a:defRPr>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a:endParaRPr/>
          </a:p>
        </p:txBody>
      </p:sp>
      <p:pic>
        <p:nvPicPr>
          <p:cNvPr id="2057" name="Google Shape;2057;p319" title="250 GSA banner.png"/>
          <p:cNvPicPr preferRelativeResize="0"/>
          <p:nvPr/>
        </p:nvPicPr>
        <p:blipFill rotWithShape="1">
          <a:blip r:embed="rId3">
            <a:alphaModFix/>
          </a:blip>
          <a:srcRect/>
          <a:stretch/>
        </p:blipFill>
        <p:spPr>
          <a:xfrm>
            <a:off x="152400" y="152400"/>
            <a:ext cx="2390775" cy="733425"/>
          </a:xfrm>
          <a:prstGeom prst="rect">
            <a:avLst/>
          </a:prstGeom>
          <a:noFill/>
          <a:ln>
            <a:noFill/>
          </a:ln>
        </p:spPr>
      </p:pic>
    </p:spTree>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matchingName="SECTION 2">
  <p:cSld name="CAPTION_ONLY_3">
    <p:spTree>
      <p:nvGrpSpPr>
        <p:cNvPr id="1" name="Shape 2058"/>
        <p:cNvGrpSpPr/>
        <p:nvPr/>
      </p:nvGrpSpPr>
      <p:grpSpPr>
        <a:xfrm>
          <a:off x="0" y="0"/>
          <a:ext cx="0" cy="0"/>
          <a:chOff x="0" y="0"/>
          <a:chExt cx="0" cy="0"/>
        </a:xfrm>
      </p:grpSpPr>
      <p:pic>
        <p:nvPicPr>
          <p:cNvPr id="2059" name="Google Shape;2059;p320" title="AdobeStock_291170997.jpe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3975"/>
            <a:ext cx="9144003" cy="5143501"/>
          </a:xfrm>
          <a:prstGeom prst="rect">
            <a:avLst/>
          </a:prstGeom>
          <a:noFill/>
          <a:ln>
            <a:noFill/>
          </a:ln>
        </p:spPr>
      </p:pic>
      <p:sp>
        <p:nvSpPr>
          <p:cNvPr id="2060" name="Google Shape;2060;p320"/>
          <p:cNvSpPr txBox="1">
            <a:spLocks noGrp="1"/>
          </p:cNvSpPr>
          <p:nvPr>
            <p:ph type="sldNum" idx="12"/>
          </p:nvPr>
        </p:nvSpPr>
        <p:spPr>
          <a:xfrm>
            <a:off x="8472458" y="457855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061" name="Google Shape;2061;p320" descr="blue screen. decorative only. "/>
          <p:cNvSpPr/>
          <p:nvPr/>
        </p:nvSpPr>
        <p:spPr>
          <a:xfrm>
            <a:off x="50" y="-25"/>
            <a:ext cx="9144000" cy="51435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2" name="Google Shape;2062;p320"/>
          <p:cNvSpPr txBox="1">
            <a:spLocks noGrp="1"/>
          </p:cNvSpPr>
          <p:nvPr>
            <p:ph type="title"/>
          </p:nvPr>
        </p:nvSpPr>
        <p:spPr>
          <a:xfrm>
            <a:off x="150" y="1546800"/>
            <a:ext cx="9144000" cy="2327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3700"/>
              <a:buFont typeface="Arial"/>
              <a:buNone/>
              <a:defRPr sz="3700" b="1">
                <a:solidFill>
                  <a:schemeClr val="lt1"/>
                </a:solidFill>
                <a:latin typeface="Arial"/>
                <a:ea typeface="Arial"/>
                <a:cs typeface="Arial"/>
                <a:sym typeface="Arial"/>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2063" name="Google Shape;2063;p320"/>
          <p:cNvSpPr txBox="1">
            <a:spLocks noGrp="1"/>
          </p:cNvSpPr>
          <p:nvPr>
            <p:ph type="sldNum" idx="2"/>
          </p:nvPr>
        </p:nvSpPr>
        <p:spPr>
          <a:xfrm>
            <a:off x="8472458" y="457855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064" name="Google Shape;2064;p320" descr="blue decorative ba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6258125" cy="216950"/>
          </a:xfrm>
          <a:prstGeom prst="rect">
            <a:avLst/>
          </a:prstGeom>
          <a:noFill/>
          <a:ln>
            <a:noFill/>
          </a:ln>
        </p:spPr>
      </p:pic>
      <p:pic>
        <p:nvPicPr>
          <p:cNvPr id="2065" name="Google Shape;2065;p32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flipH="1">
            <a:off x="2885875" y="4926550"/>
            <a:ext cx="6258125" cy="216950"/>
          </a:xfrm>
          <a:prstGeom prst="rect">
            <a:avLst/>
          </a:prstGeom>
          <a:noFill/>
          <a:ln>
            <a:noFill/>
          </a:ln>
        </p:spPr>
      </p:pic>
    </p:spTree>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66"/>
        <p:cNvGrpSpPr/>
        <p:nvPr/>
      </p:nvGrpSpPr>
      <p:grpSpPr>
        <a:xfrm>
          <a:off x="0" y="0"/>
          <a:ext cx="0" cy="0"/>
          <a:chOff x="0" y="0"/>
          <a:chExt cx="0" cy="0"/>
        </a:xfrm>
      </p:grpSpPr>
      <p:sp>
        <p:nvSpPr>
          <p:cNvPr id="2067" name="Google Shape;2067;p321"/>
          <p:cNvSpPr/>
          <p:nvPr/>
        </p:nvSpPr>
        <p:spPr>
          <a:xfrm>
            <a:off x="0" y="0"/>
            <a:ext cx="9144000" cy="5143500"/>
          </a:xfrm>
          <a:custGeom>
            <a:avLst/>
            <a:gdLst/>
            <a:ahLst/>
            <a:cxnLst/>
            <a:rect l="l" t="t" r="r" b="b"/>
            <a:pathLst>
              <a:path w="18288000" h="10287000" extrusionOk="0">
                <a:moveTo>
                  <a:pt x="18288000" y="0"/>
                </a:moveTo>
                <a:lnTo>
                  <a:pt x="0" y="0"/>
                </a:lnTo>
                <a:lnTo>
                  <a:pt x="0" y="10287000"/>
                </a:lnTo>
                <a:lnTo>
                  <a:pt x="18288000" y="10287000"/>
                </a:lnTo>
                <a:lnTo>
                  <a:pt x="18288000" y="0"/>
                </a:lnTo>
                <a:close/>
              </a:path>
            </a:pathLst>
          </a:custGeom>
          <a:solidFill>
            <a:srgbClr val="F5F6F7"/>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2068" name="Google Shape;2068;p321"/>
          <p:cNvSpPr/>
          <p:nvPr/>
        </p:nvSpPr>
        <p:spPr>
          <a:xfrm>
            <a:off x="0" y="4677112"/>
            <a:ext cx="4342448" cy="134620"/>
          </a:xfrm>
          <a:custGeom>
            <a:avLst/>
            <a:gdLst/>
            <a:ahLst/>
            <a:cxnLst/>
            <a:rect l="l" t="t" r="r" b="b"/>
            <a:pathLst>
              <a:path w="8684895" h="269240" extrusionOk="0">
                <a:moveTo>
                  <a:pt x="8684793" y="0"/>
                </a:moveTo>
                <a:lnTo>
                  <a:pt x="0" y="0"/>
                </a:lnTo>
                <a:lnTo>
                  <a:pt x="0" y="269163"/>
                </a:lnTo>
                <a:lnTo>
                  <a:pt x="8684793" y="269163"/>
                </a:lnTo>
                <a:lnTo>
                  <a:pt x="8684793" y="0"/>
                </a:lnTo>
                <a:close/>
              </a:path>
            </a:pathLst>
          </a:custGeom>
          <a:solidFill>
            <a:srgbClr val="1F2D61"/>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2069" name="Google Shape;2069;p321"/>
          <p:cNvSpPr/>
          <p:nvPr/>
        </p:nvSpPr>
        <p:spPr>
          <a:xfrm>
            <a:off x="7299283" y="4672349"/>
            <a:ext cx="1145540" cy="139382"/>
          </a:xfrm>
          <a:custGeom>
            <a:avLst/>
            <a:gdLst/>
            <a:ahLst/>
            <a:cxnLst/>
            <a:rect l="l" t="t" r="r" b="b"/>
            <a:pathLst>
              <a:path w="2291080" h="278765" extrusionOk="0">
                <a:moveTo>
                  <a:pt x="2290762" y="0"/>
                </a:moveTo>
                <a:lnTo>
                  <a:pt x="0" y="0"/>
                </a:lnTo>
                <a:lnTo>
                  <a:pt x="0" y="278688"/>
                </a:lnTo>
                <a:lnTo>
                  <a:pt x="2290762" y="278688"/>
                </a:lnTo>
                <a:lnTo>
                  <a:pt x="2290762" y="0"/>
                </a:lnTo>
                <a:close/>
              </a:path>
            </a:pathLst>
          </a:custGeom>
          <a:solidFill>
            <a:srgbClr val="B11117"/>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2070" name="Google Shape;2070;p321"/>
          <p:cNvSpPr/>
          <p:nvPr/>
        </p:nvSpPr>
        <p:spPr>
          <a:xfrm>
            <a:off x="4786473" y="4677112"/>
            <a:ext cx="2290763" cy="134620"/>
          </a:xfrm>
          <a:custGeom>
            <a:avLst/>
            <a:gdLst/>
            <a:ahLst/>
            <a:cxnLst/>
            <a:rect l="l" t="t" r="r" b="b"/>
            <a:pathLst>
              <a:path w="4581525" h="269240" extrusionOk="0">
                <a:moveTo>
                  <a:pt x="4581525" y="0"/>
                </a:moveTo>
                <a:lnTo>
                  <a:pt x="0" y="0"/>
                </a:lnTo>
                <a:lnTo>
                  <a:pt x="0" y="269163"/>
                </a:lnTo>
                <a:lnTo>
                  <a:pt x="4581525" y="269163"/>
                </a:lnTo>
                <a:lnTo>
                  <a:pt x="4581525" y="0"/>
                </a:lnTo>
                <a:close/>
              </a:path>
            </a:pathLst>
          </a:custGeom>
          <a:solidFill>
            <a:srgbClr val="1F2D61"/>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2071" name="Google Shape;2071;p321"/>
          <p:cNvSpPr/>
          <p:nvPr/>
        </p:nvSpPr>
        <p:spPr>
          <a:xfrm>
            <a:off x="8555677" y="4672349"/>
            <a:ext cx="588963" cy="139382"/>
          </a:xfrm>
          <a:custGeom>
            <a:avLst/>
            <a:gdLst/>
            <a:ahLst/>
            <a:cxnLst/>
            <a:rect l="l" t="t" r="r" b="b"/>
            <a:pathLst>
              <a:path w="1177925" h="278765" extrusionOk="0">
                <a:moveTo>
                  <a:pt x="1177899" y="0"/>
                </a:moveTo>
                <a:lnTo>
                  <a:pt x="0" y="0"/>
                </a:lnTo>
                <a:lnTo>
                  <a:pt x="0" y="278688"/>
                </a:lnTo>
                <a:lnTo>
                  <a:pt x="1177899" y="278688"/>
                </a:lnTo>
                <a:lnTo>
                  <a:pt x="1177899" y="0"/>
                </a:lnTo>
                <a:close/>
              </a:path>
            </a:pathLst>
          </a:custGeom>
          <a:solidFill>
            <a:srgbClr val="B11117"/>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2072" name="Google Shape;2072;p32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lgn="r">
              <a:buNone/>
              <a:defRPr sz="1300">
                <a:solidFill>
                  <a:schemeClr val="tx1"/>
                </a:solidFill>
              </a:defRPr>
            </a:lvl1pPr>
            <a:lvl2pPr lvl="1" algn="r">
              <a:buNone/>
              <a:defRPr sz="1300">
                <a:solidFill>
                  <a:schemeClr val="tx1"/>
                </a:solidFill>
              </a:defRPr>
            </a:lvl2pPr>
            <a:lvl3pPr lvl="2" algn="r">
              <a:buNone/>
              <a:defRPr sz="1300">
                <a:solidFill>
                  <a:schemeClr val="tx1"/>
                </a:solidFill>
              </a:defRPr>
            </a:lvl3pPr>
            <a:lvl4pPr lvl="3" algn="r">
              <a:buNone/>
              <a:defRPr sz="1300">
                <a:solidFill>
                  <a:schemeClr val="tx1"/>
                </a:solidFill>
              </a:defRPr>
            </a:lvl4pPr>
            <a:lvl5pPr lvl="4" algn="r">
              <a:buNone/>
              <a:defRPr sz="1300">
                <a:solidFill>
                  <a:schemeClr val="tx1"/>
                </a:solidFill>
              </a:defRPr>
            </a:lvl5pPr>
            <a:lvl6pPr lvl="5" algn="r">
              <a:buNone/>
              <a:defRPr sz="1300">
                <a:solidFill>
                  <a:schemeClr val="tx1"/>
                </a:solidFill>
              </a:defRPr>
            </a:lvl6pPr>
            <a:lvl7pPr lvl="6" algn="r">
              <a:buNone/>
              <a:defRPr sz="1300">
                <a:solidFill>
                  <a:schemeClr val="tx1"/>
                </a:solidFill>
              </a:defRPr>
            </a:lvl7pPr>
            <a:lvl8pPr lvl="7" algn="r">
              <a:buNone/>
              <a:defRPr sz="1300">
                <a:solidFill>
                  <a:schemeClr val="tx1"/>
                </a:solidFill>
              </a:defRPr>
            </a:lvl8pPr>
            <a:lvl9pPr lvl="8" algn="r">
              <a:buNone/>
              <a:defRPr sz="1300">
                <a:solidFill>
                  <a:schemeClr val="tx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matchingName="Title Slide">
  <p:cSld name="TITLE_2">
    <p:spTree>
      <p:nvGrpSpPr>
        <p:cNvPr id="1" name="Shape 2073"/>
        <p:cNvGrpSpPr/>
        <p:nvPr/>
      </p:nvGrpSpPr>
      <p:grpSpPr>
        <a:xfrm>
          <a:off x="0" y="0"/>
          <a:ext cx="0" cy="0"/>
          <a:chOff x="0" y="0"/>
          <a:chExt cx="0" cy="0"/>
        </a:xfrm>
      </p:grpSpPr>
      <p:sp>
        <p:nvSpPr>
          <p:cNvPr id="2074" name="Google Shape;2074;p322" descr="Blue transparent box"/>
          <p:cNvSpPr/>
          <p:nvPr/>
        </p:nvSpPr>
        <p:spPr>
          <a:xfrm>
            <a:off x="-100" y="3602825"/>
            <a:ext cx="9144000" cy="1540800"/>
          </a:xfrm>
          <a:prstGeom prst="rect">
            <a:avLst/>
          </a:prstGeom>
          <a:solidFill>
            <a:srgbClr val="EBF5F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5" name="Google Shape;2075;p322"/>
          <p:cNvSpPr txBox="1">
            <a:spLocks noGrp="1"/>
          </p:cNvSpPr>
          <p:nvPr>
            <p:ph type="sldNum" idx="12"/>
          </p:nvPr>
        </p:nvSpPr>
        <p:spPr>
          <a:xfrm>
            <a:off x="8764393" y="4663225"/>
            <a:ext cx="256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pic>
        <p:nvPicPr>
          <p:cNvPr id="2076" name="Google Shape;2076;p322"/>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1490400"/>
            <a:ext cx="9144003" cy="3653225"/>
          </a:xfrm>
          <a:prstGeom prst="rect">
            <a:avLst/>
          </a:prstGeom>
          <a:noFill/>
          <a:ln>
            <a:noFill/>
          </a:ln>
        </p:spPr>
      </p:pic>
      <p:sp>
        <p:nvSpPr>
          <p:cNvPr id="2077" name="Google Shape;2077;p322" descr="blue film set over a black and white image&#10;"/>
          <p:cNvSpPr/>
          <p:nvPr/>
        </p:nvSpPr>
        <p:spPr>
          <a:xfrm>
            <a:off x="0" y="1490350"/>
            <a:ext cx="9144000" cy="36531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8" name="Google Shape;2078;p322"/>
          <p:cNvSpPr txBox="1">
            <a:spLocks noGrp="1"/>
          </p:cNvSpPr>
          <p:nvPr>
            <p:ph type="ctrTitle"/>
          </p:nvPr>
        </p:nvSpPr>
        <p:spPr>
          <a:xfrm>
            <a:off x="623400" y="2072425"/>
            <a:ext cx="8236200" cy="7470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3000"/>
              <a:buFont typeface="Helvetica Neue"/>
              <a:buNone/>
              <a:defRPr sz="3000">
                <a:solidFill>
                  <a:schemeClr val="lt1"/>
                </a:solidFill>
                <a:latin typeface="Helvetica Neue"/>
                <a:ea typeface="Helvetica Neue"/>
                <a:cs typeface="Helvetica Neue"/>
                <a:sym typeface="Helvetica Neue"/>
              </a:defRPr>
            </a:lvl1pPr>
            <a:lvl2pPr lvl="1" algn="l">
              <a:lnSpc>
                <a:spcPct val="100000"/>
              </a:lnSpc>
              <a:spcBef>
                <a:spcPts val="0"/>
              </a:spcBef>
              <a:spcAft>
                <a:spcPts val="0"/>
              </a:spcAft>
              <a:buSzPts val="5200"/>
              <a:buNone/>
              <a:defRPr sz="5200"/>
            </a:lvl2pPr>
            <a:lvl3pPr lvl="2" algn="l">
              <a:lnSpc>
                <a:spcPct val="100000"/>
              </a:lnSpc>
              <a:spcBef>
                <a:spcPts val="0"/>
              </a:spcBef>
              <a:spcAft>
                <a:spcPts val="0"/>
              </a:spcAft>
              <a:buSzPts val="5200"/>
              <a:buNone/>
              <a:defRPr sz="5200"/>
            </a:lvl3pPr>
            <a:lvl4pPr lvl="3" algn="l">
              <a:lnSpc>
                <a:spcPct val="100000"/>
              </a:lnSpc>
              <a:spcBef>
                <a:spcPts val="0"/>
              </a:spcBef>
              <a:spcAft>
                <a:spcPts val="0"/>
              </a:spcAft>
              <a:buSzPts val="5200"/>
              <a:buNone/>
              <a:defRPr sz="5200"/>
            </a:lvl4pPr>
            <a:lvl5pPr lvl="4" algn="l">
              <a:lnSpc>
                <a:spcPct val="100000"/>
              </a:lnSpc>
              <a:spcBef>
                <a:spcPts val="0"/>
              </a:spcBef>
              <a:spcAft>
                <a:spcPts val="0"/>
              </a:spcAft>
              <a:buSzPts val="5200"/>
              <a:buNone/>
              <a:defRPr sz="5200"/>
            </a:lvl5pPr>
            <a:lvl6pPr lvl="5" algn="l">
              <a:lnSpc>
                <a:spcPct val="100000"/>
              </a:lnSpc>
              <a:spcBef>
                <a:spcPts val="0"/>
              </a:spcBef>
              <a:spcAft>
                <a:spcPts val="0"/>
              </a:spcAft>
              <a:buSzPts val="5200"/>
              <a:buNone/>
              <a:defRPr sz="5200"/>
            </a:lvl6pPr>
            <a:lvl7pPr lvl="6" algn="l">
              <a:lnSpc>
                <a:spcPct val="100000"/>
              </a:lnSpc>
              <a:spcBef>
                <a:spcPts val="0"/>
              </a:spcBef>
              <a:spcAft>
                <a:spcPts val="0"/>
              </a:spcAft>
              <a:buSzPts val="5200"/>
              <a:buNone/>
              <a:defRPr sz="5200"/>
            </a:lvl7pPr>
            <a:lvl8pPr lvl="7" algn="l">
              <a:lnSpc>
                <a:spcPct val="100000"/>
              </a:lnSpc>
              <a:spcBef>
                <a:spcPts val="0"/>
              </a:spcBef>
              <a:spcAft>
                <a:spcPts val="0"/>
              </a:spcAft>
              <a:buSzPts val="5200"/>
              <a:buNone/>
              <a:defRPr sz="5200"/>
            </a:lvl8pPr>
            <a:lvl9pPr lvl="8" algn="l">
              <a:lnSpc>
                <a:spcPct val="100000"/>
              </a:lnSpc>
              <a:spcBef>
                <a:spcPts val="0"/>
              </a:spcBef>
              <a:spcAft>
                <a:spcPts val="0"/>
              </a:spcAft>
              <a:buSzPts val="5200"/>
              <a:buNone/>
              <a:defRPr sz="5200"/>
            </a:lvl9pPr>
          </a:lstStyle>
          <a:p>
            <a:endParaRPr/>
          </a:p>
        </p:txBody>
      </p:sp>
      <p:sp>
        <p:nvSpPr>
          <p:cNvPr id="2079" name="Google Shape;2079;p322"/>
          <p:cNvSpPr txBox="1">
            <a:spLocks noGrp="1"/>
          </p:cNvSpPr>
          <p:nvPr>
            <p:ph type="subTitle" idx="1"/>
          </p:nvPr>
        </p:nvSpPr>
        <p:spPr>
          <a:xfrm>
            <a:off x="623400" y="1732525"/>
            <a:ext cx="7501500" cy="530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EAE565"/>
              </a:buClr>
              <a:buSzPts val="2300"/>
              <a:buFont typeface="Helvetica Neue"/>
              <a:buNone/>
              <a:defRPr sz="2300" b="1">
                <a:solidFill>
                  <a:srgbClr val="EAE565"/>
                </a:solidFill>
                <a:latin typeface="Helvetica Neue"/>
                <a:ea typeface="Helvetica Neue"/>
                <a:cs typeface="Helvetica Neue"/>
                <a:sym typeface="Helvetica Neue"/>
              </a:defRPr>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a:endParaRPr/>
          </a:p>
        </p:txBody>
      </p:sp>
      <p:pic>
        <p:nvPicPr>
          <p:cNvPr id="2080" name="Google Shape;2080;p322" descr="White GSA letters inside of a square blue box with the words U.S. General Services Administration to the right of the blue box&#1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 y="0"/>
            <a:ext cx="5661201" cy="1324450"/>
          </a:xfrm>
          <a:prstGeom prst="rect">
            <a:avLst/>
          </a:prstGeom>
          <a:noFill/>
          <a:ln>
            <a:noFill/>
          </a:ln>
        </p:spPr>
      </p:pic>
      <p:sp>
        <p:nvSpPr>
          <p:cNvPr id="2081" name="Google Shape;2081;p322"/>
          <p:cNvSpPr txBox="1">
            <a:spLocks noGrp="1"/>
          </p:cNvSpPr>
          <p:nvPr>
            <p:ph type="subTitle" idx="2"/>
          </p:nvPr>
        </p:nvSpPr>
        <p:spPr>
          <a:xfrm>
            <a:off x="5252550" y="2929600"/>
            <a:ext cx="3768600" cy="850200"/>
          </a:xfrm>
          <a:prstGeom prst="rect">
            <a:avLst/>
          </a:prstGeom>
          <a:noFill/>
          <a:ln>
            <a:noFill/>
          </a:ln>
        </p:spPr>
        <p:txBody>
          <a:bodyPr spcFirstLastPara="1" wrap="square" lIns="91425" tIns="91425" rIns="91425" bIns="91425" anchor="ctr" anchorCtr="0">
            <a:normAutofit/>
          </a:bodyPr>
          <a:lstStyle>
            <a:lvl1pPr lvl="0" algn="r">
              <a:lnSpc>
                <a:spcPct val="100000"/>
              </a:lnSpc>
              <a:spcBef>
                <a:spcPts val="0"/>
              </a:spcBef>
              <a:spcAft>
                <a:spcPts val="0"/>
              </a:spcAft>
              <a:buClr>
                <a:srgbClr val="FFFF00"/>
              </a:buClr>
              <a:buSzPts val="1900"/>
              <a:buFont typeface="Helvetica Neue"/>
              <a:buNone/>
              <a:defRPr sz="1900" i="1">
                <a:solidFill>
                  <a:srgbClr val="FFFF00"/>
                </a:solidFill>
                <a:latin typeface="Helvetica Neue"/>
                <a:ea typeface="Helvetica Neue"/>
                <a:cs typeface="Helvetica Neue"/>
                <a:sym typeface="Helvetica Neue"/>
              </a:defRPr>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matchingName="Title Slide 1">
  <p:cSld name="TITLE_2_1">
    <p:spTree>
      <p:nvGrpSpPr>
        <p:cNvPr id="1" name="Shape 2082"/>
        <p:cNvGrpSpPr/>
        <p:nvPr/>
      </p:nvGrpSpPr>
      <p:grpSpPr>
        <a:xfrm>
          <a:off x="0" y="0"/>
          <a:ext cx="0" cy="0"/>
          <a:chOff x="0" y="0"/>
          <a:chExt cx="0" cy="0"/>
        </a:xfrm>
      </p:grpSpPr>
      <p:sp>
        <p:nvSpPr>
          <p:cNvPr id="2083" name="Google Shape;2083;p323" descr="Blue transparent box"/>
          <p:cNvSpPr/>
          <p:nvPr/>
        </p:nvSpPr>
        <p:spPr>
          <a:xfrm>
            <a:off x="-100" y="3602825"/>
            <a:ext cx="9144000" cy="1540800"/>
          </a:xfrm>
          <a:prstGeom prst="rect">
            <a:avLst/>
          </a:prstGeom>
          <a:solidFill>
            <a:srgbClr val="EBF5F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4" name="Google Shape;2084;p323"/>
          <p:cNvSpPr txBox="1">
            <a:spLocks noGrp="1"/>
          </p:cNvSpPr>
          <p:nvPr>
            <p:ph type="sldNum" idx="12"/>
          </p:nvPr>
        </p:nvSpPr>
        <p:spPr>
          <a:xfrm>
            <a:off x="8764393" y="4663225"/>
            <a:ext cx="256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pic>
        <p:nvPicPr>
          <p:cNvPr id="2085" name="Google Shape;2085;p323" title="9306273.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1490400"/>
            <a:ext cx="9144003" cy="3653225"/>
          </a:xfrm>
          <a:prstGeom prst="rect">
            <a:avLst/>
          </a:prstGeom>
          <a:noFill/>
          <a:ln>
            <a:noFill/>
          </a:ln>
        </p:spPr>
      </p:pic>
      <p:sp>
        <p:nvSpPr>
          <p:cNvPr id="2086" name="Google Shape;2086;p323" descr="blue film set over a black and white image&#10;"/>
          <p:cNvSpPr/>
          <p:nvPr/>
        </p:nvSpPr>
        <p:spPr>
          <a:xfrm>
            <a:off x="0" y="1490350"/>
            <a:ext cx="9144000" cy="36531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7" name="Google Shape;2087;p323"/>
          <p:cNvSpPr txBox="1">
            <a:spLocks noGrp="1"/>
          </p:cNvSpPr>
          <p:nvPr>
            <p:ph type="ctrTitle"/>
          </p:nvPr>
        </p:nvSpPr>
        <p:spPr>
          <a:xfrm>
            <a:off x="623400" y="2072425"/>
            <a:ext cx="8236200" cy="7470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3000"/>
              <a:buFont typeface="Helvetica Neue"/>
              <a:buNone/>
              <a:defRPr sz="3000">
                <a:solidFill>
                  <a:schemeClr val="lt1"/>
                </a:solidFill>
                <a:latin typeface="Helvetica Neue"/>
                <a:ea typeface="Helvetica Neue"/>
                <a:cs typeface="Helvetica Neue"/>
                <a:sym typeface="Helvetica Neue"/>
              </a:defRPr>
            </a:lvl1pPr>
            <a:lvl2pPr lvl="1" algn="l">
              <a:lnSpc>
                <a:spcPct val="100000"/>
              </a:lnSpc>
              <a:spcBef>
                <a:spcPts val="0"/>
              </a:spcBef>
              <a:spcAft>
                <a:spcPts val="0"/>
              </a:spcAft>
              <a:buSzPts val="5200"/>
              <a:buNone/>
              <a:defRPr sz="5200"/>
            </a:lvl2pPr>
            <a:lvl3pPr lvl="2" algn="l">
              <a:lnSpc>
                <a:spcPct val="100000"/>
              </a:lnSpc>
              <a:spcBef>
                <a:spcPts val="0"/>
              </a:spcBef>
              <a:spcAft>
                <a:spcPts val="0"/>
              </a:spcAft>
              <a:buSzPts val="5200"/>
              <a:buNone/>
              <a:defRPr sz="5200"/>
            </a:lvl3pPr>
            <a:lvl4pPr lvl="3" algn="l">
              <a:lnSpc>
                <a:spcPct val="100000"/>
              </a:lnSpc>
              <a:spcBef>
                <a:spcPts val="0"/>
              </a:spcBef>
              <a:spcAft>
                <a:spcPts val="0"/>
              </a:spcAft>
              <a:buSzPts val="5200"/>
              <a:buNone/>
              <a:defRPr sz="5200"/>
            </a:lvl4pPr>
            <a:lvl5pPr lvl="4" algn="l">
              <a:lnSpc>
                <a:spcPct val="100000"/>
              </a:lnSpc>
              <a:spcBef>
                <a:spcPts val="0"/>
              </a:spcBef>
              <a:spcAft>
                <a:spcPts val="0"/>
              </a:spcAft>
              <a:buSzPts val="5200"/>
              <a:buNone/>
              <a:defRPr sz="5200"/>
            </a:lvl5pPr>
            <a:lvl6pPr lvl="5" algn="l">
              <a:lnSpc>
                <a:spcPct val="100000"/>
              </a:lnSpc>
              <a:spcBef>
                <a:spcPts val="0"/>
              </a:spcBef>
              <a:spcAft>
                <a:spcPts val="0"/>
              </a:spcAft>
              <a:buSzPts val="5200"/>
              <a:buNone/>
              <a:defRPr sz="5200"/>
            </a:lvl6pPr>
            <a:lvl7pPr lvl="6" algn="l">
              <a:lnSpc>
                <a:spcPct val="100000"/>
              </a:lnSpc>
              <a:spcBef>
                <a:spcPts val="0"/>
              </a:spcBef>
              <a:spcAft>
                <a:spcPts val="0"/>
              </a:spcAft>
              <a:buSzPts val="5200"/>
              <a:buNone/>
              <a:defRPr sz="5200"/>
            </a:lvl7pPr>
            <a:lvl8pPr lvl="7" algn="l">
              <a:lnSpc>
                <a:spcPct val="100000"/>
              </a:lnSpc>
              <a:spcBef>
                <a:spcPts val="0"/>
              </a:spcBef>
              <a:spcAft>
                <a:spcPts val="0"/>
              </a:spcAft>
              <a:buSzPts val="5200"/>
              <a:buNone/>
              <a:defRPr sz="5200"/>
            </a:lvl8pPr>
            <a:lvl9pPr lvl="8" algn="l">
              <a:lnSpc>
                <a:spcPct val="100000"/>
              </a:lnSpc>
              <a:spcBef>
                <a:spcPts val="0"/>
              </a:spcBef>
              <a:spcAft>
                <a:spcPts val="0"/>
              </a:spcAft>
              <a:buSzPts val="5200"/>
              <a:buNone/>
              <a:defRPr sz="5200"/>
            </a:lvl9pPr>
          </a:lstStyle>
          <a:p>
            <a:endParaRPr/>
          </a:p>
        </p:txBody>
      </p:sp>
      <p:sp>
        <p:nvSpPr>
          <p:cNvPr id="2088" name="Google Shape;2088;p323"/>
          <p:cNvSpPr txBox="1">
            <a:spLocks noGrp="1"/>
          </p:cNvSpPr>
          <p:nvPr>
            <p:ph type="subTitle" idx="1"/>
          </p:nvPr>
        </p:nvSpPr>
        <p:spPr>
          <a:xfrm>
            <a:off x="623400" y="1732525"/>
            <a:ext cx="7501500" cy="530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EAE565"/>
              </a:buClr>
              <a:buSzPts val="2300"/>
              <a:buFont typeface="Helvetica Neue"/>
              <a:buNone/>
              <a:defRPr sz="2300" b="1">
                <a:solidFill>
                  <a:srgbClr val="EAE565"/>
                </a:solidFill>
                <a:latin typeface="Helvetica Neue"/>
                <a:ea typeface="Helvetica Neue"/>
                <a:cs typeface="Helvetica Neue"/>
                <a:sym typeface="Helvetica Neue"/>
              </a:defRPr>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a:endParaRPr/>
          </a:p>
        </p:txBody>
      </p:sp>
      <p:pic>
        <p:nvPicPr>
          <p:cNvPr id="2089" name="Google Shape;2089;p323" descr="White GSA letters inside of a square blue box with the words U.S. General Services Administration to the right of the blue box&#1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 y="0"/>
            <a:ext cx="5661201" cy="1324450"/>
          </a:xfrm>
          <a:prstGeom prst="rect">
            <a:avLst/>
          </a:prstGeom>
          <a:noFill/>
          <a:ln>
            <a:noFill/>
          </a:ln>
        </p:spPr>
      </p:pic>
      <p:sp>
        <p:nvSpPr>
          <p:cNvPr id="2090" name="Google Shape;2090;p323"/>
          <p:cNvSpPr txBox="1"/>
          <p:nvPr/>
        </p:nvSpPr>
        <p:spPr>
          <a:xfrm>
            <a:off x="182750" y="4883620"/>
            <a:ext cx="1053000" cy="33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1" u="none" strike="noStrike" cap="none">
                <a:solidFill>
                  <a:schemeClr val="lt1"/>
                </a:solidFill>
                <a:latin typeface="Helvetica Neue"/>
                <a:ea typeface="Helvetica Neue"/>
                <a:cs typeface="Helvetica Neue"/>
                <a:sym typeface="Helvetica Neue"/>
              </a:rPr>
              <a:t>Credit: DVIDS</a:t>
            </a:r>
            <a:endParaRPr sz="600" b="0" i="1" u="none" strike="noStrike" cap="none">
              <a:solidFill>
                <a:schemeClr val="lt1"/>
              </a:solidFill>
              <a:latin typeface="Helvetica Neue"/>
              <a:ea typeface="Helvetica Neue"/>
              <a:cs typeface="Helvetica Neue"/>
              <a:sym typeface="Helvetica Neue"/>
            </a:endParaRPr>
          </a:p>
        </p:txBody>
      </p:sp>
    </p:spTree>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matchingName="Title Slide 1 1">
  <p:cSld name="TITLE_2_1_1">
    <p:spTree>
      <p:nvGrpSpPr>
        <p:cNvPr id="1" name="Shape 2091"/>
        <p:cNvGrpSpPr/>
        <p:nvPr/>
      </p:nvGrpSpPr>
      <p:grpSpPr>
        <a:xfrm>
          <a:off x="0" y="0"/>
          <a:ext cx="0" cy="0"/>
          <a:chOff x="0" y="0"/>
          <a:chExt cx="0" cy="0"/>
        </a:xfrm>
      </p:grpSpPr>
      <p:sp>
        <p:nvSpPr>
          <p:cNvPr id="2092" name="Google Shape;2092;p324" descr="Blue transparent box"/>
          <p:cNvSpPr/>
          <p:nvPr/>
        </p:nvSpPr>
        <p:spPr>
          <a:xfrm>
            <a:off x="-100" y="3602825"/>
            <a:ext cx="9144000" cy="1540800"/>
          </a:xfrm>
          <a:prstGeom prst="rect">
            <a:avLst/>
          </a:prstGeom>
          <a:solidFill>
            <a:srgbClr val="EBF5F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3" name="Google Shape;2093;p324"/>
          <p:cNvSpPr txBox="1">
            <a:spLocks noGrp="1"/>
          </p:cNvSpPr>
          <p:nvPr>
            <p:ph type="sldNum" idx="12"/>
          </p:nvPr>
        </p:nvSpPr>
        <p:spPr>
          <a:xfrm>
            <a:off x="8764393" y="4663225"/>
            <a:ext cx="256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pic>
        <p:nvPicPr>
          <p:cNvPr id="2094" name="Google Shape;2094;p324" title="AdobeStock_545035483.jpe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1490400"/>
            <a:ext cx="9144003" cy="3653225"/>
          </a:xfrm>
          <a:prstGeom prst="rect">
            <a:avLst/>
          </a:prstGeom>
          <a:noFill/>
          <a:ln>
            <a:noFill/>
          </a:ln>
        </p:spPr>
      </p:pic>
      <p:sp>
        <p:nvSpPr>
          <p:cNvPr id="2095" name="Google Shape;2095;p324" descr="blue film set over a black and white image&#10;"/>
          <p:cNvSpPr/>
          <p:nvPr/>
        </p:nvSpPr>
        <p:spPr>
          <a:xfrm>
            <a:off x="0" y="1490175"/>
            <a:ext cx="9144000" cy="36531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6" name="Google Shape;2096;p324"/>
          <p:cNvSpPr txBox="1">
            <a:spLocks noGrp="1"/>
          </p:cNvSpPr>
          <p:nvPr>
            <p:ph type="ctrTitle"/>
          </p:nvPr>
        </p:nvSpPr>
        <p:spPr>
          <a:xfrm>
            <a:off x="623400" y="2072425"/>
            <a:ext cx="8236200" cy="7470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3000"/>
              <a:buFont typeface="Helvetica Neue"/>
              <a:buNone/>
              <a:defRPr sz="3000">
                <a:solidFill>
                  <a:schemeClr val="lt1"/>
                </a:solidFill>
                <a:latin typeface="Helvetica Neue"/>
                <a:ea typeface="Helvetica Neue"/>
                <a:cs typeface="Helvetica Neue"/>
                <a:sym typeface="Helvetica Neue"/>
              </a:defRPr>
            </a:lvl1pPr>
            <a:lvl2pPr lvl="1" algn="l">
              <a:lnSpc>
                <a:spcPct val="100000"/>
              </a:lnSpc>
              <a:spcBef>
                <a:spcPts val="0"/>
              </a:spcBef>
              <a:spcAft>
                <a:spcPts val="0"/>
              </a:spcAft>
              <a:buSzPts val="5200"/>
              <a:buNone/>
              <a:defRPr sz="5200"/>
            </a:lvl2pPr>
            <a:lvl3pPr lvl="2" algn="l">
              <a:lnSpc>
                <a:spcPct val="100000"/>
              </a:lnSpc>
              <a:spcBef>
                <a:spcPts val="0"/>
              </a:spcBef>
              <a:spcAft>
                <a:spcPts val="0"/>
              </a:spcAft>
              <a:buSzPts val="5200"/>
              <a:buNone/>
              <a:defRPr sz="5200"/>
            </a:lvl3pPr>
            <a:lvl4pPr lvl="3" algn="l">
              <a:lnSpc>
                <a:spcPct val="100000"/>
              </a:lnSpc>
              <a:spcBef>
                <a:spcPts val="0"/>
              </a:spcBef>
              <a:spcAft>
                <a:spcPts val="0"/>
              </a:spcAft>
              <a:buSzPts val="5200"/>
              <a:buNone/>
              <a:defRPr sz="5200"/>
            </a:lvl4pPr>
            <a:lvl5pPr lvl="4" algn="l">
              <a:lnSpc>
                <a:spcPct val="100000"/>
              </a:lnSpc>
              <a:spcBef>
                <a:spcPts val="0"/>
              </a:spcBef>
              <a:spcAft>
                <a:spcPts val="0"/>
              </a:spcAft>
              <a:buSzPts val="5200"/>
              <a:buNone/>
              <a:defRPr sz="5200"/>
            </a:lvl5pPr>
            <a:lvl6pPr lvl="5" algn="l">
              <a:lnSpc>
                <a:spcPct val="100000"/>
              </a:lnSpc>
              <a:spcBef>
                <a:spcPts val="0"/>
              </a:spcBef>
              <a:spcAft>
                <a:spcPts val="0"/>
              </a:spcAft>
              <a:buSzPts val="5200"/>
              <a:buNone/>
              <a:defRPr sz="5200"/>
            </a:lvl6pPr>
            <a:lvl7pPr lvl="6" algn="l">
              <a:lnSpc>
                <a:spcPct val="100000"/>
              </a:lnSpc>
              <a:spcBef>
                <a:spcPts val="0"/>
              </a:spcBef>
              <a:spcAft>
                <a:spcPts val="0"/>
              </a:spcAft>
              <a:buSzPts val="5200"/>
              <a:buNone/>
              <a:defRPr sz="5200"/>
            </a:lvl7pPr>
            <a:lvl8pPr lvl="7" algn="l">
              <a:lnSpc>
                <a:spcPct val="100000"/>
              </a:lnSpc>
              <a:spcBef>
                <a:spcPts val="0"/>
              </a:spcBef>
              <a:spcAft>
                <a:spcPts val="0"/>
              </a:spcAft>
              <a:buSzPts val="5200"/>
              <a:buNone/>
              <a:defRPr sz="5200"/>
            </a:lvl8pPr>
            <a:lvl9pPr lvl="8" algn="l">
              <a:lnSpc>
                <a:spcPct val="100000"/>
              </a:lnSpc>
              <a:spcBef>
                <a:spcPts val="0"/>
              </a:spcBef>
              <a:spcAft>
                <a:spcPts val="0"/>
              </a:spcAft>
              <a:buSzPts val="5200"/>
              <a:buNone/>
              <a:defRPr sz="5200"/>
            </a:lvl9pPr>
          </a:lstStyle>
          <a:p>
            <a:endParaRPr/>
          </a:p>
        </p:txBody>
      </p:sp>
      <p:sp>
        <p:nvSpPr>
          <p:cNvPr id="2097" name="Google Shape;2097;p324"/>
          <p:cNvSpPr txBox="1">
            <a:spLocks noGrp="1"/>
          </p:cNvSpPr>
          <p:nvPr>
            <p:ph type="subTitle" idx="1"/>
          </p:nvPr>
        </p:nvSpPr>
        <p:spPr>
          <a:xfrm>
            <a:off x="623400" y="1732525"/>
            <a:ext cx="7501500" cy="530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EAE565"/>
              </a:buClr>
              <a:buSzPts val="2300"/>
              <a:buFont typeface="Helvetica Neue"/>
              <a:buNone/>
              <a:defRPr sz="2300" b="1">
                <a:solidFill>
                  <a:srgbClr val="EAE565"/>
                </a:solidFill>
                <a:latin typeface="Helvetica Neue"/>
                <a:ea typeface="Helvetica Neue"/>
                <a:cs typeface="Helvetica Neue"/>
                <a:sym typeface="Helvetica Neue"/>
              </a:defRPr>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a:endParaRPr/>
          </a:p>
        </p:txBody>
      </p:sp>
      <p:pic>
        <p:nvPicPr>
          <p:cNvPr id="2098" name="Google Shape;2098;p324" descr="White GSA letters inside of a square blue box with the words U.S. General Services Administration to the right of the blue box&#1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 y="0"/>
            <a:ext cx="5661201" cy="1324450"/>
          </a:xfrm>
          <a:prstGeom prst="rect">
            <a:avLst/>
          </a:prstGeom>
          <a:noFill/>
          <a:ln>
            <a:noFill/>
          </a:ln>
        </p:spPr>
      </p:pic>
    </p:spTree>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matchingName="Title Slide 1 1 1">
  <p:cSld name="TITLE_2_1_1_1">
    <p:spTree>
      <p:nvGrpSpPr>
        <p:cNvPr id="1" name="Shape 2099"/>
        <p:cNvGrpSpPr/>
        <p:nvPr/>
      </p:nvGrpSpPr>
      <p:grpSpPr>
        <a:xfrm>
          <a:off x="0" y="0"/>
          <a:ext cx="0" cy="0"/>
          <a:chOff x="0" y="0"/>
          <a:chExt cx="0" cy="0"/>
        </a:xfrm>
      </p:grpSpPr>
      <p:sp>
        <p:nvSpPr>
          <p:cNvPr id="2100" name="Google Shape;2100;p325" descr="Blue transparent box"/>
          <p:cNvSpPr/>
          <p:nvPr/>
        </p:nvSpPr>
        <p:spPr>
          <a:xfrm>
            <a:off x="-100" y="3602825"/>
            <a:ext cx="9144000" cy="1540800"/>
          </a:xfrm>
          <a:prstGeom prst="rect">
            <a:avLst/>
          </a:prstGeom>
          <a:solidFill>
            <a:srgbClr val="EBF5F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1" name="Google Shape;2101;p325"/>
          <p:cNvSpPr txBox="1">
            <a:spLocks noGrp="1"/>
          </p:cNvSpPr>
          <p:nvPr>
            <p:ph type="sldNum" idx="12"/>
          </p:nvPr>
        </p:nvSpPr>
        <p:spPr>
          <a:xfrm>
            <a:off x="8764393" y="4663225"/>
            <a:ext cx="256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pic>
        <p:nvPicPr>
          <p:cNvPr id="2102" name="Google Shape;2102;p325" title="AdobeStock_1017381136.jpe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1490400"/>
            <a:ext cx="9144003" cy="3653225"/>
          </a:xfrm>
          <a:prstGeom prst="rect">
            <a:avLst/>
          </a:prstGeom>
          <a:noFill/>
          <a:ln>
            <a:noFill/>
          </a:ln>
        </p:spPr>
      </p:pic>
      <p:sp>
        <p:nvSpPr>
          <p:cNvPr id="2103" name="Google Shape;2103;p325" descr="blue film set over a black and white image&#10;"/>
          <p:cNvSpPr/>
          <p:nvPr/>
        </p:nvSpPr>
        <p:spPr>
          <a:xfrm>
            <a:off x="0" y="1490050"/>
            <a:ext cx="9144000" cy="36531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4" name="Google Shape;2104;p325"/>
          <p:cNvSpPr txBox="1">
            <a:spLocks noGrp="1"/>
          </p:cNvSpPr>
          <p:nvPr>
            <p:ph type="ctrTitle"/>
          </p:nvPr>
        </p:nvSpPr>
        <p:spPr>
          <a:xfrm>
            <a:off x="623400" y="2072425"/>
            <a:ext cx="8236200" cy="7470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3000"/>
              <a:buFont typeface="Helvetica Neue"/>
              <a:buNone/>
              <a:defRPr sz="3000">
                <a:solidFill>
                  <a:schemeClr val="lt1"/>
                </a:solidFill>
                <a:latin typeface="Helvetica Neue"/>
                <a:ea typeface="Helvetica Neue"/>
                <a:cs typeface="Helvetica Neue"/>
                <a:sym typeface="Helvetica Neue"/>
              </a:defRPr>
            </a:lvl1pPr>
            <a:lvl2pPr lvl="1" algn="l">
              <a:lnSpc>
                <a:spcPct val="100000"/>
              </a:lnSpc>
              <a:spcBef>
                <a:spcPts val="0"/>
              </a:spcBef>
              <a:spcAft>
                <a:spcPts val="0"/>
              </a:spcAft>
              <a:buSzPts val="5200"/>
              <a:buNone/>
              <a:defRPr sz="5200"/>
            </a:lvl2pPr>
            <a:lvl3pPr lvl="2" algn="l">
              <a:lnSpc>
                <a:spcPct val="100000"/>
              </a:lnSpc>
              <a:spcBef>
                <a:spcPts val="0"/>
              </a:spcBef>
              <a:spcAft>
                <a:spcPts val="0"/>
              </a:spcAft>
              <a:buSzPts val="5200"/>
              <a:buNone/>
              <a:defRPr sz="5200"/>
            </a:lvl3pPr>
            <a:lvl4pPr lvl="3" algn="l">
              <a:lnSpc>
                <a:spcPct val="100000"/>
              </a:lnSpc>
              <a:spcBef>
                <a:spcPts val="0"/>
              </a:spcBef>
              <a:spcAft>
                <a:spcPts val="0"/>
              </a:spcAft>
              <a:buSzPts val="5200"/>
              <a:buNone/>
              <a:defRPr sz="5200"/>
            </a:lvl4pPr>
            <a:lvl5pPr lvl="4" algn="l">
              <a:lnSpc>
                <a:spcPct val="100000"/>
              </a:lnSpc>
              <a:spcBef>
                <a:spcPts val="0"/>
              </a:spcBef>
              <a:spcAft>
                <a:spcPts val="0"/>
              </a:spcAft>
              <a:buSzPts val="5200"/>
              <a:buNone/>
              <a:defRPr sz="5200"/>
            </a:lvl5pPr>
            <a:lvl6pPr lvl="5" algn="l">
              <a:lnSpc>
                <a:spcPct val="100000"/>
              </a:lnSpc>
              <a:spcBef>
                <a:spcPts val="0"/>
              </a:spcBef>
              <a:spcAft>
                <a:spcPts val="0"/>
              </a:spcAft>
              <a:buSzPts val="5200"/>
              <a:buNone/>
              <a:defRPr sz="5200"/>
            </a:lvl6pPr>
            <a:lvl7pPr lvl="6" algn="l">
              <a:lnSpc>
                <a:spcPct val="100000"/>
              </a:lnSpc>
              <a:spcBef>
                <a:spcPts val="0"/>
              </a:spcBef>
              <a:spcAft>
                <a:spcPts val="0"/>
              </a:spcAft>
              <a:buSzPts val="5200"/>
              <a:buNone/>
              <a:defRPr sz="5200"/>
            </a:lvl7pPr>
            <a:lvl8pPr lvl="7" algn="l">
              <a:lnSpc>
                <a:spcPct val="100000"/>
              </a:lnSpc>
              <a:spcBef>
                <a:spcPts val="0"/>
              </a:spcBef>
              <a:spcAft>
                <a:spcPts val="0"/>
              </a:spcAft>
              <a:buSzPts val="5200"/>
              <a:buNone/>
              <a:defRPr sz="5200"/>
            </a:lvl8pPr>
            <a:lvl9pPr lvl="8" algn="l">
              <a:lnSpc>
                <a:spcPct val="100000"/>
              </a:lnSpc>
              <a:spcBef>
                <a:spcPts val="0"/>
              </a:spcBef>
              <a:spcAft>
                <a:spcPts val="0"/>
              </a:spcAft>
              <a:buSzPts val="5200"/>
              <a:buNone/>
              <a:defRPr sz="5200"/>
            </a:lvl9pPr>
          </a:lstStyle>
          <a:p>
            <a:endParaRPr/>
          </a:p>
        </p:txBody>
      </p:sp>
      <p:sp>
        <p:nvSpPr>
          <p:cNvPr id="2105" name="Google Shape;2105;p325"/>
          <p:cNvSpPr txBox="1">
            <a:spLocks noGrp="1"/>
          </p:cNvSpPr>
          <p:nvPr>
            <p:ph type="subTitle" idx="1"/>
          </p:nvPr>
        </p:nvSpPr>
        <p:spPr>
          <a:xfrm>
            <a:off x="623400" y="1732525"/>
            <a:ext cx="7501500" cy="530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EAE565"/>
              </a:buClr>
              <a:buSzPts val="2300"/>
              <a:buFont typeface="Helvetica Neue"/>
              <a:buNone/>
              <a:defRPr sz="2300" b="1">
                <a:solidFill>
                  <a:srgbClr val="EAE565"/>
                </a:solidFill>
                <a:latin typeface="Helvetica Neue"/>
                <a:ea typeface="Helvetica Neue"/>
                <a:cs typeface="Helvetica Neue"/>
                <a:sym typeface="Helvetica Neue"/>
              </a:defRPr>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a:endParaRPr/>
          </a:p>
        </p:txBody>
      </p:sp>
      <p:pic>
        <p:nvPicPr>
          <p:cNvPr id="2106" name="Google Shape;2106;p325" descr="White GSA letters inside of a square blue box with the words U.S. General Services Administration to the right of the blue box&#1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 y="0"/>
            <a:ext cx="5661201" cy="1324450"/>
          </a:xfrm>
          <a:prstGeom prst="rect">
            <a:avLst/>
          </a:prstGeom>
          <a:noFill/>
          <a:ln>
            <a:noFill/>
          </a:ln>
        </p:spPr>
      </p:pic>
    </p:spTree>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matchingName="Title Slide 1 1 1 1 1">
  <p:cSld name="TITLE_2_1_1_1_1_1">
    <p:spTree>
      <p:nvGrpSpPr>
        <p:cNvPr id="1" name="Shape 2107"/>
        <p:cNvGrpSpPr/>
        <p:nvPr/>
      </p:nvGrpSpPr>
      <p:grpSpPr>
        <a:xfrm>
          <a:off x="0" y="0"/>
          <a:ext cx="0" cy="0"/>
          <a:chOff x="0" y="0"/>
          <a:chExt cx="0" cy="0"/>
        </a:xfrm>
      </p:grpSpPr>
      <p:sp>
        <p:nvSpPr>
          <p:cNvPr id="2108" name="Google Shape;2108;p326" descr="Blue transparent box"/>
          <p:cNvSpPr/>
          <p:nvPr/>
        </p:nvSpPr>
        <p:spPr>
          <a:xfrm>
            <a:off x="-100" y="3602825"/>
            <a:ext cx="9144000" cy="1540800"/>
          </a:xfrm>
          <a:prstGeom prst="rect">
            <a:avLst/>
          </a:prstGeom>
          <a:solidFill>
            <a:srgbClr val="EBF5F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9" name="Google Shape;2109;p326"/>
          <p:cNvSpPr txBox="1">
            <a:spLocks noGrp="1"/>
          </p:cNvSpPr>
          <p:nvPr>
            <p:ph type="sldNum" idx="12"/>
          </p:nvPr>
        </p:nvSpPr>
        <p:spPr>
          <a:xfrm>
            <a:off x="8764393" y="4663225"/>
            <a:ext cx="256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pic>
        <p:nvPicPr>
          <p:cNvPr id="2110" name="Google Shape;2110;p326" title="shutterstock_1784639945.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1490400"/>
            <a:ext cx="9144003" cy="3653226"/>
          </a:xfrm>
          <a:prstGeom prst="rect">
            <a:avLst/>
          </a:prstGeom>
          <a:noFill/>
          <a:ln>
            <a:noFill/>
          </a:ln>
        </p:spPr>
      </p:pic>
      <p:sp>
        <p:nvSpPr>
          <p:cNvPr id="2111" name="Google Shape;2111;p326" descr="blue film set over a black and white image&#10;"/>
          <p:cNvSpPr/>
          <p:nvPr/>
        </p:nvSpPr>
        <p:spPr>
          <a:xfrm>
            <a:off x="0" y="1489525"/>
            <a:ext cx="9144000" cy="36531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2" name="Google Shape;2112;p326"/>
          <p:cNvSpPr txBox="1">
            <a:spLocks noGrp="1"/>
          </p:cNvSpPr>
          <p:nvPr>
            <p:ph type="ctrTitle"/>
          </p:nvPr>
        </p:nvSpPr>
        <p:spPr>
          <a:xfrm>
            <a:off x="623400" y="2072425"/>
            <a:ext cx="8236200" cy="7470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3000"/>
              <a:buFont typeface="Helvetica Neue"/>
              <a:buNone/>
              <a:defRPr sz="3000">
                <a:solidFill>
                  <a:schemeClr val="lt1"/>
                </a:solidFill>
                <a:latin typeface="Helvetica Neue"/>
                <a:ea typeface="Helvetica Neue"/>
                <a:cs typeface="Helvetica Neue"/>
                <a:sym typeface="Helvetica Neue"/>
              </a:defRPr>
            </a:lvl1pPr>
            <a:lvl2pPr lvl="1" algn="l">
              <a:lnSpc>
                <a:spcPct val="100000"/>
              </a:lnSpc>
              <a:spcBef>
                <a:spcPts val="0"/>
              </a:spcBef>
              <a:spcAft>
                <a:spcPts val="0"/>
              </a:spcAft>
              <a:buSzPts val="5200"/>
              <a:buNone/>
              <a:defRPr sz="5200"/>
            </a:lvl2pPr>
            <a:lvl3pPr lvl="2" algn="l">
              <a:lnSpc>
                <a:spcPct val="100000"/>
              </a:lnSpc>
              <a:spcBef>
                <a:spcPts val="0"/>
              </a:spcBef>
              <a:spcAft>
                <a:spcPts val="0"/>
              </a:spcAft>
              <a:buSzPts val="5200"/>
              <a:buNone/>
              <a:defRPr sz="5200"/>
            </a:lvl3pPr>
            <a:lvl4pPr lvl="3" algn="l">
              <a:lnSpc>
                <a:spcPct val="100000"/>
              </a:lnSpc>
              <a:spcBef>
                <a:spcPts val="0"/>
              </a:spcBef>
              <a:spcAft>
                <a:spcPts val="0"/>
              </a:spcAft>
              <a:buSzPts val="5200"/>
              <a:buNone/>
              <a:defRPr sz="5200"/>
            </a:lvl4pPr>
            <a:lvl5pPr lvl="4" algn="l">
              <a:lnSpc>
                <a:spcPct val="100000"/>
              </a:lnSpc>
              <a:spcBef>
                <a:spcPts val="0"/>
              </a:spcBef>
              <a:spcAft>
                <a:spcPts val="0"/>
              </a:spcAft>
              <a:buSzPts val="5200"/>
              <a:buNone/>
              <a:defRPr sz="5200"/>
            </a:lvl5pPr>
            <a:lvl6pPr lvl="5" algn="l">
              <a:lnSpc>
                <a:spcPct val="100000"/>
              </a:lnSpc>
              <a:spcBef>
                <a:spcPts val="0"/>
              </a:spcBef>
              <a:spcAft>
                <a:spcPts val="0"/>
              </a:spcAft>
              <a:buSzPts val="5200"/>
              <a:buNone/>
              <a:defRPr sz="5200"/>
            </a:lvl6pPr>
            <a:lvl7pPr lvl="6" algn="l">
              <a:lnSpc>
                <a:spcPct val="100000"/>
              </a:lnSpc>
              <a:spcBef>
                <a:spcPts val="0"/>
              </a:spcBef>
              <a:spcAft>
                <a:spcPts val="0"/>
              </a:spcAft>
              <a:buSzPts val="5200"/>
              <a:buNone/>
              <a:defRPr sz="5200"/>
            </a:lvl7pPr>
            <a:lvl8pPr lvl="7" algn="l">
              <a:lnSpc>
                <a:spcPct val="100000"/>
              </a:lnSpc>
              <a:spcBef>
                <a:spcPts val="0"/>
              </a:spcBef>
              <a:spcAft>
                <a:spcPts val="0"/>
              </a:spcAft>
              <a:buSzPts val="5200"/>
              <a:buNone/>
              <a:defRPr sz="5200"/>
            </a:lvl8pPr>
            <a:lvl9pPr lvl="8" algn="l">
              <a:lnSpc>
                <a:spcPct val="100000"/>
              </a:lnSpc>
              <a:spcBef>
                <a:spcPts val="0"/>
              </a:spcBef>
              <a:spcAft>
                <a:spcPts val="0"/>
              </a:spcAft>
              <a:buSzPts val="5200"/>
              <a:buNone/>
              <a:defRPr sz="5200"/>
            </a:lvl9pPr>
          </a:lstStyle>
          <a:p>
            <a:endParaRPr/>
          </a:p>
        </p:txBody>
      </p:sp>
      <p:sp>
        <p:nvSpPr>
          <p:cNvPr id="2113" name="Google Shape;2113;p326"/>
          <p:cNvSpPr txBox="1">
            <a:spLocks noGrp="1"/>
          </p:cNvSpPr>
          <p:nvPr>
            <p:ph type="subTitle" idx="1"/>
          </p:nvPr>
        </p:nvSpPr>
        <p:spPr>
          <a:xfrm>
            <a:off x="623400" y="1732525"/>
            <a:ext cx="7501500" cy="530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EAE565"/>
              </a:buClr>
              <a:buSzPts val="2300"/>
              <a:buFont typeface="Helvetica Neue"/>
              <a:buNone/>
              <a:defRPr sz="2300" b="1">
                <a:solidFill>
                  <a:srgbClr val="EAE565"/>
                </a:solidFill>
                <a:latin typeface="Helvetica Neue"/>
                <a:ea typeface="Helvetica Neue"/>
                <a:cs typeface="Helvetica Neue"/>
                <a:sym typeface="Helvetica Neue"/>
              </a:defRPr>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a:endParaRPr/>
          </a:p>
        </p:txBody>
      </p:sp>
      <p:pic>
        <p:nvPicPr>
          <p:cNvPr id="2114" name="Google Shape;2114;p326" descr="White GSA letters inside of a square blue box with the words U.S. General Services Administration to the right of the blue box&#1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 y="0"/>
            <a:ext cx="5661201" cy="132445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Break 3 1 1 1">
  <p:cSld name="SECTION_HEADER_1_1_2_1_1">
    <p:spTree>
      <p:nvGrpSpPr>
        <p:cNvPr id="1" name="Shape 162"/>
        <p:cNvGrpSpPr/>
        <p:nvPr/>
      </p:nvGrpSpPr>
      <p:grpSpPr>
        <a:xfrm>
          <a:off x="0" y="0"/>
          <a:ext cx="0" cy="0"/>
          <a:chOff x="0" y="0"/>
          <a:chExt cx="0" cy="0"/>
        </a:xfrm>
      </p:grpSpPr>
      <p:pic>
        <p:nvPicPr>
          <p:cNvPr id="163" name="Google Shape;163;p34" descr="decorative. image of hard hat and construction blue prints, scale, rule" title="contruction_shutterstock_638290864.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9525" y="-22800"/>
            <a:ext cx="9253524" cy="5189099"/>
          </a:xfrm>
          <a:prstGeom prst="rect">
            <a:avLst/>
          </a:prstGeom>
          <a:noFill/>
          <a:ln>
            <a:noFill/>
          </a:ln>
        </p:spPr>
      </p:pic>
      <p:sp>
        <p:nvSpPr>
          <p:cNvPr id="164" name="Google Shape;164;p34" descr="Decorative. blue filter over black and white image. "/>
          <p:cNvSpPr/>
          <p:nvPr/>
        </p:nvSpPr>
        <p:spPr>
          <a:xfrm>
            <a:off x="-132600" y="-22800"/>
            <a:ext cx="9324600" cy="52026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65;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matchingName="GSA Title Slide">
  <p:cSld name="TITLE_1">
    <p:spTree>
      <p:nvGrpSpPr>
        <p:cNvPr id="1" name="Shape 2115"/>
        <p:cNvGrpSpPr/>
        <p:nvPr/>
      </p:nvGrpSpPr>
      <p:grpSpPr>
        <a:xfrm>
          <a:off x="0" y="0"/>
          <a:ext cx="0" cy="0"/>
          <a:chOff x="0" y="0"/>
          <a:chExt cx="0" cy="0"/>
        </a:xfrm>
      </p:grpSpPr>
      <p:sp>
        <p:nvSpPr>
          <p:cNvPr id="2116" name="Google Shape;2116;p327"/>
          <p:cNvSpPr txBox="1">
            <a:spLocks noGrp="1"/>
          </p:cNvSpPr>
          <p:nvPr>
            <p:ph type="sldNum" idx="12"/>
          </p:nvPr>
        </p:nvSpPr>
        <p:spPr>
          <a:xfrm>
            <a:off x="8472458" y="457855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pic>
        <p:nvPicPr>
          <p:cNvPr id="2117" name="Google Shape;2117;p327" descr="FOB8_exterior_5 small.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1490400"/>
            <a:ext cx="9143998" cy="2162599"/>
          </a:xfrm>
          <a:prstGeom prst="rect">
            <a:avLst/>
          </a:prstGeom>
          <a:noFill/>
          <a:ln>
            <a:noFill/>
          </a:ln>
        </p:spPr>
      </p:pic>
      <p:sp>
        <p:nvSpPr>
          <p:cNvPr id="2118" name="Google Shape;2118;p327"/>
          <p:cNvSpPr txBox="1">
            <a:spLocks noGrp="1"/>
          </p:cNvSpPr>
          <p:nvPr>
            <p:ph type="subTitle" idx="1"/>
          </p:nvPr>
        </p:nvSpPr>
        <p:spPr>
          <a:xfrm>
            <a:off x="236275" y="4105200"/>
            <a:ext cx="8784900" cy="419700"/>
          </a:xfrm>
          <a:prstGeom prst="rect">
            <a:avLst/>
          </a:prstGeom>
          <a:noFill/>
          <a:ln>
            <a:noFill/>
          </a:ln>
        </p:spPr>
        <p:txBody>
          <a:bodyPr spcFirstLastPara="1" wrap="square" lIns="91425" tIns="91425" rIns="91425" bIns="91425" anchor="t" anchorCtr="0">
            <a:normAutofit/>
          </a:bodyPr>
          <a:lstStyle>
            <a:lvl1pPr lvl="0" algn="r">
              <a:lnSpc>
                <a:spcPct val="100000"/>
              </a:lnSpc>
              <a:spcBef>
                <a:spcPts val="0"/>
              </a:spcBef>
              <a:spcAft>
                <a:spcPts val="0"/>
              </a:spcAft>
              <a:buClr>
                <a:schemeClr val="dk2"/>
              </a:buClr>
              <a:buSzPts val="1200"/>
              <a:buFont typeface="Helvetica Neue"/>
              <a:buNone/>
              <a:defRPr sz="1200" i="1">
                <a:solidFill>
                  <a:schemeClr val="dk2"/>
                </a:solidFill>
                <a:latin typeface="Helvetica Neue"/>
                <a:ea typeface="Helvetica Neue"/>
                <a:cs typeface="Helvetica Neue"/>
                <a:sym typeface="Helvetica Neue"/>
              </a:defRPr>
            </a:lvl1pPr>
            <a:lvl2pPr lvl="1" algn="r">
              <a:lnSpc>
                <a:spcPct val="100000"/>
              </a:lnSpc>
              <a:spcBef>
                <a:spcPts val="0"/>
              </a:spcBef>
              <a:spcAft>
                <a:spcPts val="0"/>
              </a:spcAft>
              <a:buSzPts val="2800"/>
              <a:buNone/>
              <a:defRPr sz="2800"/>
            </a:lvl2pPr>
            <a:lvl3pPr lvl="2" algn="r">
              <a:lnSpc>
                <a:spcPct val="100000"/>
              </a:lnSpc>
              <a:spcBef>
                <a:spcPts val="0"/>
              </a:spcBef>
              <a:spcAft>
                <a:spcPts val="0"/>
              </a:spcAft>
              <a:buSzPts val="2800"/>
              <a:buNone/>
              <a:defRPr sz="2800"/>
            </a:lvl3pPr>
            <a:lvl4pPr lvl="3" algn="r">
              <a:lnSpc>
                <a:spcPct val="100000"/>
              </a:lnSpc>
              <a:spcBef>
                <a:spcPts val="0"/>
              </a:spcBef>
              <a:spcAft>
                <a:spcPts val="0"/>
              </a:spcAft>
              <a:buSzPts val="2800"/>
              <a:buNone/>
              <a:defRPr sz="2800"/>
            </a:lvl4pPr>
            <a:lvl5pPr lvl="4" algn="r">
              <a:lnSpc>
                <a:spcPct val="100000"/>
              </a:lnSpc>
              <a:spcBef>
                <a:spcPts val="0"/>
              </a:spcBef>
              <a:spcAft>
                <a:spcPts val="0"/>
              </a:spcAft>
              <a:buSzPts val="2800"/>
              <a:buNone/>
              <a:defRPr sz="2800"/>
            </a:lvl5pPr>
            <a:lvl6pPr lvl="5" algn="r">
              <a:lnSpc>
                <a:spcPct val="100000"/>
              </a:lnSpc>
              <a:spcBef>
                <a:spcPts val="0"/>
              </a:spcBef>
              <a:spcAft>
                <a:spcPts val="0"/>
              </a:spcAft>
              <a:buSzPts val="2800"/>
              <a:buNone/>
              <a:defRPr sz="2800"/>
            </a:lvl6pPr>
            <a:lvl7pPr lvl="6" algn="r">
              <a:lnSpc>
                <a:spcPct val="100000"/>
              </a:lnSpc>
              <a:spcBef>
                <a:spcPts val="0"/>
              </a:spcBef>
              <a:spcAft>
                <a:spcPts val="0"/>
              </a:spcAft>
              <a:buSzPts val="2800"/>
              <a:buNone/>
              <a:defRPr sz="2800"/>
            </a:lvl7pPr>
            <a:lvl8pPr lvl="7" algn="r">
              <a:lnSpc>
                <a:spcPct val="100000"/>
              </a:lnSpc>
              <a:spcBef>
                <a:spcPts val="0"/>
              </a:spcBef>
              <a:spcAft>
                <a:spcPts val="0"/>
              </a:spcAft>
              <a:buSzPts val="2800"/>
              <a:buNone/>
              <a:defRPr sz="2800"/>
            </a:lvl8pPr>
            <a:lvl9pPr lvl="8" algn="r">
              <a:lnSpc>
                <a:spcPct val="100000"/>
              </a:lnSpc>
              <a:spcBef>
                <a:spcPts val="0"/>
              </a:spcBef>
              <a:spcAft>
                <a:spcPts val="0"/>
              </a:spcAft>
              <a:buSzPts val="2800"/>
              <a:buNone/>
              <a:defRPr sz="2800"/>
            </a:lvl9pPr>
          </a:lstStyle>
          <a:p>
            <a:endParaRPr/>
          </a:p>
        </p:txBody>
      </p:sp>
      <p:sp>
        <p:nvSpPr>
          <p:cNvPr id="2119" name="Google Shape;2119;p327"/>
          <p:cNvSpPr/>
          <p:nvPr/>
        </p:nvSpPr>
        <p:spPr>
          <a:xfrm>
            <a:off x="0" y="1490350"/>
            <a:ext cx="9144000" cy="21627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0" name="Google Shape;2120;p327"/>
          <p:cNvSpPr txBox="1">
            <a:spLocks noGrp="1"/>
          </p:cNvSpPr>
          <p:nvPr>
            <p:ph type="ctrTitle"/>
          </p:nvPr>
        </p:nvSpPr>
        <p:spPr>
          <a:xfrm>
            <a:off x="623400" y="2072425"/>
            <a:ext cx="8236200" cy="7470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3000"/>
              <a:buFont typeface="Helvetica Neue"/>
              <a:buNone/>
              <a:defRPr sz="3000">
                <a:solidFill>
                  <a:schemeClr val="lt1"/>
                </a:solidFill>
                <a:latin typeface="Helvetica Neue"/>
                <a:ea typeface="Helvetica Neue"/>
                <a:cs typeface="Helvetica Neue"/>
                <a:sym typeface="Helvetica Neue"/>
              </a:defRPr>
            </a:lvl1pPr>
            <a:lvl2pPr lvl="1" algn="l">
              <a:lnSpc>
                <a:spcPct val="100000"/>
              </a:lnSpc>
              <a:spcBef>
                <a:spcPts val="0"/>
              </a:spcBef>
              <a:spcAft>
                <a:spcPts val="0"/>
              </a:spcAft>
              <a:buSzPts val="5200"/>
              <a:buNone/>
              <a:defRPr sz="5200"/>
            </a:lvl2pPr>
            <a:lvl3pPr lvl="2" algn="l">
              <a:lnSpc>
                <a:spcPct val="100000"/>
              </a:lnSpc>
              <a:spcBef>
                <a:spcPts val="0"/>
              </a:spcBef>
              <a:spcAft>
                <a:spcPts val="0"/>
              </a:spcAft>
              <a:buSzPts val="5200"/>
              <a:buNone/>
              <a:defRPr sz="5200"/>
            </a:lvl3pPr>
            <a:lvl4pPr lvl="3" algn="l">
              <a:lnSpc>
                <a:spcPct val="100000"/>
              </a:lnSpc>
              <a:spcBef>
                <a:spcPts val="0"/>
              </a:spcBef>
              <a:spcAft>
                <a:spcPts val="0"/>
              </a:spcAft>
              <a:buSzPts val="5200"/>
              <a:buNone/>
              <a:defRPr sz="5200"/>
            </a:lvl4pPr>
            <a:lvl5pPr lvl="4" algn="l">
              <a:lnSpc>
                <a:spcPct val="100000"/>
              </a:lnSpc>
              <a:spcBef>
                <a:spcPts val="0"/>
              </a:spcBef>
              <a:spcAft>
                <a:spcPts val="0"/>
              </a:spcAft>
              <a:buSzPts val="5200"/>
              <a:buNone/>
              <a:defRPr sz="5200"/>
            </a:lvl5pPr>
            <a:lvl6pPr lvl="5" algn="l">
              <a:lnSpc>
                <a:spcPct val="100000"/>
              </a:lnSpc>
              <a:spcBef>
                <a:spcPts val="0"/>
              </a:spcBef>
              <a:spcAft>
                <a:spcPts val="0"/>
              </a:spcAft>
              <a:buSzPts val="5200"/>
              <a:buNone/>
              <a:defRPr sz="5200"/>
            </a:lvl6pPr>
            <a:lvl7pPr lvl="6" algn="l">
              <a:lnSpc>
                <a:spcPct val="100000"/>
              </a:lnSpc>
              <a:spcBef>
                <a:spcPts val="0"/>
              </a:spcBef>
              <a:spcAft>
                <a:spcPts val="0"/>
              </a:spcAft>
              <a:buSzPts val="5200"/>
              <a:buNone/>
              <a:defRPr sz="5200"/>
            </a:lvl7pPr>
            <a:lvl8pPr lvl="7" algn="l">
              <a:lnSpc>
                <a:spcPct val="100000"/>
              </a:lnSpc>
              <a:spcBef>
                <a:spcPts val="0"/>
              </a:spcBef>
              <a:spcAft>
                <a:spcPts val="0"/>
              </a:spcAft>
              <a:buSzPts val="5200"/>
              <a:buNone/>
              <a:defRPr sz="5200"/>
            </a:lvl8pPr>
            <a:lvl9pPr lvl="8" algn="l">
              <a:lnSpc>
                <a:spcPct val="100000"/>
              </a:lnSpc>
              <a:spcBef>
                <a:spcPts val="0"/>
              </a:spcBef>
              <a:spcAft>
                <a:spcPts val="0"/>
              </a:spcAft>
              <a:buSzPts val="5200"/>
              <a:buNone/>
              <a:defRPr sz="5200"/>
            </a:lvl9pPr>
          </a:lstStyle>
          <a:p>
            <a:endParaRPr/>
          </a:p>
        </p:txBody>
      </p:sp>
      <p:sp>
        <p:nvSpPr>
          <p:cNvPr id="2121" name="Google Shape;2121;p327"/>
          <p:cNvSpPr txBox="1">
            <a:spLocks noGrp="1"/>
          </p:cNvSpPr>
          <p:nvPr>
            <p:ph type="subTitle" idx="2"/>
          </p:nvPr>
        </p:nvSpPr>
        <p:spPr>
          <a:xfrm>
            <a:off x="623400" y="1732525"/>
            <a:ext cx="7501500" cy="530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00"/>
              </a:buClr>
              <a:buSzPts val="2300"/>
              <a:buFont typeface="Helvetica Neue"/>
              <a:buNone/>
              <a:defRPr sz="2300" b="1">
                <a:solidFill>
                  <a:srgbClr val="FFFF00"/>
                </a:solidFill>
                <a:latin typeface="Helvetica Neue"/>
                <a:ea typeface="Helvetica Neue"/>
                <a:cs typeface="Helvetica Neue"/>
                <a:sym typeface="Helvetica Neue"/>
              </a:defRPr>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a:endParaRPr/>
          </a:p>
        </p:txBody>
      </p:sp>
      <p:sp>
        <p:nvSpPr>
          <p:cNvPr id="2122" name="Google Shape;2122;p327"/>
          <p:cNvSpPr txBox="1">
            <a:spLocks noGrp="1"/>
          </p:cNvSpPr>
          <p:nvPr>
            <p:ph type="subTitle" idx="3"/>
          </p:nvPr>
        </p:nvSpPr>
        <p:spPr>
          <a:xfrm>
            <a:off x="5252550" y="2929600"/>
            <a:ext cx="3768600" cy="850200"/>
          </a:xfrm>
          <a:prstGeom prst="rect">
            <a:avLst/>
          </a:prstGeom>
          <a:noFill/>
          <a:ln>
            <a:noFill/>
          </a:ln>
        </p:spPr>
        <p:txBody>
          <a:bodyPr spcFirstLastPara="1" wrap="square" lIns="91425" tIns="91425" rIns="91425" bIns="91425" anchor="ctr" anchorCtr="0">
            <a:normAutofit/>
          </a:bodyPr>
          <a:lstStyle>
            <a:lvl1pPr lvl="0" algn="r">
              <a:lnSpc>
                <a:spcPct val="100000"/>
              </a:lnSpc>
              <a:spcBef>
                <a:spcPts val="0"/>
              </a:spcBef>
              <a:spcAft>
                <a:spcPts val="0"/>
              </a:spcAft>
              <a:buClr>
                <a:srgbClr val="FFFF00"/>
              </a:buClr>
              <a:buSzPts val="1900"/>
              <a:buFont typeface="Helvetica Neue"/>
              <a:buNone/>
              <a:defRPr sz="1900" i="1">
                <a:solidFill>
                  <a:srgbClr val="FFFF00"/>
                </a:solidFill>
                <a:latin typeface="Helvetica Neue"/>
                <a:ea typeface="Helvetica Neue"/>
                <a:cs typeface="Helvetica Neue"/>
                <a:sym typeface="Helvetica Neue"/>
              </a:defRPr>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a:endParaRPr/>
          </a:p>
        </p:txBody>
      </p:sp>
      <p:pic>
        <p:nvPicPr>
          <p:cNvPr id="2123" name="Google Shape;2123;p327" descr="White GSA letters inside of a square blue box with the words U.S. General Services Administration to the right of the blue box&#1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 y="0"/>
            <a:ext cx="4311026" cy="1008575"/>
          </a:xfrm>
          <a:prstGeom prst="rect">
            <a:avLst/>
          </a:prstGeom>
          <a:noFill/>
          <a:ln>
            <a:noFill/>
          </a:ln>
        </p:spPr>
      </p:pic>
    </p:spTree>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matchingName="Section Break" type="secHead">
  <p:cSld name="SECTION_HEADER">
    <p:spTree>
      <p:nvGrpSpPr>
        <p:cNvPr id="1" name="Shape 2124"/>
        <p:cNvGrpSpPr/>
        <p:nvPr/>
      </p:nvGrpSpPr>
      <p:grpSpPr>
        <a:xfrm>
          <a:off x="0" y="0"/>
          <a:ext cx="0" cy="0"/>
          <a:chOff x="0" y="0"/>
          <a:chExt cx="0" cy="0"/>
        </a:xfrm>
      </p:grpSpPr>
      <p:pic>
        <p:nvPicPr>
          <p:cNvPr id="2125" name="Google Shape;2125;p328"/>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21950" y="-30550"/>
            <a:ext cx="9327000" cy="5210400"/>
          </a:xfrm>
          <a:prstGeom prst="rect">
            <a:avLst/>
          </a:prstGeom>
          <a:noFill/>
          <a:ln>
            <a:noFill/>
          </a:ln>
        </p:spPr>
      </p:pic>
      <p:sp>
        <p:nvSpPr>
          <p:cNvPr id="2126" name="Google Shape;2126;p328"/>
          <p:cNvSpPr/>
          <p:nvPr/>
        </p:nvSpPr>
        <p:spPr>
          <a:xfrm>
            <a:off x="-132600" y="-54600"/>
            <a:ext cx="9327000" cy="52344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7" name="Google Shape;2127;p328"/>
          <p:cNvSpPr txBox="1">
            <a:spLocks noGrp="1"/>
          </p:cNvSpPr>
          <p:nvPr>
            <p:ph type="sldNum" idx="12"/>
          </p:nvPr>
        </p:nvSpPr>
        <p:spPr>
          <a:xfrm>
            <a:off x="8472458" y="457855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matchingName="Section Break 6">
  <p:cSld name="SECTION_HEADER_4">
    <p:spTree>
      <p:nvGrpSpPr>
        <p:cNvPr id="1" name="Shape 2128"/>
        <p:cNvGrpSpPr/>
        <p:nvPr/>
      </p:nvGrpSpPr>
      <p:grpSpPr>
        <a:xfrm>
          <a:off x="0" y="0"/>
          <a:ext cx="0" cy="0"/>
          <a:chOff x="0" y="0"/>
          <a:chExt cx="0" cy="0"/>
        </a:xfrm>
      </p:grpSpPr>
      <p:pic>
        <p:nvPicPr>
          <p:cNvPr id="2129" name="Google Shape;2129;p329" title="shutterstock_669170680.jpe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21950" y="-30550"/>
            <a:ext cx="9327000" cy="5210400"/>
          </a:xfrm>
          <a:prstGeom prst="rect">
            <a:avLst/>
          </a:prstGeom>
          <a:noFill/>
          <a:ln>
            <a:noFill/>
          </a:ln>
        </p:spPr>
      </p:pic>
      <p:sp>
        <p:nvSpPr>
          <p:cNvPr id="2130" name="Google Shape;2130;p329"/>
          <p:cNvSpPr/>
          <p:nvPr/>
        </p:nvSpPr>
        <p:spPr>
          <a:xfrm>
            <a:off x="-132600" y="-80275"/>
            <a:ext cx="9327000" cy="52602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1" name="Google Shape;2131;p329"/>
          <p:cNvSpPr txBox="1">
            <a:spLocks noGrp="1"/>
          </p:cNvSpPr>
          <p:nvPr>
            <p:ph type="sldNum" idx="12"/>
          </p:nvPr>
        </p:nvSpPr>
        <p:spPr>
          <a:xfrm>
            <a:off x="8472458" y="457855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matchingName="Section Break 6 1">
  <p:cSld name="SECTION_HEADER_4_1">
    <p:spTree>
      <p:nvGrpSpPr>
        <p:cNvPr id="1" name="Shape 2132"/>
        <p:cNvGrpSpPr/>
        <p:nvPr/>
      </p:nvGrpSpPr>
      <p:grpSpPr>
        <a:xfrm>
          <a:off x="0" y="0"/>
          <a:ext cx="0" cy="0"/>
          <a:chOff x="0" y="0"/>
          <a:chExt cx="0" cy="0"/>
        </a:xfrm>
      </p:grpSpPr>
      <p:pic>
        <p:nvPicPr>
          <p:cNvPr id="2133" name="Google Shape;2133;p330" title="shutterstock_1017015727.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21950" y="-30550"/>
            <a:ext cx="9327000" cy="5210400"/>
          </a:xfrm>
          <a:prstGeom prst="rect">
            <a:avLst/>
          </a:prstGeom>
          <a:noFill/>
          <a:ln>
            <a:noFill/>
          </a:ln>
        </p:spPr>
      </p:pic>
      <p:sp>
        <p:nvSpPr>
          <p:cNvPr id="2134" name="Google Shape;2134;p330"/>
          <p:cNvSpPr/>
          <p:nvPr/>
        </p:nvSpPr>
        <p:spPr>
          <a:xfrm>
            <a:off x="-132600" y="-89525"/>
            <a:ext cx="9327000" cy="52695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5" name="Google Shape;2135;p330"/>
          <p:cNvSpPr txBox="1">
            <a:spLocks noGrp="1"/>
          </p:cNvSpPr>
          <p:nvPr>
            <p:ph type="sldNum" idx="12"/>
          </p:nvPr>
        </p:nvSpPr>
        <p:spPr>
          <a:xfrm>
            <a:off x="8472458" y="457855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matchingName="Section Break 6 1 1">
  <p:cSld name="SECTION_HEADER_4_1_1">
    <p:spTree>
      <p:nvGrpSpPr>
        <p:cNvPr id="1" name="Shape 2136"/>
        <p:cNvGrpSpPr/>
        <p:nvPr/>
      </p:nvGrpSpPr>
      <p:grpSpPr>
        <a:xfrm>
          <a:off x="0" y="0"/>
          <a:ext cx="0" cy="0"/>
          <a:chOff x="0" y="0"/>
          <a:chExt cx="0" cy="0"/>
        </a:xfrm>
      </p:grpSpPr>
      <p:pic>
        <p:nvPicPr>
          <p:cNvPr id="2137" name="Google Shape;2137;p331" title="shutterstock_1713749044.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21950" y="-30550"/>
            <a:ext cx="9327000" cy="5210400"/>
          </a:xfrm>
          <a:prstGeom prst="rect">
            <a:avLst/>
          </a:prstGeom>
          <a:noFill/>
          <a:ln>
            <a:noFill/>
          </a:ln>
        </p:spPr>
      </p:pic>
      <p:sp>
        <p:nvSpPr>
          <p:cNvPr id="2138" name="Google Shape;2138;p331"/>
          <p:cNvSpPr/>
          <p:nvPr/>
        </p:nvSpPr>
        <p:spPr>
          <a:xfrm>
            <a:off x="-132600" y="-80275"/>
            <a:ext cx="9327000" cy="52602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9" name="Google Shape;2139;p331"/>
          <p:cNvSpPr txBox="1">
            <a:spLocks noGrp="1"/>
          </p:cNvSpPr>
          <p:nvPr>
            <p:ph type="sldNum" idx="12"/>
          </p:nvPr>
        </p:nvSpPr>
        <p:spPr>
          <a:xfrm>
            <a:off x="8472458" y="457855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matchingName="Section Break 6 1 1 1">
  <p:cSld name="SECTION_HEADER_4_1_1_1">
    <p:spTree>
      <p:nvGrpSpPr>
        <p:cNvPr id="1" name="Shape 2140"/>
        <p:cNvGrpSpPr/>
        <p:nvPr/>
      </p:nvGrpSpPr>
      <p:grpSpPr>
        <a:xfrm>
          <a:off x="0" y="0"/>
          <a:ext cx="0" cy="0"/>
          <a:chOff x="0" y="0"/>
          <a:chExt cx="0" cy="0"/>
        </a:xfrm>
      </p:grpSpPr>
      <p:pic>
        <p:nvPicPr>
          <p:cNvPr id="2141" name="Google Shape;2141;p332" title="shutterstock_758828518.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21950" y="-30550"/>
            <a:ext cx="9327000" cy="5210400"/>
          </a:xfrm>
          <a:prstGeom prst="rect">
            <a:avLst/>
          </a:prstGeom>
          <a:noFill/>
          <a:ln>
            <a:noFill/>
          </a:ln>
        </p:spPr>
      </p:pic>
      <p:sp>
        <p:nvSpPr>
          <p:cNvPr id="2142" name="Google Shape;2142;p332"/>
          <p:cNvSpPr/>
          <p:nvPr/>
        </p:nvSpPr>
        <p:spPr>
          <a:xfrm>
            <a:off x="-132600" y="-80275"/>
            <a:ext cx="9327000" cy="52602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3" name="Google Shape;2143;p332"/>
          <p:cNvSpPr txBox="1">
            <a:spLocks noGrp="1"/>
          </p:cNvSpPr>
          <p:nvPr>
            <p:ph type="sldNum" idx="12"/>
          </p:nvPr>
        </p:nvSpPr>
        <p:spPr>
          <a:xfrm>
            <a:off x="8472458" y="457855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matchingName="Section Break 6 1 1 1 1">
  <p:cSld name="SECTION_HEADER_4_1_1_1_1">
    <p:spTree>
      <p:nvGrpSpPr>
        <p:cNvPr id="1" name="Shape 2144"/>
        <p:cNvGrpSpPr/>
        <p:nvPr/>
      </p:nvGrpSpPr>
      <p:grpSpPr>
        <a:xfrm>
          <a:off x="0" y="0"/>
          <a:ext cx="0" cy="0"/>
          <a:chOff x="0" y="0"/>
          <a:chExt cx="0" cy="0"/>
        </a:xfrm>
      </p:grpSpPr>
      <p:pic>
        <p:nvPicPr>
          <p:cNvPr id="2145" name="Google Shape;2145;p333" title="shutterstock_1824322379.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21950" y="-30550"/>
            <a:ext cx="9327000" cy="5210400"/>
          </a:xfrm>
          <a:prstGeom prst="rect">
            <a:avLst/>
          </a:prstGeom>
          <a:noFill/>
          <a:ln>
            <a:noFill/>
          </a:ln>
        </p:spPr>
      </p:pic>
      <p:sp>
        <p:nvSpPr>
          <p:cNvPr id="2146" name="Google Shape;2146;p333"/>
          <p:cNvSpPr/>
          <p:nvPr/>
        </p:nvSpPr>
        <p:spPr>
          <a:xfrm>
            <a:off x="-132600" y="-80275"/>
            <a:ext cx="9327000" cy="52602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7" name="Google Shape;2147;p333"/>
          <p:cNvSpPr txBox="1">
            <a:spLocks noGrp="1"/>
          </p:cNvSpPr>
          <p:nvPr>
            <p:ph type="sldNum" idx="12"/>
          </p:nvPr>
        </p:nvSpPr>
        <p:spPr>
          <a:xfrm>
            <a:off x="8472458" y="457855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matchingName="Section Break 6 1 1 1 1 1">
  <p:cSld name="SECTION_HEADER_4_1_1_1_1_1">
    <p:spTree>
      <p:nvGrpSpPr>
        <p:cNvPr id="1" name="Shape 2148"/>
        <p:cNvGrpSpPr/>
        <p:nvPr/>
      </p:nvGrpSpPr>
      <p:grpSpPr>
        <a:xfrm>
          <a:off x="0" y="0"/>
          <a:ext cx="0" cy="0"/>
          <a:chOff x="0" y="0"/>
          <a:chExt cx="0" cy="0"/>
        </a:xfrm>
      </p:grpSpPr>
      <p:pic>
        <p:nvPicPr>
          <p:cNvPr id="2149" name="Google Shape;2149;p334" title="Info Tech.jpe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21950" y="-30550"/>
            <a:ext cx="9327000" cy="5210400"/>
          </a:xfrm>
          <a:prstGeom prst="rect">
            <a:avLst/>
          </a:prstGeom>
          <a:noFill/>
          <a:ln>
            <a:noFill/>
          </a:ln>
        </p:spPr>
      </p:pic>
      <p:sp>
        <p:nvSpPr>
          <p:cNvPr id="2150" name="Google Shape;2150;p334"/>
          <p:cNvSpPr/>
          <p:nvPr/>
        </p:nvSpPr>
        <p:spPr>
          <a:xfrm>
            <a:off x="-132600" y="-80275"/>
            <a:ext cx="9327000" cy="52602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1" name="Google Shape;2151;p334"/>
          <p:cNvSpPr txBox="1">
            <a:spLocks noGrp="1"/>
          </p:cNvSpPr>
          <p:nvPr>
            <p:ph type="sldNum" idx="12"/>
          </p:nvPr>
        </p:nvSpPr>
        <p:spPr>
          <a:xfrm>
            <a:off x="8472458" y="457855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matchingName="Section Break 6 1 1 1 1 1 1">
  <p:cSld name="SECTION_HEADER_4_1_1_1_1_1_1">
    <p:spTree>
      <p:nvGrpSpPr>
        <p:cNvPr id="1" name="Shape 2152"/>
        <p:cNvGrpSpPr/>
        <p:nvPr/>
      </p:nvGrpSpPr>
      <p:grpSpPr>
        <a:xfrm>
          <a:off x="0" y="0"/>
          <a:ext cx="0" cy="0"/>
          <a:chOff x="0" y="0"/>
          <a:chExt cx="0" cy="0"/>
        </a:xfrm>
      </p:grpSpPr>
      <p:pic>
        <p:nvPicPr>
          <p:cNvPr id="2153" name="Google Shape;2153;p335" title="tech engineering.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21950" y="-30550"/>
            <a:ext cx="9327000" cy="5210400"/>
          </a:xfrm>
          <a:prstGeom prst="rect">
            <a:avLst/>
          </a:prstGeom>
          <a:noFill/>
          <a:ln>
            <a:noFill/>
          </a:ln>
        </p:spPr>
      </p:pic>
      <p:sp>
        <p:nvSpPr>
          <p:cNvPr id="2154" name="Google Shape;2154;p335"/>
          <p:cNvSpPr/>
          <p:nvPr/>
        </p:nvSpPr>
        <p:spPr>
          <a:xfrm>
            <a:off x="-132600" y="-30375"/>
            <a:ext cx="9389400" cy="52104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5" name="Google Shape;2155;p335"/>
          <p:cNvSpPr txBox="1">
            <a:spLocks noGrp="1"/>
          </p:cNvSpPr>
          <p:nvPr>
            <p:ph type="sldNum" idx="12"/>
          </p:nvPr>
        </p:nvSpPr>
        <p:spPr>
          <a:xfrm>
            <a:off x="8472458" y="457855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matchingName="Section Break 6 1 1 1 1 1 1 1">
  <p:cSld name="SECTION_HEADER_4_1_1_1_1_1_1_1">
    <p:spTree>
      <p:nvGrpSpPr>
        <p:cNvPr id="1" name="Shape 2156"/>
        <p:cNvGrpSpPr/>
        <p:nvPr/>
      </p:nvGrpSpPr>
      <p:grpSpPr>
        <a:xfrm>
          <a:off x="0" y="0"/>
          <a:ext cx="0" cy="0"/>
          <a:chOff x="0" y="0"/>
          <a:chExt cx="0" cy="0"/>
        </a:xfrm>
      </p:grpSpPr>
      <p:pic>
        <p:nvPicPr>
          <p:cNvPr id="2157" name="Google Shape;2157;p336" title="shutterstock_1187255977.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21950" y="-30550"/>
            <a:ext cx="9327000" cy="5210400"/>
          </a:xfrm>
          <a:prstGeom prst="rect">
            <a:avLst/>
          </a:prstGeom>
          <a:noFill/>
          <a:ln>
            <a:noFill/>
          </a:ln>
        </p:spPr>
      </p:pic>
      <p:sp>
        <p:nvSpPr>
          <p:cNvPr id="2158" name="Google Shape;2158;p336"/>
          <p:cNvSpPr/>
          <p:nvPr/>
        </p:nvSpPr>
        <p:spPr>
          <a:xfrm>
            <a:off x="-132600" y="-30325"/>
            <a:ext cx="9389400" cy="52104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9" name="Google Shape;2159;p336"/>
          <p:cNvSpPr txBox="1">
            <a:spLocks noGrp="1"/>
          </p:cNvSpPr>
          <p:nvPr>
            <p:ph type="sldNum" idx="12"/>
          </p:nvPr>
        </p:nvSpPr>
        <p:spPr>
          <a:xfrm>
            <a:off x="8472458" y="457855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Break 3 1 1 1 1">
  <p:cSld name="SECTION_HEADER_1_1_2_1_1_1">
    <p:spTree>
      <p:nvGrpSpPr>
        <p:cNvPr id="1" name="Shape 166"/>
        <p:cNvGrpSpPr/>
        <p:nvPr/>
      </p:nvGrpSpPr>
      <p:grpSpPr>
        <a:xfrm>
          <a:off x="0" y="0"/>
          <a:ext cx="0" cy="0"/>
          <a:chOff x="0" y="0"/>
          <a:chExt cx="0" cy="0"/>
        </a:xfrm>
      </p:grpSpPr>
      <p:pic>
        <p:nvPicPr>
          <p:cNvPr id="167" name="Google Shape;167;p35" descr="decorative. image of hard hat and construction blue prints" title="shutterstock_619632089.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9525" y="-22800"/>
            <a:ext cx="9253525" cy="5189098"/>
          </a:xfrm>
          <a:prstGeom prst="rect">
            <a:avLst/>
          </a:prstGeom>
          <a:noFill/>
          <a:ln>
            <a:noFill/>
          </a:ln>
        </p:spPr>
      </p:pic>
      <p:sp>
        <p:nvSpPr>
          <p:cNvPr id="168" name="Google Shape;168;p35" descr="Decorative. blue filter over black and white image. "/>
          <p:cNvSpPr/>
          <p:nvPr/>
        </p:nvSpPr>
        <p:spPr>
          <a:xfrm>
            <a:off x="-145050" y="-22800"/>
            <a:ext cx="9324600" cy="52596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matchingName="Section Break 6 1 1 1 1 1 1 1 1">
  <p:cSld name="SECTION_HEADER_4_1_1_1_1_1_1_1_1">
    <p:spTree>
      <p:nvGrpSpPr>
        <p:cNvPr id="1" name="Shape 2160"/>
        <p:cNvGrpSpPr/>
        <p:nvPr/>
      </p:nvGrpSpPr>
      <p:grpSpPr>
        <a:xfrm>
          <a:off x="0" y="0"/>
          <a:ext cx="0" cy="0"/>
          <a:chOff x="0" y="0"/>
          <a:chExt cx="0" cy="0"/>
        </a:xfrm>
      </p:grpSpPr>
      <p:pic>
        <p:nvPicPr>
          <p:cNvPr id="2161" name="Google Shape;2161;p337" title="trucks fleet.jpe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21950" y="-30550"/>
            <a:ext cx="9327000" cy="5210400"/>
          </a:xfrm>
          <a:prstGeom prst="rect">
            <a:avLst/>
          </a:prstGeom>
          <a:noFill/>
          <a:ln>
            <a:noFill/>
          </a:ln>
        </p:spPr>
      </p:pic>
      <p:sp>
        <p:nvSpPr>
          <p:cNvPr id="2162" name="Google Shape;2162;p337"/>
          <p:cNvSpPr/>
          <p:nvPr/>
        </p:nvSpPr>
        <p:spPr>
          <a:xfrm>
            <a:off x="-132600" y="-80275"/>
            <a:ext cx="9389400" cy="52605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3" name="Google Shape;2163;p337"/>
          <p:cNvSpPr txBox="1">
            <a:spLocks noGrp="1"/>
          </p:cNvSpPr>
          <p:nvPr>
            <p:ph type="sldNum" idx="12"/>
          </p:nvPr>
        </p:nvSpPr>
        <p:spPr>
          <a:xfrm>
            <a:off x="8472458" y="457855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matchingName="Section Break 5">
  <p:cSld name="SECTION_HEADER_3">
    <p:spTree>
      <p:nvGrpSpPr>
        <p:cNvPr id="1" name="Shape 2164"/>
        <p:cNvGrpSpPr/>
        <p:nvPr/>
      </p:nvGrpSpPr>
      <p:grpSpPr>
        <a:xfrm>
          <a:off x="0" y="0"/>
          <a:ext cx="0" cy="0"/>
          <a:chOff x="0" y="0"/>
          <a:chExt cx="0" cy="0"/>
        </a:xfrm>
      </p:grpSpPr>
      <p:pic>
        <p:nvPicPr>
          <p:cNvPr id="2165" name="Google Shape;2165;p338" title="shutterstock_2014989953.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21950" y="-30550"/>
            <a:ext cx="9327000" cy="5210400"/>
          </a:xfrm>
          <a:prstGeom prst="rect">
            <a:avLst/>
          </a:prstGeom>
          <a:noFill/>
          <a:ln>
            <a:noFill/>
          </a:ln>
        </p:spPr>
      </p:pic>
      <p:sp>
        <p:nvSpPr>
          <p:cNvPr id="2166" name="Google Shape;2166;p338"/>
          <p:cNvSpPr/>
          <p:nvPr/>
        </p:nvSpPr>
        <p:spPr>
          <a:xfrm>
            <a:off x="-132600" y="-30650"/>
            <a:ext cx="9337800" cy="52104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7" name="Google Shape;2167;p338"/>
          <p:cNvSpPr txBox="1">
            <a:spLocks noGrp="1"/>
          </p:cNvSpPr>
          <p:nvPr>
            <p:ph type="sldNum" idx="12"/>
          </p:nvPr>
        </p:nvSpPr>
        <p:spPr>
          <a:xfrm>
            <a:off x="8472458" y="457855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matchingName="Section Break 1">
  <p:cSld name="SECTION_HEADER_2">
    <p:spTree>
      <p:nvGrpSpPr>
        <p:cNvPr id="1" name="Shape 2168"/>
        <p:cNvGrpSpPr/>
        <p:nvPr/>
      </p:nvGrpSpPr>
      <p:grpSpPr>
        <a:xfrm>
          <a:off x="0" y="0"/>
          <a:ext cx="0" cy="0"/>
          <a:chOff x="0" y="0"/>
          <a:chExt cx="0" cy="0"/>
        </a:xfrm>
      </p:grpSpPr>
      <p:pic>
        <p:nvPicPr>
          <p:cNvPr id="2169" name="Google Shape;2169;p339" title="shutterstock_1007935567.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21950" y="-30550"/>
            <a:ext cx="9327000" cy="5210400"/>
          </a:xfrm>
          <a:prstGeom prst="rect">
            <a:avLst/>
          </a:prstGeom>
          <a:noFill/>
          <a:ln>
            <a:noFill/>
          </a:ln>
        </p:spPr>
      </p:pic>
      <p:sp>
        <p:nvSpPr>
          <p:cNvPr id="2170" name="Google Shape;2170;p339"/>
          <p:cNvSpPr/>
          <p:nvPr/>
        </p:nvSpPr>
        <p:spPr>
          <a:xfrm>
            <a:off x="-121950" y="-30550"/>
            <a:ext cx="9327000" cy="52104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1" name="Google Shape;2171;p339"/>
          <p:cNvSpPr txBox="1">
            <a:spLocks noGrp="1"/>
          </p:cNvSpPr>
          <p:nvPr>
            <p:ph type="sldNum" idx="12"/>
          </p:nvPr>
        </p:nvSpPr>
        <p:spPr>
          <a:xfrm>
            <a:off x="8472458" y="457855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matchingName="Section Break 2">
  <p:cSld name="SECTION_HEADER_1">
    <p:spTree>
      <p:nvGrpSpPr>
        <p:cNvPr id="1" name="Shape 2172"/>
        <p:cNvGrpSpPr/>
        <p:nvPr/>
      </p:nvGrpSpPr>
      <p:grpSpPr>
        <a:xfrm>
          <a:off x="0" y="0"/>
          <a:ext cx="0" cy="0"/>
          <a:chOff x="0" y="0"/>
          <a:chExt cx="0" cy="0"/>
        </a:xfrm>
      </p:grpSpPr>
      <p:pic>
        <p:nvPicPr>
          <p:cNvPr id="2173" name="Google Shape;2173;p340" descr="FOB8_exterior_5 small.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9537" y="-22800"/>
            <a:ext cx="9363079" cy="5189102"/>
          </a:xfrm>
          <a:prstGeom prst="rect">
            <a:avLst/>
          </a:prstGeom>
          <a:noFill/>
          <a:ln>
            <a:noFill/>
          </a:ln>
        </p:spPr>
      </p:pic>
      <p:sp>
        <p:nvSpPr>
          <p:cNvPr id="2174" name="Google Shape;2174;p340"/>
          <p:cNvSpPr/>
          <p:nvPr/>
        </p:nvSpPr>
        <p:spPr>
          <a:xfrm>
            <a:off x="-132600" y="-54600"/>
            <a:ext cx="9386100" cy="52344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5" name="Google Shape;2175;p340"/>
          <p:cNvSpPr txBox="1">
            <a:spLocks noGrp="1"/>
          </p:cNvSpPr>
          <p:nvPr>
            <p:ph type="sldNum" idx="12"/>
          </p:nvPr>
        </p:nvSpPr>
        <p:spPr>
          <a:xfrm>
            <a:off x="8472458" y="457855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matchingName="Section Break 3">
  <p:cSld name="SECTION_HEADER_1_1">
    <p:spTree>
      <p:nvGrpSpPr>
        <p:cNvPr id="1" name="Shape 2176"/>
        <p:cNvGrpSpPr/>
        <p:nvPr/>
      </p:nvGrpSpPr>
      <p:grpSpPr>
        <a:xfrm>
          <a:off x="0" y="0"/>
          <a:ext cx="0" cy="0"/>
          <a:chOff x="0" y="0"/>
          <a:chExt cx="0" cy="0"/>
        </a:xfrm>
      </p:grpSpPr>
      <p:pic>
        <p:nvPicPr>
          <p:cNvPr id="2177" name="Google Shape;2177;p341"/>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9525" y="-22800"/>
            <a:ext cx="9253524" cy="5189099"/>
          </a:xfrm>
          <a:prstGeom prst="rect">
            <a:avLst/>
          </a:prstGeom>
          <a:noFill/>
          <a:ln>
            <a:noFill/>
          </a:ln>
        </p:spPr>
      </p:pic>
      <p:sp>
        <p:nvSpPr>
          <p:cNvPr id="2178" name="Google Shape;2178;p341"/>
          <p:cNvSpPr/>
          <p:nvPr/>
        </p:nvSpPr>
        <p:spPr>
          <a:xfrm>
            <a:off x="-132600" y="-54600"/>
            <a:ext cx="9324600" cy="52344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9" name="Google Shape;2179;p341"/>
          <p:cNvSpPr txBox="1">
            <a:spLocks noGrp="1"/>
          </p:cNvSpPr>
          <p:nvPr>
            <p:ph type="sldNum" idx="12"/>
          </p:nvPr>
        </p:nvSpPr>
        <p:spPr>
          <a:xfrm>
            <a:off x="8472458" y="457855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matchingName="Section Break 3 1">
  <p:cSld name="SECTION_HEADER_1_1_2">
    <p:spTree>
      <p:nvGrpSpPr>
        <p:cNvPr id="1" name="Shape 2180"/>
        <p:cNvGrpSpPr/>
        <p:nvPr/>
      </p:nvGrpSpPr>
      <p:grpSpPr>
        <a:xfrm>
          <a:off x="0" y="0"/>
          <a:ext cx="0" cy="0"/>
          <a:chOff x="0" y="0"/>
          <a:chExt cx="0" cy="0"/>
        </a:xfrm>
      </p:grpSpPr>
      <p:pic>
        <p:nvPicPr>
          <p:cNvPr id="2181" name="Google Shape;2181;p342" title="shutterstock_58300276.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9525" y="-22800"/>
            <a:ext cx="9253524" cy="5189099"/>
          </a:xfrm>
          <a:prstGeom prst="rect">
            <a:avLst/>
          </a:prstGeom>
          <a:noFill/>
          <a:ln>
            <a:noFill/>
          </a:ln>
        </p:spPr>
      </p:pic>
      <p:sp>
        <p:nvSpPr>
          <p:cNvPr id="2182" name="Google Shape;2182;p342"/>
          <p:cNvSpPr/>
          <p:nvPr/>
        </p:nvSpPr>
        <p:spPr>
          <a:xfrm>
            <a:off x="-132600" y="-22800"/>
            <a:ext cx="9324600" cy="52026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3" name="Google Shape;2183;p342"/>
          <p:cNvSpPr txBox="1">
            <a:spLocks noGrp="1"/>
          </p:cNvSpPr>
          <p:nvPr>
            <p:ph type="sldNum" idx="12"/>
          </p:nvPr>
        </p:nvSpPr>
        <p:spPr>
          <a:xfrm>
            <a:off x="8472458" y="457855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matchingName="Section Break 3 1 1">
  <p:cSld name="SECTION_HEADER_1_1_2_1">
    <p:spTree>
      <p:nvGrpSpPr>
        <p:cNvPr id="1" name="Shape 2184"/>
        <p:cNvGrpSpPr/>
        <p:nvPr/>
      </p:nvGrpSpPr>
      <p:grpSpPr>
        <a:xfrm>
          <a:off x="0" y="0"/>
          <a:ext cx="0" cy="0"/>
          <a:chOff x="0" y="0"/>
          <a:chExt cx="0" cy="0"/>
        </a:xfrm>
      </p:grpSpPr>
      <p:pic>
        <p:nvPicPr>
          <p:cNvPr id="2185" name="Google Shape;2185;p343" title="shutterstock_1365246356.jpe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9525" y="-22800"/>
            <a:ext cx="9253525" cy="5189098"/>
          </a:xfrm>
          <a:prstGeom prst="rect">
            <a:avLst/>
          </a:prstGeom>
          <a:noFill/>
          <a:ln>
            <a:noFill/>
          </a:ln>
        </p:spPr>
      </p:pic>
      <p:sp>
        <p:nvSpPr>
          <p:cNvPr id="2186" name="Google Shape;2186;p343"/>
          <p:cNvSpPr/>
          <p:nvPr/>
        </p:nvSpPr>
        <p:spPr>
          <a:xfrm>
            <a:off x="-132600" y="-22800"/>
            <a:ext cx="9324600" cy="52026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7" name="Google Shape;2187;p343"/>
          <p:cNvSpPr txBox="1">
            <a:spLocks noGrp="1"/>
          </p:cNvSpPr>
          <p:nvPr>
            <p:ph type="sldNum" idx="12"/>
          </p:nvPr>
        </p:nvSpPr>
        <p:spPr>
          <a:xfrm>
            <a:off x="8472458" y="457855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matchingName="Section Break 3 1 1 1">
  <p:cSld name="SECTION_HEADER_1_1_2_1_1">
    <p:spTree>
      <p:nvGrpSpPr>
        <p:cNvPr id="1" name="Shape 2188"/>
        <p:cNvGrpSpPr/>
        <p:nvPr/>
      </p:nvGrpSpPr>
      <p:grpSpPr>
        <a:xfrm>
          <a:off x="0" y="0"/>
          <a:ext cx="0" cy="0"/>
          <a:chOff x="0" y="0"/>
          <a:chExt cx="0" cy="0"/>
        </a:xfrm>
      </p:grpSpPr>
      <p:pic>
        <p:nvPicPr>
          <p:cNvPr id="2189" name="Google Shape;2189;p344" title="contruction_shutterstock_638290864.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9525" y="-22800"/>
            <a:ext cx="9253524" cy="5189099"/>
          </a:xfrm>
          <a:prstGeom prst="rect">
            <a:avLst/>
          </a:prstGeom>
          <a:noFill/>
          <a:ln>
            <a:noFill/>
          </a:ln>
        </p:spPr>
      </p:pic>
      <p:sp>
        <p:nvSpPr>
          <p:cNvPr id="2190" name="Google Shape;2190;p344"/>
          <p:cNvSpPr/>
          <p:nvPr/>
        </p:nvSpPr>
        <p:spPr>
          <a:xfrm>
            <a:off x="-132600" y="-61775"/>
            <a:ext cx="9324600" cy="52416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1" name="Google Shape;2191;p344"/>
          <p:cNvSpPr txBox="1">
            <a:spLocks noGrp="1"/>
          </p:cNvSpPr>
          <p:nvPr>
            <p:ph type="sldNum" idx="12"/>
          </p:nvPr>
        </p:nvSpPr>
        <p:spPr>
          <a:xfrm>
            <a:off x="8472458" y="457855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matchingName="Section Break 3 1 1 1 1">
  <p:cSld name="SECTION_HEADER_1_1_2_1_1_1">
    <p:spTree>
      <p:nvGrpSpPr>
        <p:cNvPr id="1" name="Shape 2192"/>
        <p:cNvGrpSpPr/>
        <p:nvPr/>
      </p:nvGrpSpPr>
      <p:grpSpPr>
        <a:xfrm>
          <a:off x="0" y="0"/>
          <a:ext cx="0" cy="0"/>
          <a:chOff x="0" y="0"/>
          <a:chExt cx="0" cy="0"/>
        </a:xfrm>
      </p:grpSpPr>
      <p:pic>
        <p:nvPicPr>
          <p:cNvPr id="2193" name="Google Shape;2193;p345" title="shutterstock_619632089.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9525" y="-22800"/>
            <a:ext cx="9253525" cy="5189098"/>
          </a:xfrm>
          <a:prstGeom prst="rect">
            <a:avLst/>
          </a:prstGeom>
          <a:noFill/>
          <a:ln>
            <a:noFill/>
          </a:ln>
        </p:spPr>
      </p:pic>
      <p:sp>
        <p:nvSpPr>
          <p:cNvPr id="2194" name="Google Shape;2194;p345"/>
          <p:cNvSpPr/>
          <p:nvPr/>
        </p:nvSpPr>
        <p:spPr>
          <a:xfrm>
            <a:off x="-132600" y="-22800"/>
            <a:ext cx="9324600" cy="52026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5" name="Google Shape;2195;p345"/>
          <p:cNvSpPr txBox="1">
            <a:spLocks noGrp="1"/>
          </p:cNvSpPr>
          <p:nvPr>
            <p:ph type="sldNum" idx="12"/>
          </p:nvPr>
        </p:nvSpPr>
        <p:spPr>
          <a:xfrm>
            <a:off x="8472458" y="457855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matchingName="Section Break 4">
  <p:cSld name="SECTION_HEADER_1_1_1">
    <p:bg>
      <p:bgPr>
        <a:solidFill>
          <a:schemeClr val="accent1"/>
        </a:solidFill>
        <a:effectLst/>
      </p:bgPr>
    </p:bg>
    <p:spTree>
      <p:nvGrpSpPr>
        <p:cNvPr id="1" name="Shape 2196"/>
        <p:cNvGrpSpPr/>
        <p:nvPr/>
      </p:nvGrpSpPr>
      <p:grpSpPr>
        <a:xfrm>
          <a:off x="0" y="0"/>
          <a:ext cx="0" cy="0"/>
          <a:chOff x="0" y="0"/>
          <a:chExt cx="0" cy="0"/>
        </a:xfrm>
      </p:grpSpPr>
      <p:sp>
        <p:nvSpPr>
          <p:cNvPr id="2197" name="Google Shape;2197;p346"/>
          <p:cNvSpPr txBox="1">
            <a:spLocks noGrp="1"/>
          </p:cNvSpPr>
          <p:nvPr>
            <p:ph type="sldNum" idx="12"/>
          </p:nvPr>
        </p:nvSpPr>
        <p:spPr>
          <a:xfrm>
            <a:off x="8472458" y="457855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Break 4">
  <p:cSld name="SECTION_HEADER_1_1_1">
    <p:bg>
      <p:bgPr>
        <a:solidFill>
          <a:schemeClr val="accent1"/>
        </a:solidFill>
        <a:effectLst/>
      </p:bgPr>
    </p:bg>
    <p:spTree>
      <p:nvGrpSpPr>
        <p:cNvPr id="1" name="Shape 170"/>
        <p:cNvGrpSpPr/>
        <p:nvPr/>
      </p:nvGrpSpPr>
      <p:grpSpPr>
        <a:xfrm>
          <a:off x="0" y="0"/>
          <a:ext cx="0" cy="0"/>
          <a:chOff x="0" y="0"/>
          <a:chExt cx="0" cy="0"/>
        </a:xfrm>
      </p:grpSpPr>
      <p:sp>
        <p:nvSpPr>
          <p:cNvPr id="171" name="Google Shape;171;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matchingName="Info Slide 1">
  <p:cSld name="SECTION_HEADER_1_1_1_2">
    <p:bg>
      <p:bgPr>
        <a:solidFill>
          <a:schemeClr val="accent1"/>
        </a:solidFill>
        <a:effectLst/>
      </p:bgPr>
    </p:bg>
    <p:spTree>
      <p:nvGrpSpPr>
        <p:cNvPr id="1" name="Shape 2198"/>
        <p:cNvGrpSpPr/>
        <p:nvPr/>
      </p:nvGrpSpPr>
      <p:grpSpPr>
        <a:xfrm>
          <a:off x="0" y="0"/>
          <a:ext cx="0" cy="0"/>
          <a:chOff x="0" y="0"/>
          <a:chExt cx="0" cy="0"/>
        </a:xfrm>
      </p:grpSpPr>
      <p:sp>
        <p:nvSpPr>
          <p:cNvPr id="2199" name="Google Shape;2199;p347"/>
          <p:cNvSpPr txBox="1">
            <a:spLocks noGrp="1"/>
          </p:cNvSpPr>
          <p:nvPr>
            <p:ph type="sldNum" idx="12"/>
          </p:nvPr>
        </p:nvSpPr>
        <p:spPr>
          <a:xfrm>
            <a:off x="8472458" y="457855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2200" name="Google Shape;2200;p347"/>
          <p:cNvGrpSpPr/>
          <p:nvPr/>
        </p:nvGrpSpPr>
        <p:grpSpPr>
          <a:xfrm>
            <a:off x="779363" y="944775"/>
            <a:ext cx="7782071" cy="3711300"/>
            <a:chOff x="779363" y="716175"/>
            <a:chExt cx="7782071" cy="3711300"/>
          </a:xfrm>
        </p:grpSpPr>
        <p:sp>
          <p:nvSpPr>
            <p:cNvPr id="2201" name="Google Shape;2201;p347"/>
            <p:cNvSpPr/>
            <p:nvPr/>
          </p:nvSpPr>
          <p:spPr>
            <a:xfrm>
              <a:off x="851234" y="716175"/>
              <a:ext cx="2415000" cy="3711300"/>
            </a:xfrm>
            <a:prstGeom prst="rect">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202" name="Google Shape;2202;p347"/>
            <p:cNvSpPr/>
            <p:nvPr/>
          </p:nvSpPr>
          <p:spPr>
            <a:xfrm>
              <a:off x="779363" y="769000"/>
              <a:ext cx="2436000" cy="2267400"/>
            </a:xfrm>
            <a:prstGeom prst="rect">
              <a:avLst/>
            </a:prstGeom>
            <a:solidFill>
              <a:schemeClr val="lt1"/>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203" name="Google Shape;2203;p347"/>
            <p:cNvSpPr/>
            <p:nvPr/>
          </p:nvSpPr>
          <p:spPr>
            <a:xfrm>
              <a:off x="916975" y="1420768"/>
              <a:ext cx="2158800" cy="5535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accent1"/>
                  </a:solidFill>
                  <a:latin typeface="Arial"/>
                  <a:ea typeface="Arial"/>
                  <a:cs typeface="Arial"/>
                  <a:sym typeface="Arial"/>
                </a:rPr>
                <a:t>Small header</a:t>
              </a:r>
              <a:endParaRPr sz="1200" b="0" i="0" u="none" strike="noStrike" cap="none">
                <a:solidFill>
                  <a:schemeClr val="accent1"/>
                </a:solidFill>
                <a:latin typeface="Arial"/>
                <a:ea typeface="Arial"/>
                <a:cs typeface="Arial"/>
                <a:sym typeface="Arial"/>
              </a:endParaRPr>
            </a:p>
          </p:txBody>
        </p:sp>
        <p:sp>
          <p:nvSpPr>
            <p:cNvPr id="2204" name="Google Shape;2204;p347"/>
            <p:cNvSpPr/>
            <p:nvPr/>
          </p:nvSpPr>
          <p:spPr>
            <a:xfrm>
              <a:off x="916975" y="1986639"/>
              <a:ext cx="2158800" cy="7554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800"/>
                <a:buFont typeface="Arial"/>
                <a:buNone/>
              </a:pPr>
              <a:r>
                <a:rPr lang="en" sz="800" b="0" i="0" u="none" strike="noStrike" cap="none">
                  <a:solidFill>
                    <a:schemeClr val="accent1"/>
                  </a:solidFill>
                  <a:latin typeface="Arial"/>
                  <a:ea typeface="Arial"/>
                  <a:cs typeface="Arial"/>
                  <a:sym typeface="Arial"/>
                </a:rPr>
                <a:t>Add text here on the master. </a:t>
              </a:r>
              <a:endParaRPr sz="800" b="0" i="0" u="none" strike="noStrike" cap="none">
                <a:solidFill>
                  <a:schemeClr val="accent1"/>
                </a:solidFill>
                <a:latin typeface="Arial"/>
                <a:ea typeface="Arial"/>
                <a:cs typeface="Arial"/>
                <a:sym typeface="Arial"/>
              </a:endParaRPr>
            </a:p>
          </p:txBody>
        </p:sp>
        <p:sp>
          <p:nvSpPr>
            <p:cNvPr id="2205" name="Google Shape;2205;p347"/>
            <p:cNvSpPr/>
            <p:nvPr/>
          </p:nvSpPr>
          <p:spPr>
            <a:xfrm>
              <a:off x="916889" y="886306"/>
              <a:ext cx="2158800" cy="6144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1076BC"/>
                  </a:solidFill>
                  <a:latin typeface="Arial"/>
                  <a:ea typeface="Arial"/>
                  <a:cs typeface="Arial"/>
                  <a:sym typeface="Arial"/>
                </a:rPr>
                <a:t>[header]</a:t>
              </a:r>
              <a:endParaRPr sz="2200" b="0" i="0" u="none" strike="noStrike" cap="none">
                <a:solidFill>
                  <a:srgbClr val="1076BC"/>
                </a:solidFill>
                <a:latin typeface="Arial"/>
                <a:ea typeface="Arial"/>
                <a:cs typeface="Arial"/>
                <a:sym typeface="Arial"/>
              </a:endParaRPr>
            </a:p>
          </p:txBody>
        </p:sp>
        <p:sp>
          <p:nvSpPr>
            <p:cNvPr id="2206" name="Google Shape;2206;p347"/>
            <p:cNvSpPr/>
            <p:nvPr/>
          </p:nvSpPr>
          <p:spPr>
            <a:xfrm rot="5400000">
              <a:off x="1809625" y="2954865"/>
              <a:ext cx="354300" cy="330900"/>
            </a:xfrm>
            <a:prstGeom prst="rightArrow">
              <a:avLst>
                <a:gd name="adj1" fmla="val 34239"/>
                <a:gd name="adj2" fmla="val 57035"/>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207" name="Google Shape;2207;p347"/>
            <p:cNvSpPr/>
            <p:nvPr/>
          </p:nvSpPr>
          <p:spPr>
            <a:xfrm>
              <a:off x="779462" y="3346075"/>
              <a:ext cx="2415000" cy="988200"/>
            </a:xfrm>
            <a:prstGeom prst="rect">
              <a:avLst/>
            </a:prstGeom>
            <a:noFill/>
            <a:ln>
              <a:noFill/>
            </a:ln>
          </p:spPr>
          <p:txBody>
            <a:bodyPr spcFirstLastPara="1" wrap="square" lIns="91425" tIns="91425" rIns="91425" bIns="91425" anchor="t" anchorCtr="0">
              <a:noAutofit/>
            </a:bodyPr>
            <a:lstStyle/>
            <a:p>
              <a:pPr marL="457200" marR="0" lvl="0" indent="-279400" algn="l" rtl="0">
                <a:lnSpc>
                  <a:spcPct val="115000"/>
                </a:lnSpc>
                <a:spcBef>
                  <a:spcPts val="0"/>
                </a:spcBef>
                <a:spcAft>
                  <a:spcPts val="0"/>
                </a:spcAft>
                <a:buClr>
                  <a:srgbClr val="FFFFFF"/>
                </a:buClr>
                <a:buSzPts val="800"/>
                <a:buFont typeface="Roboto"/>
                <a:buChar char="●"/>
              </a:pPr>
              <a:r>
                <a:rPr lang="en" sz="800" b="0" i="0" u="none" strike="noStrike" cap="none">
                  <a:solidFill>
                    <a:srgbClr val="FFFFFF"/>
                  </a:solidFill>
                  <a:latin typeface="Roboto"/>
                  <a:ea typeface="Roboto"/>
                  <a:cs typeface="Roboto"/>
                  <a:sym typeface="Roboto"/>
                </a:rPr>
                <a:t>x</a:t>
              </a:r>
              <a:endParaRPr sz="800" b="0" i="0" u="none" strike="noStrike" cap="none">
                <a:solidFill>
                  <a:srgbClr val="FFFFFF"/>
                </a:solidFill>
                <a:latin typeface="Roboto"/>
                <a:ea typeface="Roboto"/>
                <a:cs typeface="Roboto"/>
                <a:sym typeface="Roboto"/>
              </a:endParaRPr>
            </a:p>
            <a:p>
              <a:pPr marL="457200" marR="0" lvl="0" indent="-279400" algn="l" rtl="0">
                <a:lnSpc>
                  <a:spcPct val="115000"/>
                </a:lnSpc>
                <a:spcBef>
                  <a:spcPts val="0"/>
                </a:spcBef>
                <a:spcAft>
                  <a:spcPts val="0"/>
                </a:spcAft>
                <a:buClr>
                  <a:srgbClr val="FFFFFF"/>
                </a:buClr>
                <a:buSzPts val="800"/>
                <a:buFont typeface="Roboto"/>
                <a:buChar char="●"/>
              </a:pPr>
              <a:r>
                <a:rPr lang="en" sz="800" b="0" i="0" u="none" strike="noStrike" cap="none">
                  <a:solidFill>
                    <a:srgbClr val="FFFFFF"/>
                  </a:solidFill>
                  <a:latin typeface="Roboto"/>
                  <a:ea typeface="Roboto"/>
                  <a:cs typeface="Roboto"/>
                  <a:sym typeface="Roboto"/>
                </a:rPr>
                <a:t>x</a:t>
              </a:r>
              <a:endParaRPr sz="800" b="0" i="0" u="none" strike="noStrike" cap="none">
                <a:solidFill>
                  <a:srgbClr val="FFFFFF"/>
                </a:solidFill>
                <a:latin typeface="Roboto"/>
                <a:ea typeface="Roboto"/>
                <a:cs typeface="Roboto"/>
                <a:sym typeface="Roboto"/>
              </a:endParaRPr>
            </a:p>
            <a:p>
              <a:pPr marL="457200" marR="0" lvl="0" indent="-279400" algn="l" rtl="0">
                <a:lnSpc>
                  <a:spcPct val="115000"/>
                </a:lnSpc>
                <a:spcBef>
                  <a:spcPts val="0"/>
                </a:spcBef>
                <a:spcAft>
                  <a:spcPts val="0"/>
                </a:spcAft>
                <a:buClr>
                  <a:srgbClr val="FFFFFF"/>
                </a:buClr>
                <a:buSzPts val="800"/>
                <a:buFont typeface="Roboto"/>
                <a:buChar char="●"/>
              </a:pPr>
              <a:r>
                <a:rPr lang="en" sz="800" b="0" i="0" u="none" strike="noStrike" cap="none">
                  <a:solidFill>
                    <a:srgbClr val="FFFFFF"/>
                  </a:solidFill>
                  <a:latin typeface="Roboto"/>
                  <a:ea typeface="Roboto"/>
                  <a:cs typeface="Roboto"/>
                  <a:sym typeface="Roboto"/>
                </a:rPr>
                <a:t>x</a:t>
              </a:r>
              <a:endParaRPr sz="800" b="0" i="0" u="none" strike="noStrike" cap="none">
                <a:solidFill>
                  <a:srgbClr val="FFFFFF"/>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800"/>
                <a:buFont typeface="Arial"/>
                <a:buNone/>
              </a:pPr>
              <a:endParaRPr sz="800" b="0" i="0" u="none" strike="noStrike" cap="none">
                <a:solidFill>
                  <a:srgbClr val="FFFFFF"/>
                </a:solidFill>
                <a:latin typeface="Roboto"/>
                <a:ea typeface="Roboto"/>
                <a:cs typeface="Roboto"/>
                <a:sym typeface="Roboto"/>
              </a:endParaRPr>
            </a:p>
          </p:txBody>
        </p:sp>
        <p:sp>
          <p:nvSpPr>
            <p:cNvPr id="2208" name="Google Shape;2208;p347"/>
            <p:cNvSpPr/>
            <p:nvPr/>
          </p:nvSpPr>
          <p:spPr>
            <a:xfrm>
              <a:off x="3498834" y="716175"/>
              <a:ext cx="2415000" cy="3711300"/>
            </a:xfrm>
            <a:prstGeom prst="rect">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209" name="Google Shape;2209;p347"/>
            <p:cNvSpPr/>
            <p:nvPr/>
          </p:nvSpPr>
          <p:spPr>
            <a:xfrm>
              <a:off x="3426963" y="769000"/>
              <a:ext cx="2436000" cy="2267400"/>
            </a:xfrm>
            <a:prstGeom prst="rect">
              <a:avLst/>
            </a:prstGeom>
            <a:solidFill>
              <a:schemeClr val="lt1"/>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210" name="Google Shape;2210;p347"/>
            <p:cNvSpPr/>
            <p:nvPr/>
          </p:nvSpPr>
          <p:spPr>
            <a:xfrm>
              <a:off x="3564575" y="1420768"/>
              <a:ext cx="2158800" cy="5535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200" b="0" i="0" u="none" strike="noStrike" cap="none">
                  <a:solidFill>
                    <a:schemeClr val="accent1"/>
                  </a:solidFill>
                  <a:latin typeface="Arial"/>
                  <a:ea typeface="Arial"/>
                  <a:cs typeface="Arial"/>
                  <a:sym typeface="Arial"/>
                </a:rPr>
                <a:t>Small header</a:t>
              </a:r>
              <a:endParaRPr sz="1200" b="0" i="0" u="none" strike="noStrike" cap="none">
                <a:solidFill>
                  <a:schemeClr val="accent1"/>
                </a:solidFill>
                <a:latin typeface="Arial"/>
                <a:ea typeface="Arial"/>
                <a:cs typeface="Arial"/>
                <a:sym typeface="Arial"/>
              </a:endParaRPr>
            </a:p>
          </p:txBody>
        </p:sp>
        <p:sp>
          <p:nvSpPr>
            <p:cNvPr id="2211" name="Google Shape;2211;p347"/>
            <p:cNvSpPr/>
            <p:nvPr/>
          </p:nvSpPr>
          <p:spPr>
            <a:xfrm>
              <a:off x="3564575" y="1986639"/>
              <a:ext cx="2158800" cy="755400"/>
            </a:xfrm>
            <a:prstGeom prst="rect">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800" b="0" i="0" u="none" strike="noStrike" cap="none">
                  <a:solidFill>
                    <a:schemeClr val="accent1"/>
                  </a:solidFill>
                  <a:latin typeface="Arial"/>
                  <a:ea typeface="Arial"/>
                  <a:cs typeface="Arial"/>
                  <a:sym typeface="Arial"/>
                </a:rPr>
                <a:t>Add text here on the master.</a:t>
              </a:r>
              <a:endParaRPr sz="800" b="0" i="0" u="none" strike="noStrike" cap="none">
                <a:solidFill>
                  <a:schemeClr val="accent1"/>
                </a:solidFill>
                <a:latin typeface="Arial"/>
                <a:ea typeface="Arial"/>
                <a:cs typeface="Arial"/>
                <a:sym typeface="Arial"/>
              </a:endParaRPr>
            </a:p>
          </p:txBody>
        </p:sp>
        <p:sp>
          <p:nvSpPr>
            <p:cNvPr id="2212" name="Google Shape;2212;p347"/>
            <p:cNvSpPr/>
            <p:nvPr/>
          </p:nvSpPr>
          <p:spPr>
            <a:xfrm>
              <a:off x="3564489" y="886306"/>
              <a:ext cx="2158800" cy="6144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2200" b="1" i="0" u="none" strike="noStrike" cap="none">
                  <a:solidFill>
                    <a:srgbClr val="1076BC"/>
                  </a:solidFill>
                  <a:latin typeface="Arial"/>
                  <a:ea typeface="Arial"/>
                  <a:cs typeface="Arial"/>
                  <a:sym typeface="Arial"/>
                </a:rPr>
                <a:t>[header]</a:t>
              </a:r>
              <a:endParaRPr sz="2200" b="0" i="0" u="none" strike="noStrike" cap="none">
                <a:solidFill>
                  <a:srgbClr val="1076BC"/>
                </a:solidFill>
                <a:latin typeface="Arial"/>
                <a:ea typeface="Arial"/>
                <a:cs typeface="Arial"/>
                <a:sym typeface="Arial"/>
              </a:endParaRPr>
            </a:p>
          </p:txBody>
        </p:sp>
        <p:sp>
          <p:nvSpPr>
            <p:cNvPr id="2213" name="Google Shape;2213;p347"/>
            <p:cNvSpPr/>
            <p:nvPr/>
          </p:nvSpPr>
          <p:spPr>
            <a:xfrm rot="5400000">
              <a:off x="4457225" y="2954865"/>
              <a:ext cx="354300" cy="330900"/>
            </a:xfrm>
            <a:prstGeom prst="rightArrow">
              <a:avLst>
                <a:gd name="adj1" fmla="val 34239"/>
                <a:gd name="adj2" fmla="val 57035"/>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214" name="Google Shape;2214;p347"/>
            <p:cNvSpPr/>
            <p:nvPr/>
          </p:nvSpPr>
          <p:spPr>
            <a:xfrm>
              <a:off x="3427062" y="3346075"/>
              <a:ext cx="2415000" cy="988200"/>
            </a:xfrm>
            <a:prstGeom prst="rect">
              <a:avLst/>
            </a:prstGeom>
            <a:noFill/>
            <a:ln>
              <a:noFill/>
            </a:ln>
          </p:spPr>
          <p:txBody>
            <a:bodyPr spcFirstLastPara="1" wrap="square" lIns="91425" tIns="91425" rIns="91425" bIns="91425" anchor="t" anchorCtr="0">
              <a:noAutofit/>
            </a:bodyPr>
            <a:lstStyle/>
            <a:p>
              <a:pPr marL="457200" marR="0" lvl="0" indent="-279400" algn="l" rtl="0">
                <a:lnSpc>
                  <a:spcPct val="115000"/>
                </a:lnSpc>
                <a:spcBef>
                  <a:spcPts val="0"/>
                </a:spcBef>
                <a:spcAft>
                  <a:spcPts val="0"/>
                </a:spcAft>
                <a:buClr>
                  <a:srgbClr val="FFFFFF"/>
                </a:buClr>
                <a:buSzPts val="800"/>
                <a:buFont typeface="Roboto"/>
                <a:buChar char="●"/>
              </a:pPr>
              <a:r>
                <a:rPr lang="en" sz="800" b="0" i="0" u="none" strike="noStrike" cap="none">
                  <a:solidFill>
                    <a:srgbClr val="FFFFFF"/>
                  </a:solidFill>
                  <a:latin typeface="Roboto"/>
                  <a:ea typeface="Roboto"/>
                  <a:cs typeface="Roboto"/>
                  <a:sym typeface="Roboto"/>
                </a:rPr>
                <a:t>x</a:t>
              </a:r>
              <a:endParaRPr sz="800" b="0" i="0" u="none" strike="noStrike" cap="none">
                <a:solidFill>
                  <a:srgbClr val="FFFFFF"/>
                </a:solidFill>
                <a:latin typeface="Roboto"/>
                <a:ea typeface="Roboto"/>
                <a:cs typeface="Roboto"/>
                <a:sym typeface="Roboto"/>
              </a:endParaRPr>
            </a:p>
            <a:p>
              <a:pPr marL="457200" marR="0" lvl="0" indent="-279400" algn="l" rtl="0">
                <a:lnSpc>
                  <a:spcPct val="115000"/>
                </a:lnSpc>
                <a:spcBef>
                  <a:spcPts val="0"/>
                </a:spcBef>
                <a:spcAft>
                  <a:spcPts val="0"/>
                </a:spcAft>
                <a:buClr>
                  <a:srgbClr val="FFFFFF"/>
                </a:buClr>
                <a:buSzPts val="800"/>
                <a:buFont typeface="Roboto"/>
                <a:buChar char="●"/>
              </a:pPr>
              <a:r>
                <a:rPr lang="en" sz="800" b="0" i="0" u="none" strike="noStrike" cap="none">
                  <a:solidFill>
                    <a:srgbClr val="FFFFFF"/>
                  </a:solidFill>
                  <a:latin typeface="Roboto"/>
                  <a:ea typeface="Roboto"/>
                  <a:cs typeface="Roboto"/>
                  <a:sym typeface="Roboto"/>
                </a:rPr>
                <a:t>x</a:t>
              </a:r>
              <a:endParaRPr sz="800" b="0" i="0" u="none" strike="noStrike" cap="none">
                <a:solidFill>
                  <a:srgbClr val="FFFFFF"/>
                </a:solidFill>
                <a:latin typeface="Roboto"/>
                <a:ea typeface="Roboto"/>
                <a:cs typeface="Roboto"/>
                <a:sym typeface="Roboto"/>
              </a:endParaRPr>
            </a:p>
            <a:p>
              <a:pPr marL="457200" marR="0" lvl="0" indent="-279400" algn="l" rtl="0">
                <a:lnSpc>
                  <a:spcPct val="115000"/>
                </a:lnSpc>
                <a:spcBef>
                  <a:spcPts val="0"/>
                </a:spcBef>
                <a:spcAft>
                  <a:spcPts val="0"/>
                </a:spcAft>
                <a:buClr>
                  <a:srgbClr val="FFFFFF"/>
                </a:buClr>
                <a:buSzPts val="800"/>
                <a:buFont typeface="Roboto"/>
                <a:buChar char="●"/>
              </a:pPr>
              <a:r>
                <a:rPr lang="en" sz="800" b="0" i="0" u="none" strike="noStrike" cap="none">
                  <a:solidFill>
                    <a:srgbClr val="FFFFFF"/>
                  </a:solidFill>
                  <a:latin typeface="Roboto"/>
                  <a:ea typeface="Roboto"/>
                  <a:cs typeface="Roboto"/>
                  <a:sym typeface="Roboto"/>
                </a:rPr>
                <a:t>x</a:t>
              </a:r>
              <a:endParaRPr sz="800" b="0" i="0" u="none" strike="noStrike" cap="none">
                <a:solidFill>
                  <a:srgbClr val="FFFFFF"/>
                </a:solidFill>
                <a:latin typeface="Roboto"/>
                <a:ea typeface="Roboto"/>
                <a:cs typeface="Roboto"/>
                <a:sym typeface="Roboto"/>
              </a:endParaRPr>
            </a:p>
            <a:p>
              <a:pPr marL="457200" marR="0" lvl="0" indent="-279400" algn="l" rtl="0">
                <a:lnSpc>
                  <a:spcPct val="115000"/>
                </a:lnSpc>
                <a:spcBef>
                  <a:spcPts val="0"/>
                </a:spcBef>
                <a:spcAft>
                  <a:spcPts val="0"/>
                </a:spcAft>
                <a:buClr>
                  <a:srgbClr val="FFFFFF"/>
                </a:buClr>
                <a:buSzPts val="800"/>
                <a:buFont typeface="Roboto"/>
                <a:buChar char="●"/>
              </a:pPr>
              <a:r>
                <a:rPr lang="en" sz="800" b="0" i="0" u="none" strike="noStrike" cap="none">
                  <a:solidFill>
                    <a:srgbClr val="FFFFFF"/>
                  </a:solidFill>
                  <a:latin typeface="Roboto"/>
                  <a:ea typeface="Roboto"/>
                  <a:cs typeface="Roboto"/>
                  <a:sym typeface="Roboto"/>
                </a:rPr>
                <a:t>x</a:t>
              </a:r>
              <a:endParaRPr sz="800" b="0" i="0" u="none" strike="noStrike" cap="none">
                <a:solidFill>
                  <a:srgbClr val="FFFFFF"/>
                </a:solidFill>
                <a:latin typeface="Roboto"/>
                <a:ea typeface="Roboto"/>
                <a:cs typeface="Roboto"/>
                <a:sym typeface="Roboto"/>
              </a:endParaRPr>
            </a:p>
            <a:p>
              <a:pPr marL="457200" marR="0" lvl="0" indent="-279400" algn="l" rtl="0">
                <a:lnSpc>
                  <a:spcPct val="115000"/>
                </a:lnSpc>
                <a:spcBef>
                  <a:spcPts val="0"/>
                </a:spcBef>
                <a:spcAft>
                  <a:spcPts val="0"/>
                </a:spcAft>
                <a:buClr>
                  <a:srgbClr val="FFFFFF"/>
                </a:buClr>
                <a:buSzPts val="800"/>
                <a:buFont typeface="Roboto"/>
                <a:buChar char="●"/>
              </a:pPr>
              <a:r>
                <a:rPr lang="en" sz="800" b="0" i="0" u="none" strike="noStrike" cap="none">
                  <a:solidFill>
                    <a:srgbClr val="FFFFFF"/>
                  </a:solidFill>
                  <a:latin typeface="Roboto"/>
                  <a:ea typeface="Roboto"/>
                  <a:cs typeface="Roboto"/>
                  <a:sym typeface="Roboto"/>
                </a:rPr>
                <a:t>x</a:t>
              </a:r>
              <a:endParaRPr sz="800" b="0" i="0" u="none" strike="noStrike" cap="none">
                <a:solidFill>
                  <a:srgbClr val="FFFFFF"/>
                </a:solidFill>
                <a:latin typeface="Roboto"/>
                <a:ea typeface="Roboto"/>
                <a:cs typeface="Roboto"/>
                <a:sym typeface="Roboto"/>
              </a:endParaRPr>
            </a:p>
          </p:txBody>
        </p:sp>
        <p:sp>
          <p:nvSpPr>
            <p:cNvPr id="2215" name="Google Shape;2215;p347"/>
            <p:cNvSpPr/>
            <p:nvPr/>
          </p:nvSpPr>
          <p:spPr>
            <a:xfrm>
              <a:off x="6146434" y="716175"/>
              <a:ext cx="2415000" cy="3711300"/>
            </a:xfrm>
            <a:prstGeom prst="rect">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216" name="Google Shape;2216;p347"/>
            <p:cNvSpPr/>
            <p:nvPr/>
          </p:nvSpPr>
          <p:spPr>
            <a:xfrm>
              <a:off x="6074563" y="769000"/>
              <a:ext cx="2436000" cy="2267400"/>
            </a:xfrm>
            <a:prstGeom prst="rect">
              <a:avLst/>
            </a:prstGeom>
            <a:solidFill>
              <a:schemeClr val="lt1"/>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217" name="Google Shape;2217;p347"/>
            <p:cNvSpPr/>
            <p:nvPr/>
          </p:nvSpPr>
          <p:spPr>
            <a:xfrm>
              <a:off x="6212175" y="1420768"/>
              <a:ext cx="2158800" cy="5535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200" b="0" i="0" u="none" strike="noStrike" cap="none">
                  <a:solidFill>
                    <a:schemeClr val="accent1"/>
                  </a:solidFill>
                  <a:latin typeface="Arial"/>
                  <a:ea typeface="Arial"/>
                  <a:cs typeface="Arial"/>
                  <a:sym typeface="Arial"/>
                </a:rPr>
                <a:t>Small header</a:t>
              </a:r>
              <a:endParaRPr sz="1200" b="0" i="0" u="none" strike="noStrike" cap="none">
                <a:solidFill>
                  <a:schemeClr val="accent1"/>
                </a:solidFill>
                <a:latin typeface="Arial"/>
                <a:ea typeface="Arial"/>
                <a:cs typeface="Arial"/>
                <a:sym typeface="Arial"/>
              </a:endParaRPr>
            </a:p>
          </p:txBody>
        </p:sp>
        <p:sp>
          <p:nvSpPr>
            <p:cNvPr id="2218" name="Google Shape;2218;p347"/>
            <p:cNvSpPr/>
            <p:nvPr/>
          </p:nvSpPr>
          <p:spPr>
            <a:xfrm>
              <a:off x="6212175" y="1986639"/>
              <a:ext cx="2158800" cy="7554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800" b="0" i="0" u="none" strike="noStrike" cap="none">
                  <a:solidFill>
                    <a:schemeClr val="accent1"/>
                  </a:solidFill>
                  <a:latin typeface="Arial"/>
                  <a:ea typeface="Arial"/>
                  <a:cs typeface="Arial"/>
                  <a:sym typeface="Arial"/>
                </a:rPr>
                <a:t>Add text here on the master.</a:t>
              </a:r>
              <a:endParaRPr sz="800" b="0" i="0" u="none" strike="noStrike" cap="none">
                <a:solidFill>
                  <a:schemeClr val="accent1"/>
                </a:solidFill>
                <a:latin typeface="Arial"/>
                <a:ea typeface="Arial"/>
                <a:cs typeface="Arial"/>
                <a:sym typeface="Arial"/>
              </a:endParaRPr>
            </a:p>
          </p:txBody>
        </p:sp>
        <p:sp>
          <p:nvSpPr>
            <p:cNvPr id="2219" name="Google Shape;2219;p347"/>
            <p:cNvSpPr/>
            <p:nvPr/>
          </p:nvSpPr>
          <p:spPr>
            <a:xfrm>
              <a:off x="6212089" y="886306"/>
              <a:ext cx="2158800" cy="6144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2200" b="1" i="0" u="none" strike="noStrike" cap="none">
                  <a:solidFill>
                    <a:srgbClr val="1076BC"/>
                  </a:solidFill>
                  <a:latin typeface="Arial"/>
                  <a:ea typeface="Arial"/>
                  <a:cs typeface="Arial"/>
                  <a:sym typeface="Arial"/>
                </a:rPr>
                <a:t>[header]</a:t>
              </a:r>
              <a:endParaRPr sz="2200" b="0" i="0" u="none" strike="noStrike" cap="none">
                <a:solidFill>
                  <a:srgbClr val="1076BC"/>
                </a:solidFill>
                <a:latin typeface="Arial"/>
                <a:ea typeface="Arial"/>
                <a:cs typeface="Arial"/>
                <a:sym typeface="Arial"/>
              </a:endParaRPr>
            </a:p>
          </p:txBody>
        </p:sp>
        <p:sp>
          <p:nvSpPr>
            <p:cNvPr id="2220" name="Google Shape;2220;p347"/>
            <p:cNvSpPr/>
            <p:nvPr/>
          </p:nvSpPr>
          <p:spPr>
            <a:xfrm rot="5400000">
              <a:off x="7104825" y="2954865"/>
              <a:ext cx="354300" cy="330900"/>
            </a:xfrm>
            <a:prstGeom prst="rightArrow">
              <a:avLst>
                <a:gd name="adj1" fmla="val 34239"/>
                <a:gd name="adj2" fmla="val 57035"/>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221" name="Google Shape;2221;p347"/>
            <p:cNvSpPr/>
            <p:nvPr/>
          </p:nvSpPr>
          <p:spPr>
            <a:xfrm>
              <a:off x="6074662" y="3346075"/>
              <a:ext cx="2415000" cy="988200"/>
            </a:xfrm>
            <a:prstGeom prst="rect">
              <a:avLst/>
            </a:prstGeom>
            <a:noFill/>
            <a:ln>
              <a:noFill/>
            </a:ln>
          </p:spPr>
          <p:txBody>
            <a:bodyPr spcFirstLastPara="1" wrap="square" lIns="91425" tIns="91425" rIns="91425" bIns="91425" anchor="t" anchorCtr="0">
              <a:noAutofit/>
            </a:bodyPr>
            <a:lstStyle/>
            <a:p>
              <a:pPr marL="457200" marR="0" lvl="0" indent="-279400" algn="l" rtl="0">
                <a:lnSpc>
                  <a:spcPct val="115000"/>
                </a:lnSpc>
                <a:spcBef>
                  <a:spcPts val="0"/>
                </a:spcBef>
                <a:spcAft>
                  <a:spcPts val="0"/>
                </a:spcAft>
                <a:buClr>
                  <a:srgbClr val="FFFFFF"/>
                </a:buClr>
                <a:buSzPts val="800"/>
                <a:buFont typeface="Roboto"/>
                <a:buChar char="●"/>
              </a:pPr>
              <a:r>
                <a:rPr lang="en" sz="800" b="0" i="0" u="none" strike="noStrike" cap="none">
                  <a:solidFill>
                    <a:srgbClr val="FFFFFF"/>
                  </a:solidFill>
                  <a:latin typeface="Roboto"/>
                  <a:ea typeface="Roboto"/>
                  <a:cs typeface="Roboto"/>
                  <a:sym typeface="Roboto"/>
                </a:rPr>
                <a:t>x </a:t>
              </a:r>
              <a:endParaRPr sz="800" b="0" i="0" u="none" strike="noStrike" cap="none">
                <a:solidFill>
                  <a:srgbClr val="FFFFFF"/>
                </a:solidFill>
                <a:latin typeface="Roboto"/>
                <a:ea typeface="Roboto"/>
                <a:cs typeface="Roboto"/>
                <a:sym typeface="Roboto"/>
              </a:endParaRPr>
            </a:p>
            <a:p>
              <a:pPr marL="457200" marR="0" lvl="0" indent="-279400" algn="l" rtl="0">
                <a:lnSpc>
                  <a:spcPct val="115000"/>
                </a:lnSpc>
                <a:spcBef>
                  <a:spcPts val="0"/>
                </a:spcBef>
                <a:spcAft>
                  <a:spcPts val="0"/>
                </a:spcAft>
                <a:buClr>
                  <a:srgbClr val="FFFFFF"/>
                </a:buClr>
                <a:buSzPts val="800"/>
                <a:buFont typeface="Roboto"/>
                <a:buChar char="●"/>
              </a:pPr>
              <a:r>
                <a:rPr lang="en" sz="800" b="0" i="0" u="none" strike="noStrike" cap="none">
                  <a:solidFill>
                    <a:srgbClr val="FFFFFF"/>
                  </a:solidFill>
                  <a:latin typeface="Roboto"/>
                  <a:ea typeface="Roboto"/>
                  <a:cs typeface="Roboto"/>
                  <a:sym typeface="Roboto"/>
                </a:rPr>
                <a:t>x</a:t>
              </a:r>
              <a:endParaRPr sz="800" b="0" i="0" u="none" strike="noStrike" cap="none">
                <a:solidFill>
                  <a:srgbClr val="FFFFFF"/>
                </a:solidFill>
                <a:latin typeface="Roboto"/>
                <a:ea typeface="Roboto"/>
                <a:cs typeface="Roboto"/>
                <a:sym typeface="Roboto"/>
              </a:endParaRPr>
            </a:p>
            <a:p>
              <a:pPr marL="457200" marR="0" lvl="0" indent="-279400" algn="l" rtl="0">
                <a:lnSpc>
                  <a:spcPct val="115000"/>
                </a:lnSpc>
                <a:spcBef>
                  <a:spcPts val="0"/>
                </a:spcBef>
                <a:spcAft>
                  <a:spcPts val="0"/>
                </a:spcAft>
                <a:buClr>
                  <a:srgbClr val="FFFFFF"/>
                </a:buClr>
                <a:buSzPts val="800"/>
                <a:buFont typeface="Roboto"/>
                <a:buChar char="●"/>
              </a:pPr>
              <a:r>
                <a:rPr lang="en" sz="800" b="0" i="0" u="none" strike="noStrike" cap="none">
                  <a:solidFill>
                    <a:srgbClr val="FFFFFF"/>
                  </a:solidFill>
                  <a:latin typeface="Roboto"/>
                  <a:ea typeface="Roboto"/>
                  <a:cs typeface="Roboto"/>
                  <a:sym typeface="Roboto"/>
                </a:rPr>
                <a:t>x</a:t>
              </a:r>
              <a:endParaRPr sz="800" b="0" i="0" u="none" strike="noStrike" cap="none">
                <a:solidFill>
                  <a:srgbClr val="FFFFFF"/>
                </a:solidFill>
                <a:latin typeface="Roboto"/>
                <a:ea typeface="Roboto"/>
                <a:cs typeface="Roboto"/>
                <a:sym typeface="Roboto"/>
              </a:endParaRPr>
            </a:p>
            <a:p>
              <a:pPr marL="457200" marR="0" lvl="0" indent="-279400" algn="l" rtl="0">
                <a:lnSpc>
                  <a:spcPct val="115000"/>
                </a:lnSpc>
                <a:spcBef>
                  <a:spcPts val="0"/>
                </a:spcBef>
                <a:spcAft>
                  <a:spcPts val="0"/>
                </a:spcAft>
                <a:buClr>
                  <a:srgbClr val="FFFFFF"/>
                </a:buClr>
                <a:buSzPts val="800"/>
                <a:buFont typeface="Roboto"/>
                <a:buChar char="●"/>
              </a:pPr>
              <a:r>
                <a:rPr lang="en" sz="800" b="0" i="0" u="none" strike="noStrike" cap="none">
                  <a:solidFill>
                    <a:srgbClr val="FFFFFF"/>
                  </a:solidFill>
                  <a:latin typeface="Roboto"/>
                  <a:ea typeface="Roboto"/>
                  <a:cs typeface="Roboto"/>
                  <a:sym typeface="Roboto"/>
                </a:rPr>
                <a:t>x</a:t>
              </a:r>
              <a:endParaRPr sz="800" b="0" i="0" u="none" strike="noStrike" cap="none">
                <a:solidFill>
                  <a:srgbClr val="FFFFFF"/>
                </a:solidFill>
                <a:latin typeface="Roboto"/>
                <a:ea typeface="Roboto"/>
                <a:cs typeface="Roboto"/>
                <a:sym typeface="Roboto"/>
              </a:endParaRPr>
            </a:p>
          </p:txBody>
        </p:sp>
      </p:grpSp>
      <p:sp>
        <p:nvSpPr>
          <p:cNvPr id="2222" name="Google Shape;2222;p347"/>
          <p:cNvSpPr txBox="1"/>
          <p:nvPr/>
        </p:nvSpPr>
        <p:spPr>
          <a:xfrm>
            <a:off x="329450" y="271500"/>
            <a:ext cx="8232000" cy="585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en" sz="2600" b="0" i="0" u="none" strike="noStrike" cap="none">
                <a:solidFill>
                  <a:schemeClr val="lt1"/>
                </a:solidFill>
                <a:latin typeface="Arial"/>
                <a:ea typeface="Arial"/>
                <a:cs typeface="Arial"/>
                <a:sym typeface="Arial"/>
              </a:rPr>
              <a:t>[Add header]</a:t>
            </a:r>
            <a:endParaRPr sz="26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matchingName="Info Slide">
  <p:cSld name="SECTION_HEADER_1_1_1_2_1_1">
    <p:bg>
      <p:bgPr>
        <a:solidFill>
          <a:schemeClr val="accent1"/>
        </a:solidFill>
        <a:effectLst/>
      </p:bgPr>
    </p:bg>
    <p:spTree>
      <p:nvGrpSpPr>
        <p:cNvPr id="1" name="Shape 2223"/>
        <p:cNvGrpSpPr/>
        <p:nvPr/>
      </p:nvGrpSpPr>
      <p:grpSpPr>
        <a:xfrm>
          <a:off x="0" y="0"/>
          <a:ext cx="0" cy="0"/>
          <a:chOff x="0" y="0"/>
          <a:chExt cx="0" cy="0"/>
        </a:xfrm>
      </p:grpSpPr>
      <p:sp>
        <p:nvSpPr>
          <p:cNvPr id="2224" name="Google Shape;2224;p348"/>
          <p:cNvSpPr txBox="1">
            <a:spLocks noGrp="1"/>
          </p:cNvSpPr>
          <p:nvPr>
            <p:ph type="sldNum" idx="12"/>
          </p:nvPr>
        </p:nvSpPr>
        <p:spPr>
          <a:xfrm>
            <a:off x="8472458" y="457855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225" name="Google Shape;2225;p348"/>
          <p:cNvSpPr txBox="1"/>
          <p:nvPr/>
        </p:nvSpPr>
        <p:spPr>
          <a:xfrm>
            <a:off x="329450" y="271500"/>
            <a:ext cx="8232000" cy="585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en" sz="2600" b="0" i="0" u="none" strike="noStrike" cap="none">
                <a:solidFill>
                  <a:schemeClr val="lt1"/>
                </a:solidFill>
                <a:latin typeface="Arial"/>
                <a:ea typeface="Arial"/>
                <a:cs typeface="Arial"/>
                <a:sym typeface="Arial"/>
              </a:rPr>
              <a:t>Title</a:t>
            </a:r>
            <a:endParaRPr sz="2600" b="0" i="0" u="none" strike="noStrike" cap="none">
              <a:solidFill>
                <a:schemeClr val="lt1"/>
              </a:solidFill>
              <a:latin typeface="Arial"/>
              <a:ea typeface="Arial"/>
              <a:cs typeface="Arial"/>
              <a:sym typeface="Arial"/>
            </a:endParaRPr>
          </a:p>
        </p:txBody>
      </p:sp>
      <p:grpSp>
        <p:nvGrpSpPr>
          <p:cNvPr id="2226" name="Google Shape;2226;p348"/>
          <p:cNvGrpSpPr/>
          <p:nvPr/>
        </p:nvGrpSpPr>
        <p:grpSpPr>
          <a:xfrm>
            <a:off x="1794363" y="894444"/>
            <a:ext cx="5457475" cy="692487"/>
            <a:chOff x="902925" y="6028013"/>
            <a:chExt cx="5457475" cy="692487"/>
          </a:xfrm>
        </p:grpSpPr>
        <p:grpSp>
          <p:nvGrpSpPr>
            <p:cNvPr id="2227" name="Google Shape;2227;p348"/>
            <p:cNvGrpSpPr/>
            <p:nvPr/>
          </p:nvGrpSpPr>
          <p:grpSpPr>
            <a:xfrm>
              <a:off x="902925" y="6078800"/>
              <a:ext cx="640200" cy="641700"/>
              <a:chOff x="902925" y="6091925"/>
              <a:chExt cx="640200" cy="641700"/>
            </a:xfrm>
          </p:grpSpPr>
          <p:sp>
            <p:nvSpPr>
              <p:cNvPr id="2228" name="Google Shape;2228;p348"/>
              <p:cNvSpPr/>
              <p:nvPr/>
            </p:nvSpPr>
            <p:spPr>
              <a:xfrm>
                <a:off x="902925" y="6091925"/>
                <a:ext cx="640200" cy="641700"/>
              </a:xfrm>
              <a:prstGeom prst="ellipse">
                <a:avLst/>
              </a:prstGeom>
              <a:solidFill>
                <a:srgbClr val="0050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29" name="Google Shape;2229;p348"/>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980700" y="6188648"/>
                <a:ext cx="484623" cy="448263"/>
              </a:xfrm>
              <a:prstGeom prst="rect">
                <a:avLst/>
              </a:prstGeom>
              <a:noFill/>
              <a:ln>
                <a:noFill/>
              </a:ln>
            </p:spPr>
          </p:pic>
        </p:grpSp>
        <p:sp>
          <p:nvSpPr>
            <p:cNvPr id="2230" name="Google Shape;2230;p348"/>
            <p:cNvSpPr txBox="1"/>
            <p:nvPr/>
          </p:nvSpPr>
          <p:spPr>
            <a:xfrm>
              <a:off x="1778800" y="6028013"/>
              <a:ext cx="4581600" cy="585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EAE565"/>
                  </a:solidFill>
                  <a:latin typeface="Arial"/>
                  <a:ea typeface="Arial"/>
                  <a:cs typeface="Arial"/>
                  <a:sym typeface="Arial"/>
                </a:rPr>
                <a:t>Headline</a:t>
              </a:r>
              <a:endParaRPr sz="1400" b="1" i="0" u="none" strike="noStrike" cap="none">
                <a:solidFill>
                  <a:srgbClr val="EAE565"/>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Arial"/>
                  <a:ea typeface="Arial"/>
                  <a:cs typeface="Arial"/>
                  <a:sym typeface="Arial"/>
                </a:rPr>
                <a:t>XXXXXXX</a:t>
              </a:r>
              <a:endParaRPr sz="1200" b="0" i="0" u="none" strike="noStrike" cap="none">
                <a:solidFill>
                  <a:schemeClr val="lt1"/>
                </a:solidFill>
                <a:latin typeface="Arial"/>
                <a:ea typeface="Arial"/>
                <a:cs typeface="Arial"/>
                <a:sym typeface="Arial"/>
              </a:endParaRPr>
            </a:p>
          </p:txBody>
        </p:sp>
      </p:grpSp>
      <p:grpSp>
        <p:nvGrpSpPr>
          <p:cNvPr id="2231" name="Google Shape;2231;p348"/>
          <p:cNvGrpSpPr/>
          <p:nvPr/>
        </p:nvGrpSpPr>
        <p:grpSpPr>
          <a:xfrm>
            <a:off x="1794363" y="1562631"/>
            <a:ext cx="5457475" cy="751806"/>
            <a:chOff x="902925" y="6704300"/>
            <a:chExt cx="5457475" cy="751806"/>
          </a:xfrm>
        </p:grpSpPr>
        <p:grpSp>
          <p:nvGrpSpPr>
            <p:cNvPr id="2232" name="Google Shape;2232;p348"/>
            <p:cNvGrpSpPr/>
            <p:nvPr/>
          </p:nvGrpSpPr>
          <p:grpSpPr>
            <a:xfrm>
              <a:off x="902925" y="6814406"/>
              <a:ext cx="640200" cy="641700"/>
              <a:chOff x="902925" y="6768206"/>
              <a:chExt cx="640200" cy="641700"/>
            </a:xfrm>
          </p:grpSpPr>
          <p:sp>
            <p:nvSpPr>
              <p:cNvPr id="2233" name="Google Shape;2233;p348"/>
              <p:cNvSpPr/>
              <p:nvPr/>
            </p:nvSpPr>
            <p:spPr>
              <a:xfrm>
                <a:off x="902925" y="6768206"/>
                <a:ext cx="640200" cy="641700"/>
              </a:xfrm>
              <a:prstGeom prst="ellipse">
                <a:avLst/>
              </a:prstGeom>
              <a:solidFill>
                <a:srgbClr val="0050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34" name="Google Shape;2234;p348"/>
              <p:cNvPicPr preferRelativeResize="0"/>
              <p:nvPr/>
            </p:nvPicPr>
            <p:blipFill rotWithShape="1">
              <a:blip r:embed="rId3" cstate="email">
                <a:alphaModFix/>
                <a:extLst>
                  <a:ext uri="{28A0092B-C50C-407E-A947-70E740481C1C}">
                    <a14:useLocalDpi xmlns:a14="http://schemas.microsoft.com/office/drawing/2010/main"/>
                  </a:ext>
                </a:extLst>
              </a:blip>
              <a:srcRect b="-13373"/>
              <a:stretch/>
            </p:blipFill>
            <p:spPr>
              <a:xfrm>
                <a:off x="980725" y="6846725"/>
                <a:ext cx="484623" cy="484649"/>
              </a:xfrm>
              <a:prstGeom prst="rect">
                <a:avLst/>
              </a:prstGeom>
              <a:noFill/>
              <a:ln>
                <a:noFill/>
              </a:ln>
            </p:spPr>
          </p:pic>
        </p:grpSp>
        <p:sp>
          <p:nvSpPr>
            <p:cNvPr id="2235" name="Google Shape;2235;p348"/>
            <p:cNvSpPr txBox="1"/>
            <p:nvPr/>
          </p:nvSpPr>
          <p:spPr>
            <a:xfrm>
              <a:off x="1778800" y="6704300"/>
              <a:ext cx="4581600" cy="585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400" b="1" i="0" u="none" strike="noStrike" cap="none">
                  <a:solidFill>
                    <a:srgbClr val="EAE565"/>
                  </a:solidFill>
                  <a:latin typeface="Arial"/>
                  <a:ea typeface="Arial"/>
                  <a:cs typeface="Arial"/>
                  <a:sym typeface="Arial"/>
                </a:rPr>
                <a:t>Headline</a:t>
              </a:r>
              <a:endParaRPr sz="1400" b="1" i="0" u="none" strike="noStrike" cap="none">
                <a:solidFill>
                  <a:srgbClr val="EAE565"/>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 sz="1200" b="0" i="0" u="none" strike="noStrike" cap="none">
                  <a:solidFill>
                    <a:schemeClr val="lt1"/>
                  </a:solidFill>
                  <a:latin typeface="Arial"/>
                  <a:ea typeface="Arial"/>
                  <a:cs typeface="Arial"/>
                  <a:sym typeface="Arial"/>
                </a:rPr>
                <a:t>XXXXXXX</a:t>
              </a:r>
              <a:endParaRPr sz="1400" b="1" i="0" u="none" strike="noStrike" cap="none">
                <a:solidFill>
                  <a:srgbClr val="F7941E"/>
                </a:solidFill>
                <a:latin typeface="Arial"/>
                <a:ea typeface="Arial"/>
                <a:cs typeface="Arial"/>
                <a:sym typeface="Arial"/>
              </a:endParaRPr>
            </a:p>
          </p:txBody>
        </p:sp>
      </p:grpSp>
      <p:grpSp>
        <p:nvGrpSpPr>
          <p:cNvPr id="2236" name="Google Shape;2236;p348"/>
          <p:cNvGrpSpPr/>
          <p:nvPr/>
        </p:nvGrpSpPr>
        <p:grpSpPr>
          <a:xfrm>
            <a:off x="1794363" y="2230806"/>
            <a:ext cx="5555275" cy="798011"/>
            <a:chOff x="902925" y="7380575"/>
            <a:chExt cx="5555275" cy="798011"/>
          </a:xfrm>
        </p:grpSpPr>
        <p:grpSp>
          <p:nvGrpSpPr>
            <p:cNvPr id="2237" name="Google Shape;2237;p348"/>
            <p:cNvGrpSpPr/>
            <p:nvPr/>
          </p:nvGrpSpPr>
          <p:grpSpPr>
            <a:xfrm>
              <a:off x="902925" y="7536886"/>
              <a:ext cx="640200" cy="641700"/>
              <a:chOff x="902925" y="7444486"/>
              <a:chExt cx="640200" cy="641700"/>
            </a:xfrm>
          </p:grpSpPr>
          <p:sp>
            <p:nvSpPr>
              <p:cNvPr id="2238" name="Google Shape;2238;p348"/>
              <p:cNvSpPr/>
              <p:nvPr/>
            </p:nvSpPr>
            <p:spPr>
              <a:xfrm>
                <a:off x="902925" y="7444486"/>
                <a:ext cx="640200" cy="641700"/>
              </a:xfrm>
              <a:prstGeom prst="ellipse">
                <a:avLst/>
              </a:prstGeom>
              <a:solidFill>
                <a:srgbClr val="0050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39" name="Google Shape;2239;p348"/>
              <p:cNvPicPr preferRelativeResize="0"/>
              <p:nvPr/>
            </p:nvPicPr>
            <p:blipFill rotWithShape="1">
              <a:blip r:embed="rId4" cstate="email">
                <a:alphaModFix/>
                <a:extLst>
                  <a:ext uri="{28A0092B-C50C-407E-A947-70E740481C1C}">
                    <a14:useLocalDpi xmlns:a14="http://schemas.microsoft.com/office/drawing/2010/main"/>
                  </a:ext>
                </a:extLst>
              </a:blip>
              <a:srcRect l="-13364"/>
              <a:stretch/>
            </p:blipFill>
            <p:spPr>
              <a:xfrm>
                <a:off x="980700" y="7523007"/>
                <a:ext cx="484634" cy="484631"/>
              </a:xfrm>
              <a:prstGeom prst="rect">
                <a:avLst/>
              </a:prstGeom>
              <a:noFill/>
              <a:ln>
                <a:noFill/>
              </a:ln>
            </p:spPr>
          </p:pic>
        </p:grpSp>
        <p:sp>
          <p:nvSpPr>
            <p:cNvPr id="2240" name="Google Shape;2240;p348"/>
            <p:cNvSpPr txBox="1"/>
            <p:nvPr/>
          </p:nvSpPr>
          <p:spPr>
            <a:xfrm>
              <a:off x="1778800" y="7380575"/>
              <a:ext cx="4679400" cy="585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400" b="1" i="0" u="none" strike="noStrike" cap="none">
                  <a:solidFill>
                    <a:srgbClr val="EAE565"/>
                  </a:solidFill>
                  <a:latin typeface="Arial"/>
                  <a:ea typeface="Arial"/>
                  <a:cs typeface="Arial"/>
                  <a:sym typeface="Arial"/>
                </a:rPr>
                <a:t>Headline</a:t>
              </a:r>
              <a:endParaRPr sz="1400" b="1" i="0" u="none" strike="noStrike" cap="none">
                <a:solidFill>
                  <a:srgbClr val="EAE565"/>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Arial"/>
                  <a:ea typeface="Arial"/>
                  <a:cs typeface="Arial"/>
                  <a:sym typeface="Arial"/>
                </a:rPr>
                <a:t>XXXXXXXsucceed.</a:t>
              </a:r>
              <a:endParaRPr sz="1200" b="0" i="0" u="none" strike="noStrike" cap="none">
                <a:solidFill>
                  <a:schemeClr val="lt1"/>
                </a:solidFill>
                <a:latin typeface="Arial"/>
                <a:ea typeface="Arial"/>
                <a:cs typeface="Arial"/>
                <a:sym typeface="Arial"/>
              </a:endParaRPr>
            </a:p>
          </p:txBody>
        </p:sp>
      </p:grpSp>
      <p:grpSp>
        <p:nvGrpSpPr>
          <p:cNvPr id="2241" name="Google Shape;2241;p348"/>
          <p:cNvGrpSpPr/>
          <p:nvPr/>
        </p:nvGrpSpPr>
        <p:grpSpPr>
          <a:xfrm>
            <a:off x="1794363" y="3083781"/>
            <a:ext cx="5457475" cy="751802"/>
            <a:chOff x="902925" y="8056850"/>
            <a:chExt cx="5457475" cy="751802"/>
          </a:xfrm>
        </p:grpSpPr>
        <p:grpSp>
          <p:nvGrpSpPr>
            <p:cNvPr id="2242" name="Google Shape;2242;p348"/>
            <p:cNvGrpSpPr/>
            <p:nvPr/>
          </p:nvGrpSpPr>
          <p:grpSpPr>
            <a:xfrm>
              <a:off x="902925" y="8166952"/>
              <a:ext cx="640200" cy="641700"/>
              <a:chOff x="902925" y="8120752"/>
              <a:chExt cx="640200" cy="641700"/>
            </a:xfrm>
          </p:grpSpPr>
          <p:sp>
            <p:nvSpPr>
              <p:cNvPr id="2243" name="Google Shape;2243;p348"/>
              <p:cNvSpPr/>
              <p:nvPr/>
            </p:nvSpPr>
            <p:spPr>
              <a:xfrm>
                <a:off x="902925" y="8120752"/>
                <a:ext cx="640200" cy="641700"/>
              </a:xfrm>
              <a:prstGeom prst="ellipse">
                <a:avLst/>
              </a:prstGeom>
              <a:solidFill>
                <a:srgbClr val="0050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44" name="Google Shape;2244;p348"/>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980725" y="8160020"/>
                <a:ext cx="484634" cy="484631"/>
              </a:xfrm>
              <a:prstGeom prst="rect">
                <a:avLst/>
              </a:prstGeom>
              <a:noFill/>
              <a:ln>
                <a:noFill/>
              </a:ln>
            </p:spPr>
          </p:pic>
        </p:grpSp>
        <p:sp>
          <p:nvSpPr>
            <p:cNvPr id="2245" name="Google Shape;2245;p348"/>
            <p:cNvSpPr txBox="1"/>
            <p:nvPr/>
          </p:nvSpPr>
          <p:spPr>
            <a:xfrm>
              <a:off x="1778800" y="8056850"/>
              <a:ext cx="4581600" cy="585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400" b="1" i="0" u="none" strike="noStrike" cap="none">
                  <a:solidFill>
                    <a:srgbClr val="EAE565"/>
                  </a:solidFill>
                  <a:latin typeface="Arial"/>
                  <a:ea typeface="Arial"/>
                  <a:cs typeface="Arial"/>
                  <a:sym typeface="Arial"/>
                </a:rPr>
                <a:t>Headline</a:t>
              </a:r>
              <a:endParaRPr sz="1400" b="1" i="0" u="none" strike="noStrike" cap="none">
                <a:solidFill>
                  <a:srgbClr val="EAE565"/>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 sz="1200" b="0" i="0" u="none" strike="noStrike" cap="none">
                  <a:solidFill>
                    <a:schemeClr val="lt1"/>
                  </a:solidFill>
                  <a:latin typeface="Arial"/>
                  <a:ea typeface="Arial"/>
                  <a:cs typeface="Arial"/>
                  <a:sym typeface="Arial"/>
                </a:rPr>
                <a:t>XXXXXXX</a:t>
              </a:r>
              <a:endParaRPr sz="1400" b="1" i="0" u="none" strike="noStrike" cap="none">
                <a:solidFill>
                  <a:srgbClr val="F7941E"/>
                </a:solidFill>
                <a:latin typeface="Arial"/>
                <a:ea typeface="Arial"/>
                <a:cs typeface="Arial"/>
                <a:sym typeface="Arial"/>
              </a:endParaRPr>
            </a:p>
          </p:txBody>
        </p:sp>
      </p:grpSp>
      <p:grpSp>
        <p:nvGrpSpPr>
          <p:cNvPr id="2246" name="Google Shape;2246;p348"/>
          <p:cNvGrpSpPr/>
          <p:nvPr/>
        </p:nvGrpSpPr>
        <p:grpSpPr>
          <a:xfrm>
            <a:off x="1794363" y="3751956"/>
            <a:ext cx="5457475" cy="798007"/>
            <a:chOff x="902925" y="8733125"/>
            <a:chExt cx="5457475" cy="798007"/>
          </a:xfrm>
        </p:grpSpPr>
        <p:grpSp>
          <p:nvGrpSpPr>
            <p:cNvPr id="2247" name="Google Shape;2247;p348"/>
            <p:cNvGrpSpPr/>
            <p:nvPr/>
          </p:nvGrpSpPr>
          <p:grpSpPr>
            <a:xfrm>
              <a:off x="902925" y="8889432"/>
              <a:ext cx="640200" cy="641700"/>
              <a:chOff x="902925" y="8797032"/>
              <a:chExt cx="640200" cy="641700"/>
            </a:xfrm>
          </p:grpSpPr>
          <p:sp>
            <p:nvSpPr>
              <p:cNvPr id="2248" name="Google Shape;2248;p348"/>
              <p:cNvSpPr/>
              <p:nvPr/>
            </p:nvSpPr>
            <p:spPr>
              <a:xfrm>
                <a:off x="902925" y="8797032"/>
                <a:ext cx="640200" cy="641700"/>
              </a:xfrm>
              <a:prstGeom prst="ellipse">
                <a:avLst/>
              </a:prstGeom>
              <a:solidFill>
                <a:srgbClr val="0050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49" name="Google Shape;2249;p348"/>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980700" y="8875557"/>
                <a:ext cx="484634" cy="484631"/>
              </a:xfrm>
              <a:prstGeom prst="rect">
                <a:avLst/>
              </a:prstGeom>
              <a:noFill/>
              <a:ln>
                <a:noFill/>
              </a:ln>
            </p:spPr>
          </p:pic>
        </p:grpSp>
        <p:sp>
          <p:nvSpPr>
            <p:cNvPr id="2250" name="Google Shape;2250;p348"/>
            <p:cNvSpPr txBox="1"/>
            <p:nvPr/>
          </p:nvSpPr>
          <p:spPr>
            <a:xfrm>
              <a:off x="1778800" y="8733125"/>
              <a:ext cx="4581600" cy="585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400" b="1" i="0" u="none" strike="noStrike" cap="none">
                  <a:solidFill>
                    <a:srgbClr val="EAE565"/>
                  </a:solidFill>
                  <a:latin typeface="Arial"/>
                  <a:ea typeface="Arial"/>
                  <a:cs typeface="Arial"/>
                  <a:sym typeface="Arial"/>
                </a:rPr>
                <a:t>Headline</a:t>
              </a:r>
              <a:endParaRPr sz="1400" b="1" i="0" u="none" strike="noStrike" cap="none">
                <a:solidFill>
                  <a:srgbClr val="EAE565"/>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 sz="1200" b="0" i="0" u="none" strike="noStrike" cap="none">
                  <a:solidFill>
                    <a:schemeClr val="lt1"/>
                  </a:solidFill>
                  <a:latin typeface="Arial"/>
                  <a:ea typeface="Arial"/>
                  <a:cs typeface="Arial"/>
                  <a:sym typeface="Arial"/>
                </a:rPr>
                <a:t>XXXXXXX</a:t>
              </a:r>
              <a:endParaRPr sz="1400" b="1" i="0" u="none" strike="noStrike" cap="none">
                <a:solidFill>
                  <a:srgbClr val="F7941E"/>
                </a:solidFill>
                <a:latin typeface="Arial"/>
                <a:ea typeface="Arial"/>
                <a:cs typeface="Arial"/>
                <a:sym typeface="Arial"/>
              </a:endParaRPr>
            </a:p>
          </p:txBody>
        </p:sp>
      </p:grpSp>
    </p:spTree>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matchingName="Section Break 1 - Lighter Blue">
  <p:cSld name="SECTION_HEADER_1_1_1_1">
    <p:bg>
      <p:bgPr>
        <a:solidFill>
          <a:srgbClr val="0095DA"/>
        </a:solidFill>
        <a:effectLst/>
      </p:bgPr>
    </p:bg>
    <p:spTree>
      <p:nvGrpSpPr>
        <p:cNvPr id="1" name="Shape 2251"/>
        <p:cNvGrpSpPr/>
        <p:nvPr/>
      </p:nvGrpSpPr>
      <p:grpSpPr>
        <a:xfrm>
          <a:off x="0" y="0"/>
          <a:ext cx="0" cy="0"/>
          <a:chOff x="0" y="0"/>
          <a:chExt cx="0" cy="0"/>
        </a:xfrm>
      </p:grpSpPr>
      <p:sp>
        <p:nvSpPr>
          <p:cNvPr id="2252" name="Google Shape;2252;p349"/>
          <p:cNvSpPr txBox="1">
            <a:spLocks noGrp="1"/>
          </p:cNvSpPr>
          <p:nvPr>
            <p:ph type="sldNum" idx="12"/>
          </p:nvPr>
        </p:nvSpPr>
        <p:spPr>
          <a:xfrm>
            <a:off x="8472458" y="457855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matchingName="Title and body 1">
  <p:cSld name="TITLE_AND_BODY_1">
    <p:spTree>
      <p:nvGrpSpPr>
        <p:cNvPr id="1" name="Shape 2253"/>
        <p:cNvGrpSpPr/>
        <p:nvPr/>
      </p:nvGrpSpPr>
      <p:grpSpPr>
        <a:xfrm>
          <a:off x="0" y="0"/>
          <a:ext cx="0" cy="0"/>
          <a:chOff x="0" y="0"/>
          <a:chExt cx="0" cy="0"/>
        </a:xfrm>
      </p:grpSpPr>
      <p:pic>
        <p:nvPicPr>
          <p:cNvPr id="2254" name="Google Shape;2254;p350" title="2 arrow_foundation_movement.pn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40075"/>
            <a:ext cx="9144003" cy="5183574"/>
          </a:xfrm>
          <a:prstGeom prst="rect">
            <a:avLst/>
          </a:prstGeom>
          <a:noFill/>
          <a:ln>
            <a:noFill/>
          </a:ln>
        </p:spPr>
      </p:pic>
      <p:sp>
        <p:nvSpPr>
          <p:cNvPr id="2255" name="Google Shape;2255;p350"/>
          <p:cNvSpPr txBox="1">
            <a:spLocks noGrp="1"/>
          </p:cNvSpPr>
          <p:nvPr>
            <p:ph type="sldNum" idx="12"/>
          </p:nvPr>
        </p:nvSpPr>
        <p:spPr>
          <a:xfrm>
            <a:off x="8472458" y="467576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100"/>
              <a:buFont typeface="Arial"/>
              <a:buNone/>
              <a:defRPr sz="1100" b="1"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100" b="1"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100" b="1"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100" b="1"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100" b="1"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100" b="1"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100" b="1"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100" b="1"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1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256" name="Google Shape;2256;p35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
            <a:ext cx="9144003" cy="125025"/>
          </a:xfrm>
          <a:prstGeom prst="rect">
            <a:avLst/>
          </a:prstGeom>
          <a:noFill/>
          <a:ln>
            <a:noFill/>
          </a:ln>
        </p:spPr>
      </p:pic>
      <p:sp>
        <p:nvSpPr>
          <p:cNvPr id="2257" name="Google Shape;2257;p350"/>
          <p:cNvSpPr txBox="1"/>
          <p:nvPr/>
        </p:nvSpPr>
        <p:spPr>
          <a:xfrm>
            <a:off x="5410500" y="4739267"/>
            <a:ext cx="3228000" cy="3936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800"/>
              <a:buFont typeface="Arial"/>
              <a:buNone/>
            </a:pPr>
            <a:r>
              <a:rPr lang="en" sz="800" b="0" i="1" u="none" strike="noStrike" cap="none">
                <a:solidFill>
                  <a:schemeClr val="lt1"/>
                </a:solidFill>
                <a:latin typeface="Arial"/>
                <a:ea typeface="Arial"/>
                <a:cs typeface="Arial"/>
                <a:sym typeface="Arial"/>
              </a:rPr>
              <a:t>OASIS+ Program Management Review</a:t>
            </a:r>
            <a:endParaRPr sz="800" b="0" i="1" u="none" strike="noStrike" cap="none">
              <a:solidFill>
                <a:schemeClr val="lt1"/>
              </a:solidFill>
              <a:latin typeface="Arial"/>
              <a:ea typeface="Arial"/>
              <a:cs typeface="Arial"/>
              <a:sym typeface="Arial"/>
            </a:endParaRPr>
          </a:p>
        </p:txBody>
      </p:sp>
    </p:spTree>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matchingName="Title and body 1 1">
  <p:cSld name="TITLE_AND_BODY_1_1">
    <p:spTree>
      <p:nvGrpSpPr>
        <p:cNvPr id="1" name="Shape 2258"/>
        <p:cNvGrpSpPr/>
        <p:nvPr/>
      </p:nvGrpSpPr>
      <p:grpSpPr>
        <a:xfrm>
          <a:off x="0" y="0"/>
          <a:ext cx="0" cy="0"/>
          <a:chOff x="0" y="0"/>
          <a:chExt cx="0" cy="0"/>
        </a:xfrm>
      </p:grpSpPr>
      <p:pic>
        <p:nvPicPr>
          <p:cNvPr id="2259" name="Google Shape;2259;p351" descr="graphic with a bunch of arrows that look like a path or highway headed in an upper direction to depict A clear path to a bright future, grounded in stability, unity, and a shared goal. " title="OASIS+ path forward.png"/>
          <p:cNvPicPr preferRelativeResize="0"/>
          <p:nvPr/>
        </p:nvPicPr>
        <p:blipFill rotWithShape="1">
          <a:blip r:embed="rId2">
            <a:alphaModFix/>
          </a:blip>
          <a:srcRect/>
          <a:stretch/>
        </p:blipFill>
        <p:spPr>
          <a:xfrm>
            <a:off x="0" y="-12"/>
            <a:ext cx="9144000" cy="5143513"/>
          </a:xfrm>
          <a:prstGeom prst="rect">
            <a:avLst/>
          </a:prstGeom>
          <a:noFill/>
          <a:ln>
            <a:noFill/>
          </a:ln>
        </p:spPr>
      </p:pic>
      <p:sp>
        <p:nvSpPr>
          <p:cNvPr id="2260" name="Google Shape;2260;p351"/>
          <p:cNvSpPr txBox="1">
            <a:spLocks noGrp="1"/>
          </p:cNvSpPr>
          <p:nvPr>
            <p:ph type="sldNum" idx="12"/>
          </p:nvPr>
        </p:nvSpPr>
        <p:spPr>
          <a:xfrm>
            <a:off x="8472458" y="467576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100"/>
              <a:buFont typeface="Arial"/>
              <a:buNone/>
              <a:defRPr sz="1100" b="1"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100" b="1"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100" b="1"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100" b="1"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100" b="1"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100" b="1"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100" b="1"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100" b="1"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1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261" name="Google Shape;2261;p35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
            <a:ext cx="9144003" cy="125025"/>
          </a:xfrm>
          <a:prstGeom prst="rect">
            <a:avLst/>
          </a:prstGeom>
          <a:noFill/>
          <a:ln>
            <a:noFill/>
          </a:ln>
        </p:spPr>
      </p:pic>
      <p:sp>
        <p:nvSpPr>
          <p:cNvPr id="2262" name="Google Shape;2262;p351"/>
          <p:cNvSpPr txBox="1"/>
          <p:nvPr/>
        </p:nvSpPr>
        <p:spPr>
          <a:xfrm>
            <a:off x="5410500" y="4739267"/>
            <a:ext cx="3228000" cy="3936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800"/>
              <a:buFont typeface="Arial"/>
              <a:buNone/>
            </a:pPr>
            <a:r>
              <a:rPr lang="en" sz="800" b="0" i="1" u="none" strike="noStrike" cap="none">
                <a:solidFill>
                  <a:schemeClr val="lt1"/>
                </a:solidFill>
                <a:latin typeface="Arial"/>
                <a:ea typeface="Arial"/>
                <a:cs typeface="Arial"/>
                <a:sym typeface="Arial"/>
              </a:rPr>
              <a:t>OASIS+ Program Management Review</a:t>
            </a:r>
            <a:endParaRPr sz="800" b="0" i="1" u="none" strike="noStrike" cap="none">
              <a:solidFill>
                <a:schemeClr val="lt1"/>
              </a:solidFill>
              <a:latin typeface="Arial"/>
              <a:ea typeface="Arial"/>
              <a:cs typeface="Arial"/>
              <a:sym typeface="Arial"/>
            </a:endParaRPr>
          </a:p>
        </p:txBody>
      </p:sp>
    </p:spTree>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63"/>
        <p:cNvGrpSpPr/>
        <p:nvPr/>
      </p:nvGrpSpPr>
      <p:grpSpPr>
        <a:xfrm>
          <a:off x="0" y="0"/>
          <a:ext cx="0" cy="0"/>
          <a:chOff x="0" y="0"/>
          <a:chExt cx="0" cy="0"/>
        </a:xfrm>
      </p:grpSpPr>
      <p:sp>
        <p:nvSpPr>
          <p:cNvPr id="2264" name="Google Shape;2264;p352"/>
          <p:cNvSpPr txBox="1">
            <a:spLocks noGrp="1"/>
          </p:cNvSpPr>
          <p:nvPr>
            <p:ph type="sldNum" idx="12"/>
          </p:nvPr>
        </p:nvSpPr>
        <p:spPr>
          <a:xfrm>
            <a:off x="8472458" y="457855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265" name="Google Shape;2265;p352"/>
          <p:cNvSpPr txBox="1">
            <a:spLocks noGrp="1"/>
          </p:cNvSpPr>
          <p:nvPr>
            <p:ph type="title"/>
          </p:nvPr>
        </p:nvSpPr>
        <p:spPr>
          <a:xfrm>
            <a:off x="311700" y="279100"/>
            <a:ext cx="83268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matchingName="One column text - Right">
  <p:cSld name="ONE_COLUMN_TEXT">
    <p:spTree>
      <p:nvGrpSpPr>
        <p:cNvPr id="1" name="Shape 2266"/>
        <p:cNvGrpSpPr/>
        <p:nvPr/>
      </p:nvGrpSpPr>
      <p:grpSpPr>
        <a:xfrm>
          <a:off x="0" y="0"/>
          <a:ext cx="0" cy="0"/>
          <a:chOff x="0" y="0"/>
          <a:chExt cx="0" cy="0"/>
        </a:xfrm>
      </p:grpSpPr>
      <p:pic>
        <p:nvPicPr>
          <p:cNvPr id="2267" name="Google Shape;2267;p353"/>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237450" y="-27900"/>
            <a:ext cx="3930850" cy="5171400"/>
          </a:xfrm>
          <a:prstGeom prst="rect">
            <a:avLst/>
          </a:prstGeom>
          <a:noFill/>
          <a:ln>
            <a:noFill/>
          </a:ln>
        </p:spPr>
      </p:pic>
      <p:sp>
        <p:nvSpPr>
          <p:cNvPr id="2268" name="Google Shape;2268;p353"/>
          <p:cNvSpPr/>
          <p:nvPr/>
        </p:nvSpPr>
        <p:spPr>
          <a:xfrm>
            <a:off x="5237425" y="-27900"/>
            <a:ext cx="3930900" cy="5171400"/>
          </a:xfrm>
          <a:prstGeom prst="rect">
            <a:avLst/>
          </a:prstGeom>
          <a:solidFill>
            <a:srgbClr val="0095DA">
              <a:alpha val="5254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9" name="Google Shape;2269;p353"/>
          <p:cNvSpPr txBox="1">
            <a:spLocks noGrp="1"/>
          </p:cNvSpPr>
          <p:nvPr>
            <p:ph type="sldNum" idx="12"/>
          </p:nvPr>
        </p:nvSpPr>
        <p:spPr>
          <a:xfrm>
            <a:off x="8472458" y="457855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270" name="Google Shape;2270;p353"/>
          <p:cNvSpPr txBox="1">
            <a:spLocks noGrp="1"/>
          </p:cNvSpPr>
          <p:nvPr>
            <p:ph type="title"/>
          </p:nvPr>
        </p:nvSpPr>
        <p:spPr>
          <a:xfrm>
            <a:off x="311700" y="279100"/>
            <a:ext cx="48759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200"/>
              <a:buFont typeface="Arial"/>
              <a:buNone/>
              <a:defRPr sz="2200" b="1">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71" name="Google Shape;2271;p353"/>
          <p:cNvSpPr txBox="1">
            <a:spLocks noGrp="1"/>
          </p:cNvSpPr>
          <p:nvPr>
            <p:ph type="body" idx="1"/>
          </p:nvPr>
        </p:nvSpPr>
        <p:spPr>
          <a:xfrm>
            <a:off x="904500" y="851800"/>
            <a:ext cx="4283100" cy="3540000"/>
          </a:xfrm>
          <a:prstGeom prst="rect">
            <a:avLst/>
          </a:prstGeom>
          <a:noFill/>
          <a:ln>
            <a:noFill/>
          </a:ln>
        </p:spPr>
        <p:txBody>
          <a:bodyPr spcFirstLastPara="1" wrap="square" lIns="91425" tIns="91425" rIns="91425" bIns="91425" anchor="t" anchorCtr="0">
            <a:noAutofit/>
          </a:bodyPr>
          <a:lstStyle>
            <a:lvl1pPr marL="457200" lvl="0" indent="-311150" algn="l">
              <a:lnSpc>
                <a:spcPct val="100000"/>
              </a:lnSpc>
              <a:spcBef>
                <a:spcPts val="0"/>
              </a:spcBef>
              <a:spcAft>
                <a:spcPts val="0"/>
              </a:spcAft>
              <a:buSzPts val="1300"/>
              <a:buFont typeface="Arial"/>
              <a:buChar char="●"/>
              <a:defRPr sz="1300">
                <a:latin typeface="Arial"/>
                <a:ea typeface="Arial"/>
                <a:cs typeface="Arial"/>
                <a:sym typeface="Arial"/>
              </a:defRPr>
            </a:lvl1pPr>
            <a:lvl2pPr marL="914400" lvl="1" indent="-304800" algn="l">
              <a:lnSpc>
                <a:spcPct val="100000"/>
              </a:lnSpc>
              <a:spcBef>
                <a:spcPts val="600"/>
              </a:spcBef>
              <a:spcAft>
                <a:spcPts val="0"/>
              </a:spcAft>
              <a:buSzPts val="1200"/>
              <a:buFont typeface="Arial"/>
              <a:buChar char="○"/>
              <a:defRPr sz="1200">
                <a:latin typeface="Arial"/>
                <a:ea typeface="Arial"/>
                <a:cs typeface="Arial"/>
                <a:sym typeface="Arial"/>
              </a:defRPr>
            </a:lvl2pPr>
            <a:lvl3pPr marL="1371600" lvl="2" indent="-292100" algn="l">
              <a:lnSpc>
                <a:spcPct val="100000"/>
              </a:lnSpc>
              <a:spcBef>
                <a:spcPts val="600"/>
              </a:spcBef>
              <a:spcAft>
                <a:spcPts val="0"/>
              </a:spcAft>
              <a:buSzPts val="1000"/>
              <a:buFont typeface="Arial"/>
              <a:buChar char="■"/>
              <a:defRPr>
                <a:latin typeface="Arial"/>
                <a:ea typeface="Arial"/>
                <a:cs typeface="Arial"/>
                <a:sym typeface="Arial"/>
              </a:defRPr>
            </a:lvl3pPr>
            <a:lvl4pPr marL="1828800" lvl="3" indent="-304800" algn="l">
              <a:lnSpc>
                <a:spcPct val="100000"/>
              </a:lnSpc>
              <a:spcBef>
                <a:spcPts val="600"/>
              </a:spcBef>
              <a:spcAft>
                <a:spcPts val="0"/>
              </a:spcAft>
              <a:buSzPts val="1200"/>
              <a:buFont typeface="Arial"/>
              <a:buChar char="●"/>
              <a:defRPr>
                <a:latin typeface="Arial"/>
                <a:ea typeface="Arial"/>
                <a:cs typeface="Arial"/>
                <a:sym typeface="Arial"/>
              </a:defRPr>
            </a:lvl4pPr>
            <a:lvl5pPr marL="2286000" lvl="4" indent="-304800" algn="l">
              <a:lnSpc>
                <a:spcPct val="100000"/>
              </a:lnSpc>
              <a:spcBef>
                <a:spcPts val="0"/>
              </a:spcBef>
              <a:spcAft>
                <a:spcPts val="0"/>
              </a:spcAft>
              <a:buSzPts val="1200"/>
              <a:buFont typeface="Arial"/>
              <a:buChar char="○"/>
              <a:defRPr>
                <a:latin typeface="Arial"/>
                <a:ea typeface="Arial"/>
                <a:cs typeface="Arial"/>
                <a:sym typeface="Arial"/>
              </a:defRPr>
            </a:lvl5pPr>
            <a:lvl6pPr marL="2743200" lvl="5" indent="-304800" algn="l">
              <a:lnSpc>
                <a:spcPct val="100000"/>
              </a:lnSpc>
              <a:spcBef>
                <a:spcPts val="0"/>
              </a:spcBef>
              <a:spcAft>
                <a:spcPts val="0"/>
              </a:spcAft>
              <a:buSzPts val="1200"/>
              <a:buFont typeface="Arial"/>
              <a:buChar char="■"/>
              <a:defRPr>
                <a:latin typeface="Arial"/>
                <a:ea typeface="Arial"/>
                <a:cs typeface="Arial"/>
                <a:sym typeface="Arial"/>
              </a:defRPr>
            </a:lvl6pPr>
            <a:lvl7pPr marL="3200400" lvl="6" indent="-304800" algn="l">
              <a:lnSpc>
                <a:spcPct val="100000"/>
              </a:lnSpc>
              <a:spcBef>
                <a:spcPts val="0"/>
              </a:spcBef>
              <a:spcAft>
                <a:spcPts val="0"/>
              </a:spcAft>
              <a:buSzPts val="1200"/>
              <a:buFont typeface="Arial"/>
              <a:buChar char="●"/>
              <a:defRPr>
                <a:latin typeface="Arial"/>
                <a:ea typeface="Arial"/>
                <a:cs typeface="Arial"/>
                <a:sym typeface="Arial"/>
              </a:defRPr>
            </a:lvl7pPr>
            <a:lvl8pPr marL="3657600" lvl="7" indent="-304800" algn="l">
              <a:lnSpc>
                <a:spcPct val="100000"/>
              </a:lnSpc>
              <a:spcBef>
                <a:spcPts val="0"/>
              </a:spcBef>
              <a:spcAft>
                <a:spcPts val="0"/>
              </a:spcAft>
              <a:buSzPts val="1200"/>
              <a:buFont typeface="Arial"/>
              <a:buChar char="○"/>
              <a:defRPr>
                <a:latin typeface="Arial"/>
                <a:ea typeface="Arial"/>
                <a:cs typeface="Arial"/>
                <a:sym typeface="Arial"/>
              </a:defRPr>
            </a:lvl8pPr>
            <a:lvl9pPr marL="4114800" lvl="8" indent="-304800" algn="l">
              <a:lnSpc>
                <a:spcPct val="100000"/>
              </a:lnSpc>
              <a:spcBef>
                <a:spcPts val="0"/>
              </a:spcBef>
              <a:spcAft>
                <a:spcPts val="0"/>
              </a:spcAft>
              <a:buSzPts val="1200"/>
              <a:buFont typeface="Arial"/>
              <a:buChar char="■"/>
              <a:defRPr>
                <a:latin typeface="Arial"/>
                <a:ea typeface="Arial"/>
                <a:cs typeface="Arial"/>
                <a:sym typeface="Arial"/>
              </a:defRPr>
            </a:lvl9pPr>
          </a:lstStyle>
          <a:p>
            <a:endParaRPr/>
          </a:p>
        </p:txBody>
      </p:sp>
      <p:pic>
        <p:nvPicPr>
          <p:cNvPr id="2272" name="Google Shape;2272;p35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
            <a:ext cx="9144003" cy="125025"/>
          </a:xfrm>
          <a:prstGeom prst="rect">
            <a:avLst/>
          </a:prstGeom>
          <a:noFill/>
          <a:ln>
            <a:noFill/>
          </a:ln>
        </p:spPr>
      </p:pic>
    </p:spTree>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matchingName="One column text - Pic Right">
  <p:cSld name="ONE_COLUMN_TEXT_2">
    <p:spTree>
      <p:nvGrpSpPr>
        <p:cNvPr id="1" name="Shape 2273"/>
        <p:cNvGrpSpPr/>
        <p:nvPr/>
      </p:nvGrpSpPr>
      <p:grpSpPr>
        <a:xfrm>
          <a:off x="0" y="0"/>
          <a:ext cx="0" cy="0"/>
          <a:chOff x="0" y="0"/>
          <a:chExt cx="0" cy="0"/>
        </a:xfrm>
      </p:grpSpPr>
      <p:sp>
        <p:nvSpPr>
          <p:cNvPr id="2274" name="Google Shape;2274;p354"/>
          <p:cNvSpPr txBox="1">
            <a:spLocks noGrp="1"/>
          </p:cNvSpPr>
          <p:nvPr>
            <p:ph type="body" idx="1"/>
          </p:nvPr>
        </p:nvSpPr>
        <p:spPr>
          <a:xfrm>
            <a:off x="454950" y="1021175"/>
            <a:ext cx="4099800" cy="3179400"/>
          </a:xfrm>
          <a:prstGeom prst="rect">
            <a:avLst/>
          </a:prstGeom>
          <a:noFill/>
          <a:ln>
            <a:noFill/>
          </a:ln>
        </p:spPr>
        <p:txBody>
          <a:bodyPr spcFirstLastPara="1" wrap="square" lIns="91425" tIns="91425" rIns="91425" bIns="91425" anchor="t" anchorCtr="0">
            <a:normAutofit/>
          </a:bodyPr>
          <a:lstStyle>
            <a:lvl1pPr marL="457200" lvl="0" indent="-298450" algn="l">
              <a:lnSpc>
                <a:spcPct val="100000"/>
              </a:lnSpc>
              <a:spcBef>
                <a:spcPts val="0"/>
              </a:spcBef>
              <a:spcAft>
                <a:spcPts val="0"/>
              </a:spcAft>
              <a:buSzPts val="1100"/>
              <a:buFont typeface="Arial"/>
              <a:buChar char="●"/>
              <a:defRPr>
                <a:latin typeface="Arial"/>
                <a:ea typeface="Arial"/>
                <a:cs typeface="Arial"/>
                <a:sym typeface="Arial"/>
              </a:defRPr>
            </a:lvl1pPr>
            <a:lvl2pPr marL="914400" lvl="1" indent="-304800" algn="l">
              <a:lnSpc>
                <a:spcPct val="100000"/>
              </a:lnSpc>
              <a:spcBef>
                <a:spcPts val="600"/>
              </a:spcBef>
              <a:spcAft>
                <a:spcPts val="0"/>
              </a:spcAft>
              <a:buSzPts val="1200"/>
              <a:buFont typeface="Arial"/>
              <a:buChar char="○"/>
              <a:defRPr sz="1200">
                <a:latin typeface="Arial"/>
                <a:ea typeface="Arial"/>
                <a:cs typeface="Arial"/>
                <a:sym typeface="Arial"/>
              </a:defRPr>
            </a:lvl2pPr>
            <a:lvl3pPr marL="1371600" lvl="2" indent="-292100" algn="l">
              <a:lnSpc>
                <a:spcPct val="100000"/>
              </a:lnSpc>
              <a:spcBef>
                <a:spcPts val="600"/>
              </a:spcBef>
              <a:spcAft>
                <a:spcPts val="0"/>
              </a:spcAft>
              <a:buSzPts val="1000"/>
              <a:buFont typeface="Arial"/>
              <a:buChar char="■"/>
              <a:defRPr>
                <a:latin typeface="Arial"/>
                <a:ea typeface="Arial"/>
                <a:cs typeface="Arial"/>
                <a:sym typeface="Arial"/>
              </a:defRPr>
            </a:lvl3pPr>
            <a:lvl4pPr marL="1828800" lvl="3" indent="-304800" algn="l">
              <a:lnSpc>
                <a:spcPct val="100000"/>
              </a:lnSpc>
              <a:spcBef>
                <a:spcPts val="600"/>
              </a:spcBef>
              <a:spcAft>
                <a:spcPts val="0"/>
              </a:spcAft>
              <a:buSzPts val="1200"/>
              <a:buFont typeface="Arial"/>
              <a:buChar char="●"/>
              <a:defRPr sz="1200">
                <a:latin typeface="Arial"/>
                <a:ea typeface="Arial"/>
                <a:cs typeface="Arial"/>
                <a:sym typeface="Arial"/>
              </a:defRPr>
            </a:lvl4pPr>
            <a:lvl5pPr marL="2286000" lvl="4" indent="-304800" algn="l">
              <a:lnSpc>
                <a:spcPct val="100000"/>
              </a:lnSpc>
              <a:spcBef>
                <a:spcPts val="0"/>
              </a:spcBef>
              <a:spcAft>
                <a:spcPts val="0"/>
              </a:spcAft>
              <a:buSzPts val="1200"/>
              <a:buFont typeface="Arial"/>
              <a:buChar char="○"/>
              <a:defRPr sz="1200">
                <a:latin typeface="Arial"/>
                <a:ea typeface="Arial"/>
                <a:cs typeface="Arial"/>
                <a:sym typeface="Arial"/>
              </a:defRPr>
            </a:lvl5pPr>
            <a:lvl6pPr marL="2743200" lvl="5" indent="-304800" algn="l">
              <a:lnSpc>
                <a:spcPct val="100000"/>
              </a:lnSpc>
              <a:spcBef>
                <a:spcPts val="0"/>
              </a:spcBef>
              <a:spcAft>
                <a:spcPts val="0"/>
              </a:spcAft>
              <a:buSzPts val="1200"/>
              <a:buFont typeface="Arial"/>
              <a:buChar char="■"/>
              <a:defRPr sz="1200">
                <a:latin typeface="Arial"/>
                <a:ea typeface="Arial"/>
                <a:cs typeface="Arial"/>
                <a:sym typeface="Arial"/>
              </a:defRPr>
            </a:lvl6pPr>
            <a:lvl7pPr marL="3200400" lvl="6" indent="-304800" algn="l">
              <a:lnSpc>
                <a:spcPct val="100000"/>
              </a:lnSpc>
              <a:spcBef>
                <a:spcPts val="0"/>
              </a:spcBef>
              <a:spcAft>
                <a:spcPts val="0"/>
              </a:spcAft>
              <a:buSzPts val="1200"/>
              <a:buFont typeface="Arial"/>
              <a:buChar char="●"/>
              <a:defRPr sz="1200">
                <a:latin typeface="Arial"/>
                <a:ea typeface="Arial"/>
                <a:cs typeface="Arial"/>
                <a:sym typeface="Arial"/>
              </a:defRPr>
            </a:lvl7pPr>
            <a:lvl8pPr marL="3657600" lvl="7" indent="-304800" algn="l">
              <a:lnSpc>
                <a:spcPct val="100000"/>
              </a:lnSpc>
              <a:spcBef>
                <a:spcPts val="0"/>
              </a:spcBef>
              <a:spcAft>
                <a:spcPts val="0"/>
              </a:spcAft>
              <a:buSzPts val="1200"/>
              <a:buFont typeface="Arial"/>
              <a:buChar char="○"/>
              <a:defRPr sz="1200">
                <a:latin typeface="Arial"/>
                <a:ea typeface="Arial"/>
                <a:cs typeface="Arial"/>
                <a:sym typeface="Arial"/>
              </a:defRPr>
            </a:lvl8pPr>
            <a:lvl9pPr marL="4114800" lvl="8" indent="-304800" algn="l">
              <a:lnSpc>
                <a:spcPct val="100000"/>
              </a:lnSpc>
              <a:spcBef>
                <a:spcPts val="0"/>
              </a:spcBef>
              <a:spcAft>
                <a:spcPts val="0"/>
              </a:spcAft>
              <a:buSzPts val="1200"/>
              <a:buFont typeface="Arial"/>
              <a:buChar char="■"/>
              <a:defRPr sz="1200">
                <a:latin typeface="Arial"/>
                <a:ea typeface="Arial"/>
                <a:cs typeface="Arial"/>
                <a:sym typeface="Arial"/>
              </a:defRPr>
            </a:lvl9pPr>
          </a:lstStyle>
          <a:p>
            <a:endParaRPr/>
          </a:p>
        </p:txBody>
      </p:sp>
      <p:sp>
        <p:nvSpPr>
          <p:cNvPr id="2275" name="Google Shape;2275;p354"/>
          <p:cNvSpPr txBox="1">
            <a:spLocks noGrp="1"/>
          </p:cNvSpPr>
          <p:nvPr>
            <p:ph type="sldNum" idx="12"/>
          </p:nvPr>
        </p:nvSpPr>
        <p:spPr>
          <a:xfrm>
            <a:off x="8472458" y="457855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276" name="Google Shape;2276;p354"/>
          <p:cNvSpPr txBox="1">
            <a:spLocks noGrp="1"/>
          </p:cNvSpPr>
          <p:nvPr>
            <p:ph type="title"/>
          </p:nvPr>
        </p:nvSpPr>
        <p:spPr>
          <a:xfrm>
            <a:off x="454950" y="279100"/>
            <a:ext cx="81837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Font typeface="Arial"/>
              <a:buNone/>
              <a:defRPr>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277" name="Google Shape;2277;p354"/>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181600" y="-66900"/>
            <a:ext cx="3986699" cy="5277300"/>
          </a:xfrm>
          <a:prstGeom prst="rect">
            <a:avLst/>
          </a:prstGeom>
          <a:noFill/>
          <a:ln>
            <a:noFill/>
          </a:ln>
        </p:spPr>
      </p:pic>
      <p:sp>
        <p:nvSpPr>
          <p:cNvPr id="2278" name="Google Shape;2278;p354"/>
          <p:cNvSpPr/>
          <p:nvPr/>
        </p:nvSpPr>
        <p:spPr>
          <a:xfrm>
            <a:off x="5181600" y="-66900"/>
            <a:ext cx="3986700" cy="52773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matchingName="One column text - Pic Right 1">
  <p:cSld name="ONE_COLUMN_TEXT_2_1">
    <p:spTree>
      <p:nvGrpSpPr>
        <p:cNvPr id="1" name="Shape 2279"/>
        <p:cNvGrpSpPr/>
        <p:nvPr/>
      </p:nvGrpSpPr>
      <p:grpSpPr>
        <a:xfrm>
          <a:off x="0" y="0"/>
          <a:ext cx="0" cy="0"/>
          <a:chOff x="0" y="0"/>
          <a:chExt cx="0" cy="0"/>
        </a:xfrm>
      </p:grpSpPr>
      <p:sp>
        <p:nvSpPr>
          <p:cNvPr id="2280" name="Google Shape;2280;p355"/>
          <p:cNvSpPr txBox="1">
            <a:spLocks noGrp="1"/>
          </p:cNvSpPr>
          <p:nvPr>
            <p:ph type="body" idx="1"/>
          </p:nvPr>
        </p:nvSpPr>
        <p:spPr>
          <a:xfrm>
            <a:off x="454950" y="1021175"/>
            <a:ext cx="4099800" cy="3179400"/>
          </a:xfrm>
          <a:prstGeom prst="rect">
            <a:avLst/>
          </a:prstGeom>
          <a:noFill/>
          <a:ln>
            <a:noFill/>
          </a:ln>
        </p:spPr>
        <p:txBody>
          <a:bodyPr spcFirstLastPara="1" wrap="square" lIns="91425" tIns="91425" rIns="91425" bIns="91425" anchor="t" anchorCtr="0">
            <a:normAutofit/>
          </a:bodyPr>
          <a:lstStyle>
            <a:lvl1pPr marL="457200" lvl="0" indent="-298450" algn="l">
              <a:lnSpc>
                <a:spcPct val="100000"/>
              </a:lnSpc>
              <a:spcBef>
                <a:spcPts val="0"/>
              </a:spcBef>
              <a:spcAft>
                <a:spcPts val="0"/>
              </a:spcAft>
              <a:buSzPts val="1100"/>
              <a:buFont typeface="Arial"/>
              <a:buChar char="●"/>
              <a:defRPr>
                <a:latin typeface="Arial"/>
                <a:ea typeface="Arial"/>
                <a:cs typeface="Arial"/>
                <a:sym typeface="Arial"/>
              </a:defRPr>
            </a:lvl1pPr>
            <a:lvl2pPr marL="914400" lvl="1" indent="-304800" algn="l">
              <a:lnSpc>
                <a:spcPct val="100000"/>
              </a:lnSpc>
              <a:spcBef>
                <a:spcPts val="600"/>
              </a:spcBef>
              <a:spcAft>
                <a:spcPts val="0"/>
              </a:spcAft>
              <a:buSzPts val="1200"/>
              <a:buFont typeface="Arial"/>
              <a:buChar char="○"/>
              <a:defRPr sz="1200">
                <a:latin typeface="Arial"/>
                <a:ea typeface="Arial"/>
                <a:cs typeface="Arial"/>
                <a:sym typeface="Arial"/>
              </a:defRPr>
            </a:lvl2pPr>
            <a:lvl3pPr marL="1371600" lvl="2" indent="-292100" algn="l">
              <a:lnSpc>
                <a:spcPct val="100000"/>
              </a:lnSpc>
              <a:spcBef>
                <a:spcPts val="600"/>
              </a:spcBef>
              <a:spcAft>
                <a:spcPts val="0"/>
              </a:spcAft>
              <a:buSzPts val="1000"/>
              <a:buFont typeface="Arial"/>
              <a:buChar char="■"/>
              <a:defRPr>
                <a:latin typeface="Arial"/>
                <a:ea typeface="Arial"/>
                <a:cs typeface="Arial"/>
                <a:sym typeface="Arial"/>
              </a:defRPr>
            </a:lvl3pPr>
            <a:lvl4pPr marL="1828800" lvl="3" indent="-304800" algn="l">
              <a:lnSpc>
                <a:spcPct val="100000"/>
              </a:lnSpc>
              <a:spcBef>
                <a:spcPts val="600"/>
              </a:spcBef>
              <a:spcAft>
                <a:spcPts val="0"/>
              </a:spcAft>
              <a:buSzPts val="1200"/>
              <a:buFont typeface="Arial"/>
              <a:buChar char="●"/>
              <a:defRPr sz="1200">
                <a:latin typeface="Arial"/>
                <a:ea typeface="Arial"/>
                <a:cs typeface="Arial"/>
                <a:sym typeface="Arial"/>
              </a:defRPr>
            </a:lvl4pPr>
            <a:lvl5pPr marL="2286000" lvl="4" indent="-304800" algn="l">
              <a:lnSpc>
                <a:spcPct val="100000"/>
              </a:lnSpc>
              <a:spcBef>
                <a:spcPts val="0"/>
              </a:spcBef>
              <a:spcAft>
                <a:spcPts val="0"/>
              </a:spcAft>
              <a:buSzPts val="1200"/>
              <a:buFont typeface="Arial"/>
              <a:buChar char="○"/>
              <a:defRPr sz="1200">
                <a:latin typeface="Arial"/>
                <a:ea typeface="Arial"/>
                <a:cs typeface="Arial"/>
                <a:sym typeface="Arial"/>
              </a:defRPr>
            </a:lvl5pPr>
            <a:lvl6pPr marL="2743200" lvl="5" indent="-304800" algn="l">
              <a:lnSpc>
                <a:spcPct val="100000"/>
              </a:lnSpc>
              <a:spcBef>
                <a:spcPts val="0"/>
              </a:spcBef>
              <a:spcAft>
                <a:spcPts val="0"/>
              </a:spcAft>
              <a:buSzPts val="1200"/>
              <a:buFont typeface="Arial"/>
              <a:buChar char="■"/>
              <a:defRPr sz="1200">
                <a:latin typeface="Arial"/>
                <a:ea typeface="Arial"/>
                <a:cs typeface="Arial"/>
                <a:sym typeface="Arial"/>
              </a:defRPr>
            </a:lvl6pPr>
            <a:lvl7pPr marL="3200400" lvl="6" indent="-304800" algn="l">
              <a:lnSpc>
                <a:spcPct val="100000"/>
              </a:lnSpc>
              <a:spcBef>
                <a:spcPts val="0"/>
              </a:spcBef>
              <a:spcAft>
                <a:spcPts val="0"/>
              </a:spcAft>
              <a:buSzPts val="1200"/>
              <a:buFont typeface="Arial"/>
              <a:buChar char="●"/>
              <a:defRPr sz="1200">
                <a:latin typeface="Arial"/>
                <a:ea typeface="Arial"/>
                <a:cs typeface="Arial"/>
                <a:sym typeface="Arial"/>
              </a:defRPr>
            </a:lvl7pPr>
            <a:lvl8pPr marL="3657600" lvl="7" indent="-304800" algn="l">
              <a:lnSpc>
                <a:spcPct val="100000"/>
              </a:lnSpc>
              <a:spcBef>
                <a:spcPts val="0"/>
              </a:spcBef>
              <a:spcAft>
                <a:spcPts val="0"/>
              </a:spcAft>
              <a:buSzPts val="1200"/>
              <a:buFont typeface="Arial"/>
              <a:buChar char="○"/>
              <a:defRPr sz="1200">
                <a:latin typeface="Arial"/>
                <a:ea typeface="Arial"/>
                <a:cs typeface="Arial"/>
                <a:sym typeface="Arial"/>
              </a:defRPr>
            </a:lvl8pPr>
            <a:lvl9pPr marL="4114800" lvl="8" indent="-304800" algn="l">
              <a:lnSpc>
                <a:spcPct val="100000"/>
              </a:lnSpc>
              <a:spcBef>
                <a:spcPts val="0"/>
              </a:spcBef>
              <a:spcAft>
                <a:spcPts val="0"/>
              </a:spcAft>
              <a:buSzPts val="1200"/>
              <a:buFont typeface="Arial"/>
              <a:buChar char="■"/>
              <a:defRPr sz="1200">
                <a:latin typeface="Arial"/>
                <a:ea typeface="Arial"/>
                <a:cs typeface="Arial"/>
                <a:sym typeface="Arial"/>
              </a:defRPr>
            </a:lvl9pPr>
          </a:lstStyle>
          <a:p>
            <a:endParaRPr/>
          </a:p>
        </p:txBody>
      </p:sp>
      <p:sp>
        <p:nvSpPr>
          <p:cNvPr id="2281" name="Google Shape;2281;p355"/>
          <p:cNvSpPr txBox="1">
            <a:spLocks noGrp="1"/>
          </p:cNvSpPr>
          <p:nvPr>
            <p:ph type="sldNum" idx="12"/>
          </p:nvPr>
        </p:nvSpPr>
        <p:spPr>
          <a:xfrm>
            <a:off x="8472458" y="457855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282" name="Google Shape;2282;p355"/>
          <p:cNvSpPr txBox="1">
            <a:spLocks noGrp="1"/>
          </p:cNvSpPr>
          <p:nvPr>
            <p:ph type="title"/>
          </p:nvPr>
        </p:nvSpPr>
        <p:spPr>
          <a:xfrm>
            <a:off x="454950" y="279100"/>
            <a:ext cx="81837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Font typeface="Arial"/>
              <a:buNone/>
              <a:defRPr>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283" name="Google Shape;2283;p355" title="AdobeStock_291170997.jpe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8354701" y="0"/>
            <a:ext cx="813599" cy="5143501"/>
          </a:xfrm>
          <a:prstGeom prst="rect">
            <a:avLst/>
          </a:prstGeom>
          <a:noFill/>
          <a:ln>
            <a:noFill/>
          </a:ln>
        </p:spPr>
      </p:pic>
      <p:sp>
        <p:nvSpPr>
          <p:cNvPr id="2284" name="Google Shape;2284;p355"/>
          <p:cNvSpPr/>
          <p:nvPr/>
        </p:nvSpPr>
        <p:spPr>
          <a:xfrm>
            <a:off x="8354775" y="0"/>
            <a:ext cx="813600" cy="51435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85" name="Google Shape;2285;p355" title="OASIS+-logo_illusWEBV.gif"/>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793254" y="194575"/>
            <a:ext cx="2488950" cy="1534100"/>
          </a:xfrm>
          <a:prstGeom prst="rect">
            <a:avLst/>
          </a:prstGeom>
          <a:noFill/>
          <a:ln>
            <a:noFill/>
          </a:ln>
        </p:spPr>
      </p:pic>
    </p:spTree>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matchingName="One column text - Pic Right 1 1">
  <p:cSld name="ONE_COLUMN_TEXT_2_1_1">
    <p:spTree>
      <p:nvGrpSpPr>
        <p:cNvPr id="1" name="Shape 2286"/>
        <p:cNvGrpSpPr/>
        <p:nvPr/>
      </p:nvGrpSpPr>
      <p:grpSpPr>
        <a:xfrm>
          <a:off x="0" y="0"/>
          <a:ext cx="0" cy="0"/>
          <a:chOff x="0" y="0"/>
          <a:chExt cx="0" cy="0"/>
        </a:xfrm>
      </p:grpSpPr>
      <p:sp>
        <p:nvSpPr>
          <p:cNvPr id="2287" name="Google Shape;2287;p356"/>
          <p:cNvSpPr txBox="1">
            <a:spLocks noGrp="1"/>
          </p:cNvSpPr>
          <p:nvPr>
            <p:ph type="body" idx="1"/>
          </p:nvPr>
        </p:nvSpPr>
        <p:spPr>
          <a:xfrm>
            <a:off x="454950" y="1021175"/>
            <a:ext cx="4099800" cy="3179400"/>
          </a:xfrm>
          <a:prstGeom prst="rect">
            <a:avLst/>
          </a:prstGeom>
          <a:noFill/>
          <a:ln>
            <a:noFill/>
          </a:ln>
        </p:spPr>
        <p:txBody>
          <a:bodyPr spcFirstLastPara="1" wrap="square" lIns="91425" tIns="91425" rIns="91425" bIns="91425" anchor="t" anchorCtr="0">
            <a:normAutofit/>
          </a:bodyPr>
          <a:lstStyle>
            <a:lvl1pPr marL="457200" lvl="0" indent="-298450" algn="l">
              <a:lnSpc>
                <a:spcPct val="100000"/>
              </a:lnSpc>
              <a:spcBef>
                <a:spcPts val="0"/>
              </a:spcBef>
              <a:spcAft>
                <a:spcPts val="0"/>
              </a:spcAft>
              <a:buSzPts val="1100"/>
              <a:buFont typeface="Arial"/>
              <a:buChar char="●"/>
              <a:defRPr>
                <a:latin typeface="Arial"/>
                <a:ea typeface="Arial"/>
                <a:cs typeface="Arial"/>
                <a:sym typeface="Arial"/>
              </a:defRPr>
            </a:lvl1pPr>
            <a:lvl2pPr marL="914400" lvl="1" indent="-304800" algn="l">
              <a:lnSpc>
                <a:spcPct val="100000"/>
              </a:lnSpc>
              <a:spcBef>
                <a:spcPts val="600"/>
              </a:spcBef>
              <a:spcAft>
                <a:spcPts val="0"/>
              </a:spcAft>
              <a:buSzPts val="1200"/>
              <a:buFont typeface="Arial"/>
              <a:buChar char="○"/>
              <a:defRPr sz="1200">
                <a:latin typeface="Arial"/>
                <a:ea typeface="Arial"/>
                <a:cs typeface="Arial"/>
                <a:sym typeface="Arial"/>
              </a:defRPr>
            </a:lvl2pPr>
            <a:lvl3pPr marL="1371600" lvl="2" indent="-292100" algn="l">
              <a:lnSpc>
                <a:spcPct val="100000"/>
              </a:lnSpc>
              <a:spcBef>
                <a:spcPts val="600"/>
              </a:spcBef>
              <a:spcAft>
                <a:spcPts val="0"/>
              </a:spcAft>
              <a:buSzPts val="1000"/>
              <a:buFont typeface="Arial"/>
              <a:buChar char="■"/>
              <a:defRPr>
                <a:latin typeface="Arial"/>
                <a:ea typeface="Arial"/>
                <a:cs typeface="Arial"/>
                <a:sym typeface="Arial"/>
              </a:defRPr>
            </a:lvl3pPr>
            <a:lvl4pPr marL="1828800" lvl="3" indent="-304800" algn="l">
              <a:lnSpc>
                <a:spcPct val="100000"/>
              </a:lnSpc>
              <a:spcBef>
                <a:spcPts val="600"/>
              </a:spcBef>
              <a:spcAft>
                <a:spcPts val="0"/>
              </a:spcAft>
              <a:buSzPts val="1200"/>
              <a:buFont typeface="Arial"/>
              <a:buChar char="●"/>
              <a:defRPr sz="1200">
                <a:latin typeface="Arial"/>
                <a:ea typeface="Arial"/>
                <a:cs typeface="Arial"/>
                <a:sym typeface="Arial"/>
              </a:defRPr>
            </a:lvl4pPr>
            <a:lvl5pPr marL="2286000" lvl="4" indent="-304800" algn="l">
              <a:lnSpc>
                <a:spcPct val="100000"/>
              </a:lnSpc>
              <a:spcBef>
                <a:spcPts val="0"/>
              </a:spcBef>
              <a:spcAft>
                <a:spcPts val="0"/>
              </a:spcAft>
              <a:buSzPts val="1200"/>
              <a:buFont typeface="Arial"/>
              <a:buChar char="○"/>
              <a:defRPr sz="1200">
                <a:latin typeface="Arial"/>
                <a:ea typeface="Arial"/>
                <a:cs typeface="Arial"/>
                <a:sym typeface="Arial"/>
              </a:defRPr>
            </a:lvl5pPr>
            <a:lvl6pPr marL="2743200" lvl="5" indent="-304800" algn="l">
              <a:lnSpc>
                <a:spcPct val="100000"/>
              </a:lnSpc>
              <a:spcBef>
                <a:spcPts val="0"/>
              </a:spcBef>
              <a:spcAft>
                <a:spcPts val="0"/>
              </a:spcAft>
              <a:buSzPts val="1200"/>
              <a:buFont typeface="Arial"/>
              <a:buChar char="■"/>
              <a:defRPr sz="1200">
                <a:latin typeface="Arial"/>
                <a:ea typeface="Arial"/>
                <a:cs typeface="Arial"/>
                <a:sym typeface="Arial"/>
              </a:defRPr>
            </a:lvl6pPr>
            <a:lvl7pPr marL="3200400" lvl="6" indent="-304800" algn="l">
              <a:lnSpc>
                <a:spcPct val="100000"/>
              </a:lnSpc>
              <a:spcBef>
                <a:spcPts val="0"/>
              </a:spcBef>
              <a:spcAft>
                <a:spcPts val="0"/>
              </a:spcAft>
              <a:buSzPts val="1200"/>
              <a:buFont typeface="Arial"/>
              <a:buChar char="●"/>
              <a:defRPr sz="1200">
                <a:latin typeface="Arial"/>
                <a:ea typeface="Arial"/>
                <a:cs typeface="Arial"/>
                <a:sym typeface="Arial"/>
              </a:defRPr>
            </a:lvl7pPr>
            <a:lvl8pPr marL="3657600" lvl="7" indent="-304800" algn="l">
              <a:lnSpc>
                <a:spcPct val="100000"/>
              </a:lnSpc>
              <a:spcBef>
                <a:spcPts val="0"/>
              </a:spcBef>
              <a:spcAft>
                <a:spcPts val="0"/>
              </a:spcAft>
              <a:buSzPts val="1200"/>
              <a:buFont typeface="Arial"/>
              <a:buChar char="○"/>
              <a:defRPr sz="1200">
                <a:latin typeface="Arial"/>
                <a:ea typeface="Arial"/>
                <a:cs typeface="Arial"/>
                <a:sym typeface="Arial"/>
              </a:defRPr>
            </a:lvl8pPr>
            <a:lvl9pPr marL="4114800" lvl="8" indent="-304800" algn="l">
              <a:lnSpc>
                <a:spcPct val="100000"/>
              </a:lnSpc>
              <a:spcBef>
                <a:spcPts val="0"/>
              </a:spcBef>
              <a:spcAft>
                <a:spcPts val="0"/>
              </a:spcAft>
              <a:buSzPts val="1200"/>
              <a:buFont typeface="Arial"/>
              <a:buChar char="■"/>
              <a:defRPr sz="1200">
                <a:latin typeface="Arial"/>
                <a:ea typeface="Arial"/>
                <a:cs typeface="Arial"/>
                <a:sym typeface="Arial"/>
              </a:defRPr>
            </a:lvl9pPr>
          </a:lstStyle>
          <a:p>
            <a:endParaRPr/>
          </a:p>
        </p:txBody>
      </p:sp>
      <p:sp>
        <p:nvSpPr>
          <p:cNvPr id="2288" name="Google Shape;2288;p356"/>
          <p:cNvSpPr txBox="1">
            <a:spLocks noGrp="1"/>
          </p:cNvSpPr>
          <p:nvPr>
            <p:ph type="sldNum" idx="12"/>
          </p:nvPr>
        </p:nvSpPr>
        <p:spPr>
          <a:xfrm>
            <a:off x="8472458" y="457855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289" name="Google Shape;2289;p356"/>
          <p:cNvSpPr txBox="1">
            <a:spLocks noGrp="1"/>
          </p:cNvSpPr>
          <p:nvPr>
            <p:ph type="title"/>
          </p:nvPr>
        </p:nvSpPr>
        <p:spPr>
          <a:xfrm>
            <a:off x="454950" y="279100"/>
            <a:ext cx="81837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Font typeface="Arial"/>
              <a:buNone/>
              <a:defRPr>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290" name="Google Shape;2290;p356"/>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6670800" y="0"/>
            <a:ext cx="2497499" cy="5143500"/>
          </a:xfrm>
          <a:prstGeom prst="rect">
            <a:avLst/>
          </a:prstGeom>
          <a:noFill/>
          <a:ln>
            <a:noFill/>
          </a:ln>
        </p:spPr>
      </p:pic>
      <p:sp>
        <p:nvSpPr>
          <p:cNvPr id="2291" name="Google Shape;2291;p356"/>
          <p:cNvSpPr/>
          <p:nvPr/>
        </p:nvSpPr>
        <p:spPr>
          <a:xfrm>
            <a:off x="6670850" y="1271050"/>
            <a:ext cx="2497500" cy="38724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Info Slide 1">
  <p:cSld name="SECTION_HEADER_1_1_1_2">
    <p:bg>
      <p:bgPr>
        <a:solidFill>
          <a:schemeClr val="accent1"/>
        </a:solidFill>
        <a:effectLst/>
      </p:bgPr>
    </p:bg>
    <p:spTree>
      <p:nvGrpSpPr>
        <p:cNvPr id="1" name="Shape 172"/>
        <p:cNvGrpSpPr/>
        <p:nvPr/>
      </p:nvGrpSpPr>
      <p:grpSpPr>
        <a:xfrm>
          <a:off x="0" y="0"/>
          <a:ext cx="0" cy="0"/>
          <a:chOff x="0" y="0"/>
          <a:chExt cx="0" cy="0"/>
        </a:xfrm>
      </p:grpSpPr>
      <p:sp>
        <p:nvSpPr>
          <p:cNvPr id="173" name="Google Shape;173;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174" name="Google Shape;174;p37"/>
          <p:cNvGrpSpPr/>
          <p:nvPr/>
        </p:nvGrpSpPr>
        <p:grpSpPr>
          <a:xfrm>
            <a:off x="779363" y="944775"/>
            <a:ext cx="7782071" cy="3711300"/>
            <a:chOff x="779363" y="716175"/>
            <a:chExt cx="7782071" cy="3711300"/>
          </a:xfrm>
        </p:grpSpPr>
        <p:sp>
          <p:nvSpPr>
            <p:cNvPr id="175" name="Google Shape;175;p37"/>
            <p:cNvSpPr/>
            <p:nvPr/>
          </p:nvSpPr>
          <p:spPr>
            <a:xfrm>
              <a:off x="851234" y="716175"/>
              <a:ext cx="2415000" cy="3711300"/>
            </a:xfrm>
            <a:prstGeom prst="rect">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76" name="Google Shape;176;p37"/>
            <p:cNvSpPr/>
            <p:nvPr/>
          </p:nvSpPr>
          <p:spPr>
            <a:xfrm>
              <a:off x="779363" y="769000"/>
              <a:ext cx="2436000" cy="2267400"/>
            </a:xfrm>
            <a:prstGeom prst="rect">
              <a:avLst/>
            </a:prstGeom>
            <a:solidFill>
              <a:schemeClr val="lt1"/>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77" name="Google Shape;177;p37"/>
            <p:cNvSpPr/>
            <p:nvPr/>
          </p:nvSpPr>
          <p:spPr>
            <a:xfrm>
              <a:off x="916975" y="1420768"/>
              <a:ext cx="2158800" cy="5535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accent1"/>
                  </a:solidFill>
                  <a:latin typeface="Arial"/>
                  <a:ea typeface="Arial"/>
                  <a:cs typeface="Arial"/>
                  <a:sym typeface="Arial"/>
                </a:rPr>
                <a:t>Small header</a:t>
              </a:r>
              <a:endParaRPr sz="1200" b="0" i="0" u="none" strike="noStrike" cap="none">
                <a:solidFill>
                  <a:schemeClr val="accent1"/>
                </a:solidFill>
                <a:latin typeface="Arial"/>
                <a:ea typeface="Arial"/>
                <a:cs typeface="Arial"/>
                <a:sym typeface="Arial"/>
              </a:endParaRPr>
            </a:p>
          </p:txBody>
        </p:sp>
        <p:sp>
          <p:nvSpPr>
            <p:cNvPr id="178" name="Google Shape;178;p37"/>
            <p:cNvSpPr/>
            <p:nvPr/>
          </p:nvSpPr>
          <p:spPr>
            <a:xfrm>
              <a:off x="916975" y="1986639"/>
              <a:ext cx="2158800" cy="7554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800"/>
                <a:buFont typeface="Arial"/>
                <a:buNone/>
              </a:pPr>
              <a:r>
                <a:rPr lang="en" sz="800" b="0" i="0" u="none" strike="noStrike" cap="none">
                  <a:solidFill>
                    <a:schemeClr val="accent1"/>
                  </a:solidFill>
                  <a:latin typeface="Arial"/>
                  <a:ea typeface="Arial"/>
                  <a:cs typeface="Arial"/>
                  <a:sym typeface="Arial"/>
                </a:rPr>
                <a:t>Add text here on the master. </a:t>
              </a:r>
              <a:endParaRPr sz="800" b="0" i="0" u="none" strike="noStrike" cap="none">
                <a:solidFill>
                  <a:schemeClr val="accent1"/>
                </a:solidFill>
                <a:latin typeface="Arial"/>
                <a:ea typeface="Arial"/>
                <a:cs typeface="Arial"/>
                <a:sym typeface="Arial"/>
              </a:endParaRPr>
            </a:p>
          </p:txBody>
        </p:sp>
        <p:sp>
          <p:nvSpPr>
            <p:cNvPr id="179" name="Google Shape;179;p37"/>
            <p:cNvSpPr/>
            <p:nvPr/>
          </p:nvSpPr>
          <p:spPr>
            <a:xfrm>
              <a:off x="916889" y="886306"/>
              <a:ext cx="2158800" cy="6144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1076BC"/>
                  </a:solidFill>
                  <a:latin typeface="Arial"/>
                  <a:ea typeface="Arial"/>
                  <a:cs typeface="Arial"/>
                  <a:sym typeface="Arial"/>
                </a:rPr>
                <a:t>[header]</a:t>
              </a:r>
              <a:endParaRPr sz="2200" b="0" i="0" u="none" strike="noStrike" cap="none">
                <a:solidFill>
                  <a:srgbClr val="1076BC"/>
                </a:solidFill>
                <a:latin typeface="Arial"/>
                <a:ea typeface="Arial"/>
                <a:cs typeface="Arial"/>
                <a:sym typeface="Arial"/>
              </a:endParaRPr>
            </a:p>
          </p:txBody>
        </p:sp>
        <p:sp>
          <p:nvSpPr>
            <p:cNvPr id="180" name="Google Shape;180;p37"/>
            <p:cNvSpPr/>
            <p:nvPr/>
          </p:nvSpPr>
          <p:spPr>
            <a:xfrm rot="5400000">
              <a:off x="1809625" y="2954865"/>
              <a:ext cx="354300" cy="330900"/>
            </a:xfrm>
            <a:prstGeom prst="rightArrow">
              <a:avLst>
                <a:gd name="adj1" fmla="val 34239"/>
                <a:gd name="adj2" fmla="val 57035"/>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81" name="Google Shape;181;p37"/>
            <p:cNvSpPr/>
            <p:nvPr/>
          </p:nvSpPr>
          <p:spPr>
            <a:xfrm>
              <a:off x="779462" y="3346075"/>
              <a:ext cx="2415000" cy="988200"/>
            </a:xfrm>
            <a:prstGeom prst="rect">
              <a:avLst/>
            </a:prstGeom>
            <a:noFill/>
            <a:ln>
              <a:noFill/>
            </a:ln>
          </p:spPr>
          <p:txBody>
            <a:bodyPr spcFirstLastPara="1" wrap="square" lIns="91425" tIns="91425" rIns="91425" bIns="91425" anchor="t" anchorCtr="0">
              <a:noAutofit/>
            </a:bodyPr>
            <a:lstStyle/>
            <a:p>
              <a:pPr marL="457200" marR="0" lvl="0" indent="-279400" algn="l" rtl="0">
                <a:lnSpc>
                  <a:spcPct val="115000"/>
                </a:lnSpc>
                <a:spcBef>
                  <a:spcPts val="0"/>
                </a:spcBef>
                <a:spcAft>
                  <a:spcPts val="0"/>
                </a:spcAft>
                <a:buClr>
                  <a:srgbClr val="FFFFFF"/>
                </a:buClr>
                <a:buSzPts val="800"/>
                <a:buFont typeface="Roboto"/>
                <a:buChar char="●"/>
              </a:pPr>
              <a:r>
                <a:rPr lang="en" sz="800" b="0" i="0" u="none" strike="noStrike" cap="none">
                  <a:solidFill>
                    <a:srgbClr val="FFFFFF"/>
                  </a:solidFill>
                  <a:latin typeface="Roboto"/>
                  <a:ea typeface="Roboto"/>
                  <a:cs typeface="Roboto"/>
                  <a:sym typeface="Roboto"/>
                </a:rPr>
                <a:t>x</a:t>
              </a:r>
              <a:endParaRPr sz="800" b="0" i="0" u="none" strike="noStrike" cap="none">
                <a:solidFill>
                  <a:srgbClr val="FFFFFF"/>
                </a:solidFill>
                <a:latin typeface="Roboto"/>
                <a:ea typeface="Roboto"/>
                <a:cs typeface="Roboto"/>
                <a:sym typeface="Roboto"/>
              </a:endParaRPr>
            </a:p>
            <a:p>
              <a:pPr marL="457200" marR="0" lvl="0" indent="-279400" algn="l" rtl="0">
                <a:lnSpc>
                  <a:spcPct val="115000"/>
                </a:lnSpc>
                <a:spcBef>
                  <a:spcPts val="0"/>
                </a:spcBef>
                <a:spcAft>
                  <a:spcPts val="0"/>
                </a:spcAft>
                <a:buClr>
                  <a:srgbClr val="FFFFFF"/>
                </a:buClr>
                <a:buSzPts val="800"/>
                <a:buFont typeface="Roboto"/>
                <a:buChar char="●"/>
              </a:pPr>
              <a:r>
                <a:rPr lang="en" sz="800" b="0" i="0" u="none" strike="noStrike" cap="none">
                  <a:solidFill>
                    <a:srgbClr val="FFFFFF"/>
                  </a:solidFill>
                  <a:latin typeface="Roboto"/>
                  <a:ea typeface="Roboto"/>
                  <a:cs typeface="Roboto"/>
                  <a:sym typeface="Roboto"/>
                </a:rPr>
                <a:t>x</a:t>
              </a:r>
              <a:endParaRPr sz="800" b="0" i="0" u="none" strike="noStrike" cap="none">
                <a:solidFill>
                  <a:srgbClr val="FFFFFF"/>
                </a:solidFill>
                <a:latin typeface="Roboto"/>
                <a:ea typeface="Roboto"/>
                <a:cs typeface="Roboto"/>
                <a:sym typeface="Roboto"/>
              </a:endParaRPr>
            </a:p>
            <a:p>
              <a:pPr marL="457200" marR="0" lvl="0" indent="-279400" algn="l" rtl="0">
                <a:lnSpc>
                  <a:spcPct val="115000"/>
                </a:lnSpc>
                <a:spcBef>
                  <a:spcPts val="0"/>
                </a:spcBef>
                <a:spcAft>
                  <a:spcPts val="0"/>
                </a:spcAft>
                <a:buClr>
                  <a:srgbClr val="FFFFFF"/>
                </a:buClr>
                <a:buSzPts val="800"/>
                <a:buFont typeface="Roboto"/>
                <a:buChar char="●"/>
              </a:pPr>
              <a:r>
                <a:rPr lang="en" sz="800" b="0" i="0" u="none" strike="noStrike" cap="none">
                  <a:solidFill>
                    <a:srgbClr val="FFFFFF"/>
                  </a:solidFill>
                  <a:latin typeface="Roboto"/>
                  <a:ea typeface="Roboto"/>
                  <a:cs typeface="Roboto"/>
                  <a:sym typeface="Roboto"/>
                </a:rPr>
                <a:t>x</a:t>
              </a:r>
              <a:endParaRPr sz="800" b="0" i="0" u="none" strike="noStrike" cap="none">
                <a:solidFill>
                  <a:srgbClr val="FFFFFF"/>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800"/>
                <a:buFont typeface="Arial"/>
                <a:buNone/>
              </a:pPr>
              <a:endParaRPr sz="800" b="0" i="0" u="none" strike="noStrike" cap="none">
                <a:solidFill>
                  <a:srgbClr val="FFFFFF"/>
                </a:solidFill>
                <a:latin typeface="Roboto"/>
                <a:ea typeface="Roboto"/>
                <a:cs typeface="Roboto"/>
                <a:sym typeface="Roboto"/>
              </a:endParaRPr>
            </a:p>
          </p:txBody>
        </p:sp>
        <p:sp>
          <p:nvSpPr>
            <p:cNvPr id="182" name="Google Shape;182;p37"/>
            <p:cNvSpPr/>
            <p:nvPr/>
          </p:nvSpPr>
          <p:spPr>
            <a:xfrm>
              <a:off x="3498834" y="716175"/>
              <a:ext cx="2415000" cy="3711300"/>
            </a:xfrm>
            <a:prstGeom prst="rect">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83" name="Google Shape;183;p37"/>
            <p:cNvSpPr/>
            <p:nvPr/>
          </p:nvSpPr>
          <p:spPr>
            <a:xfrm>
              <a:off x="3426963" y="769000"/>
              <a:ext cx="2436000" cy="2267400"/>
            </a:xfrm>
            <a:prstGeom prst="rect">
              <a:avLst/>
            </a:prstGeom>
            <a:solidFill>
              <a:schemeClr val="lt1"/>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84" name="Google Shape;184;p37"/>
            <p:cNvSpPr/>
            <p:nvPr/>
          </p:nvSpPr>
          <p:spPr>
            <a:xfrm>
              <a:off x="3564575" y="1420768"/>
              <a:ext cx="2158800" cy="5535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200" b="0" i="0" u="none" strike="noStrike" cap="none">
                  <a:solidFill>
                    <a:schemeClr val="accent1"/>
                  </a:solidFill>
                  <a:latin typeface="Arial"/>
                  <a:ea typeface="Arial"/>
                  <a:cs typeface="Arial"/>
                  <a:sym typeface="Arial"/>
                </a:rPr>
                <a:t>Small header</a:t>
              </a:r>
              <a:endParaRPr sz="1200" b="0" i="0" u="none" strike="noStrike" cap="none">
                <a:solidFill>
                  <a:schemeClr val="accent1"/>
                </a:solidFill>
                <a:latin typeface="Arial"/>
                <a:ea typeface="Arial"/>
                <a:cs typeface="Arial"/>
                <a:sym typeface="Arial"/>
              </a:endParaRPr>
            </a:p>
          </p:txBody>
        </p:sp>
        <p:sp>
          <p:nvSpPr>
            <p:cNvPr id="185" name="Google Shape;185;p37"/>
            <p:cNvSpPr/>
            <p:nvPr/>
          </p:nvSpPr>
          <p:spPr>
            <a:xfrm>
              <a:off x="3564575" y="1986639"/>
              <a:ext cx="2158800" cy="755400"/>
            </a:xfrm>
            <a:prstGeom prst="rect">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800" b="0" i="0" u="none" strike="noStrike" cap="none">
                  <a:solidFill>
                    <a:schemeClr val="accent1"/>
                  </a:solidFill>
                  <a:latin typeface="Arial"/>
                  <a:ea typeface="Arial"/>
                  <a:cs typeface="Arial"/>
                  <a:sym typeface="Arial"/>
                </a:rPr>
                <a:t>Add text here on the master.</a:t>
              </a:r>
              <a:endParaRPr sz="800" b="0" i="0" u="none" strike="noStrike" cap="none">
                <a:solidFill>
                  <a:schemeClr val="accent1"/>
                </a:solidFill>
                <a:latin typeface="Arial"/>
                <a:ea typeface="Arial"/>
                <a:cs typeface="Arial"/>
                <a:sym typeface="Arial"/>
              </a:endParaRPr>
            </a:p>
          </p:txBody>
        </p:sp>
        <p:sp>
          <p:nvSpPr>
            <p:cNvPr id="186" name="Google Shape;186;p37"/>
            <p:cNvSpPr/>
            <p:nvPr/>
          </p:nvSpPr>
          <p:spPr>
            <a:xfrm>
              <a:off x="3564489" y="886306"/>
              <a:ext cx="2158800" cy="6144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2200" b="1" i="0" u="none" strike="noStrike" cap="none">
                  <a:solidFill>
                    <a:srgbClr val="1076BC"/>
                  </a:solidFill>
                  <a:latin typeface="Arial"/>
                  <a:ea typeface="Arial"/>
                  <a:cs typeface="Arial"/>
                  <a:sym typeface="Arial"/>
                </a:rPr>
                <a:t>[header]</a:t>
              </a:r>
              <a:endParaRPr sz="2200" b="0" i="0" u="none" strike="noStrike" cap="none">
                <a:solidFill>
                  <a:srgbClr val="1076BC"/>
                </a:solidFill>
                <a:latin typeface="Arial"/>
                <a:ea typeface="Arial"/>
                <a:cs typeface="Arial"/>
                <a:sym typeface="Arial"/>
              </a:endParaRPr>
            </a:p>
          </p:txBody>
        </p:sp>
        <p:sp>
          <p:nvSpPr>
            <p:cNvPr id="187" name="Google Shape;187;p37"/>
            <p:cNvSpPr/>
            <p:nvPr/>
          </p:nvSpPr>
          <p:spPr>
            <a:xfrm rot="5400000">
              <a:off x="4457225" y="2954865"/>
              <a:ext cx="354300" cy="330900"/>
            </a:xfrm>
            <a:prstGeom prst="rightArrow">
              <a:avLst>
                <a:gd name="adj1" fmla="val 34239"/>
                <a:gd name="adj2" fmla="val 57035"/>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88" name="Google Shape;188;p37"/>
            <p:cNvSpPr/>
            <p:nvPr/>
          </p:nvSpPr>
          <p:spPr>
            <a:xfrm>
              <a:off x="3427062" y="3346075"/>
              <a:ext cx="2415000" cy="988200"/>
            </a:xfrm>
            <a:prstGeom prst="rect">
              <a:avLst/>
            </a:prstGeom>
            <a:noFill/>
            <a:ln>
              <a:noFill/>
            </a:ln>
          </p:spPr>
          <p:txBody>
            <a:bodyPr spcFirstLastPara="1" wrap="square" lIns="91425" tIns="91425" rIns="91425" bIns="91425" anchor="t" anchorCtr="0">
              <a:noAutofit/>
            </a:bodyPr>
            <a:lstStyle/>
            <a:p>
              <a:pPr marL="457200" marR="0" lvl="0" indent="-279400" algn="l" rtl="0">
                <a:lnSpc>
                  <a:spcPct val="115000"/>
                </a:lnSpc>
                <a:spcBef>
                  <a:spcPts val="0"/>
                </a:spcBef>
                <a:spcAft>
                  <a:spcPts val="0"/>
                </a:spcAft>
                <a:buClr>
                  <a:srgbClr val="FFFFFF"/>
                </a:buClr>
                <a:buSzPts val="800"/>
                <a:buFont typeface="Roboto"/>
                <a:buChar char="●"/>
              </a:pPr>
              <a:r>
                <a:rPr lang="en" sz="800" b="0" i="0" u="none" strike="noStrike" cap="none">
                  <a:solidFill>
                    <a:srgbClr val="FFFFFF"/>
                  </a:solidFill>
                  <a:latin typeface="Roboto"/>
                  <a:ea typeface="Roboto"/>
                  <a:cs typeface="Roboto"/>
                  <a:sym typeface="Roboto"/>
                </a:rPr>
                <a:t>x</a:t>
              </a:r>
              <a:endParaRPr sz="800" b="0" i="0" u="none" strike="noStrike" cap="none">
                <a:solidFill>
                  <a:srgbClr val="FFFFFF"/>
                </a:solidFill>
                <a:latin typeface="Roboto"/>
                <a:ea typeface="Roboto"/>
                <a:cs typeface="Roboto"/>
                <a:sym typeface="Roboto"/>
              </a:endParaRPr>
            </a:p>
            <a:p>
              <a:pPr marL="457200" marR="0" lvl="0" indent="-279400" algn="l" rtl="0">
                <a:lnSpc>
                  <a:spcPct val="115000"/>
                </a:lnSpc>
                <a:spcBef>
                  <a:spcPts val="0"/>
                </a:spcBef>
                <a:spcAft>
                  <a:spcPts val="0"/>
                </a:spcAft>
                <a:buClr>
                  <a:srgbClr val="FFFFFF"/>
                </a:buClr>
                <a:buSzPts val="800"/>
                <a:buFont typeface="Roboto"/>
                <a:buChar char="●"/>
              </a:pPr>
              <a:r>
                <a:rPr lang="en" sz="800" b="0" i="0" u="none" strike="noStrike" cap="none">
                  <a:solidFill>
                    <a:srgbClr val="FFFFFF"/>
                  </a:solidFill>
                  <a:latin typeface="Roboto"/>
                  <a:ea typeface="Roboto"/>
                  <a:cs typeface="Roboto"/>
                  <a:sym typeface="Roboto"/>
                </a:rPr>
                <a:t>x</a:t>
              </a:r>
              <a:endParaRPr sz="800" b="0" i="0" u="none" strike="noStrike" cap="none">
                <a:solidFill>
                  <a:srgbClr val="FFFFFF"/>
                </a:solidFill>
                <a:latin typeface="Roboto"/>
                <a:ea typeface="Roboto"/>
                <a:cs typeface="Roboto"/>
                <a:sym typeface="Roboto"/>
              </a:endParaRPr>
            </a:p>
            <a:p>
              <a:pPr marL="457200" marR="0" lvl="0" indent="-279400" algn="l" rtl="0">
                <a:lnSpc>
                  <a:spcPct val="115000"/>
                </a:lnSpc>
                <a:spcBef>
                  <a:spcPts val="0"/>
                </a:spcBef>
                <a:spcAft>
                  <a:spcPts val="0"/>
                </a:spcAft>
                <a:buClr>
                  <a:srgbClr val="FFFFFF"/>
                </a:buClr>
                <a:buSzPts val="800"/>
                <a:buFont typeface="Roboto"/>
                <a:buChar char="●"/>
              </a:pPr>
              <a:r>
                <a:rPr lang="en" sz="800" b="0" i="0" u="none" strike="noStrike" cap="none">
                  <a:solidFill>
                    <a:srgbClr val="FFFFFF"/>
                  </a:solidFill>
                  <a:latin typeface="Roboto"/>
                  <a:ea typeface="Roboto"/>
                  <a:cs typeface="Roboto"/>
                  <a:sym typeface="Roboto"/>
                </a:rPr>
                <a:t>x</a:t>
              </a:r>
              <a:endParaRPr sz="800" b="0" i="0" u="none" strike="noStrike" cap="none">
                <a:solidFill>
                  <a:srgbClr val="FFFFFF"/>
                </a:solidFill>
                <a:latin typeface="Roboto"/>
                <a:ea typeface="Roboto"/>
                <a:cs typeface="Roboto"/>
                <a:sym typeface="Roboto"/>
              </a:endParaRPr>
            </a:p>
            <a:p>
              <a:pPr marL="457200" marR="0" lvl="0" indent="-279400" algn="l" rtl="0">
                <a:lnSpc>
                  <a:spcPct val="115000"/>
                </a:lnSpc>
                <a:spcBef>
                  <a:spcPts val="0"/>
                </a:spcBef>
                <a:spcAft>
                  <a:spcPts val="0"/>
                </a:spcAft>
                <a:buClr>
                  <a:srgbClr val="FFFFFF"/>
                </a:buClr>
                <a:buSzPts val="800"/>
                <a:buFont typeface="Roboto"/>
                <a:buChar char="●"/>
              </a:pPr>
              <a:r>
                <a:rPr lang="en" sz="800" b="0" i="0" u="none" strike="noStrike" cap="none">
                  <a:solidFill>
                    <a:srgbClr val="FFFFFF"/>
                  </a:solidFill>
                  <a:latin typeface="Roboto"/>
                  <a:ea typeface="Roboto"/>
                  <a:cs typeface="Roboto"/>
                  <a:sym typeface="Roboto"/>
                </a:rPr>
                <a:t>x</a:t>
              </a:r>
              <a:endParaRPr sz="800" b="0" i="0" u="none" strike="noStrike" cap="none">
                <a:solidFill>
                  <a:srgbClr val="FFFFFF"/>
                </a:solidFill>
                <a:latin typeface="Roboto"/>
                <a:ea typeface="Roboto"/>
                <a:cs typeface="Roboto"/>
                <a:sym typeface="Roboto"/>
              </a:endParaRPr>
            </a:p>
            <a:p>
              <a:pPr marL="457200" marR="0" lvl="0" indent="-279400" algn="l" rtl="0">
                <a:lnSpc>
                  <a:spcPct val="115000"/>
                </a:lnSpc>
                <a:spcBef>
                  <a:spcPts val="0"/>
                </a:spcBef>
                <a:spcAft>
                  <a:spcPts val="0"/>
                </a:spcAft>
                <a:buClr>
                  <a:srgbClr val="FFFFFF"/>
                </a:buClr>
                <a:buSzPts val="800"/>
                <a:buFont typeface="Roboto"/>
                <a:buChar char="●"/>
              </a:pPr>
              <a:r>
                <a:rPr lang="en" sz="800" b="0" i="0" u="none" strike="noStrike" cap="none">
                  <a:solidFill>
                    <a:srgbClr val="FFFFFF"/>
                  </a:solidFill>
                  <a:latin typeface="Roboto"/>
                  <a:ea typeface="Roboto"/>
                  <a:cs typeface="Roboto"/>
                  <a:sym typeface="Roboto"/>
                </a:rPr>
                <a:t>x</a:t>
              </a:r>
              <a:endParaRPr sz="800" b="0" i="0" u="none" strike="noStrike" cap="none">
                <a:solidFill>
                  <a:srgbClr val="FFFFFF"/>
                </a:solidFill>
                <a:latin typeface="Roboto"/>
                <a:ea typeface="Roboto"/>
                <a:cs typeface="Roboto"/>
                <a:sym typeface="Roboto"/>
              </a:endParaRPr>
            </a:p>
          </p:txBody>
        </p:sp>
        <p:sp>
          <p:nvSpPr>
            <p:cNvPr id="189" name="Google Shape;189;p37"/>
            <p:cNvSpPr/>
            <p:nvPr/>
          </p:nvSpPr>
          <p:spPr>
            <a:xfrm>
              <a:off x="6146434" y="716175"/>
              <a:ext cx="2415000" cy="3711300"/>
            </a:xfrm>
            <a:prstGeom prst="rect">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90" name="Google Shape;190;p37"/>
            <p:cNvSpPr/>
            <p:nvPr/>
          </p:nvSpPr>
          <p:spPr>
            <a:xfrm>
              <a:off x="6074563" y="769000"/>
              <a:ext cx="2436000" cy="2267400"/>
            </a:xfrm>
            <a:prstGeom prst="rect">
              <a:avLst/>
            </a:prstGeom>
            <a:solidFill>
              <a:schemeClr val="lt1"/>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91" name="Google Shape;191;p37"/>
            <p:cNvSpPr/>
            <p:nvPr/>
          </p:nvSpPr>
          <p:spPr>
            <a:xfrm>
              <a:off x="6212175" y="1420768"/>
              <a:ext cx="2158800" cy="5535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200" b="0" i="0" u="none" strike="noStrike" cap="none">
                  <a:solidFill>
                    <a:schemeClr val="accent1"/>
                  </a:solidFill>
                  <a:latin typeface="Arial"/>
                  <a:ea typeface="Arial"/>
                  <a:cs typeface="Arial"/>
                  <a:sym typeface="Arial"/>
                </a:rPr>
                <a:t>Small header</a:t>
              </a:r>
              <a:endParaRPr sz="1200" b="0" i="0" u="none" strike="noStrike" cap="none">
                <a:solidFill>
                  <a:schemeClr val="accent1"/>
                </a:solidFill>
                <a:latin typeface="Arial"/>
                <a:ea typeface="Arial"/>
                <a:cs typeface="Arial"/>
                <a:sym typeface="Arial"/>
              </a:endParaRPr>
            </a:p>
          </p:txBody>
        </p:sp>
        <p:sp>
          <p:nvSpPr>
            <p:cNvPr id="192" name="Google Shape;192;p37"/>
            <p:cNvSpPr/>
            <p:nvPr/>
          </p:nvSpPr>
          <p:spPr>
            <a:xfrm>
              <a:off x="6212175" y="1986639"/>
              <a:ext cx="2158800" cy="7554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800" b="0" i="0" u="none" strike="noStrike" cap="none">
                  <a:solidFill>
                    <a:schemeClr val="accent1"/>
                  </a:solidFill>
                  <a:latin typeface="Arial"/>
                  <a:ea typeface="Arial"/>
                  <a:cs typeface="Arial"/>
                  <a:sym typeface="Arial"/>
                </a:rPr>
                <a:t>Add text here on the master.</a:t>
              </a:r>
              <a:endParaRPr sz="800" b="0" i="0" u="none" strike="noStrike" cap="none">
                <a:solidFill>
                  <a:schemeClr val="accent1"/>
                </a:solidFill>
                <a:latin typeface="Arial"/>
                <a:ea typeface="Arial"/>
                <a:cs typeface="Arial"/>
                <a:sym typeface="Arial"/>
              </a:endParaRPr>
            </a:p>
          </p:txBody>
        </p:sp>
        <p:sp>
          <p:nvSpPr>
            <p:cNvPr id="193" name="Google Shape;193;p37"/>
            <p:cNvSpPr/>
            <p:nvPr/>
          </p:nvSpPr>
          <p:spPr>
            <a:xfrm>
              <a:off x="6212089" y="886306"/>
              <a:ext cx="2158800" cy="6144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2200" b="1" i="0" u="none" strike="noStrike" cap="none">
                  <a:solidFill>
                    <a:srgbClr val="1076BC"/>
                  </a:solidFill>
                  <a:latin typeface="Arial"/>
                  <a:ea typeface="Arial"/>
                  <a:cs typeface="Arial"/>
                  <a:sym typeface="Arial"/>
                </a:rPr>
                <a:t>[header]</a:t>
              </a:r>
              <a:endParaRPr sz="2200" b="0" i="0" u="none" strike="noStrike" cap="none">
                <a:solidFill>
                  <a:srgbClr val="1076BC"/>
                </a:solidFill>
                <a:latin typeface="Arial"/>
                <a:ea typeface="Arial"/>
                <a:cs typeface="Arial"/>
                <a:sym typeface="Arial"/>
              </a:endParaRPr>
            </a:p>
          </p:txBody>
        </p:sp>
        <p:sp>
          <p:nvSpPr>
            <p:cNvPr id="194" name="Google Shape;194;p37"/>
            <p:cNvSpPr/>
            <p:nvPr/>
          </p:nvSpPr>
          <p:spPr>
            <a:xfrm rot="5400000">
              <a:off x="7104825" y="2954865"/>
              <a:ext cx="354300" cy="330900"/>
            </a:xfrm>
            <a:prstGeom prst="rightArrow">
              <a:avLst>
                <a:gd name="adj1" fmla="val 34239"/>
                <a:gd name="adj2" fmla="val 57035"/>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95" name="Google Shape;195;p37"/>
            <p:cNvSpPr/>
            <p:nvPr/>
          </p:nvSpPr>
          <p:spPr>
            <a:xfrm>
              <a:off x="6074662" y="3346075"/>
              <a:ext cx="2415000" cy="988200"/>
            </a:xfrm>
            <a:prstGeom prst="rect">
              <a:avLst/>
            </a:prstGeom>
            <a:noFill/>
            <a:ln>
              <a:noFill/>
            </a:ln>
          </p:spPr>
          <p:txBody>
            <a:bodyPr spcFirstLastPara="1" wrap="square" lIns="91425" tIns="91425" rIns="91425" bIns="91425" anchor="t" anchorCtr="0">
              <a:noAutofit/>
            </a:bodyPr>
            <a:lstStyle/>
            <a:p>
              <a:pPr marL="457200" marR="0" lvl="0" indent="-279400" algn="l" rtl="0">
                <a:lnSpc>
                  <a:spcPct val="115000"/>
                </a:lnSpc>
                <a:spcBef>
                  <a:spcPts val="0"/>
                </a:spcBef>
                <a:spcAft>
                  <a:spcPts val="0"/>
                </a:spcAft>
                <a:buClr>
                  <a:srgbClr val="FFFFFF"/>
                </a:buClr>
                <a:buSzPts val="800"/>
                <a:buFont typeface="Roboto"/>
                <a:buChar char="●"/>
              </a:pPr>
              <a:r>
                <a:rPr lang="en" sz="800" b="0" i="0" u="none" strike="noStrike" cap="none">
                  <a:solidFill>
                    <a:srgbClr val="FFFFFF"/>
                  </a:solidFill>
                  <a:latin typeface="Roboto"/>
                  <a:ea typeface="Roboto"/>
                  <a:cs typeface="Roboto"/>
                  <a:sym typeface="Roboto"/>
                </a:rPr>
                <a:t>x </a:t>
              </a:r>
              <a:endParaRPr sz="800" b="0" i="0" u="none" strike="noStrike" cap="none">
                <a:solidFill>
                  <a:srgbClr val="FFFFFF"/>
                </a:solidFill>
                <a:latin typeface="Roboto"/>
                <a:ea typeface="Roboto"/>
                <a:cs typeface="Roboto"/>
                <a:sym typeface="Roboto"/>
              </a:endParaRPr>
            </a:p>
            <a:p>
              <a:pPr marL="457200" marR="0" lvl="0" indent="-279400" algn="l" rtl="0">
                <a:lnSpc>
                  <a:spcPct val="115000"/>
                </a:lnSpc>
                <a:spcBef>
                  <a:spcPts val="0"/>
                </a:spcBef>
                <a:spcAft>
                  <a:spcPts val="0"/>
                </a:spcAft>
                <a:buClr>
                  <a:srgbClr val="FFFFFF"/>
                </a:buClr>
                <a:buSzPts val="800"/>
                <a:buFont typeface="Roboto"/>
                <a:buChar char="●"/>
              </a:pPr>
              <a:r>
                <a:rPr lang="en" sz="800" b="0" i="0" u="none" strike="noStrike" cap="none">
                  <a:solidFill>
                    <a:srgbClr val="FFFFFF"/>
                  </a:solidFill>
                  <a:latin typeface="Roboto"/>
                  <a:ea typeface="Roboto"/>
                  <a:cs typeface="Roboto"/>
                  <a:sym typeface="Roboto"/>
                </a:rPr>
                <a:t>x</a:t>
              </a:r>
              <a:endParaRPr sz="800" b="0" i="0" u="none" strike="noStrike" cap="none">
                <a:solidFill>
                  <a:srgbClr val="FFFFFF"/>
                </a:solidFill>
                <a:latin typeface="Roboto"/>
                <a:ea typeface="Roboto"/>
                <a:cs typeface="Roboto"/>
                <a:sym typeface="Roboto"/>
              </a:endParaRPr>
            </a:p>
            <a:p>
              <a:pPr marL="457200" marR="0" lvl="0" indent="-279400" algn="l" rtl="0">
                <a:lnSpc>
                  <a:spcPct val="115000"/>
                </a:lnSpc>
                <a:spcBef>
                  <a:spcPts val="0"/>
                </a:spcBef>
                <a:spcAft>
                  <a:spcPts val="0"/>
                </a:spcAft>
                <a:buClr>
                  <a:srgbClr val="FFFFFF"/>
                </a:buClr>
                <a:buSzPts val="800"/>
                <a:buFont typeface="Roboto"/>
                <a:buChar char="●"/>
              </a:pPr>
              <a:r>
                <a:rPr lang="en" sz="800" b="0" i="0" u="none" strike="noStrike" cap="none">
                  <a:solidFill>
                    <a:srgbClr val="FFFFFF"/>
                  </a:solidFill>
                  <a:latin typeface="Roboto"/>
                  <a:ea typeface="Roboto"/>
                  <a:cs typeface="Roboto"/>
                  <a:sym typeface="Roboto"/>
                </a:rPr>
                <a:t>x</a:t>
              </a:r>
              <a:endParaRPr sz="800" b="0" i="0" u="none" strike="noStrike" cap="none">
                <a:solidFill>
                  <a:srgbClr val="FFFFFF"/>
                </a:solidFill>
                <a:latin typeface="Roboto"/>
                <a:ea typeface="Roboto"/>
                <a:cs typeface="Roboto"/>
                <a:sym typeface="Roboto"/>
              </a:endParaRPr>
            </a:p>
            <a:p>
              <a:pPr marL="457200" marR="0" lvl="0" indent="-279400" algn="l" rtl="0">
                <a:lnSpc>
                  <a:spcPct val="115000"/>
                </a:lnSpc>
                <a:spcBef>
                  <a:spcPts val="0"/>
                </a:spcBef>
                <a:spcAft>
                  <a:spcPts val="0"/>
                </a:spcAft>
                <a:buClr>
                  <a:srgbClr val="FFFFFF"/>
                </a:buClr>
                <a:buSzPts val="800"/>
                <a:buFont typeface="Roboto"/>
                <a:buChar char="●"/>
              </a:pPr>
              <a:r>
                <a:rPr lang="en" sz="800" b="0" i="0" u="none" strike="noStrike" cap="none">
                  <a:solidFill>
                    <a:srgbClr val="FFFFFF"/>
                  </a:solidFill>
                  <a:latin typeface="Roboto"/>
                  <a:ea typeface="Roboto"/>
                  <a:cs typeface="Roboto"/>
                  <a:sym typeface="Roboto"/>
                </a:rPr>
                <a:t>x</a:t>
              </a:r>
              <a:endParaRPr sz="800" b="0" i="0" u="none" strike="noStrike" cap="none">
                <a:solidFill>
                  <a:srgbClr val="FFFFFF"/>
                </a:solidFill>
                <a:latin typeface="Roboto"/>
                <a:ea typeface="Roboto"/>
                <a:cs typeface="Roboto"/>
                <a:sym typeface="Roboto"/>
              </a:endParaRPr>
            </a:p>
          </p:txBody>
        </p:sp>
      </p:grpSp>
      <p:sp>
        <p:nvSpPr>
          <p:cNvPr id="196" name="Google Shape;196;p37"/>
          <p:cNvSpPr txBox="1"/>
          <p:nvPr/>
        </p:nvSpPr>
        <p:spPr>
          <a:xfrm>
            <a:off x="329450" y="271500"/>
            <a:ext cx="8232000" cy="585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en" sz="2600" b="0" i="0" u="none" strike="noStrike" cap="none">
                <a:solidFill>
                  <a:schemeClr val="lt1"/>
                </a:solidFill>
                <a:latin typeface="Arial"/>
                <a:ea typeface="Arial"/>
                <a:cs typeface="Arial"/>
                <a:sym typeface="Arial"/>
              </a:rPr>
              <a:t>[Add header]</a:t>
            </a:r>
            <a:endParaRPr sz="26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matchingName="One column text - Pic Left">
  <p:cSld name="ONE_COLUMN_TEXT_1">
    <p:spTree>
      <p:nvGrpSpPr>
        <p:cNvPr id="1" name="Shape 2292"/>
        <p:cNvGrpSpPr/>
        <p:nvPr/>
      </p:nvGrpSpPr>
      <p:grpSpPr>
        <a:xfrm>
          <a:off x="0" y="0"/>
          <a:ext cx="0" cy="0"/>
          <a:chOff x="0" y="0"/>
          <a:chExt cx="0" cy="0"/>
        </a:xfrm>
      </p:grpSpPr>
      <p:pic>
        <p:nvPicPr>
          <p:cNvPr id="2293" name="Google Shape;2293;p357"/>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76200" y="-66900"/>
            <a:ext cx="3986699" cy="5277300"/>
          </a:xfrm>
          <a:prstGeom prst="rect">
            <a:avLst/>
          </a:prstGeom>
          <a:noFill/>
          <a:ln>
            <a:noFill/>
          </a:ln>
        </p:spPr>
      </p:pic>
      <p:sp>
        <p:nvSpPr>
          <p:cNvPr id="2294" name="Google Shape;2294;p357"/>
          <p:cNvSpPr txBox="1">
            <a:spLocks noGrp="1"/>
          </p:cNvSpPr>
          <p:nvPr>
            <p:ph type="body" idx="1"/>
          </p:nvPr>
        </p:nvSpPr>
        <p:spPr>
          <a:xfrm>
            <a:off x="9387400" y="300000"/>
            <a:ext cx="4175400" cy="3179400"/>
          </a:xfrm>
          <a:prstGeom prst="rect">
            <a:avLst/>
          </a:prstGeom>
          <a:noFill/>
          <a:ln>
            <a:noFill/>
          </a:ln>
        </p:spPr>
        <p:txBody>
          <a:bodyPr spcFirstLastPara="1" wrap="square" lIns="91425" tIns="91425" rIns="91425" bIns="91425" anchor="t" anchorCtr="0">
            <a:normAutofit/>
          </a:bodyPr>
          <a:lstStyle>
            <a:lvl1pPr marL="457200" lvl="0" indent="-298450" algn="l">
              <a:lnSpc>
                <a:spcPct val="100000"/>
              </a:lnSpc>
              <a:spcBef>
                <a:spcPts val="0"/>
              </a:spcBef>
              <a:spcAft>
                <a:spcPts val="0"/>
              </a:spcAft>
              <a:buSzPts val="1100"/>
              <a:buChar char="●"/>
              <a:defRPr/>
            </a:lvl1pPr>
            <a:lvl2pPr marL="914400" lvl="1" indent="-304800" algn="l">
              <a:lnSpc>
                <a:spcPct val="100000"/>
              </a:lnSpc>
              <a:spcBef>
                <a:spcPts val="600"/>
              </a:spcBef>
              <a:spcAft>
                <a:spcPts val="0"/>
              </a:spcAft>
              <a:buSzPts val="1200"/>
              <a:buChar char="○"/>
              <a:defRPr sz="1200"/>
            </a:lvl2pPr>
            <a:lvl3pPr marL="1371600" lvl="2" indent="-292100" algn="l">
              <a:lnSpc>
                <a:spcPct val="100000"/>
              </a:lnSpc>
              <a:spcBef>
                <a:spcPts val="600"/>
              </a:spcBef>
              <a:spcAft>
                <a:spcPts val="0"/>
              </a:spcAft>
              <a:buSzPts val="1000"/>
              <a:buChar char="■"/>
              <a:defRPr/>
            </a:lvl3pPr>
            <a:lvl4pPr marL="1828800" lvl="3" indent="-304800" algn="l">
              <a:lnSpc>
                <a:spcPct val="100000"/>
              </a:lnSpc>
              <a:spcBef>
                <a:spcPts val="600"/>
              </a:spcBef>
              <a:spcAft>
                <a:spcPts val="0"/>
              </a:spcAft>
              <a:buSzPts val="1200"/>
              <a:buChar char="●"/>
              <a:defRPr sz="1200"/>
            </a:lvl4pPr>
            <a:lvl5pPr marL="2286000" lvl="4" indent="-304800" algn="l">
              <a:lnSpc>
                <a:spcPct val="100000"/>
              </a:lnSpc>
              <a:spcBef>
                <a:spcPts val="0"/>
              </a:spcBef>
              <a:spcAft>
                <a:spcPts val="0"/>
              </a:spcAft>
              <a:buSzPts val="1200"/>
              <a:buChar char="○"/>
              <a:defRPr sz="1200"/>
            </a:lvl5pPr>
            <a:lvl6pPr marL="2743200" lvl="5" indent="-304800" algn="l">
              <a:lnSpc>
                <a:spcPct val="100000"/>
              </a:lnSpc>
              <a:spcBef>
                <a:spcPts val="0"/>
              </a:spcBef>
              <a:spcAft>
                <a:spcPts val="0"/>
              </a:spcAft>
              <a:buSzPts val="1200"/>
              <a:buChar char="■"/>
              <a:defRPr sz="1200"/>
            </a:lvl6pPr>
            <a:lvl7pPr marL="3200400" lvl="6" indent="-304800" algn="l">
              <a:lnSpc>
                <a:spcPct val="100000"/>
              </a:lnSpc>
              <a:spcBef>
                <a:spcPts val="0"/>
              </a:spcBef>
              <a:spcAft>
                <a:spcPts val="0"/>
              </a:spcAft>
              <a:buSzPts val="1200"/>
              <a:buChar char="●"/>
              <a:defRPr sz="1200"/>
            </a:lvl7pPr>
            <a:lvl8pPr marL="3657600" lvl="7" indent="-304800" algn="l">
              <a:lnSpc>
                <a:spcPct val="100000"/>
              </a:lnSpc>
              <a:spcBef>
                <a:spcPts val="0"/>
              </a:spcBef>
              <a:spcAft>
                <a:spcPts val="0"/>
              </a:spcAft>
              <a:buSzPts val="1200"/>
              <a:buChar char="○"/>
              <a:defRPr sz="1200"/>
            </a:lvl8pPr>
            <a:lvl9pPr marL="4114800" lvl="8" indent="-304800" algn="l">
              <a:lnSpc>
                <a:spcPct val="100000"/>
              </a:lnSpc>
              <a:spcBef>
                <a:spcPts val="0"/>
              </a:spcBef>
              <a:spcAft>
                <a:spcPts val="0"/>
              </a:spcAft>
              <a:buSzPts val="1200"/>
              <a:buChar char="■"/>
              <a:defRPr sz="1200"/>
            </a:lvl9pPr>
          </a:lstStyle>
          <a:p>
            <a:endParaRPr/>
          </a:p>
        </p:txBody>
      </p:sp>
      <p:sp>
        <p:nvSpPr>
          <p:cNvPr id="2295" name="Google Shape;2295;p357"/>
          <p:cNvSpPr txBox="1">
            <a:spLocks noGrp="1"/>
          </p:cNvSpPr>
          <p:nvPr>
            <p:ph type="sldNum" idx="12"/>
          </p:nvPr>
        </p:nvSpPr>
        <p:spPr>
          <a:xfrm>
            <a:off x="8472458" y="457855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296" name="Google Shape;2296;p357"/>
          <p:cNvSpPr/>
          <p:nvPr/>
        </p:nvSpPr>
        <p:spPr>
          <a:xfrm>
            <a:off x="-76200" y="-66900"/>
            <a:ext cx="3986700" cy="52773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7" name="Google Shape;2297;p357"/>
          <p:cNvSpPr txBox="1">
            <a:spLocks noGrp="1"/>
          </p:cNvSpPr>
          <p:nvPr>
            <p:ph type="title"/>
          </p:nvPr>
        </p:nvSpPr>
        <p:spPr>
          <a:xfrm>
            <a:off x="665475" y="-727825"/>
            <a:ext cx="8257200" cy="572700"/>
          </a:xfrm>
          <a:prstGeom prst="rect">
            <a:avLst/>
          </a:prstGeom>
          <a:noFill/>
          <a:ln>
            <a:noFill/>
          </a:ln>
        </p:spPr>
        <p:txBody>
          <a:bodyPr spcFirstLastPara="1" wrap="square" lIns="91425" tIns="91425" rIns="91425" bIns="91425" anchor="t" anchorCtr="0">
            <a:normAutofit/>
          </a:bodyPr>
          <a:lstStyle>
            <a:lvl1pPr lvl="0" algn="r">
              <a:lnSpc>
                <a:spcPct val="100000"/>
              </a:lnSpc>
              <a:spcBef>
                <a:spcPts val="0"/>
              </a:spcBef>
              <a:spcAft>
                <a:spcPts val="0"/>
              </a:spcAft>
              <a:buSzPts val="2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98" name="Google Shape;2298;p357"/>
          <p:cNvSpPr txBox="1">
            <a:spLocks noGrp="1"/>
          </p:cNvSpPr>
          <p:nvPr>
            <p:ph type="sldNum" idx="2"/>
          </p:nvPr>
        </p:nvSpPr>
        <p:spPr>
          <a:xfrm>
            <a:off x="8472458" y="457855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299" name="Google Shape;2299;p357"/>
          <p:cNvSpPr txBox="1"/>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 sz="1000" b="0" i="0" u="none" strike="noStrike" cap="none">
                <a:solidFill>
                  <a:srgbClr val="C2C2C2"/>
                </a:solidFill>
                <a:latin typeface="Arial"/>
                <a:ea typeface="Arial"/>
                <a:cs typeface="Arial"/>
                <a:sym typeface="Arial"/>
              </a:rPr>
              <a:t>‹#›</a:t>
            </a:fld>
            <a:endParaRPr sz="1000" b="0" i="0" u="none" strike="noStrike" cap="none">
              <a:solidFill>
                <a:srgbClr val="C2C2C2"/>
              </a:solidFill>
              <a:latin typeface="Arial"/>
              <a:ea typeface="Arial"/>
              <a:cs typeface="Arial"/>
              <a:sym typeface="Arial"/>
            </a:endParaRPr>
          </a:p>
        </p:txBody>
      </p:sp>
    </p:spTree>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matchingName="4 Images + titles">
  <p:cSld name="ONE_COLUMN_TEXT_1_3">
    <p:spTree>
      <p:nvGrpSpPr>
        <p:cNvPr id="1" name="Shape 2300"/>
        <p:cNvGrpSpPr/>
        <p:nvPr/>
      </p:nvGrpSpPr>
      <p:grpSpPr>
        <a:xfrm>
          <a:off x="0" y="0"/>
          <a:ext cx="0" cy="0"/>
          <a:chOff x="0" y="0"/>
          <a:chExt cx="0" cy="0"/>
        </a:xfrm>
      </p:grpSpPr>
      <p:sp>
        <p:nvSpPr>
          <p:cNvPr id="2301" name="Google Shape;2301;p358" descr="Blue transparent box"/>
          <p:cNvSpPr/>
          <p:nvPr/>
        </p:nvSpPr>
        <p:spPr>
          <a:xfrm>
            <a:off x="3910400" y="0"/>
            <a:ext cx="5233500" cy="5143500"/>
          </a:xfrm>
          <a:prstGeom prst="rect">
            <a:avLst/>
          </a:prstGeom>
          <a:solidFill>
            <a:srgbClr val="8FCAEF">
              <a:alpha val="454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02" name="Google Shape;2302;p358" descr="group of business people sitting at conference table in discussion"/>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3910502" cy="5143501"/>
          </a:xfrm>
          <a:prstGeom prst="rect">
            <a:avLst/>
          </a:prstGeom>
          <a:noFill/>
          <a:ln>
            <a:noFill/>
          </a:ln>
        </p:spPr>
      </p:pic>
      <p:sp>
        <p:nvSpPr>
          <p:cNvPr id="2303" name="Google Shape;2303;p358"/>
          <p:cNvSpPr txBox="1">
            <a:spLocks noGrp="1"/>
          </p:cNvSpPr>
          <p:nvPr>
            <p:ph type="sldNum" idx="12"/>
          </p:nvPr>
        </p:nvSpPr>
        <p:spPr>
          <a:xfrm>
            <a:off x="8472458" y="457855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304" name="Google Shape;2304;p358" descr="Blue transparent box"/>
          <p:cNvSpPr/>
          <p:nvPr/>
        </p:nvSpPr>
        <p:spPr>
          <a:xfrm>
            <a:off x="-100" y="50"/>
            <a:ext cx="3910500" cy="51435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5" name="Google Shape;2305;p358"/>
          <p:cNvSpPr txBox="1">
            <a:spLocks noGrp="1"/>
          </p:cNvSpPr>
          <p:nvPr>
            <p:ph type="title"/>
          </p:nvPr>
        </p:nvSpPr>
        <p:spPr>
          <a:xfrm>
            <a:off x="5261250" y="354350"/>
            <a:ext cx="3657600" cy="270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300"/>
              <a:buNone/>
              <a:defRPr sz="13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306" name="Google Shape;2306;p358"/>
          <p:cNvSpPr txBox="1">
            <a:spLocks noGrp="1"/>
          </p:cNvSpPr>
          <p:nvPr>
            <p:ph type="sldNum" idx="2"/>
          </p:nvPr>
        </p:nvSpPr>
        <p:spPr>
          <a:xfrm>
            <a:off x="8472458" y="457855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307" name="Google Shape;2307;p358"/>
          <p:cNvSpPr txBox="1"/>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 sz="1000" b="0" i="0" u="none" strike="noStrike" cap="none">
                <a:solidFill>
                  <a:srgbClr val="C2C2C2"/>
                </a:solidFill>
                <a:latin typeface="Arial"/>
                <a:ea typeface="Arial"/>
                <a:cs typeface="Arial"/>
                <a:sym typeface="Arial"/>
              </a:rPr>
              <a:t>‹#›</a:t>
            </a:fld>
            <a:endParaRPr sz="1000" b="0" i="0" u="none" strike="noStrike" cap="none">
              <a:solidFill>
                <a:srgbClr val="C2C2C2"/>
              </a:solidFill>
              <a:latin typeface="Arial"/>
              <a:ea typeface="Arial"/>
              <a:cs typeface="Arial"/>
              <a:sym typeface="Arial"/>
            </a:endParaRPr>
          </a:p>
        </p:txBody>
      </p:sp>
      <p:sp>
        <p:nvSpPr>
          <p:cNvPr id="2308" name="Google Shape;2308;p358"/>
          <p:cNvSpPr txBox="1">
            <a:spLocks noGrp="1"/>
          </p:cNvSpPr>
          <p:nvPr>
            <p:ph type="title" idx="3"/>
          </p:nvPr>
        </p:nvSpPr>
        <p:spPr>
          <a:xfrm>
            <a:off x="5261250" y="624650"/>
            <a:ext cx="3657600" cy="270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300"/>
              <a:buNone/>
              <a:defRPr sz="13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309" name="Google Shape;2309;p358"/>
          <p:cNvSpPr>
            <a:spLocks noGrp="1"/>
          </p:cNvSpPr>
          <p:nvPr>
            <p:ph type="pic" idx="4"/>
          </p:nvPr>
        </p:nvSpPr>
        <p:spPr>
          <a:xfrm>
            <a:off x="4281450" y="412275"/>
            <a:ext cx="802800" cy="884400"/>
          </a:xfrm>
          <a:prstGeom prst="rect">
            <a:avLst/>
          </a:prstGeom>
          <a:noFill/>
          <a:ln>
            <a:noFill/>
          </a:ln>
        </p:spPr>
      </p:sp>
      <p:sp>
        <p:nvSpPr>
          <p:cNvPr id="2310" name="Google Shape;2310;p358"/>
          <p:cNvSpPr>
            <a:spLocks noGrp="1"/>
          </p:cNvSpPr>
          <p:nvPr>
            <p:ph type="pic" idx="5"/>
          </p:nvPr>
        </p:nvSpPr>
        <p:spPr>
          <a:xfrm>
            <a:off x="4281450" y="1503575"/>
            <a:ext cx="802800" cy="884400"/>
          </a:xfrm>
          <a:prstGeom prst="rect">
            <a:avLst/>
          </a:prstGeom>
          <a:noFill/>
          <a:ln>
            <a:noFill/>
          </a:ln>
        </p:spPr>
      </p:sp>
      <p:sp>
        <p:nvSpPr>
          <p:cNvPr id="2311" name="Google Shape;2311;p358"/>
          <p:cNvSpPr>
            <a:spLocks noGrp="1"/>
          </p:cNvSpPr>
          <p:nvPr>
            <p:ph type="pic" idx="6"/>
          </p:nvPr>
        </p:nvSpPr>
        <p:spPr>
          <a:xfrm>
            <a:off x="4281450" y="2594875"/>
            <a:ext cx="802800" cy="884400"/>
          </a:xfrm>
          <a:prstGeom prst="rect">
            <a:avLst/>
          </a:prstGeom>
          <a:noFill/>
          <a:ln>
            <a:noFill/>
          </a:ln>
        </p:spPr>
      </p:sp>
      <p:sp>
        <p:nvSpPr>
          <p:cNvPr id="2312" name="Google Shape;2312;p358"/>
          <p:cNvSpPr>
            <a:spLocks noGrp="1"/>
          </p:cNvSpPr>
          <p:nvPr>
            <p:ph type="pic" idx="7"/>
          </p:nvPr>
        </p:nvSpPr>
        <p:spPr>
          <a:xfrm>
            <a:off x="4281450" y="3686175"/>
            <a:ext cx="802800" cy="884400"/>
          </a:xfrm>
          <a:prstGeom prst="rect">
            <a:avLst/>
          </a:prstGeom>
          <a:noFill/>
          <a:ln>
            <a:noFill/>
          </a:ln>
        </p:spPr>
      </p:sp>
      <p:sp>
        <p:nvSpPr>
          <p:cNvPr id="2313" name="Google Shape;2313;p358"/>
          <p:cNvSpPr txBox="1">
            <a:spLocks noGrp="1"/>
          </p:cNvSpPr>
          <p:nvPr>
            <p:ph type="title" idx="8"/>
          </p:nvPr>
        </p:nvSpPr>
        <p:spPr>
          <a:xfrm>
            <a:off x="5261250" y="1427375"/>
            <a:ext cx="3657600" cy="270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300"/>
              <a:buNone/>
              <a:defRPr sz="13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314" name="Google Shape;2314;p358"/>
          <p:cNvSpPr txBox="1">
            <a:spLocks noGrp="1"/>
          </p:cNvSpPr>
          <p:nvPr>
            <p:ph type="title" idx="9"/>
          </p:nvPr>
        </p:nvSpPr>
        <p:spPr>
          <a:xfrm>
            <a:off x="5261250" y="1697675"/>
            <a:ext cx="3657600" cy="270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300"/>
              <a:buNone/>
              <a:defRPr sz="13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315" name="Google Shape;2315;p358"/>
          <p:cNvSpPr txBox="1">
            <a:spLocks noGrp="1"/>
          </p:cNvSpPr>
          <p:nvPr>
            <p:ph type="title" idx="13"/>
          </p:nvPr>
        </p:nvSpPr>
        <p:spPr>
          <a:xfrm>
            <a:off x="5261250" y="2518675"/>
            <a:ext cx="3657600" cy="270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300"/>
              <a:buNone/>
              <a:defRPr sz="13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316" name="Google Shape;2316;p358"/>
          <p:cNvSpPr txBox="1">
            <a:spLocks noGrp="1"/>
          </p:cNvSpPr>
          <p:nvPr>
            <p:ph type="title" idx="14"/>
          </p:nvPr>
        </p:nvSpPr>
        <p:spPr>
          <a:xfrm>
            <a:off x="5261250" y="2788975"/>
            <a:ext cx="3657600" cy="270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300"/>
              <a:buNone/>
              <a:defRPr sz="13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317" name="Google Shape;2317;p358"/>
          <p:cNvSpPr txBox="1">
            <a:spLocks noGrp="1"/>
          </p:cNvSpPr>
          <p:nvPr>
            <p:ph type="title" idx="15"/>
          </p:nvPr>
        </p:nvSpPr>
        <p:spPr>
          <a:xfrm>
            <a:off x="5261250" y="3609975"/>
            <a:ext cx="3657600" cy="270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300"/>
              <a:buNone/>
              <a:defRPr sz="13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318" name="Google Shape;2318;p358"/>
          <p:cNvSpPr txBox="1">
            <a:spLocks noGrp="1"/>
          </p:cNvSpPr>
          <p:nvPr>
            <p:ph type="title" idx="16"/>
          </p:nvPr>
        </p:nvSpPr>
        <p:spPr>
          <a:xfrm>
            <a:off x="5261250" y="3880275"/>
            <a:ext cx="3657600" cy="270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300"/>
              <a:buNone/>
              <a:defRPr sz="13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matchingName="3 Images + titles 1">
  <p:cSld name="ONE_COLUMN_TEXT_1_3_1">
    <p:spTree>
      <p:nvGrpSpPr>
        <p:cNvPr id="1" name="Shape 2319"/>
        <p:cNvGrpSpPr/>
        <p:nvPr/>
      </p:nvGrpSpPr>
      <p:grpSpPr>
        <a:xfrm>
          <a:off x="0" y="0"/>
          <a:ext cx="0" cy="0"/>
          <a:chOff x="0" y="0"/>
          <a:chExt cx="0" cy="0"/>
        </a:xfrm>
      </p:grpSpPr>
      <p:sp>
        <p:nvSpPr>
          <p:cNvPr id="2320" name="Google Shape;2320;p359"/>
          <p:cNvSpPr txBox="1">
            <a:spLocks noGrp="1"/>
          </p:cNvSpPr>
          <p:nvPr>
            <p:ph type="sldNum" idx="12"/>
          </p:nvPr>
        </p:nvSpPr>
        <p:spPr>
          <a:xfrm>
            <a:off x="8472458" y="457855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321" name="Google Shape;2321;p359"/>
          <p:cNvSpPr txBox="1">
            <a:spLocks noGrp="1"/>
          </p:cNvSpPr>
          <p:nvPr>
            <p:ph type="title"/>
          </p:nvPr>
        </p:nvSpPr>
        <p:spPr>
          <a:xfrm>
            <a:off x="5642250" y="278150"/>
            <a:ext cx="3276600" cy="270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300"/>
              <a:buNone/>
              <a:defRPr sz="13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322" name="Google Shape;2322;p359"/>
          <p:cNvSpPr txBox="1">
            <a:spLocks noGrp="1"/>
          </p:cNvSpPr>
          <p:nvPr>
            <p:ph type="sldNum" idx="2"/>
          </p:nvPr>
        </p:nvSpPr>
        <p:spPr>
          <a:xfrm>
            <a:off x="8472458" y="457855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323" name="Google Shape;2323;p359"/>
          <p:cNvSpPr txBox="1"/>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 sz="1000" b="0" i="0" u="none" strike="noStrike" cap="none">
                <a:solidFill>
                  <a:srgbClr val="C2C2C2"/>
                </a:solidFill>
                <a:latin typeface="Arial"/>
                <a:ea typeface="Arial"/>
                <a:cs typeface="Arial"/>
                <a:sym typeface="Arial"/>
              </a:rPr>
              <a:t>‹#›</a:t>
            </a:fld>
            <a:endParaRPr sz="1000" b="0" i="0" u="none" strike="noStrike" cap="none">
              <a:solidFill>
                <a:srgbClr val="C2C2C2"/>
              </a:solidFill>
              <a:latin typeface="Arial"/>
              <a:ea typeface="Arial"/>
              <a:cs typeface="Arial"/>
              <a:sym typeface="Arial"/>
            </a:endParaRPr>
          </a:p>
        </p:txBody>
      </p:sp>
      <p:sp>
        <p:nvSpPr>
          <p:cNvPr id="2324" name="Google Shape;2324;p359"/>
          <p:cNvSpPr txBox="1">
            <a:spLocks noGrp="1"/>
          </p:cNvSpPr>
          <p:nvPr>
            <p:ph type="title" idx="3"/>
          </p:nvPr>
        </p:nvSpPr>
        <p:spPr>
          <a:xfrm>
            <a:off x="5642250" y="548450"/>
            <a:ext cx="3276600" cy="270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300"/>
              <a:buNone/>
              <a:defRPr sz="13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325" name="Google Shape;2325;p359"/>
          <p:cNvSpPr>
            <a:spLocks noGrp="1"/>
          </p:cNvSpPr>
          <p:nvPr>
            <p:ph type="pic" idx="4"/>
          </p:nvPr>
        </p:nvSpPr>
        <p:spPr>
          <a:xfrm>
            <a:off x="4281450" y="259875"/>
            <a:ext cx="1205100" cy="1327500"/>
          </a:xfrm>
          <a:prstGeom prst="rect">
            <a:avLst/>
          </a:prstGeom>
          <a:noFill/>
          <a:ln>
            <a:noFill/>
          </a:ln>
        </p:spPr>
      </p:sp>
      <p:sp>
        <p:nvSpPr>
          <p:cNvPr id="2326" name="Google Shape;2326;p359"/>
          <p:cNvSpPr>
            <a:spLocks noGrp="1"/>
          </p:cNvSpPr>
          <p:nvPr>
            <p:ph type="pic" idx="5"/>
          </p:nvPr>
        </p:nvSpPr>
        <p:spPr>
          <a:xfrm>
            <a:off x="4281450" y="1884575"/>
            <a:ext cx="1205100" cy="1327500"/>
          </a:xfrm>
          <a:prstGeom prst="rect">
            <a:avLst/>
          </a:prstGeom>
          <a:noFill/>
          <a:ln>
            <a:noFill/>
          </a:ln>
        </p:spPr>
      </p:sp>
      <p:sp>
        <p:nvSpPr>
          <p:cNvPr id="2327" name="Google Shape;2327;p359"/>
          <p:cNvSpPr>
            <a:spLocks noGrp="1"/>
          </p:cNvSpPr>
          <p:nvPr>
            <p:ph type="pic" idx="6"/>
          </p:nvPr>
        </p:nvSpPr>
        <p:spPr>
          <a:xfrm>
            <a:off x="4281450" y="3488329"/>
            <a:ext cx="1205100" cy="1327500"/>
          </a:xfrm>
          <a:prstGeom prst="rect">
            <a:avLst/>
          </a:prstGeom>
          <a:noFill/>
          <a:ln>
            <a:noFill/>
          </a:ln>
        </p:spPr>
      </p:sp>
      <p:sp>
        <p:nvSpPr>
          <p:cNvPr id="2328" name="Google Shape;2328;p359"/>
          <p:cNvSpPr txBox="1">
            <a:spLocks noGrp="1"/>
          </p:cNvSpPr>
          <p:nvPr>
            <p:ph type="title" idx="7"/>
          </p:nvPr>
        </p:nvSpPr>
        <p:spPr>
          <a:xfrm>
            <a:off x="5642250" y="1884575"/>
            <a:ext cx="3276600" cy="270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300"/>
              <a:buNone/>
              <a:defRPr sz="13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329" name="Google Shape;2329;p359"/>
          <p:cNvSpPr txBox="1">
            <a:spLocks noGrp="1"/>
          </p:cNvSpPr>
          <p:nvPr>
            <p:ph type="title" idx="8"/>
          </p:nvPr>
        </p:nvSpPr>
        <p:spPr>
          <a:xfrm>
            <a:off x="5642250" y="2154875"/>
            <a:ext cx="3276600" cy="270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300"/>
              <a:buNone/>
              <a:defRPr sz="13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330" name="Google Shape;2330;p359"/>
          <p:cNvSpPr txBox="1">
            <a:spLocks noGrp="1"/>
          </p:cNvSpPr>
          <p:nvPr>
            <p:ph type="title" idx="9"/>
          </p:nvPr>
        </p:nvSpPr>
        <p:spPr>
          <a:xfrm>
            <a:off x="5642250" y="3509275"/>
            <a:ext cx="3276600" cy="270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300"/>
              <a:buNone/>
              <a:defRPr sz="13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331" name="Google Shape;2331;p359"/>
          <p:cNvSpPr txBox="1">
            <a:spLocks noGrp="1"/>
          </p:cNvSpPr>
          <p:nvPr>
            <p:ph type="title" idx="13"/>
          </p:nvPr>
        </p:nvSpPr>
        <p:spPr>
          <a:xfrm>
            <a:off x="5642250" y="3779575"/>
            <a:ext cx="3276600" cy="270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300"/>
              <a:buNone/>
              <a:defRPr sz="13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332" name="Google Shape;2332;p359" descr="group of business people sitting at conference table in discussion"/>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3910502" cy="5143501"/>
          </a:xfrm>
          <a:prstGeom prst="rect">
            <a:avLst/>
          </a:prstGeom>
          <a:noFill/>
          <a:ln>
            <a:noFill/>
          </a:ln>
        </p:spPr>
      </p:pic>
      <p:sp>
        <p:nvSpPr>
          <p:cNvPr id="2333" name="Google Shape;2333;p359" descr="Blue transparent box"/>
          <p:cNvSpPr/>
          <p:nvPr/>
        </p:nvSpPr>
        <p:spPr>
          <a:xfrm>
            <a:off x="-100" y="50"/>
            <a:ext cx="3910500" cy="51435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matchingName="1 Image + title ">
  <p:cSld name="ONE_COLUMN_TEXT_1_3_1_1">
    <p:spTree>
      <p:nvGrpSpPr>
        <p:cNvPr id="1" name="Shape 2334"/>
        <p:cNvGrpSpPr/>
        <p:nvPr/>
      </p:nvGrpSpPr>
      <p:grpSpPr>
        <a:xfrm>
          <a:off x="0" y="0"/>
          <a:ext cx="0" cy="0"/>
          <a:chOff x="0" y="0"/>
          <a:chExt cx="0" cy="0"/>
        </a:xfrm>
      </p:grpSpPr>
      <p:sp>
        <p:nvSpPr>
          <p:cNvPr id="2335" name="Google Shape;2335;p360"/>
          <p:cNvSpPr txBox="1">
            <a:spLocks noGrp="1"/>
          </p:cNvSpPr>
          <p:nvPr>
            <p:ph type="sldNum" idx="12"/>
          </p:nvPr>
        </p:nvSpPr>
        <p:spPr>
          <a:xfrm>
            <a:off x="8472458" y="457855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336" name="Google Shape;2336;p360"/>
          <p:cNvSpPr txBox="1">
            <a:spLocks noGrp="1"/>
          </p:cNvSpPr>
          <p:nvPr>
            <p:ph type="title"/>
          </p:nvPr>
        </p:nvSpPr>
        <p:spPr>
          <a:xfrm>
            <a:off x="4281450" y="2811800"/>
            <a:ext cx="4637400" cy="270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300"/>
              <a:buNone/>
              <a:defRPr sz="13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337" name="Google Shape;2337;p360"/>
          <p:cNvSpPr txBox="1">
            <a:spLocks noGrp="1"/>
          </p:cNvSpPr>
          <p:nvPr>
            <p:ph type="sldNum" idx="2"/>
          </p:nvPr>
        </p:nvSpPr>
        <p:spPr>
          <a:xfrm>
            <a:off x="8472458" y="457855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338" name="Google Shape;2338;p360"/>
          <p:cNvSpPr txBox="1"/>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 sz="1000" b="0" i="0" u="none" strike="noStrike" cap="none">
                <a:solidFill>
                  <a:srgbClr val="C2C2C2"/>
                </a:solidFill>
                <a:latin typeface="Arial"/>
                <a:ea typeface="Arial"/>
                <a:cs typeface="Arial"/>
                <a:sym typeface="Arial"/>
              </a:rPr>
              <a:t>‹#›</a:t>
            </a:fld>
            <a:endParaRPr sz="1000" b="0" i="0" u="none" strike="noStrike" cap="none">
              <a:solidFill>
                <a:srgbClr val="C2C2C2"/>
              </a:solidFill>
              <a:latin typeface="Arial"/>
              <a:ea typeface="Arial"/>
              <a:cs typeface="Arial"/>
              <a:sym typeface="Arial"/>
            </a:endParaRPr>
          </a:p>
        </p:txBody>
      </p:sp>
      <p:sp>
        <p:nvSpPr>
          <p:cNvPr id="2339" name="Google Shape;2339;p360"/>
          <p:cNvSpPr txBox="1">
            <a:spLocks noGrp="1"/>
          </p:cNvSpPr>
          <p:nvPr>
            <p:ph type="title" idx="3"/>
          </p:nvPr>
        </p:nvSpPr>
        <p:spPr>
          <a:xfrm>
            <a:off x="4281450" y="3082100"/>
            <a:ext cx="4637400" cy="270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300"/>
              <a:buNone/>
              <a:defRPr sz="13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340" name="Google Shape;2340;p360"/>
          <p:cNvSpPr>
            <a:spLocks noGrp="1"/>
          </p:cNvSpPr>
          <p:nvPr>
            <p:ph type="pic" idx="4"/>
          </p:nvPr>
        </p:nvSpPr>
        <p:spPr>
          <a:xfrm>
            <a:off x="4386225" y="678200"/>
            <a:ext cx="1936800" cy="2133600"/>
          </a:xfrm>
          <a:prstGeom prst="rect">
            <a:avLst/>
          </a:prstGeom>
          <a:noFill/>
          <a:ln>
            <a:noFill/>
          </a:ln>
        </p:spPr>
      </p:sp>
      <p:pic>
        <p:nvPicPr>
          <p:cNvPr id="2341" name="Google Shape;2341;p360" descr="group of business people sitting at conference table in discussion"/>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3910502" cy="5143501"/>
          </a:xfrm>
          <a:prstGeom prst="rect">
            <a:avLst/>
          </a:prstGeom>
          <a:noFill/>
          <a:ln>
            <a:noFill/>
          </a:ln>
        </p:spPr>
      </p:pic>
      <p:sp>
        <p:nvSpPr>
          <p:cNvPr id="2342" name="Google Shape;2342;p360" descr="Blue transparent box"/>
          <p:cNvSpPr/>
          <p:nvPr/>
        </p:nvSpPr>
        <p:spPr>
          <a:xfrm>
            <a:off x="-100" y="50"/>
            <a:ext cx="3910500" cy="51435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matchingName="One column text - Pic Left 1">
  <p:cSld name="ONE_COLUMN_TEXT_1_2">
    <p:spTree>
      <p:nvGrpSpPr>
        <p:cNvPr id="1" name="Shape 2343"/>
        <p:cNvGrpSpPr/>
        <p:nvPr/>
      </p:nvGrpSpPr>
      <p:grpSpPr>
        <a:xfrm>
          <a:off x="0" y="0"/>
          <a:ext cx="0" cy="0"/>
          <a:chOff x="0" y="0"/>
          <a:chExt cx="0" cy="0"/>
        </a:xfrm>
      </p:grpSpPr>
      <p:pic>
        <p:nvPicPr>
          <p:cNvPr id="2344" name="Google Shape;2344;p361"/>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76200" y="-66900"/>
            <a:ext cx="3986699" cy="5277300"/>
          </a:xfrm>
          <a:prstGeom prst="rect">
            <a:avLst/>
          </a:prstGeom>
          <a:noFill/>
          <a:ln>
            <a:noFill/>
          </a:ln>
        </p:spPr>
      </p:pic>
      <p:sp>
        <p:nvSpPr>
          <p:cNvPr id="2345" name="Google Shape;2345;p361"/>
          <p:cNvSpPr txBox="1">
            <a:spLocks noGrp="1"/>
          </p:cNvSpPr>
          <p:nvPr>
            <p:ph type="body" idx="1"/>
          </p:nvPr>
        </p:nvSpPr>
        <p:spPr>
          <a:xfrm>
            <a:off x="4393575" y="1021175"/>
            <a:ext cx="4175400" cy="3179400"/>
          </a:xfrm>
          <a:prstGeom prst="rect">
            <a:avLst/>
          </a:prstGeom>
          <a:noFill/>
          <a:ln>
            <a:noFill/>
          </a:ln>
        </p:spPr>
        <p:txBody>
          <a:bodyPr spcFirstLastPara="1" wrap="square" lIns="91425" tIns="91425" rIns="91425" bIns="91425" anchor="t" anchorCtr="0">
            <a:normAutofit/>
          </a:bodyPr>
          <a:lstStyle>
            <a:lvl1pPr marL="457200" lvl="0" indent="-298450" algn="l">
              <a:lnSpc>
                <a:spcPct val="100000"/>
              </a:lnSpc>
              <a:spcBef>
                <a:spcPts val="0"/>
              </a:spcBef>
              <a:spcAft>
                <a:spcPts val="0"/>
              </a:spcAft>
              <a:buSzPts val="1100"/>
              <a:buChar char="●"/>
              <a:defRPr/>
            </a:lvl1pPr>
            <a:lvl2pPr marL="914400" lvl="1" indent="-304800" algn="l">
              <a:lnSpc>
                <a:spcPct val="100000"/>
              </a:lnSpc>
              <a:spcBef>
                <a:spcPts val="600"/>
              </a:spcBef>
              <a:spcAft>
                <a:spcPts val="0"/>
              </a:spcAft>
              <a:buSzPts val="1200"/>
              <a:buChar char="○"/>
              <a:defRPr sz="1200"/>
            </a:lvl2pPr>
            <a:lvl3pPr marL="1371600" lvl="2" indent="-292100" algn="l">
              <a:lnSpc>
                <a:spcPct val="100000"/>
              </a:lnSpc>
              <a:spcBef>
                <a:spcPts val="600"/>
              </a:spcBef>
              <a:spcAft>
                <a:spcPts val="0"/>
              </a:spcAft>
              <a:buSzPts val="1000"/>
              <a:buChar char="■"/>
              <a:defRPr/>
            </a:lvl3pPr>
            <a:lvl4pPr marL="1828800" lvl="3" indent="-304800" algn="l">
              <a:lnSpc>
                <a:spcPct val="100000"/>
              </a:lnSpc>
              <a:spcBef>
                <a:spcPts val="600"/>
              </a:spcBef>
              <a:spcAft>
                <a:spcPts val="0"/>
              </a:spcAft>
              <a:buSzPts val="1200"/>
              <a:buChar char="●"/>
              <a:defRPr sz="1200"/>
            </a:lvl4pPr>
            <a:lvl5pPr marL="2286000" lvl="4" indent="-304800" algn="l">
              <a:lnSpc>
                <a:spcPct val="100000"/>
              </a:lnSpc>
              <a:spcBef>
                <a:spcPts val="0"/>
              </a:spcBef>
              <a:spcAft>
                <a:spcPts val="0"/>
              </a:spcAft>
              <a:buSzPts val="1200"/>
              <a:buChar char="○"/>
              <a:defRPr sz="1200"/>
            </a:lvl5pPr>
            <a:lvl6pPr marL="2743200" lvl="5" indent="-304800" algn="l">
              <a:lnSpc>
                <a:spcPct val="100000"/>
              </a:lnSpc>
              <a:spcBef>
                <a:spcPts val="0"/>
              </a:spcBef>
              <a:spcAft>
                <a:spcPts val="0"/>
              </a:spcAft>
              <a:buSzPts val="1200"/>
              <a:buChar char="■"/>
              <a:defRPr sz="1200"/>
            </a:lvl6pPr>
            <a:lvl7pPr marL="3200400" lvl="6" indent="-304800" algn="l">
              <a:lnSpc>
                <a:spcPct val="100000"/>
              </a:lnSpc>
              <a:spcBef>
                <a:spcPts val="0"/>
              </a:spcBef>
              <a:spcAft>
                <a:spcPts val="0"/>
              </a:spcAft>
              <a:buSzPts val="1200"/>
              <a:buChar char="●"/>
              <a:defRPr sz="1200"/>
            </a:lvl7pPr>
            <a:lvl8pPr marL="3657600" lvl="7" indent="-304800" algn="l">
              <a:lnSpc>
                <a:spcPct val="100000"/>
              </a:lnSpc>
              <a:spcBef>
                <a:spcPts val="0"/>
              </a:spcBef>
              <a:spcAft>
                <a:spcPts val="0"/>
              </a:spcAft>
              <a:buSzPts val="1200"/>
              <a:buChar char="○"/>
              <a:defRPr sz="1200"/>
            </a:lvl8pPr>
            <a:lvl9pPr marL="4114800" lvl="8" indent="-304800" algn="l">
              <a:lnSpc>
                <a:spcPct val="100000"/>
              </a:lnSpc>
              <a:spcBef>
                <a:spcPts val="0"/>
              </a:spcBef>
              <a:spcAft>
                <a:spcPts val="0"/>
              </a:spcAft>
              <a:buSzPts val="1200"/>
              <a:buChar char="■"/>
              <a:defRPr sz="1200"/>
            </a:lvl9pPr>
          </a:lstStyle>
          <a:p>
            <a:endParaRPr/>
          </a:p>
        </p:txBody>
      </p:sp>
      <p:sp>
        <p:nvSpPr>
          <p:cNvPr id="2346" name="Google Shape;2346;p361"/>
          <p:cNvSpPr txBox="1">
            <a:spLocks noGrp="1"/>
          </p:cNvSpPr>
          <p:nvPr>
            <p:ph type="sldNum" idx="12"/>
          </p:nvPr>
        </p:nvSpPr>
        <p:spPr>
          <a:xfrm>
            <a:off x="8472458" y="457855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347" name="Google Shape;2347;p361"/>
          <p:cNvSpPr/>
          <p:nvPr/>
        </p:nvSpPr>
        <p:spPr>
          <a:xfrm>
            <a:off x="-76200" y="-66900"/>
            <a:ext cx="3986700" cy="52773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8" name="Google Shape;2348;p361"/>
          <p:cNvSpPr txBox="1">
            <a:spLocks noGrp="1"/>
          </p:cNvSpPr>
          <p:nvPr>
            <p:ph type="title"/>
          </p:nvPr>
        </p:nvSpPr>
        <p:spPr>
          <a:xfrm>
            <a:off x="311700" y="279100"/>
            <a:ext cx="8257200" cy="572700"/>
          </a:xfrm>
          <a:prstGeom prst="rect">
            <a:avLst/>
          </a:prstGeom>
          <a:noFill/>
          <a:ln>
            <a:noFill/>
          </a:ln>
        </p:spPr>
        <p:txBody>
          <a:bodyPr spcFirstLastPara="1" wrap="square" lIns="91425" tIns="91425" rIns="91425" bIns="91425" anchor="t" anchorCtr="0">
            <a:normAutofit/>
          </a:bodyPr>
          <a:lstStyle>
            <a:lvl1pPr lvl="0" algn="r">
              <a:lnSpc>
                <a:spcPct val="100000"/>
              </a:lnSpc>
              <a:spcBef>
                <a:spcPts val="0"/>
              </a:spcBef>
              <a:spcAft>
                <a:spcPts val="0"/>
              </a:spcAft>
              <a:buSzPts val="2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matchingName="One column text - Pic Left">
  <p:cSld name="ONE_COLUMN_TEXT_1_1">
    <p:spTree>
      <p:nvGrpSpPr>
        <p:cNvPr id="1" name="Shape 2349"/>
        <p:cNvGrpSpPr/>
        <p:nvPr/>
      </p:nvGrpSpPr>
      <p:grpSpPr>
        <a:xfrm>
          <a:off x="0" y="0"/>
          <a:ext cx="0" cy="0"/>
          <a:chOff x="0" y="0"/>
          <a:chExt cx="0" cy="0"/>
        </a:xfrm>
      </p:grpSpPr>
      <p:sp>
        <p:nvSpPr>
          <p:cNvPr id="2350" name="Google Shape;2350;p362"/>
          <p:cNvSpPr txBox="1">
            <a:spLocks noGrp="1"/>
          </p:cNvSpPr>
          <p:nvPr>
            <p:ph type="body" idx="1"/>
          </p:nvPr>
        </p:nvSpPr>
        <p:spPr>
          <a:xfrm>
            <a:off x="4393575" y="1021175"/>
            <a:ext cx="4245000" cy="3179400"/>
          </a:xfrm>
          <a:prstGeom prst="rect">
            <a:avLst/>
          </a:prstGeom>
          <a:noFill/>
          <a:ln>
            <a:noFill/>
          </a:ln>
        </p:spPr>
        <p:txBody>
          <a:bodyPr spcFirstLastPara="1" wrap="square" lIns="91425" tIns="91425" rIns="91425" bIns="91425" anchor="t" anchorCtr="0">
            <a:normAutofit/>
          </a:bodyPr>
          <a:lstStyle>
            <a:lvl1pPr marL="457200" lvl="0" indent="-298450" algn="l">
              <a:lnSpc>
                <a:spcPct val="100000"/>
              </a:lnSpc>
              <a:spcBef>
                <a:spcPts val="0"/>
              </a:spcBef>
              <a:spcAft>
                <a:spcPts val="0"/>
              </a:spcAft>
              <a:buSzPts val="1100"/>
              <a:buChar char="●"/>
              <a:defRPr/>
            </a:lvl1pPr>
            <a:lvl2pPr marL="914400" lvl="1" indent="-304800" algn="l">
              <a:lnSpc>
                <a:spcPct val="100000"/>
              </a:lnSpc>
              <a:spcBef>
                <a:spcPts val="600"/>
              </a:spcBef>
              <a:spcAft>
                <a:spcPts val="0"/>
              </a:spcAft>
              <a:buSzPts val="1200"/>
              <a:buChar char="○"/>
              <a:defRPr sz="1200"/>
            </a:lvl2pPr>
            <a:lvl3pPr marL="1371600" lvl="2" indent="-292100" algn="l">
              <a:lnSpc>
                <a:spcPct val="100000"/>
              </a:lnSpc>
              <a:spcBef>
                <a:spcPts val="600"/>
              </a:spcBef>
              <a:spcAft>
                <a:spcPts val="0"/>
              </a:spcAft>
              <a:buSzPts val="1000"/>
              <a:buChar char="■"/>
              <a:defRPr/>
            </a:lvl3pPr>
            <a:lvl4pPr marL="1828800" lvl="3" indent="-304800" algn="l">
              <a:lnSpc>
                <a:spcPct val="100000"/>
              </a:lnSpc>
              <a:spcBef>
                <a:spcPts val="600"/>
              </a:spcBef>
              <a:spcAft>
                <a:spcPts val="0"/>
              </a:spcAft>
              <a:buSzPts val="1200"/>
              <a:buChar char="●"/>
              <a:defRPr sz="1200"/>
            </a:lvl4pPr>
            <a:lvl5pPr marL="2286000" lvl="4" indent="-304800" algn="l">
              <a:lnSpc>
                <a:spcPct val="100000"/>
              </a:lnSpc>
              <a:spcBef>
                <a:spcPts val="0"/>
              </a:spcBef>
              <a:spcAft>
                <a:spcPts val="0"/>
              </a:spcAft>
              <a:buSzPts val="1200"/>
              <a:buChar char="○"/>
              <a:defRPr sz="1200"/>
            </a:lvl5pPr>
            <a:lvl6pPr marL="2743200" lvl="5" indent="-304800" algn="l">
              <a:lnSpc>
                <a:spcPct val="100000"/>
              </a:lnSpc>
              <a:spcBef>
                <a:spcPts val="0"/>
              </a:spcBef>
              <a:spcAft>
                <a:spcPts val="0"/>
              </a:spcAft>
              <a:buSzPts val="1200"/>
              <a:buChar char="■"/>
              <a:defRPr sz="1200"/>
            </a:lvl6pPr>
            <a:lvl7pPr marL="3200400" lvl="6" indent="-304800" algn="l">
              <a:lnSpc>
                <a:spcPct val="100000"/>
              </a:lnSpc>
              <a:spcBef>
                <a:spcPts val="0"/>
              </a:spcBef>
              <a:spcAft>
                <a:spcPts val="0"/>
              </a:spcAft>
              <a:buSzPts val="1200"/>
              <a:buChar char="●"/>
              <a:defRPr sz="1200"/>
            </a:lvl7pPr>
            <a:lvl8pPr marL="3657600" lvl="7" indent="-304800" algn="l">
              <a:lnSpc>
                <a:spcPct val="100000"/>
              </a:lnSpc>
              <a:spcBef>
                <a:spcPts val="0"/>
              </a:spcBef>
              <a:spcAft>
                <a:spcPts val="0"/>
              </a:spcAft>
              <a:buSzPts val="1200"/>
              <a:buChar char="○"/>
              <a:defRPr sz="1200"/>
            </a:lvl8pPr>
            <a:lvl9pPr marL="4114800" lvl="8" indent="-304800" algn="l">
              <a:lnSpc>
                <a:spcPct val="100000"/>
              </a:lnSpc>
              <a:spcBef>
                <a:spcPts val="0"/>
              </a:spcBef>
              <a:spcAft>
                <a:spcPts val="0"/>
              </a:spcAft>
              <a:buSzPts val="1200"/>
              <a:buChar char="■"/>
              <a:defRPr sz="1200"/>
            </a:lvl9pPr>
          </a:lstStyle>
          <a:p>
            <a:endParaRPr/>
          </a:p>
        </p:txBody>
      </p:sp>
      <p:sp>
        <p:nvSpPr>
          <p:cNvPr id="2351" name="Google Shape;2351;p362"/>
          <p:cNvSpPr txBox="1">
            <a:spLocks noGrp="1"/>
          </p:cNvSpPr>
          <p:nvPr>
            <p:ph type="sldNum" idx="12"/>
          </p:nvPr>
        </p:nvSpPr>
        <p:spPr>
          <a:xfrm>
            <a:off x="8472458" y="457855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352" name="Google Shape;2352;p362"/>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20400" y="-27775"/>
            <a:ext cx="3986776" cy="5277302"/>
          </a:xfrm>
          <a:prstGeom prst="rect">
            <a:avLst/>
          </a:prstGeom>
          <a:noFill/>
          <a:ln>
            <a:noFill/>
          </a:ln>
        </p:spPr>
      </p:pic>
      <p:sp>
        <p:nvSpPr>
          <p:cNvPr id="2353" name="Google Shape;2353;p362"/>
          <p:cNvSpPr/>
          <p:nvPr/>
        </p:nvSpPr>
        <p:spPr>
          <a:xfrm>
            <a:off x="-20350" y="-27900"/>
            <a:ext cx="3986700" cy="52773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4" name="Google Shape;2354;p362"/>
          <p:cNvSpPr txBox="1">
            <a:spLocks noGrp="1"/>
          </p:cNvSpPr>
          <p:nvPr>
            <p:ph type="title"/>
          </p:nvPr>
        </p:nvSpPr>
        <p:spPr>
          <a:xfrm>
            <a:off x="311700" y="279100"/>
            <a:ext cx="8326800" cy="572700"/>
          </a:xfrm>
          <a:prstGeom prst="rect">
            <a:avLst/>
          </a:prstGeom>
          <a:noFill/>
          <a:ln>
            <a:noFill/>
          </a:ln>
        </p:spPr>
        <p:txBody>
          <a:bodyPr spcFirstLastPara="1" wrap="square" lIns="91425" tIns="91425" rIns="91425" bIns="91425" anchor="t" anchorCtr="0">
            <a:normAutofit/>
          </a:bodyPr>
          <a:lstStyle>
            <a:lvl1pPr lvl="0" algn="r">
              <a:lnSpc>
                <a:spcPct val="100000"/>
              </a:lnSpc>
              <a:spcBef>
                <a:spcPts val="0"/>
              </a:spcBef>
              <a:spcAft>
                <a:spcPts val="0"/>
              </a:spcAft>
              <a:buSzPts val="2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matchingName="SECTION Slide">
  <p:cSld name="MAIN_POINT">
    <p:bg>
      <p:bgPr>
        <a:solidFill>
          <a:schemeClr val="accent1"/>
        </a:solidFill>
        <a:effectLst/>
      </p:bgPr>
    </p:bg>
    <p:spTree>
      <p:nvGrpSpPr>
        <p:cNvPr id="1" name="Shape 2355"/>
        <p:cNvGrpSpPr/>
        <p:nvPr/>
      </p:nvGrpSpPr>
      <p:grpSpPr>
        <a:xfrm>
          <a:off x="0" y="0"/>
          <a:ext cx="0" cy="0"/>
          <a:chOff x="0" y="0"/>
          <a:chExt cx="0" cy="0"/>
        </a:xfrm>
      </p:grpSpPr>
      <p:sp>
        <p:nvSpPr>
          <p:cNvPr id="2356" name="Google Shape;2356;p363"/>
          <p:cNvSpPr txBox="1">
            <a:spLocks noGrp="1"/>
          </p:cNvSpPr>
          <p:nvPr>
            <p:ph type="title"/>
          </p:nvPr>
        </p:nvSpPr>
        <p:spPr>
          <a:xfrm>
            <a:off x="0" y="1546800"/>
            <a:ext cx="9144000" cy="2327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3700"/>
              <a:buFont typeface="Arial"/>
              <a:buNone/>
              <a:defRPr sz="3700" b="1">
                <a:solidFill>
                  <a:schemeClr val="lt1"/>
                </a:solidFill>
                <a:latin typeface="Arial"/>
                <a:ea typeface="Arial"/>
                <a:cs typeface="Arial"/>
                <a:sym typeface="Arial"/>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2357" name="Google Shape;2357;p363"/>
          <p:cNvSpPr txBox="1">
            <a:spLocks noGrp="1"/>
          </p:cNvSpPr>
          <p:nvPr>
            <p:ph type="sldNum" idx="12"/>
          </p:nvPr>
        </p:nvSpPr>
        <p:spPr>
          <a:xfrm>
            <a:off x="8472458" y="457855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358" name="Google Shape;2358;p363"/>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6258125" cy="216950"/>
          </a:xfrm>
          <a:prstGeom prst="rect">
            <a:avLst/>
          </a:prstGeom>
          <a:noFill/>
          <a:ln>
            <a:noFill/>
          </a:ln>
        </p:spPr>
      </p:pic>
      <p:pic>
        <p:nvPicPr>
          <p:cNvPr id="2359" name="Google Shape;2359;p363"/>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flipH="1">
            <a:off x="2885875" y="4926550"/>
            <a:ext cx="6258125" cy="216950"/>
          </a:xfrm>
          <a:prstGeom prst="rect">
            <a:avLst/>
          </a:prstGeom>
          <a:noFill/>
          <a:ln>
            <a:noFill/>
          </a:ln>
        </p:spPr>
      </p:pic>
    </p:spTree>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matchingName="Quote 1">
  <p:cSld name="MAIN_POINT_2">
    <p:bg>
      <p:bgPr>
        <a:solidFill>
          <a:schemeClr val="accent1"/>
        </a:solidFill>
        <a:effectLst/>
      </p:bgPr>
    </p:bg>
    <p:spTree>
      <p:nvGrpSpPr>
        <p:cNvPr id="1" name="Shape 2360"/>
        <p:cNvGrpSpPr/>
        <p:nvPr/>
      </p:nvGrpSpPr>
      <p:grpSpPr>
        <a:xfrm>
          <a:off x="0" y="0"/>
          <a:ext cx="0" cy="0"/>
          <a:chOff x="0" y="0"/>
          <a:chExt cx="0" cy="0"/>
        </a:xfrm>
      </p:grpSpPr>
      <p:sp>
        <p:nvSpPr>
          <p:cNvPr id="2361" name="Google Shape;2361;p364"/>
          <p:cNvSpPr txBox="1"/>
          <p:nvPr/>
        </p:nvSpPr>
        <p:spPr>
          <a:xfrm>
            <a:off x="465700" y="535675"/>
            <a:ext cx="936600" cy="257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500"/>
              <a:buFont typeface="Arial"/>
              <a:buNone/>
            </a:pPr>
            <a:r>
              <a:rPr lang="en" sz="15500" b="0" i="0" u="none" strike="noStrike" cap="none">
                <a:solidFill>
                  <a:srgbClr val="EAE565"/>
                </a:solidFill>
                <a:latin typeface="Arial"/>
                <a:ea typeface="Arial"/>
                <a:cs typeface="Arial"/>
                <a:sym typeface="Arial"/>
              </a:rPr>
              <a:t>“</a:t>
            </a:r>
            <a:endParaRPr sz="15500" b="0" i="0" u="none" strike="noStrike" cap="none">
              <a:solidFill>
                <a:srgbClr val="EAE565"/>
              </a:solidFill>
              <a:latin typeface="Arial"/>
              <a:ea typeface="Arial"/>
              <a:cs typeface="Arial"/>
              <a:sym typeface="Arial"/>
            </a:endParaRPr>
          </a:p>
        </p:txBody>
      </p:sp>
      <p:sp>
        <p:nvSpPr>
          <p:cNvPr id="2362" name="Google Shape;2362;p364"/>
          <p:cNvSpPr txBox="1">
            <a:spLocks noGrp="1"/>
          </p:cNvSpPr>
          <p:nvPr>
            <p:ph type="title"/>
          </p:nvPr>
        </p:nvSpPr>
        <p:spPr>
          <a:xfrm>
            <a:off x="580950" y="1546800"/>
            <a:ext cx="7982100" cy="23271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3700"/>
              <a:buFont typeface="Arial"/>
              <a:buNone/>
              <a:defRPr sz="3700">
                <a:solidFill>
                  <a:schemeClr val="lt1"/>
                </a:solidFill>
                <a:latin typeface="Arial"/>
                <a:ea typeface="Arial"/>
                <a:cs typeface="Arial"/>
                <a:sym typeface="Arial"/>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2363" name="Google Shape;2363;p364"/>
          <p:cNvSpPr txBox="1">
            <a:spLocks noGrp="1"/>
          </p:cNvSpPr>
          <p:nvPr>
            <p:ph type="sldNum" idx="12"/>
          </p:nvPr>
        </p:nvSpPr>
        <p:spPr>
          <a:xfrm>
            <a:off x="8472458" y="457855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matchingName="Quote 2">
  <p:cSld name="MAIN_POINT_1">
    <p:bg>
      <p:bgPr>
        <a:solidFill>
          <a:schemeClr val="accent3"/>
        </a:solidFill>
        <a:effectLst/>
      </p:bgPr>
    </p:bg>
    <p:spTree>
      <p:nvGrpSpPr>
        <p:cNvPr id="1" name="Shape 2364"/>
        <p:cNvGrpSpPr/>
        <p:nvPr/>
      </p:nvGrpSpPr>
      <p:grpSpPr>
        <a:xfrm>
          <a:off x="0" y="0"/>
          <a:ext cx="0" cy="0"/>
          <a:chOff x="0" y="0"/>
          <a:chExt cx="0" cy="0"/>
        </a:xfrm>
      </p:grpSpPr>
      <p:sp>
        <p:nvSpPr>
          <p:cNvPr id="2365" name="Google Shape;2365;p365"/>
          <p:cNvSpPr txBox="1">
            <a:spLocks noGrp="1"/>
          </p:cNvSpPr>
          <p:nvPr>
            <p:ph type="title"/>
          </p:nvPr>
        </p:nvSpPr>
        <p:spPr>
          <a:xfrm>
            <a:off x="580950" y="1546800"/>
            <a:ext cx="7982100" cy="23271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3700"/>
              <a:buFont typeface="Arial"/>
              <a:buNone/>
              <a:defRPr sz="3700">
                <a:solidFill>
                  <a:schemeClr val="lt1"/>
                </a:solidFill>
                <a:latin typeface="Arial"/>
                <a:ea typeface="Arial"/>
                <a:cs typeface="Arial"/>
                <a:sym typeface="Arial"/>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2366" name="Google Shape;2366;p365"/>
          <p:cNvSpPr txBox="1">
            <a:spLocks noGrp="1"/>
          </p:cNvSpPr>
          <p:nvPr>
            <p:ph type="sldNum" idx="12"/>
          </p:nvPr>
        </p:nvSpPr>
        <p:spPr>
          <a:xfrm>
            <a:off x="8472458" y="457855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367" name="Google Shape;2367;p365"/>
          <p:cNvSpPr txBox="1"/>
          <p:nvPr/>
        </p:nvSpPr>
        <p:spPr>
          <a:xfrm>
            <a:off x="465700" y="535675"/>
            <a:ext cx="936600" cy="257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500"/>
              <a:buFont typeface="Arial"/>
              <a:buNone/>
            </a:pPr>
            <a:r>
              <a:rPr lang="en" sz="15500" b="0" i="0" u="none" strike="noStrike" cap="none">
                <a:solidFill>
                  <a:srgbClr val="003C71"/>
                </a:solidFill>
                <a:latin typeface="Arial"/>
                <a:ea typeface="Arial"/>
                <a:cs typeface="Arial"/>
                <a:sym typeface="Arial"/>
              </a:rPr>
              <a:t>“</a:t>
            </a:r>
            <a:endParaRPr sz="15500" b="0" i="0" u="none" strike="noStrike" cap="none">
              <a:solidFill>
                <a:srgbClr val="003C71"/>
              </a:solidFill>
              <a:latin typeface="Arial"/>
              <a:ea typeface="Arial"/>
              <a:cs typeface="Arial"/>
              <a:sym typeface="Arial"/>
            </a:endParaRPr>
          </a:p>
        </p:txBody>
      </p:sp>
    </p:spTree>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matchingName="SECTION 2 3">
  <p:cSld name="CAPTION_ONLY_3_4">
    <p:spTree>
      <p:nvGrpSpPr>
        <p:cNvPr id="1" name="Shape 2368"/>
        <p:cNvGrpSpPr/>
        <p:nvPr/>
      </p:nvGrpSpPr>
      <p:grpSpPr>
        <a:xfrm>
          <a:off x="0" y="0"/>
          <a:ext cx="0" cy="0"/>
          <a:chOff x="0" y="0"/>
          <a:chExt cx="0" cy="0"/>
        </a:xfrm>
      </p:grpSpPr>
      <p:pic>
        <p:nvPicPr>
          <p:cNvPr id="2369" name="Google Shape;2369;p366"/>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3975"/>
            <a:ext cx="9144003" cy="4930524"/>
          </a:xfrm>
          <a:prstGeom prst="rect">
            <a:avLst/>
          </a:prstGeom>
          <a:noFill/>
          <a:ln>
            <a:noFill/>
          </a:ln>
        </p:spPr>
      </p:pic>
      <p:sp>
        <p:nvSpPr>
          <p:cNvPr id="2370" name="Google Shape;2370;p366"/>
          <p:cNvSpPr txBox="1">
            <a:spLocks noGrp="1"/>
          </p:cNvSpPr>
          <p:nvPr>
            <p:ph type="sldNum" idx="12"/>
          </p:nvPr>
        </p:nvSpPr>
        <p:spPr>
          <a:xfrm>
            <a:off x="8472458" y="457855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371" name="Google Shape;2371;p366" descr="blue screen. decorative only. "/>
          <p:cNvSpPr/>
          <p:nvPr/>
        </p:nvSpPr>
        <p:spPr>
          <a:xfrm>
            <a:off x="0" y="0"/>
            <a:ext cx="9144000" cy="51435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2" name="Google Shape;2372;p366"/>
          <p:cNvSpPr txBox="1">
            <a:spLocks noGrp="1"/>
          </p:cNvSpPr>
          <p:nvPr>
            <p:ph type="title"/>
          </p:nvPr>
        </p:nvSpPr>
        <p:spPr>
          <a:xfrm>
            <a:off x="150" y="1546800"/>
            <a:ext cx="9144000" cy="2327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3700"/>
              <a:buFont typeface="Arial"/>
              <a:buNone/>
              <a:defRPr sz="3700" b="1">
                <a:solidFill>
                  <a:schemeClr val="lt1"/>
                </a:solidFill>
                <a:latin typeface="Arial"/>
                <a:ea typeface="Arial"/>
                <a:cs typeface="Arial"/>
                <a:sym typeface="Arial"/>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2373" name="Google Shape;2373;p366"/>
          <p:cNvSpPr txBox="1">
            <a:spLocks noGrp="1"/>
          </p:cNvSpPr>
          <p:nvPr>
            <p:ph type="sldNum" idx="2"/>
          </p:nvPr>
        </p:nvSpPr>
        <p:spPr>
          <a:xfrm>
            <a:off x="8472458" y="457855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374" name="Google Shape;2374;p366" descr="blue decorative ba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6258125" cy="216950"/>
          </a:xfrm>
          <a:prstGeom prst="rect">
            <a:avLst/>
          </a:prstGeom>
          <a:noFill/>
          <a:ln>
            <a:noFill/>
          </a:ln>
        </p:spPr>
      </p:pic>
      <p:pic>
        <p:nvPicPr>
          <p:cNvPr id="2375" name="Google Shape;2375;p36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flipH="1">
            <a:off x="2885875" y="4926550"/>
            <a:ext cx="6258125" cy="21695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Info Slide">
  <p:cSld name="SECTION_HEADER_1_1_1_2_1_1">
    <p:bg>
      <p:bgPr>
        <a:solidFill>
          <a:schemeClr val="accent1"/>
        </a:solidFill>
        <a:effectLst/>
      </p:bgPr>
    </p:bg>
    <p:spTree>
      <p:nvGrpSpPr>
        <p:cNvPr id="1" name="Shape 197"/>
        <p:cNvGrpSpPr/>
        <p:nvPr/>
      </p:nvGrpSpPr>
      <p:grpSpPr>
        <a:xfrm>
          <a:off x="0" y="0"/>
          <a:ext cx="0" cy="0"/>
          <a:chOff x="0" y="0"/>
          <a:chExt cx="0" cy="0"/>
        </a:xfrm>
      </p:grpSpPr>
      <p:sp>
        <p:nvSpPr>
          <p:cNvPr id="198" name="Google Shape;198;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99" name="Google Shape;199;p38"/>
          <p:cNvSpPr txBox="1"/>
          <p:nvPr/>
        </p:nvSpPr>
        <p:spPr>
          <a:xfrm>
            <a:off x="329450" y="271500"/>
            <a:ext cx="8232000" cy="585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en" sz="2600" b="0" i="0" u="none" strike="noStrike" cap="none">
                <a:solidFill>
                  <a:schemeClr val="lt1"/>
                </a:solidFill>
                <a:latin typeface="Arial"/>
                <a:ea typeface="Arial"/>
                <a:cs typeface="Arial"/>
                <a:sym typeface="Arial"/>
              </a:rPr>
              <a:t>Title</a:t>
            </a:r>
            <a:endParaRPr sz="2600" b="0" i="0" u="none" strike="noStrike" cap="none">
              <a:solidFill>
                <a:schemeClr val="lt1"/>
              </a:solidFill>
              <a:latin typeface="Arial"/>
              <a:ea typeface="Arial"/>
              <a:cs typeface="Arial"/>
              <a:sym typeface="Arial"/>
            </a:endParaRPr>
          </a:p>
        </p:txBody>
      </p:sp>
      <p:grpSp>
        <p:nvGrpSpPr>
          <p:cNvPr id="200" name="Google Shape;200;p38"/>
          <p:cNvGrpSpPr/>
          <p:nvPr/>
        </p:nvGrpSpPr>
        <p:grpSpPr>
          <a:xfrm>
            <a:off x="1794363" y="894444"/>
            <a:ext cx="5457475" cy="692487"/>
            <a:chOff x="902925" y="6028013"/>
            <a:chExt cx="5457475" cy="692487"/>
          </a:xfrm>
        </p:grpSpPr>
        <p:grpSp>
          <p:nvGrpSpPr>
            <p:cNvPr id="201" name="Google Shape;201;p38"/>
            <p:cNvGrpSpPr/>
            <p:nvPr/>
          </p:nvGrpSpPr>
          <p:grpSpPr>
            <a:xfrm>
              <a:off x="902925" y="6078800"/>
              <a:ext cx="640200" cy="641700"/>
              <a:chOff x="902925" y="6091925"/>
              <a:chExt cx="640200" cy="641700"/>
            </a:xfrm>
          </p:grpSpPr>
          <p:sp>
            <p:nvSpPr>
              <p:cNvPr id="202" name="Google Shape;202;p38"/>
              <p:cNvSpPr/>
              <p:nvPr/>
            </p:nvSpPr>
            <p:spPr>
              <a:xfrm>
                <a:off x="902925" y="6091925"/>
                <a:ext cx="640200" cy="641700"/>
              </a:xfrm>
              <a:prstGeom prst="ellipse">
                <a:avLst/>
              </a:prstGeom>
              <a:solidFill>
                <a:srgbClr val="0050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3" name="Google Shape;203;p38"/>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980700" y="6188648"/>
                <a:ext cx="484623" cy="448263"/>
              </a:xfrm>
              <a:prstGeom prst="rect">
                <a:avLst/>
              </a:prstGeom>
              <a:noFill/>
              <a:ln>
                <a:noFill/>
              </a:ln>
            </p:spPr>
          </p:pic>
        </p:grpSp>
        <p:sp>
          <p:nvSpPr>
            <p:cNvPr id="204" name="Google Shape;204;p38"/>
            <p:cNvSpPr txBox="1"/>
            <p:nvPr/>
          </p:nvSpPr>
          <p:spPr>
            <a:xfrm>
              <a:off x="1778800" y="6028013"/>
              <a:ext cx="4581600" cy="585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EAE565"/>
                  </a:solidFill>
                  <a:latin typeface="Arial"/>
                  <a:ea typeface="Arial"/>
                  <a:cs typeface="Arial"/>
                  <a:sym typeface="Arial"/>
                </a:rPr>
                <a:t>Headline</a:t>
              </a:r>
              <a:endParaRPr sz="1400" b="1" i="0" u="none" strike="noStrike" cap="none">
                <a:solidFill>
                  <a:srgbClr val="EAE565"/>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Arial"/>
                  <a:ea typeface="Arial"/>
                  <a:cs typeface="Arial"/>
                  <a:sym typeface="Arial"/>
                </a:rPr>
                <a:t>XXXXXXX</a:t>
              </a:r>
              <a:endParaRPr sz="1200" b="0" i="0" u="none" strike="noStrike" cap="none">
                <a:solidFill>
                  <a:schemeClr val="lt1"/>
                </a:solidFill>
                <a:latin typeface="Arial"/>
                <a:ea typeface="Arial"/>
                <a:cs typeface="Arial"/>
                <a:sym typeface="Arial"/>
              </a:endParaRPr>
            </a:p>
          </p:txBody>
        </p:sp>
      </p:grpSp>
      <p:grpSp>
        <p:nvGrpSpPr>
          <p:cNvPr id="205" name="Google Shape;205;p38"/>
          <p:cNvGrpSpPr/>
          <p:nvPr/>
        </p:nvGrpSpPr>
        <p:grpSpPr>
          <a:xfrm>
            <a:off x="1794363" y="1562631"/>
            <a:ext cx="5457475" cy="751806"/>
            <a:chOff x="902925" y="6704300"/>
            <a:chExt cx="5457475" cy="751806"/>
          </a:xfrm>
        </p:grpSpPr>
        <p:grpSp>
          <p:nvGrpSpPr>
            <p:cNvPr id="206" name="Google Shape;206;p38"/>
            <p:cNvGrpSpPr/>
            <p:nvPr/>
          </p:nvGrpSpPr>
          <p:grpSpPr>
            <a:xfrm>
              <a:off x="902925" y="6814406"/>
              <a:ext cx="640200" cy="641700"/>
              <a:chOff x="902925" y="6768206"/>
              <a:chExt cx="640200" cy="641700"/>
            </a:xfrm>
          </p:grpSpPr>
          <p:sp>
            <p:nvSpPr>
              <p:cNvPr id="207" name="Google Shape;207;p38"/>
              <p:cNvSpPr/>
              <p:nvPr/>
            </p:nvSpPr>
            <p:spPr>
              <a:xfrm>
                <a:off x="902925" y="6768206"/>
                <a:ext cx="640200" cy="641700"/>
              </a:xfrm>
              <a:prstGeom prst="ellipse">
                <a:avLst/>
              </a:prstGeom>
              <a:solidFill>
                <a:srgbClr val="0050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8" name="Google Shape;208;p38"/>
              <p:cNvPicPr preferRelativeResize="0"/>
              <p:nvPr/>
            </p:nvPicPr>
            <p:blipFill rotWithShape="1">
              <a:blip r:embed="rId3" cstate="email">
                <a:alphaModFix/>
                <a:extLst>
                  <a:ext uri="{28A0092B-C50C-407E-A947-70E740481C1C}">
                    <a14:useLocalDpi xmlns:a14="http://schemas.microsoft.com/office/drawing/2010/main"/>
                  </a:ext>
                </a:extLst>
              </a:blip>
              <a:srcRect b="-13373"/>
              <a:stretch/>
            </p:blipFill>
            <p:spPr>
              <a:xfrm>
                <a:off x="980725" y="6846725"/>
                <a:ext cx="484623" cy="484649"/>
              </a:xfrm>
              <a:prstGeom prst="rect">
                <a:avLst/>
              </a:prstGeom>
              <a:noFill/>
              <a:ln>
                <a:noFill/>
              </a:ln>
            </p:spPr>
          </p:pic>
        </p:grpSp>
        <p:sp>
          <p:nvSpPr>
            <p:cNvPr id="209" name="Google Shape;209;p38"/>
            <p:cNvSpPr txBox="1"/>
            <p:nvPr/>
          </p:nvSpPr>
          <p:spPr>
            <a:xfrm>
              <a:off x="1778800" y="6704300"/>
              <a:ext cx="4581600" cy="585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400" b="1" i="0" u="none" strike="noStrike" cap="none">
                  <a:solidFill>
                    <a:srgbClr val="EAE565"/>
                  </a:solidFill>
                  <a:latin typeface="Arial"/>
                  <a:ea typeface="Arial"/>
                  <a:cs typeface="Arial"/>
                  <a:sym typeface="Arial"/>
                </a:rPr>
                <a:t>Headline</a:t>
              </a:r>
              <a:endParaRPr sz="1400" b="1" i="0" u="none" strike="noStrike" cap="none">
                <a:solidFill>
                  <a:srgbClr val="EAE565"/>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 sz="1200" b="0" i="0" u="none" strike="noStrike" cap="none">
                  <a:solidFill>
                    <a:schemeClr val="lt1"/>
                  </a:solidFill>
                  <a:latin typeface="Arial"/>
                  <a:ea typeface="Arial"/>
                  <a:cs typeface="Arial"/>
                  <a:sym typeface="Arial"/>
                </a:rPr>
                <a:t>XXXXXXX</a:t>
              </a:r>
              <a:endParaRPr sz="1400" b="1" i="0" u="none" strike="noStrike" cap="none">
                <a:solidFill>
                  <a:srgbClr val="F7941E"/>
                </a:solidFill>
                <a:latin typeface="Arial"/>
                <a:ea typeface="Arial"/>
                <a:cs typeface="Arial"/>
                <a:sym typeface="Arial"/>
              </a:endParaRPr>
            </a:p>
          </p:txBody>
        </p:sp>
      </p:grpSp>
      <p:grpSp>
        <p:nvGrpSpPr>
          <p:cNvPr id="210" name="Google Shape;210;p38"/>
          <p:cNvGrpSpPr/>
          <p:nvPr/>
        </p:nvGrpSpPr>
        <p:grpSpPr>
          <a:xfrm>
            <a:off x="1794363" y="2230806"/>
            <a:ext cx="5555275" cy="798011"/>
            <a:chOff x="902925" y="7380575"/>
            <a:chExt cx="5555275" cy="798011"/>
          </a:xfrm>
        </p:grpSpPr>
        <p:grpSp>
          <p:nvGrpSpPr>
            <p:cNvPr id="211" name="Google Shape;211;p38"/>
            <p:cNvGrpSpPr/>
            <p:nvPr/>
          </p:nvGrpSpPr>
          <p:grpSpPr>
            <a:xfrm>
              <a:off x="902925" y="7536886"/>
              <a:ext cx="640200" cy="641700"/>
              <a:chOff x="902925" y="7444486"/>
              <a:chExt cx="640200" cy="641700"/>
            </a:xfrm>
          </p:grpSpPr>
          <p:sp>
            <p:nvSpPr>
              <p:cNvPr id="212" name="Google Shape;212;p38"/>
              <p:cNvSpPr/>
              <p:nvPr/>
            </p:nvSpPr>
            <p:spPr>
              <a:xfrm>
                <a:off x="902925" y="7444486"/>
                <a:ext cx="640200" cy="641700"/>
              </a:xfrm>
              <a:prstGeom prst="ellipse">
                <a:avLst/>
              </a:prstGeom>
              <a:solidFill>
                <a:srgbClr val="0050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3" name="Google Shape;213;p38"/>
              <p:cNvPicPr preferRelativeResize="0"/>
              <p:nvPr/>
            </p:nvPicPr>
            <p:blipFill rotWithShape="1">
              <a:blip r:embed="rId4" cstate="email">
                <a:alphaModFix/>
                <a:extLst>
                  <a:ext uri="{28A0092B-C50C-407E-A947-70E740481C1C}">
                    <a14:useLocalDpi xmlns:a14="http://schemas.microsoft.com/office/drawing/2010/main"/>
                  </a:ext>
                </a:extLst>
              </a:blip>
              <a:srcRect l="-13364"/>
              <a:stretch/>
            </p:blipFill>
            <p:spPr>
              <a:xfrm>
                <a:off x="980700" y="7523007"/>
                <a:ext cx="484634" cy="484631"/>
              </a:xfrm>
              <a:prstGeom prst="rect">
                <a:avLst/>
              </a:prstGeom>
              <a:noFill/>
              <a:ln>
                <a:noFill/>
              </a:ln>
            </p:spPr>
          </p:pic>
        </p:grpSp>
        <p:sp>
          <p:nvSpPr>
            <p:cNvPr id="214" name="Google Shape;214;p38"/>
            <p:cNvSpPr txBox="1"/>
            <p:nvPr/>
          </p:nvSpPr>
          <p:spPr>
            <a:xfrm>
              <a:off x="1778800" y="7380575"/>
              <a:ext cx="4679400" cy="585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400" b="1" i="0" u="none" strike="noStrike" cap="none">
                  <a:solidFill>
                    <a:srgbClr val="EAE565"/>
                  </a:solidFill>
                  <a:latin typeface="Arial"/>
                  <a:ea typeface="Arial"/>
                  <a:cs typeface="Arial"/>
                  <a:sym typeface="Arial"/>
                </a:rPr>
                <a:t>Headline</a:t>
              </a:r>
              <a:endParaRPr sz="1400" b="1" i="0" u="none" strike="noStrike" cap="none">
                <a:solidFill>
                  <a:srgbClr val="EAE565"/>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Arial"/>
                  <a:ea typeface="Arial"/>
                  <a:cs typeface="Arial"/>
                  <a:sym typeface="Arial"/>
                </a:rPr>
                <a:t>XXXXXXXsucceed.</a:t>
              </a:r>
              <a:endParaRPr sz="1200" b="0" i="0" u="none" strike="noStrike" cap="none">
                <a:solidFill>
                  <a:schemeClr val="lt1"/>
                </a:solidFill>
                <a:latin typeface="Arial"/>
                <a:ea typeface="Arial"/>
                <a:cs typeface="Arial"/>
                <a:sym typeface="Arial"/>
              </a:endParaRPr>
            </a:p>
          </p:txBody>
        </p:sp>
      </p:grpSp>
      <p:grpSp>
        <p:nvGrpSpPr>
          <p:cNvPr id="215" name="Google Shape;215;p38"/>
          <p:cNvGrpSpPr/>
          <p:nvPr/>
        </p:nvGrpSpPr>
        <p:grpSpPr>
          <a:xfrm>
            <a:off x="1794363" y="3083781"/>
            <a:ext cx="5457475" cy="751802"/>
            <a:chOff x="902925" y="8056850"/>
            <a:chExt cx="5457475" cy="751802"/>
          </a:xfrm>
        </p:grpSpPr>
        <p:grpSp>
          <p:nvGrpSpPr>
            <p:cNvPr id="216" name="Google Shape;216;p38"/>
            <p:cNvGrpSpPr/>
            <p:nvPr/>
          </p:nvGrpSpPr>
          <p:grpSpPr>
            <a:xfrm>
              <a:off x="902925" y="8166952"/>
              <a:ext cx="640200" cy="641700"/>
              <a:chOff x="902925" y="8120752"/>
              <a:chExt cx="640200" cy="641700"/>
            </a:xfrm>
          </p:grpSpPr>
          <p:sp>
            <p:nvSpPr>
              <p:cNvPr id="217" name="Google Shape;217;p38"/>
              <p:cNvSpPr/>
              <p:nvPr/>
            </p:nvSpPr>
            <p:spPr>
              <a:xfrm>
                <a:off x="902925" y="8120752"/>
                <a:ext cx="640200" cy="641700"/>
              </a:xfrm>
              <a:prstGeom prst="ellipse">
                <a:avLst/>
              </a:prstGeom>
              <a:solidFill>
                <a:srgbClr val="0050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8" name="Google Shape;218;p38"/>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980725" y="8160020"/>
                <a:ext cx="484634" cy="484631"/>
              </a:xfrm>
              <a:prstGeom prst="rect">
                <a:avLst/>
              </a:prstGeom>
              <a:noFill/>
              <a:ln>
                <a:noFill/>
              </a:ln>
            </p:spPr>
          </p:pic>
        </p:grpSp>
        <p:sp>
          <p:nvSpPr>
            <p:cNvPr id="219" name="Google Shape;219;p38"/>
            <p:cNvSpPr txBox="1"/>
            <p:nvPr/>
          </p:nvSpPr>
          <p:spPr>
            <a:xfrm>
              <a:off x="1778800" y="8056850"/>
              <a:ext cx="4581600" cy="585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400" b="1" i="0" u="none" strike="noStrike" cap="none">
                  <a:solidFill>
                    <a:srgbClr val="EAE565"/>
                  </a:solidFill>
                  <a:latin typeface="Arial"/>
                  <a:ea typeface="Arial"/>
                  <a:cs typeface="Arial"/>
                  <a:sym typeface="Arial"/>
                </a:rPr>
                <a:t>Headline</a:t>
              </a:r>
              <a:endParaRPr sz="1400" b="1" i="0" u="none" strike="noStrike" cap="none">
                <a:solidFill>
                  <a:srgbClr val="EAE565"/>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 sz="1200" b="0" i="0" u="none" strike="noStrike" cap="none">
                  <a:solidFill>
                    <a:schemeClr val="lt1"/>
                  </a:solidFill>
                  <a:latin typeface="Arial"/>
                  <a:ea typeface="Arial"/>
                  <a:cs typeface="Arial"/>
                  <a:sym typeface="Arial"/>
                </a:rPr>
                <a:t>XXXXXXX</a:t>
              </a:r>
              <a:endParaRPr sz="1400" b="1" i="0" u="none" strike="noStrike" cap="none">
                <a:solidFill>
                  <a:srgbClr val="F7941E"/>
                </a:solidFill>
                <a:latin typeface="Arial"/>
                <a:ea typeface="Arial"/>
                <a:cs typeface="Arial"/>
                <a:sym typeface="Arial"/>
              </a:endParaRPr>
            </a:p>
          </p:txBody>
        </p:sp>
      </p:grpSp>
      <p:grpSp>
        <p:nvGrpSpPr>
          <p:cNvPr id="220" name="Google Shape;220;p38"/>
          <p:cNvGrpSpPr/>
          <p:nvPr/>
        </p:nvGrpSpPr>
        <p:grpSpPr>
          <a:xfrm>
            <a:off x="1794363" y="3751956"/>
            <a:ext cx="5457475" cy="798007"/>
            <a:chOff x="902925" y="8733125"/>
            <a:chExt cx="5457475" cy="798007"/>
          </a:xfrm>
        </p:grpSpPr>
        <p:grpSp>
          <p:nvGrpSpPr>
            <p:cNvPr id="221" name="Google Shape;221;p38"/>
            <p:cNvGrpSpPr/>
            <p:nvPr/>
          </p:nvGrpSpPr>
          <p:grpSpPr>
            <a:xfrm>
              <a:off x="902925" y="8889432"/>
              <a:ext cx="640200" cy="641700"/>
              <a:chOff x="902925" y="8797032"/>
              <a:chExt cx="640200" cy="641700"/>
            </a:xfrm>
          </p:grpSpPr>
          <p:sp>
            <p:nvSpPr>
              <p:cNvPr id="222" name="Google Shape;222;p38"/>
              <p:cNvSpPr/>
              <p:nvPr/>
            </p:nvSpPr>
            <p:spPr>
              <a:xfrm>
                <a:off x="902925" y="8797032"/>
                <a:ext cx="640200" cy="641700"/>
              </a:xfrm>
              <a:prstGeom prst="ellipse">
                <a:avLst/>
              </a:prstGeom>
              <a:solidFill>
                <a:srgbClr val="0050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3" name="Google Shape;223;p38"/>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980700" y="8875557"/>
                <a:ext cx="484634" cy="484631"/>
              </a:xfrm>
              <a:prstGeom prst="rect">
                <a:avLst/>
              </a:prstGeom>
              <a:noFill/>
              <a:ln>
                <a:noFill/>
              </a:ln>
            </p:spPr>
          </p:pic>
        </p:grpSp>
        <p:sp>
          <p:nvSpPr>
            <p:cNvPr id="224" name="Google Shape;224;p38"/>
            <p:cNvSpPr txBox="1"/>
            <p:nvPr/>
          </p:nvSpPr>
          <p:spPr>
            <a:xfrm>
              <a:off x="1778800" y="8733125"/>
              <a:ext cx="4581600" cy="585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400" b="1" i="0" u="none" strike="noStrike" cap="none">
                  <a:solidFill>
                    <a:srgbClr val="EAE565"/>
                  </a:solidFill>
                  <a:latin typeface="Arial"/>
                  <a:ea typeface="Arial"/>
                  <a:cs typeface="Arial"/>
                  <a:sym typeface="Arial"/>
                </a:rPr>
                <a:t>Headline</a:t>
              </a:r>
              <a:endParaRPr sz="1400" b="1" i="0" u="none" strike="noStrike" cap="none">
                <a:solidFill>
                  <a:srgbClr val="EAE565"/>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 sz="1200" b="0" i="0" u="none" strike="noStrike" cap="none">
                  <a:solidFill>
                    <a:schemeClr val="lt1"/>
                  </a:solidFill>
                  <a:latin typeface="Arial"/>
                  <a:ea typeface="Arial"/>
                  <a:cs typeface="Arial"/>
                  <a:sym typeface="Arial"/>
                </a:rPr>
                <a:t>XXXXXXX</a:t>
              </a:r>
              <a:endParaRPr sz="1400" b="1" i="0" u="none" strike="noStrike" cap="none">
                <a:solidFill>
                  <a:srgbClr val="F7941E"/>
                </a:solidFill>
                <a:latin typeface="Arial"/>
                <a:ea typeface="Arial"/>
                <a:cs typeface="Arial"/>
                <a:sym typeface="Arial"/>
              </a:endParaRPr>
            </a:p>
          </p:txBody>
        </p:sp>
      </p:grpSp>
    </p:spTree>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matchingName="DHS &amp; Marines">
  <p:cSld name="CAPTION_ONLY_3_3">
    <p:spTree>
      <p:nvGrpSpPr>
        <p:cNvPr id="1" name="Shape 2376"/>
        <p:cNvGrpSpPr/>
        <p:nvPr/>
      </p:nvGrpSpPr>
      <p:grpSpPr>
        <a:xfrm>
          <a:off x="0" y="0"/>
          <a:ext cx="0" cy="0"/>
          <a:chOff x="0" y="0"/>
          <a:chExt cx="0" cy="0"/>
        </a:xfrm>
      </p:grpSpPr>
      <p:sp>
        <p:nvSpPr>
          <p:cNvPr id="2377" name="Google Shape;2377;p367" descr="Blue transparent box"/>
          <p:cNvSpPr/>
          <p:nvPr/>
        </p:nvSpPr>
        <p:spPr>
          <a:xfrm>
            <a:off x="-50" y="2112475"/>
            <a:ext cx="9144000" cy="1540800"/>
          </a:xfrm>
          <a:prstGeom prst="rect">
            <a:avLst/>
          </a:prstGeom>
          <a:solidFill>
            <a:srgbClr val="EBF5F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78" name="Google Shape;2378;p367" descr="Marines and DHS out in the field with a roller piece of equipment with rolling hills in the background" title="3 DHS Marines border.jpg"/>
          <p:cNvPicPr preferRelativeResize="0"/>
          <p:nvPr/>
        </p:nvPicPr>
        <p:blipFill rotWithShape="1">
          <a:blip r:embed="rId2" cstate="email">
            <a:alphaModFix/>
            <a:extLst>
              <a:ext uri="{28A0092B-C50C-407E-A947-70E740481C1C}">
                <a14:useLocalDpi xmlns:a14="http://schemas.microsoft.com/office/drawing/2010/main"/>
              </a:ext>
            </a:extLst>
          </a:blip>
          <a:srcRect b="-7296"/>
          <a:stretch/>
        </p:blipFill>
        <p:spPr>
          <a:xfrm>
            <a:off x="50" y="50"/>
            <a:ext cx="9144003" cy="5530125"/>
          </a:xfrm>
          <a:prstGeom prst="rect">
            <a:avLst/>
          </a:prstGeom>
          <a:noFill/>
          <a:ln>
            <a:noFill/>
          </a:ln>
        </p:spPr>
      </p:pic>
      <p:sp>
        <p:nvSpPr>
          <p:cNvPr id="2379" name="Google Shape;2379;p367" descr="blue film set over a black and white image&#10;"/>
          <p:cNvSpPr/>
          <p:nvPr/>
        </p:nvSpPr>
        <p:spPr>
          <a:xfrm>
            <a:off x="50" y="150"/>
            <a:ext cx="9144000" cy="51435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0" name="Google Shape;2380;p367"/>
          <p:cNvSpPr txBox="1"/>
          <p:nvPr/>
        </p:nvSpPr>
        <p:spPr>
          <a:xfrm>
            <a:off x="182800" y="4693520"/>
            <a:ext cx="1053000" cy="33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1" u="none" strike="noStrike" cap="none">
                <a:solidFill>
                  <a:srgbClr val="FFFFFF"/>
                </a:solidFill>
                <a:latin typeface="Helvetica Neue"/>
                <a:ea typeface="Helvetica Neue"/>
                <a:cs typeface="Helvetica Neue"/>
                <a:sym typeface="Helvetica Neue"/>
              </a:rPr>
              <a:t>Credit: DVIDS</a:t>
            </a:r>
            <a:endParaRPr sz="600" b="0" i="1" u="none" strike="noStrike" cap="none">
              <a:solidFill>
                <a:srgbClr val="FFFFFF"/>
              </a:solidFill>
              <a:latin typeface="Helvetica Neue"/>
              <a:ea typeface="Helvetica Neue"/>
              <a:cs typeface="Helvetica Neue"/>
              <a:sym typeface="Helvetica Neue"/>
            </a:endParaRPr>
          </a:p>
        </p:txBody>
      </p:sp>
      <p:sp>
        <p:nvSpPr>
          <p:cNvPr id="2381" name="Google Shape;2381;p367"/>
          <p:cNvSpPr txBox="1">
            <a:spLocks noGrp="1"/>
          </p:cNvSpPr>
          <p:nvPr>
            <p:ph type="sldNum" idx="12"/>
          </p:nvPr>
        </p:nvSpPr>
        <p:spPr>
          <a:xfrm>
            <a:off x="8472458" y="457855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382" name="Google Shape;2382;p367"/>
          <p:cNvSpPr txBox="1">
            <a:spLocks noGrp="1"/>
          </p:cNvSpPr>
          <p:nvPr>
            <p:ph type="title"/>
          </p:nvPr>
        </p:nvSpPr>
        <p:spPr>
          <a:xfrm>
            <a:off x="150" y="1546800"/>
            <a:ext cx="9144000" cy="1282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3700"/>
              <a:buFont typeface="Arial"/>
              <a:buNone/>
              <a:defRPr sz="3700" b="1">
                <a:solidFill>
                  <a:schemeClr val="lt1"/>
                </a:solidFill>
                <a:latin typeface="Arial"/>
                <a:ea typeface="Arial"/>
                <a:cs typeface="Arial"/>
                <a:sym typeface="Arial"/>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2383" name="Google Shape;2383;p367"/>
          <p:cNvSpPr txBox="1">
            <a:spLocks noGrp="1"/>
          </p:cNvSpPr>
          <p:nvPr>
            <p:ph type="sldNum" idx="2"/>
          </p:nvPr>
        </p:nvSpPr>
        <p:spPr>
          <a:xfrm>
            <a:off x="8472458" y="457855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384" name="Google Shape;2384;p367" descr="blue decorative ba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6258125" cy="216950"/>
          </a:xfrm>
          <a:prstGeom prst="rect">
            <a:avLst/>
          </a:prstGeom>
          <a:noFill/>
          <a:ln>
            <a:noFill/>
          </a:ln>
        </p:spPr>
      </p:pic>
      <p:pic>
        <p:nvPicPr>
          <p:cNvPr id="2385" name="Google Shape;2385;p36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flipH="1">
            <a:off x="2885875" y="4926550"/>
            <a:ext cx="6258125" cy="216950"/>
          </a:xfrm>
          <a:prstGeom prst="rect">
            <a:avLst/>
          </a:prstGeom>
          <a:noFill/>
          <a:ln>
            <a:noFill/>
          </a:ln>
        </p:spPr>
      </p:pic>
    </p:spTree>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matchingName="SECTION 2 2">
  <p:cSld name="CAPTION_ONLY_3_2">
    <p:spTree>
      <p:nvGrpSpPr>
        <p:cNvPr id="1" name="Shape 2386"/>
        <p:cNvGrpSpPr/>
        <p:nvPr/>
      </p:nvGrpSpPr>
      <p:grpSpPr>
        <a:xfrm>
          <a:off x="0" y="0"/>
          <a:ext cx="0" cy="0"/>
          <a:chOff x="0" y="0"/>
          <a:chExt cx="0" cy="0"/>
        </a:xfrm>
      </p:grpSpPr>
      <p:pic>
        <p:nvPicPr>
          <p:cNvPr id="2387" name="Google Shape;2387;p368" descr="Army Contract Command image of command members inthe field in uniform  performing duties"/>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50" y="0"/>
            <a:ext cx="9144000" cy="5143500"/>
          </a:xfrm>
          <a:prstGeom prst="rect">
            <a:avLst/>
          </a:prstGeom>
          <a:noFill/>
          <a:ln>
            <a:noFill/>
          </a:ln>
        </p:spPr>
      </p:pic>
      <p:sp>
        <p:nvSpPr>
          <p:cNvPr id="2388" name="Google Shape;2388;p368"/>
          <p:cNvSpPr txBox="1">
            <a:spLocks noGrp="1"/>
          </p:cNvSpPr>
          <p:nvPr>
            <p:ph type="sldNum" idx="12"/>
          </p:nvPr>
        </p:nvSpPr>
        <p:spPr>
          <a:xfrm>
            <a:off x="8472458" y="457855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389" name="Google Shape;2389;p368" descr="screen of blue. decorative only"/>
          <p:cNvSpPr/>
          <p:nvPr/>
        </p:nvSpPr>
        <p:spPr>
          <a:xfrm>
            <a:off x="0" y="-175"/>
            <a:ext cx="9144000" cy="51435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0" name="Google Shape;2390;p368"/>
          <p:cNvSpPr txBox="1">
            <a:spLocks noGrp="1"/>
          </p:cNvSpPr>
          <p:nvPr>
            <p:ph type="title"/>
          </p:nvPr>
        </p:nvSpPr>
        <p:spPr>
          <a:xfrm>
            <a:off x="150" y="1546800"/>
            <a:ext cx="9144000" cy="2327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3700"/>
              <a:buFont typeface="Arial"/>
              <a:buNone/>
              <a:defRPr sz="3700" b="1">
                <a:solidFill>
                  <a:schemeClr val="lt1"/>
                </a:solidFill>
                <a:latin typeface="Arial"/>
                <a:ea typeface="Arial"/>
                <a:cs typeface="Arial"/>
                <a:sym typeface="Arial"/>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2391" name="Google Shape;2391;p368"/>
          <p:cNvSpPr txBox="1">
            <a:spLocks noGrp="1"/>
          </p:cNvSpPr>
          <p:nvPr>
            <p:ph type="sldNum" idx="2"/>
          </p:nvPr>
        </p:nvSpPr>
        <p:spPr>
          <a:xfrm>
            <a:off x="8472458" y="457855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392" name="Google Shape;2392;p368" descr="blue bar. decorativ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6258125" cy="216950"/>
          </a:xfrm>
          <a:prstGeom prst="rect">
            <a:avLst/>
          </a:prstGeom>
          <a:noFill/>
          <a:ln>
            <a:noFill/>
          </a:ln>
        </p:spPr>
      </p:pic>
      <p:pic>
        <p:nvPicPr>
          <p:cNvPr id="2393" name="Google Shape;2393;p36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flipH="1">
            <a:off x="2885875" y="4926550"/>
            <a:ext cx="6258125" cy="216950"/>
          </a:xfrm>
          <a:prstGeom prst="rect">
            <a:avLst/>
          </a:prstGeom>
          <a:noFill/>
          <a:ln>
            <a:noFill/>
          </a:ln>
        </p:spPr>
      </p:pic>
      <p:sp>
        <p:nvSpPr>
          <p:cNvPr id="2394" name="Google Shape;2394;p368"/>
          <p:cNvSpPr txBox="1"/>
          <p:nvPr/>
        </p:nvSpPr>
        <p:spPr>
          <a:xfrm>
            <a:off x="182800" y="4693520"/>
            <a:ext cx="1053000" cy="33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1" u="none" strike="noStrike" cap="none">
                <a:solidFill>
                  <a:srgbClr val="FFFFFF"/>
                </a:solidFill>
                <a:latin typeface="Helvetica Neue"/>
                <a:ea typeface="Helvetica Neue"/>
                <a:cs typeface="Helvetica Neue"/>
                <a:sym typeface="Helvetica Neue"/>
              </a:rPr>
              <a:t>Credit: DVIDS</a:t>
            </a:r>
            <a:endParaRPr sz="600" b="0" i="1" u="none" strike="noStrike" cap="none">
              <a:solidFill>
                <a:srgbClr val="FFFFFF"/>
              </a:solidFill>
              <a:latin typeface="Helvetica Neue"/>
              <a:ea typeface="Helvetica Neue"/>
              <a:cs typeface="Helvetica Neue"/>
              <a:sym typeface="Helvetica Neue"/>
            </a:endParaRPr>
          </a:p>
        </p:txBody>
      </p:sp>
    </p:spTree>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matchingName="Air Force">
  <p:cSld name="CAPTION_ONLY_3_2_1">
    <p:spTree>
      <p:nvGrpSpPr>
        <p:cNvPr id="1" name="Shape 2395"/>
        <p:cNvGrpSpPr/>
        <p:nvPr/>
      </p:nvGrpSpPr>
      <p:grpSpPr>
        <a:xfrm>
          <a:off x="0" y="0"/>
          <a:ext cx="0" cy="0"/>
          <a:chOff x="0" y="0"/>
          <a:chExt cx="0" cy="0"/>
        </a:xfrm>
      </p:grpSpPr>
      <p:sp>
        <p:nvSpPr>
          <p:cNvPr id="2396" name="Google Shape;2396;p369"/>
          <p:cNvSpPr txBox="1">
            <a:spLocks noGrp="1"/>
          </p:cNvSpPr>
          <p:nvPr>
            <p:ph type="sldNum" idx="12"/>
          </p:nvPr>
        </p:nvSpPr>
        <p:spPr>
          <a:xfrm>
            <a:off x="8472458" y="457855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397" name="Google Shape;2397;p369"/>
          <p:cNvSpPr txBox="1">
            <a:spLocks noGrp="1"/>
          </p:cNvSpPr>
          <p:nvPr>
            <p:ph type="title"/>
          </p:nvPr>
        </p:nvSpPr>
        <p:spPr>
          <a:xfrm>
            <a:off x="75" y="56450"/>
            <a:ext cx="9144000" cy="2327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3700"/>
              <a:buFont typeface="Arial"/>
              <a:buNone/>
              <a:defRPr sz="3700" b="1">
                <a:solidFill>
                  <a:schemeClr val="lt1"/>
                </a:solidFill>
                <a:latin typeface="Arial"/>
                <a:ea typeface="Arial"/>
                <a:cs typeface="Arial"/>
                <a:sym typeface="Arial"/>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2398" name="Google Shape;2398;p369"/>
          <p:cNvSpPr txBox="1">
            <a:spLocks noGrp="1"/>
          </p:cNvSpPr>
          <p:nvPr>
            <p:ph type="sldNum" idx="2"/>
          </p:nvPr>
        </p:nvSpPr>
        <p:spPr>
          <a:xfrm>
            <a:off x="8472458" y="457855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399" name="Google Shape;2399;p369" descr="blue bar. decorative."/>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6258125" cy="216950"/>
          </a:xfrm>
          <a:prstGeom prst="rect">
            <a:avLst/>
          </a:prstGeom>
          <a:noFill/>
          <a:ln>
            <a:noFill/>
          </a:ln>
        </p:spPr>
      </p:pic>
      <p:pic>
        <p:nvPicPr>
          <p:cNvPr id="2400" name="Google Shape;2400;p369"/>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flipH="1">
            <a:off x="2885875" y="4926550"/>
            <a:ext cx="6258125" cy="216950"/>
          </a:xfrm>
          <a:prstGeom prst="rect">
            <a:avLst/>
          </a:prstGeom>
          <a:noFill/>
          <a:ln>
            <a:noFill/>
          </a:ln>
        </p:spPr>
      </p:pic>
      <p:sp>
        <p:nvSpPr>
          <p:cNvPr id="2401" name="Google Shape;2401;p369" descr="Blue transparent box"/>
          <p:cNvSpPr/>
          <p:nvPr/>
        </p:nvSpPr>
        <p:spPr>
          <a:xfrm>
            <a:off x="-100" y="3602825"/>
            <a:ext cx="9144000" cy="1540800"/>
          </a:xfrm>
          <a:prstGeom prst="rect">
            <a:avLst/>
          </a:prstGeom>
          <a:solidFill>
            <a:srgbClr val="EBF5F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02" name="Google Shape;2402;p369" descr="U.S. Air Force plane in the air" title="9064480-airforce.jpg"/>
          <p:cNvPicPr preferRelativeResize="0"/>
          <p:nvPr/>
        </p:nvPicPr>
        <p:blipFill rotWithShape="1">
          <a:blip r:embed="rId3" cstate="email">
            <a:alphaModFix/>
            <a:extLst>
              <a:ext uri="{28A0092B-C50C-407E-A947-70E740481C1C}">
                <a14:useLocalDpi xmlns:a14="http://schemas.microsoft.com/office/drawing/2010/main"/>
              </a:ext>
            </a:extLst>
          </a:blip>
          <a:srcRect r="-643"/>
          <a:stretch/>
        </p:blipFill>
        <p:spPr>
          <a:xfrm>
            <a:off x="75" y="125"/>
            <a:ext cx="9144003" cy="5143499"/>
          </a:xfrm>
          <a:prstGeom prst="rect">
            <a:avLst/>
          </a:prstGeom>
          <a:noFill/>
          <a:ln>
            <a:noFill/>
          </a:ln>
        </p:spPr>
      </p:pic>
      <p:sp>
        <p:nvSpPr>
          <p:cNvPr id="2403" name="Google Shape;2403;p369" descr="blue film set over a black and white image&#10;"/>
          <p:cNvSpPr/>
          <p:nvPr/>
        </p:nvSpPr>
        <p:spPr>
          <a:xfrm>
            <a:off x="-75" y="0"/>
            <a:ext cx="9144000" cy="51435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4" name="Google Shape;2404;p369"/>
          <p:cNvSpPr txBox="1"/>
          <p:nvPr/>
        </p:nvSpPr>
        <p:spPr>
          <a:xfrm>
            <a:off x="182750" y="4883620"/>
            <a:ext cx="1053000" cy="33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1" u="none" strike="noStrike" cap="none">
                <a:solidFill>
                  <a:srgbClr val="FFFFFF"/>
                </a:solidFill>
                <a:latin typeface="Helvetica Neue"/>
                <a:ea typeface="Helvetica Neue"/>
                <a:cs typeface="Helvetica Neue"/>
                <a:sym typeface="Helvetica Neue"/>
              </a:rPr>
              <a:t>Credit: DVIDS</a:t>
            </a:r>
            <a:endParaRPr sz="600" b="0" i="1" u="none" strike="noStrike" cap="none">
              <a:solidFill>
                <a:srgbClr val="FFFFFF"/>
              </a:solidFill>
              <a:latin typeface="Helvetica Neue"/>
              <a:ea typeface="Helvetica Neue"/>
              <a:cs typeface="Helvetica Neue"/>
              <a:sym typeface="Helvetica Neue"/>
            </a:endParaRPr>
          </a:p>
        </p:txBody>
      </p:sp>
      <p:pic>
        <p:nvPicPr>
          <p:cNvPr id="2405" name="Google Shape;2405;p369"/>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flipH="1">
            <a:off x="2885875" y="4926550"/>
            <a:ext cx="6258125" cy="216950"/>
          </a:xfrm>
          <a:prstGeom prst="rect">
            <a:avLst/>
          </a:prstGeom>
          <a:noFill/>
          <a:ln>
            <a:noFill/>
          </a:ln>
        </p:spPr>
      </p:pic>
      <p:pic>
        <p:nvPicPr>
          <p:cNvPr id="2406" name="Google Shape;2406;p369" descr="blue bar. decorative."/>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6258125" cy="216950"/>
          </a:xfrm>
          <a:prstGeom prst="rect">
            <a:avLst/>
          </a:prstGeom>
          <a:noFill/>
          <a:ln>
            <a:noFill/>
          </a:ln>
        </p:spPr>
      </p:pic>
    </p:spTree>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matchingName="SECTION 2 1">
  <p:cSld name="CAPTION_ONLY_3_1">
    <p:spTree>
      <p:nvGrpSpPr>
        <p:cNvPr id="1" name="Shape 2407"/>
        <p:cNvGrpSpPr/>
        <p:nvPr/>
      </p:nvGrpSpPr>
      <p:grpSpPr>
        <a:xfrm>
          <a:off x="0" y="0"/>
          <a:ext cx="0" cy="0"/>
          <a:chOff x="0" y="0"/>
          <a:chExt cx="0" cy="0"/>
        </a:xfrm>
      </p:grpSpPr>
      <p:pic>
        <p:nvPicPr>
          <p:cNvPr id="2408" name="Google Shape;2408;p370" title="AdobeStock_291170997.jpeg"/>
          <p:cNvPicPr preferRelativeResize="0"/>
          <p:nvPr/>
        </p:nvPicPr>
        <p:blipFill rotWithShape="1">
          <a:blip r:embed="rId2" cstate="email">
            <a:alphaModFix/>
            <a:extLst>
              <a:ext uri="{28A0092B-C50C-407E-A947-70E740481C1C}">
                <a14:useLocalDpi xmlns:a14="http://schemas.microsoft.com/office/drawing/2010/main"/>
              </a:ext>
            </a:extLst>
          </a:blip>
          <a:srcRect t="-18483"/>
          <a:stretch/>
        </p:blipFill>
        <p:spPr>
          <a:xfrm>
            <a:off x="0" y="-951000"/>
            <a:ext cx="9144003" cy="6094500"/>
          </a:xfrm>
          <a:prstGeom prst="rect">
            <a:avLst/>
          </a:prstGeom>
          <a:noFill/>
          <a:ln>
            <a:noFill/>
          </a:ln>
        </p:spPr>
      </p:pic>
      <p:sp>
        <p:nvSpPr>
          <p:cNvPr id="2409" name="Google Shape;2409;p370"/>
          <p:cNvSpPr/>
          <p:nvPr/>
        </p:nvSpPr>
        <p:spPr>
          <a:xfrm>
            <a:off x="150" y="200"/>
            <a:ext cx="9144000" cy="5143500"/>
          </a:xfrm>
          <a:prstGeom prst="rect">
            <a:avLst/>
          </a:prstGeom>
          <a:solidFill>
            <a:srgbClr val="EAE565">
              <a:alpha val="81568"/>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Helvetica Neue"/>
              <a:ea typeface="Helvetica Neue"/>
              <a:cs typeface="Helvetica Neue"/>
              <a:sym typeface="Helvetica Neue"/>
            </a:endParaRPr>
          </a:p>
        </p:txBody>
      </p:sp>
      <p:sp>
        <p:nvSpPr>
          <p:cNvPr id="2410" name="Google Shape;2410;p370"/>
          <p:cNvSpPr txBox="1">
            <a:spLocks noGrp="1"/>
          </p:cNvSpPr>
          <p:nvPr>
            <p:ph type="sldNum" idx="12"/>
          </p:nvPr>
        </p:nvSpPr>
        <p:spPr>
          <a:xfrm>
            <a:off x="8472458" y="460178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411" name="Google Shape;2411;p370"/>
          <p:cNvSpPr txBox="1">
            <a:spLocks noGrp="1"/>
          </p:cNvSpPr>
          <p:nvPr>
            <p:ph type="title"/>
          </p:nvPr>
        </p:nvSpPr>
        <p:spPr>
          <a:xfrm>
            <a:off x="150" y="1546800"/>
            <a:ext cx="9144000" cy="2327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004074"/>
              </a:buClr>
              <a:buSzPts val="3700"/>
              <a:buFont typeface="Arial"/>
              <a:buNone/>
              <a:defRPr sz="3700" b="1">
                <a:solidFill>
                  <a:srgbClr val="004074"/>
                </a:solidFill>
                <a:latin typeface="Arial"/>
                <a:ea typeface="Arial"/>
                <a:cs typeface="Arial"/>
                <a:sym typeface="Arial"/>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pic>
        <p:nvPicPr>
          <p:cNvPr id="2412" name="Google Shape;2412;p37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6258125" cy="216950"/>
          </a:xfrm>
          <a:prstGeom prst="rect">
            <a:avLst/>
          </a:prstGeom>
          <a:noFill/>
          <a:ln>
            <a:noFill/>
          </a:ln>
        </p:spPr>
      </p:pic>
      <p:pic>
        <p:nvPicPr>
          <p:cNvPr id="2413" name="Google Shape;2413;p37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flipH="1">
            <a:off x="2885875" y="4926550"/>
            <a:ext cx="6258125" cy="216950"/>
          </a:xfrm>
          <a:prstGeom prst="rect">
            <a:avLst/>
          </a:prstGeom>
          <a:noFill/>
          <a:ln>
            <a:noFill/>
          </a:ln>
        </p:spPr>
      </p:pic>
    </p:spTree>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matchingName="Light blue only">
  <p:cSld name="CAPTION_ONLY_1">
    <p:bg>
      <p:bgPr>
        <a:solidFill>
          <a:schemeClr val="accent3"/>
        </a:solidFill>
        <a:effectLst/>
      </p:bgPr>
    </p:bg>
    <p:spTree>
      <p:nvGrpSpPr>
        <p:cNvPr id="1" name="Shape 2414"/>
        <p:cNvGrpSpPr/>
        <p:nvPr/>
      </p:nvGrpSpPr>
      <p:grpSpPr>
        <a:xfrm>
          <a:off x="0" y="0"/>
          <a:ext cx="0" cy="0"/>
          <a:chOff x="0" y="0"/>
          <a:chExt cx="0" cy="0"/>
        </a:xfrm>
      </p:grpSpPr>
    </p:spTree>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matchingName="Dark Blue Only">
  <p:cSld name="CAPTION_ONLY_1_1">
    <p:bg>
      <p:bgPr>
        <a:solidFill>
          <a:schemeClr val="accent1"/>
        </a:solidFill>
        <a:effectLst/>
      </p:bgPr>
    </p:bg>
    <p:spTree>
      <p:nvGrpSpPr>
        <p:cNvPr id="1" name="Shape 2415"/>
        <p:cNvGrpSpPr/>
        <p:nvPr/>
      </p:nvGrpSpPr>
      <p:grpSpPr>
        <a:xfrm>
          <a:off x="0" y="0"/>
          <a:ext cx="0" cy="0"/>
          <a:chOff x="0" y="0"/>
          <a:chExt cx="0" cy="0"/>
        </a:xfrm>
      </p:grpSpPr>
      <p:sp>
        <p:nvSpPr>
          <p:cNvPr id="2416" name="Google Shape;2416;p372"/>
          <p:cNvSpPr txBox="1">
            <a:spLocks noGrp="1"/>
          </p:cNvSpPr>
          <p:nvPr>
            <p:ph type="sldNum" idx="12"/>
          </p:nvPr>
        </p:nvSpPr>
        <p:spPr>
          <a:xfrm>
            <a:off x="8472458" y="457855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matchingName="Data Callout Left">
  <p:cSld name="BIG_NUMBER_1">
    <p:spTree>
      <p:nvGrpSpPr>
        <p:cNvPr id="1" name="Shape 2417"/>
        <p:cNvGrpSpPr/>
        <p:nvPr/>
      </p:nvGrpSpPr>
      <p:grpSpPr>
        <a:xfrm>
          <a:off x="0" y="0"/>
          <a:ext cx="0" cy="0"/>
          <a:chOff x="0" y="0"/>
          <a:chExt cx="0" cy="0"/>
        </a:xfrm>
      </p:grpSpPr>
      <p:sp>
        <p:nvSpPr>
          <p:cNvPr id="2418" name="Google Shape;2418;p373"/>
          <p:cNvSpPr txBox="1">
            <a:spLocks noGrp="1"/>
          </p:cNvSpPr>
          <p:nvPr>
            <p:ph type="sldNum" idx="12"/>
          </p:nvPr>
        </p:nvSpPr>
        <p:spPr>
          <a:xfrm>
            <a:off x="8472458" y="457855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2419" name="Google Shape;2419;p373"/>
          <p:cNvCxnSpPr/>
          <p:nvPr/>
        </p:nvCxnSpPr>
        <p:spPr>
          <a:xfrm rot="10800000">
            <a:off x="2841961" y="1080120"/>
            <a:ext cx="21600" cy="3452100"/>
          </a:xfrm>
          <a:prstGeom prst="straightConnector1">
            <a:avLst/>
          </a:prstGeom>
          <a:noFill/>
          <a:ln w="38100" cap="flat" cmpd="sng">
            <a:solidFill>
              <a:schemeClr val="accent1"/>
            </a:solidFill>
            <a:prstDash val="solid"/>
            <a:round/>
            <a:headEnd type="none" w="sm" len="sm"/>
            <a:tailEnd type="none" w="sm" len="sm"/>
          </a:ln>
        </p:spPr>
      </p:cxnSp>
      <p:sp>
        <p:nvSpPr>
          <p:cNvPr id="2420" name="Google Shape;2420;p373"/>
          <p:cNvSpPr txBox="1">
            <a:spLocks noGrp="1"/>
          </p:cNvSpPr>
          <p:nvPr>
            <p:ph type="body" idx="1"/>
          </p:nvPr>
        </p:nvSpPr>
        <p:spPr>
          <a:xfrm>
            <a:off x="3607925" y="1080125"/>
            <a:ext cx="4519500" cy="3179400"/>
          </a:xfrm>
          <a:prstGeom prst="rect">
            <a:avLst/>
          </a:prstGeom>
          <a:noFill/>
          <a:ln>
            <a:noFill/>
          </a:ln>
        </p:spPr>
        <p:txBody>
          <a:bodyPr spcFirstLastPara="1" wrap="square" lIns="91425" tIns="91425" rIns="91425" bIns="91425" anchor="t" anchorCtr="0">
            <a:normAutofit/>
          </a:bodyPr>
          <a:lstStyle>
            <a:lvl1pPr marL="457200" lvl="0" indent="-298450" algn="l">
              <a:lnSpc>
                <a:spcPct val="100000"/>
              </a:lnSpc>
              <a:spcBef>
                <a:spcPts val="0"/>
              </a:spcBef>
              <a:spcAft>
                <a:spcPts val="0"/>
              </a:spcAft>
              <a:buSzPts val="1100"/>
              <a:buChar char="●"/>
              <a:defRPr/>
            </a:lvl1pPr>
            <a:lvl2pPr marL="914400" lvl="1" indent="-304800" algn="l">
              <a:lnSpc>
                <a:spcPct val="100000"/>
              </a:lnSpc>
              <a:spcBef>
                <a:spcPts val="600"/>
              </a:spcBef>
              <a:spcAft>
                <a:spcPts val="0"/>
              </a:spcAft>
              <a:buSzPts val="1200"/>
              <a:buChar char="○"/>
              <a:defRPr sz="1200"/>
            </a:lvl2pPr>
            <a:lvl3pPr marL="1371600" lvl="2" indent="-292100" algn="l">
              <a:lnSpc>
                <a:spcPct val="100000"/>
              </a:lnSpc>
              <a:spcBef>
                <a:spcPts val="600"/>
              </a:spcBef>
              <a:spcAft>
                <a:spcPts val="0"/>
              </a:spcAft>
              <a:buSzPts val="1000"/>
              <a:buChar char="■"/>
              <a:defRPr/>
            </a:lvl3pPr>
            <a:lvl4pPr marL="1828800" lvl="3" indent="-304800" algn="l">
              <a:lnSpc>
                <a:spcPct val="100000"/>
              </a:lnSpc>
              <a:spcBef>
                <a:spcPts val="600"/>
              </a:spcBef>
              <a:spcAft>
                <a:spcPts val="0"/>
              </a:spcAft>
              <a:buSzPts val="1200"/>
              <a:buChar char="●"/>
              <a:defRPr sz="1200"/>
            </a:lvl4pPr>
            <a:lvl5pPr marL="2286000" lvl="4" indent="-304800" algn="l">
              <a:lnSpc>
                <a:spcPct val="100000"/>
              </a:lnSpc>
              <a:spcBef>
                <a:spcPts val="0"/>
              </a:spcBef>
              <a:spcAft>
                <a:spcPts val="0"/>
              </a:spcAft>
              <a:buSzPts val="1200"/>
              <a:buChar char="○"/>
              <a:defRPr sz="1200"/>
            </a:lvl5pPr>
            <a:lvl6pPr marL="2743200" lvl="5" indent="-304800" algn="l">
              <a:lnSpc>
                <a:spcPct val="100000"/>
              </a:lnSpc>
              <a:spcBef>
                <a:spcPts val="0"/>
              </a:spcBef>
              <a:spcAft>
                <a:spcPts val="0"/>
              </a:spcAft>
              <a:buSzPts val="1200"/>
              <a:buChar char="■"/>
              <a:defRPr sz="1200"/>
            </a:lvl6pPr>
            <a:lvl7pPr marL="3200400" lvl="6" indent="-304800" algn="l">
              <a:lnSpc>
                <a:spcPct val="100000"/>
              </a:lnSpc>
              <a:spcBef>
                <a:spcPts val="0"/>
              </a:spcBef>
              <a:spcAft>
                <a:spcPts val="0"/>
              </a:spcAft>
              <a:buSzPts val="1200"/>
              <a:buChar char="●"/>
              <a:defRPr sz="1200"/>
            </a:lvl7pPr>
            <a:lvl8pPr marL="3657600" lvl="7" indent="-304800" algn="l">
              <a:lnSpc>
                <a:spcPct val="100000"/>
              </a:lnSpc>
              <a:spcBef>
                <a:spcPts val="0"/>
              </a:spcBef>
              <a:spcAft>
                <a:spcPts val="0"/>
              </a:spcAft>
              <a:buSzPts val="1200"/>
              <a:buChar char="○"/>
              <a:defRPr sz="1200"/>
            </a:lvl8pPr>
            <a:lvl9pPr marL="4114800" lvl="8" indent="-304800" algn="l">
              <a:lnSpc>
                <a:spcPct val="100000"/>
              </a:lnSpc>
              <a:spcBef>
                <a:spcPts val="0"/>
              </a:spcBef>
              <a:spcAft>
                <a:spcPts val="0"/>
              </a:spcAft>
              <a:buSzPts val="1200"/>
              <a:buChar char="■"/>
              <a:defRPr sz="1200"/>
            </a:lvl9pPr>
          </a:lstStyle>
          <a:p>
            <a:endParaRPr/>
          </a:p>
        </p:txBody>
      </p:sp>
      <p:sp>
        <p:nvSpPr>
          <p:cNvPr id="2421" name="Google Shape;2421;p373"/>
          <p:cNvSpPr txBox="1">
            <a:spLocks noGrp="1"/>
          </p:cNvSpPr>
          <p:nvPr>
            <p:ph type="title"/>
          </p:nvPr>
        </p:nvSpPr>
        <p:spPr>
          <a:xfrm>
            <a:off x="311700" y="279100"/>
            <a:ext cx="79092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matchingName="Data Callout Right">
  <p:cSld name="BIG_NUMBER_1_1">
    <p:spTree>
      <p:nvGrpSpPr>
        <p:cNvPr id="1" name="Shape 2422"/>
        <p:cNvGrpSpPr/>
        <p:nvPr/>
      </p:nvGrpSpPr>
      <p:grpSpPr>
        <a:xfrm>
          <a:off x="0" y="0"/>
          <a:ext cx="0" cy="0"/>
          <a:chOff x="0" y="0"/>
          <a:chExt cx="0" cy="0"/>
        </a:xfrm>
      </p:grpSpPr>
      <p:sp>
        <p:nvSpPr>
          <p:cNvPr id="2423" name="Google Shape;2423;p374"/>
          <p:cNvSpPr txBox="1">
            <a:spLocks noGrp="1"/>
          </p:cNvSpPr>
          <p:nvPr>
            <p:ph type="sldNum" idx="12"/>
          </p:nvPr>
        </p:nvSpPr>
        <p:spPr>
          <a:xfrm>
            <a:off x="8472458" y="457855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424" name="Google Shape;2424;p374"/>
          <p:cNvSpPr txBox="1">
            <a:spLocks noGrp="1"/>
          </p:cNvSpPr>
          <p:nvPr>
            <p:ph type="title"/>
          </p:nvPr>
        </p:nvSpPr>
        <p:spPr>
          <a:xfrm>
            <a:off x="604200" y="279100"/>
            <a:ext cx="8034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425" name="Google Shape;2425;p374"/>
          <p:cNvSpPr txBox="1">
            <a:spLocks noGrp="1"/>
          </p:cNvSpPr>
          <p:nvPr>
            <p:ph type="body" idx="1"/>
          </p:nvPr>
        </p:nvSpPr>
        <p:spPr>
          <a:xfrm>
            <a:off x="829000" y="1160300"/>
            <a:ext cx="4175400" cy="3179400"/>
          </a:xfrm>
          <a:prstGeom prst="rect">
            <a:avLst/>
          </a:prstGeom>
          <a:noFill/>
          <a:ln>
            <a:noFill/>
          </a:ln>
        </p:spPr>
        <p:txBody>
          <a:bodyPr spcFirstLastPara="1" wrap="square" lIns="91425" tIns="91425" rIns="91425" bIns="91425" anchor="t" anchorCtr="0">
            <a:normAutofit/>
          </a:bodyPr>
          <a:lstStyle>
            <a:lvl1pPr marL="457200" lvl="0" indent="-298450" algn="l">
              <a:lnSpc>
                <a:spcPct val="100000"/>
              </a:lnSpc>
              <a:spcBef>
                <a:spcPts val="0"/>
              </a:spcBef>
              <a:spcAft>
                <a:spcPts val="0"/>
              </a:spcAft>
              <a:buSzPts val="1100"/>
              <a:buChar char="●"/>
              <a:defRPr/>
            </a:lvl1pPr>
            <a:lvl2pPr marL="914400" lvl="1" indent="-304800" algn="l">
              <a:lnSpc>
                <a:spcPct val="100000"/>
              </a:lnSpc>
              <a:spcBef>
                <a:spcPts val="600"/>
              </a:spcBef>
              <a:spcAft>
                <a:spcPts val="0"/>
              </a:spcAft>
              <a:buSzPts val="1200"/>
              <a:buChar char="○"/>
              <a:defRPr sz="1200"/>
            </a:lvl2pPr>
            <a:lvl3pPr marL="1371600" lvl="2" indent="-292100" algn="l">
              <a:lnSpc>
                <a:spcPct val="100000"/>
              </a:lnSpc>
              <a:spcBef>
                <a:spcPts val="600"/>
              </a:spcBef>
              <a:spcAft>
                <a:spcPts val="0"/>
              </a:spcAft>
              <a:buSzPts val="1000"/>
              <a:buChar char="■"/>
              <a:defRPr/>
            </a:lvl3pPr>
            <a:lvl4pPr marL="1828800" lvl="3" indent="-304800" algn="l">
              <a:lnSpc>
                <a:spcPct val="100000"/>
              </a:lnSpc>
              <a:spcBef>
                <a:spcPts val="600"/>
              </a:spcBef>
              <a:spcAft>
                <a:spcPts val="0"/>
              </a:spcAft>
              <a:buSzPts val="1200"/>
              <a:buChar char="●"/>
              <a:defRPr sz="1200"/>
            </a:lvl4pPr>
            <a:lvl5pPr marL="2286000" lvl="4" indent="-304800" algn="l">
              <a:lnSpc>
                <a:spcPct val="100000"/>
              </a:lnSpc>
              <a:spcBef>
                <a:spcPts val="0"/>
              </a:spcBef>
              <a:spcAft>
                <a:spcPts val="0"/>
              </a:spcAft>
              <a:buSzPts val="1200"/>
              <a:buChar char="○"/>
              <a:defRPr sz="1200"/>
            </a:lvl5pPr>
            <a:lvl6pPr marL="2743200" lvl="5" indent="-304800" algn="l">
              <a:lnSpc>
                <a:spcPct val="100000"/>
              </a:lnSpc>
              <a:spcBef>
                <a:spcPts val="0"/>
              </a:spcBef>
              <a:spcAft>
                <a:spcPts val="0"/>
              </a:spcAft>
              <a:buSzPts val="1200"/>
              <a:buChar char="■"/>
              <a:defRPr sz="1200"/>
            </a:lvl6pPr>
            <a:lvl7pPr marL="3200400" lvl="6" indent="-304800" algn="l">
              <a:lnSpc>
                <a:spcPct val="100000"/>
              </a:lnSpc>
              <a:spcBef>
                <a:spcPts val="0"/>
              </a:spcBef>
              <a:spcAft>
                <a:spcPts val="0"/>
              </a:spcAft>
              <a:buSzPts val="1200"/>
              <a:buChar char="●"/>
              <a:defRPr sz="1200"/>
            </a:lvl7pPr>
            <a:lvl8pPr marL="3657600" lvl="7" indent="-304800" algn="l">
              <a:lnSpc>
                <a:spcPct val="100000"/>
              </a:lnSpc>
              <a:spcBef>
                <a:spcPts val="0"/>
              </a:spcBef>
              <a:spcAft>
                <a:spcPts val="0"/>
              </a:spcAft>
              <a:buSzPts val="1200"/>
              <a:buChar char="○"/>
              <a:defRPr sz="1200"/>
            </a:lvl8pPr>
            <a:lvl9pPr marL="4114800" lvl="8" indent="-304800" algn="l">
              <a:lnSpc>
                <a:spcPct val="100000"/>
              </a:lnSpc>
              <a:spcBef>
                <a:spcPts val="0"/>
              </a:spcBef>
              <a:spcAft>
                <a:spcPts val="0"/>
              </a:spcAft>
              <a:buSzPts val="1200"/>
              <a:buChar char="■"/>
              <a:defRPr sz="1200"/>
            </a:lvl9pPr>
          </a:lstStyle>
          <a:p>
            <a:endParaRPr/>
          </a:p>
        </p:txBody>
      </p:sp>
      <p:cxnSp>
        <p:nvCxnSpPr>
          <p:cNvPr id="2426" name="Google Shape;2426;p374"/>
          <p:cNvCxnSpPr/>
          <p:nvPr/>
        </p:nvCxnSpPr>
        <p:spPr>
          <a:xfrm rot="10800000" flipH="1">
            <a:off x="6031809" y="1085438"/>
            <a:ext cx="26700" cy="3452100"/>
          </a:xfrm>
          <a:prstGeom prst="straightConnector1">
            <a:avLst/>
          </a:prstGeom>
          <a:noFill/>
          <a:ln w="38100" cap="flat" cmpd="sng">
            <a:solidFill>
              <a:schemeClr val="accent1"/>
            </a:solidFill>
            <a:prstDash val="solid"/>
            <a:round/>
            <a:headEnd type="none" w="sm" len="sm"/>
            <a:tailEnd type="none" w="sm" len="sm"/>
          </a:ln>
        </p:spPr>
      </p:cxnSp>
    </p:spTree>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matchingName="Closing Slide" type="blank">
  <p:cSld name="BLANK">
    <p:spTree>
      <p:nvGrpSpPr>
        <p:cNvPr id="1" name="Shape 2427"/>
        <p:cNvGrpSpPr/>
        <p:nvPr/>
      </p:nvGrpSpPr>
      <p:grpSpPr>
        <a:xfrm>
          <a:off x="0" y="0"/>
          <a:ext cx="0" cy="0"/>
          <a:chOff x="0" y="0"/>
          <a:chExt cx="0" cy="0"/>
        </a:xfrm>
      </p:grpSpPr>
      <p:pic>
        <p:nvPicPr>
          <p:cNvPr id="2428" name="Google Shape;2428;p375" descr="White GSA letters inside of a square blue box with the words U.S. General Services Administration to the right of the blue box&#10;"/>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3721101" y="1797050"/>
            <a:ext cx="1168425" cy="1324450"/>
          </a:xfrm>
          <a:prstGeom prst="rect">
            <a:avLst/>
          </a:prstGeom>
          <a:noFill/>
          <a:ln>
            <a:noFill/>
          </a:ln>
        </p:spPr>
      </p:pic>
    </p:spTree>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matchingName="Data Callout Left 1">
  <p:cSld name="BIG_NUMBER_1_2">
    <p:spTree>
      <p:nvGrpSpPr>
        <p:cNvPr id="1" name="Shape 2429"/>
        <p:cNvGrpSpPr/>
        <p:nvPr/>
      </p:nvGrpSpPr>
      <p:grpSpPr>
        <a:xfrm>
          <a:off x="0" y="0"/>
          <a:ext cx="0" cy="0"/>
          <a:chOff x="0" y="0"/>
          <a:chExt cx="0" cy="0"/>
        </a:xfrm>
      </p:grpSpPr>
      <p:sp>
        <p:nvSpPr>
          <p:cNvPr id="2430" name="Google Shape;2430;p376"/>
          <p:cNvSpPr txBox="1">
            <a:spLocks noGrp="1"/>
          </p:cNvSpPr>
          <p:nvPr>
            <p:ph type="sldNum" idx="12"/>
          </p:nvPr>
        </p:nvSpPr>
        <p:spPr>
          <a:xfrm>
            <a:off x="8472458" y="457855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431" name="Google Shape;2431;p376"/>
          <p:cNvSpPr txBox="1">
            <a:spLocks noGrp="1"/>
          </p:cNvSpPr>
          <p:nvPr>
            <p:ph type="body" idx="1"/>
          </p:nvPr>
        </p:nvSpPr>
        <p:spPr>
          <a:xfrm>
            <a:off x="4128000" y="909950"/>
            <a:ext cx="3837000" cy="3695100"/>
          </a:xfrm>
          <a:prstGeom prst="rect">
            <a:avLst/>
          </a:prstGeom>
          <a:noFill/>
          <a:ln>
            <a:noFill/>
          </a:ln>
        </p:spPr>
        <p:txBody>
          <a:bodyPr spcFirstLastPara="1" wrap="square" lIns="91425" tIns="91425" rIns="91425" bIns="91425" anchor="ctr" anchorCtr="0">
            <a:normAutofit/>
          </a:bodyPr>
          <a:lstStyle>
            <a:lvl1pPr marL="457200" lvl="0" indent="-298450" algn="l">
              <a:lnSpc>
                <a:spcPct val="100000"/>
              </a:lnSpc>
              <a:spcBef>
                <a:spcPts val="0"/>
              </a:spcBef>
              <a:spcAft>
                <a:spcPts val="0"/>
              </a:spcAft>
              <a:buSzPts val="1100"/>
              <a:buChar char="●"/>
              <a:defRPr/>
            </a:lvl1pPr>
            <a:lvl2pPr marL="914400" lvl="1" indent="-298450" algn="l">
              <a:lnSpc>
                <a:spcPct val="100000"/>
              </a:lnSpc>
              <a:spcBef>
                <a:spcPts val="600"/>
              </a:spcBef>
              <a:spcAft>
                <a:spcPts val="0"/>
              </a:spcAft>
              <a:buSzPts val="1100"/>
              <a:buChar char="○"/>
              <a:defRPr/>
            </a:lvl2pPr>
            <a:lvl3pPr marL="1371600" lvl="2" indent="-292100" algn="l">
              <a:lnSpc>
                <a:spcPct val="100000"/>
              </a:lnSpc>
              <a:spcBef>
                <a:spcPts val="600"/>
              </a:spcBef>
              <a:spcAft>
                <a:spcPts val="0"/>
              </a:spcAft>
              <a:buSzPts val="1000"/>
              <a:buChar char="■"/>
              <a:defRPr/>
            </a:lvl3pPr>
            <a:lvl4pPr marL="1828800" lvl="3" indent="-304800" algn="l">
              <a:lnSpc>
                <a:spcPct val="100000"/>
              </a:lnSpc>
              <a:spcBef>
                <a:spcPts val="600"/>
              </a:spcBef>
              <a:spcAft>
                <a:spcPts val="0"/>
              </a:spcAft>
              <a:buSzPts val="1200"/>
              <a:buChar char="●"/>
              <a:defRPr/>
            </a:lvl4pPr>
            <a:lvl5pPr marL="2286000" lvl="4" indent="-304800" algn="l">
              <a:lnSpc>
                <a:spcPct val="100000"/>
              </a:lnSpc>
              <a:spcBef>
                <a:spcPts val="0"/>
              </a:spcBef>
              <a:spcAft>
                <a:spcPts val="0"/>
              </a:spcAft>
              <a:buSzPts val="1200"/>
              <a:buChar char="○"/>
              <a:defRPr/>
            </a:lvl5pPr>
            <a:lvl6pPr marL="2743200" lvl="5" indent="-304800" algn="l">
              <a:lnSpc>
                <a:spcPct val="100000"/>
              </a:lnSpc>
              <a:spcBef>
                <a:spcPts val="0"/>
              </a:spcBef>
              <a:spcAft>
                <a:spcPts val="0"/>
              </a:spcAft>
              <a:buSzPts val="1200"/>
              <a:buChar char="■"/>
              <a:defRPr/>
            </a:lvl6pPr>
            <a:lvl7pPr marL="3200400" lvl="6" indent="-304800" algn="l">
              <a:lnSpc>
                <a:spcPct val="100000"/>
              </a:lnSpc>
              <a:spcBef>
                <a:spcPts val="0"/>
              </a:spcBef>
              <a:spcAft>
                <a:spcPts val="0"/>
              </a:spcAft>
              <a:buSzPts val="1200"/>
              <a:buChar char="●"/>
              <a:defRPr/>
            </a:lvl7pPr>
            <a:lvl8pPr marL="3657600" lvl="7" indent="-304800" algn="l">
              <a:lnSpc>
                <a:spcPct val="100000"/>
              </a:lnSpc>
              <a:spcBef>
                <a:spcPts val="0"/>
              </a:spcBef>
              <a:spcAft>
                <a:spcPts val="0"/>
              </a:spcAft>
              <a:buSzPts val="1200"/>
              <a:buChar char="○"/>
              <a:defRPr/>
            </a:lvl8pPr>
            <a:lvl9pPr marL="4114800" lvl="8" indent="-304800" algn="l">
              <a:lnSpc>
                <a:spcPct val="100000"/>
              </a:lnSpc>
              <a:spcBef>
                <a:spcPts val="0"/>
              </a:spcBef>
              <a:spcAft>
                <a:spcPts val="0"/>
              </a:spcAft>
              <a:buSzPts val="1200"/>
              <a:buChar char="■"/>
              <a:defRPr/>
            </a:lvl9pPr>
          </a:lstStyle>
          <a:p>
            <a:endParaRPr/>
          </a:p>
        </p:txBody>
      </p:sp>
      <p:sp>
        <p:nvSpPr>
          <p:cNvPr id="2432" name="Google Shape;2432;p376"/>
          <p:cNvSpPr txBox="1">
            <a:spLocks noGrp="1"/>
          </p:cNvSpPr>
          <p:nvPr>
            <p:ph type="title"/>
          </p:nvPr>
        </p:nvSpPr>
        <p:spPr>
          <a:xfrm>
            <a:off x="311700" y="279100"/>
            <a:ext cx="83268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2433" name="Google Shape;2433;p376"/>
          <p:cNvCxnSpPr/>
          <p:nvPr/>
        </p:nvCxnSpPr>
        <p:spPr>
          <a:xfrm rot="10800000">
            <a:off x="2841875" y="1080150"/>
            <a:ext cx="21600" cy="3452100"/>
          </a:xfrm>
          <a:prstGeom prst="straightConnector1">
            <a:avLst/>
          </a:prstGeom>
          <a:noFill/>
          <a:ln w="38100" cap="flat" cmpd="sng">
            <a:solidFill>
              <a:schemeClr val="accent1"/>
            </a:solidFill>
            <a:prstDash val="solid"/>
            <a:round/>
            <a:headEnd type="none" w="sm" len="sm"/>
            <a:tailEnd type="none" w="sm" len="sm"/>
          </a:ln>
        </p:spPr>
      </p:cxn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Break 1 - Lighter Blue">
  <p:cSld name="SECTION_HEADER_1_1_1_1">
    <p:bg>
      <p:bgPr>
        <a:solidFill>
          <a:srgbClr val="0095DA"/>
        </a:solidFill>
        <a:effectLst/>
      </p:bgPr>
    </p:bg>
    <p:spTree>
      <p:nvGrpSpPr>
        <p:cNvPr id="1" name="Shape 225"/>
        <p:cNvGrpSpPr/>
        <p:nvPr/>
      </p:nvGrpSpPr>
      <p:grpSpPr>
        <a:xfrm>
          <a:off x="0" y="0"/>
          <a:ext cx="0" cy="0"/>
          <a:chOff x="0" y="0"/>
          <a:chExt cx="0" cy="0"/>
        </a:xfrm>
      </p:grpSpPr>
      <p:sp>
        <p:nvSpPr>
          <p:cNvPr id="226" name="Google Shape;226;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34"/>
        <p:cNvGrpSpPr/>
        <p:nvPr/>
      </p:nvGrpSpPr>
      <p:grpSpPr>
        <a:xfrm>
          <a:off x="0" y="0"/>
          <a:ext cx="0" cy="0"/>
          <a:chOff x="0" y="0"/>
          <a:chExt cx="0" cy="0"/>
        </a:xfrm>
      </p:grpSpPr>
      <p:sp>
        <p:nvSpPr>
          <p:cNvPr id="2435" name="Google Shape;2435;p377"/>
          <p:cNvSpPr txBox="1">
            <a:spLocks noGrp="1"/>
          </p:cNvSpPr>
          <p:nvPr>
            <p:ph type="sldNum" idx="12"/>
          </p:nvPr>
        </p:nvSpPr>
        <p:spPr>
          <a:xfrm>
            <a:off x="6553200" y="4661297"/>
            <a:ext cx="1905000" cy="342900"/>
          </a:xfrm>
          <a:prstGeom prst="rect">
            <a:avLst/>
          </a:prstGeom>
          <a:noFill/>
          <a:ln>
            <a:noFill/>
          </a:ln>
        </p:spPr>
        <p:txBody>
          <a:bodyPr spcFirstLastPara="1" wrap="square" lIns="0" tIns="0" rIns="0" bIns="0" anchor="ctr" anchorCtr="0">
            <a:norm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
              <a:t>2</a:t>
            </a:r>
            <a:endParaRPr sz="1000">
              <a:solidFill>
                <a:schemeClr val="dk2"/>
              </a:solidFill>
            </a:endParaRPr>
          </a:p>
        </p:txBody>
      </p:sp>
      <p:sp>
        <p:nvSpPr>
          <p:cNvPr id="2436" name="Google Shape;2436;p377"/>
          <p:cNvSpPr txBox="1">
            <a:spLocks noGrp="1"/>
          </p:cNvSpPr>
          <p:nvPr>
            <p:ph type="body" idx="1"/>
          </p:nvPr>
        </p:nvSpPr>
        <p:spPr>
          <a:xfrm>
            <a:off x="587250" y="1152475"/>
            <a:ext cx="7633800" cy="3416400"/>
          </a:xfrm>
          <a:prstGeom prst="rect">
            <a:avLst/>
          </a:prstGeom>
          <a:noFill/>
          <a:ln>
            <a:noFill/>
          </a:ln>
        </p:spPr>
        <p:txBody>
          <a:bodyPr spcFirstLastPara="1" wrap="square" lIns="91425" tIns="91425" rIns="91425" bIns="91425" anchor="t" anchorCtr="0">
            <a:normAutofit/>
          </a:bodyPr>
          <a:lstStyle>
            <a:lvl1pPr marL="457200" lvl="0" indent="-298450" algn="l">
              <a:lnSpc>
                <a:spcPct val="100000"/>
              </a:lnSpc>
              <a:spcBef>
                <a:spcPts val="0"/>
              </a:spcBef>
              <a:spcAft>
                <a:spcPts val="0"/>
              </a:spcAft>
              <a:buClr>
                <a:schemeClr val="accent1"/>
              </a:buClr>
              <a:buSzPts val="1100"/>
              <a:buChar char="●"/>
              <a:defRPr>
                <a:solidFill>
                  <a:schemeClr val="dk1"/>
                </a:solidFill>
              </a:defRPr>
            </a:lvl1pPr>
            <a:lvl2pPr marL="914400" lvl="1" indent="-304800" algn="l">
              <a:lnSpc>
                <a:spcPct val="100000"/>
              </a:lnSpc>
              <a:spcBef>
                <a:spcPts val="600"/>
              </a:spcBef>
              <a:spcAft>
                <a:spcPts val="0"/>
              </a:spcAft>
              <a:buClr>
                <a:schemeClr val="accent1"/>
              </a:buClr>
              <a:buSzPts val="1200"/>
              <a:buChar char="○"/>
              <a:defRPr sz="1200">
                <a:solidFill>
                  <a:schemeClr val="dk1"/>
                </a:solidFill>
              </a:defRPr>
            </a:lvl2pPr>
            <a:lvl3pPr marL="1371600" lvl="2" indent="-292100" algn="l">
              <a:lnSpc>
                <a:spcPct val="100000"/>
              </a:lnSpc>
              <a:spcBef>
                <a:spcPts val="600"/>
              </a:spcBef>
              <a:spcAft>
                <a:spcPts val="0"/>
              </a:spcAft>
              <a:buClr>
                <a:schemeClr val="accent3"/>
              </a:buClr>
              <a:buSzPts val="1000"/>
              <a:buChar char="■"/>
              <a:defRPr sz="1000">
                <a:solidFill>
                  <a:schemeClr val="dk1"/>
                </a:solidFill>
              </a:defRPr>
            </a:lvl3pPr>
            <a:lvl4pPr marL="1828800" lvl="3" indent="-304800" algn="l">
              <a:lnSpc>
                <a:spcPct val="100000"/>
              </a:lnSpc>
              <a:spcBef>
                <a:spcPts val="600"/>
              </a:spcBef>
              <a:spcAft>
                <a:spcPts val="0"/>
              </a:spcAft>
              <a:buClr>
                <a:schemeClr val="accent4"/>
              </a:buClr>
              <a:buSzPts val="1200"/>
              <a:buChar char="●"/>
              <a:defRPr sz="1200">
                <a:solidFill>
                  <a:schemeClr val="dk2"/>
                </a:solidFill>
              </a:defRPr>
            </a:lvl4pPr>
            <a:lvl5pPr marL="2286000" lvl="4" indent="-304800" algn="l">
              <a:lnSpc>
                <a:spcPct val="100000"/>
              </a:lnSpc>
              <a:spcBef>
                <a:spcPts val="0"/>
              </a:spcBef>
              <a:spcAft>
                <a:spcPts val="0"/>
              </a:spcAft>
              <a:buClr>
                <a:schemeClr val="accent4"/>
              </a:buClr>
              <a:buSzPts val="1200"/>
              <a:buChar char="○"/>
              <a:defRPr sz="1200">
                <a:solidFill>
                  <a:schemeClr val="dk2"/>
                </a:solidFill>
              </a:defRPr>
            </a:lvl5pPr>
            <a:lvl6pPr marL="2743200" lvl="5" indent="-304800" algn="l">
              <a:lnSpc>
                <a:spcPct val="100000"/>
              </a:lnSpc>
              <a:spcBef>
                <a:spcPts val="0"/>
              </a:spcBef>
              <a:spcAft>
                <a:spcPts val="0"/>
              </a:spcAft>
              <a:buClr>
                <a:schemeClr val="accent3"/>
              </a:buClr>
              <a:buSzPts val="1200"/>
              <a:buChar char="■"/>
              <a:defRPr sz="1200">
                <a:solidFill>
                  <a:schemeClr val="dk2"/>
                </a:solidFill>
              </a:defRPr>
            </a:lvl6pPr>
            <a:lvl7pPr marL="3200400" lvl="6" indent="-304800" algn="l">
              <a:lnSpc>
                <a:spcPct val="100000"/>
              </a:lnSpc>
              <a:spcBef>
                <a:spcPts val="0"/>
              </a:spcBef>
              <a:spcAft>
                <a:spcPts val="0"/>
              </a:spcAft>
              <a:buClr>
                <a:schemeClr val="accent4"/>
              </a:buClr>
              <a:buSzPts val="1200"/>
              <a:buChar char="●"/>
              <a:defRPr sz="1200">
                <a:solidFill>
                  <a:schemeClr val="dk2"/>
                </a:solidFill>
              </a:defRPr>
            </a:lvl7pPr>
            <a:lvl8pPr marL="3657600" lvl="7" indent="-304800" algn="l">
              <a:lnSpc>
                <a:spcPct val="100000"/>
              </a:lnSpc>
              <a:spcBef>
                <a:spcPts val="0"/>
              </a:spcBef>
              <a:spcAft>
                <a:spcPts val="0"/>
              </a:spcAft>
              <a:buClr>
                <a:schemeClr val="accent4"/>
              </a:buClr>
              <a:buSzPts val="1200"/>
              <a:buChar char="○"/>
              <a:defRPr sz="1200">
                <a:solidFill>
                  <a:schemeClr val="dk2"/>
                </a:solidFill>
              </a:defRPr>
            </a:lvl8pPr>
            <a:lvl9pPr marL="4114800" lvl="8" indent="-304800" algn="l">
              <a:lnSpc>
                <a:spcPct val="100000"/>
              </a:lnSpc>
              <a:spcBef>
                <a:spcPts val="0"/>
              </a:spcBef>
              <a:spcAft>
                <a:spcPts val="0"/>
              </a:spcAft>
              <a:buClr>
                <a:schemeClr val="accent3"/>
              </a:buClr>
              <a:buSzPts val="1200"/>
              <a:buChar char="■"/>
              <a:defRPr sz="1200">
                <a:solidFill>
                  <a:schemeClr val="dk2"/>
                </a:solidFill>
              </a:defRPr>
            </a:lvl9pPr>
          </a:lstStyle>
          <a:p>
            <a:endParaRPr/>
          </a:p>
        </p:txBody>
      </p:sp>
    </p:spTree>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matchingName="Title and Content">
  <p:cSld name="OBJECT_1">
    <p:spTree>
      <p:nvGrpSpPr>
        <p:cNvPr id="1" name="Shape 2437"/>
        <p:cNvGrpSpPr/>
        <p:nvPr/>
      </p:nvGrpSpPr>
      <p:grpSpPr>
        <a:xfrm>
          <a:off x="0" y="0"/>
          <a:ext cx="0" cy="0"/>
          <a:chOff x="0" y="0"/>
          <a:chExt cx="0" cy="0"/>
        </a:xfrm>
      </p:grpSpPr>
      <p:sp>
        <p:nvSpPr>
          <p:cNvPr id="2438" name="Google Shape;2438;p378"/>
          <p:cNvSpPr txBox="1">
            <a:spLocks noGrp="1"/>
          </p:cNvSpPr>
          <p:nvPr>
            <p:ph type="title"/>
          </p:nvPr>
        </p:nvSpPr>
        <p:spPr>
          <a:xfrm>
            <a:off x="181819" y="214950"/>
            <a:ext cx="7987500" cy="576000"/>
          </a:xfrm>
          <a:prstGeom prst="rect">
            <a:avLst/>
          </a:prstGeom>
          <a:noFill/>
          <a:ln>
            <a:noFill/>
          </a:ln>
        </p:spPr>
        <p:txBody>
          <a:bodyPr spcFirstLastPara="1" wrap="square" lIns="68575" tIns="68575" rIns="68575" bIns="68575" anchor="b" anchorCtr="0">
            <a:noAutofit/>
          </a:bodyPr>
          <a:lstStyle>
            <a:lvl1pPr marR="0" lvl="0" algn="l">
              <a:lnSpc>
                <a:spcPct val="85000"/>
              </a:lnSpc>
              <a:spcBef>
                <a:spcPts val="0"/>
              </a:spcBef>
              <a:spcAft>
                <a:spcPts val="0"/>
              </a:spcAft>
              <a:buClr>
                <a:srgbClr val="084680"/>
              </a:buClr>
              <a:buSzPts val="100"/>
              <a:buFont typeface="Arial"/>
              <a:buNone/>
              <a:defRPr sz="2400" b="1" i="0" u="none" strike="noStrike" cap="none">
                <a:solidFill>
                  <a:srgbClr val="084680"/>
                </a:solidFill>
                <a:latin typeface="Arial"/>
                <a:ea typeface="Arial"/>
                <a:cs typeface="Arial"/>
                <a:sym typeface="Arial"/>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a:endParaRPr/>
          </a:p>
        </p:txBody>
      </p:sp>
      <p:sp>
        <p:nvSpPr>
          <p:cNvPr id="2439" name="Google Shape;2439;p378"/>
          <p:cNvSpPr txBox="1">
            <a:spLocks noGrp="1"/>
          </p:cNvSpPr>
          <p:nvPr>
            <p:ph type="body" idx="1"/>
          </p:nvPr>
        </p:nvSpPr>
        <p:spPr>
          <a:xfrm>
            <a:off x="181619" y="857250"/>
            <a:ext cx="7987500" cy="3544500"/>
          </a:xfrm>
          <a:prstGeom prst="rect">
            <a:avLst/>
          </a:prstGeom>
          <a:noFill/>
          <a:ln>
            <a:noFill/>
          </a:ln>
        </p:spPr>
        <p:txBody>
          <a:bodyPr spcFirstLastPara="1" wrap="square" lIns="68575" tIns="68575" rIns="68575" bIns="68575" anchor="t" anchorCtr="0">
            <a:noAutofit/>
          </a:bodyPr>
          <a:lstStyle>
            <a:lvl1pPr marL="457200" marR="0" lvl="0" indent="-298450" algn="l">
              <a:lnSpc>
                <a:spcPct val="90000"/>
              </a:lnSpc>
              <a:spcBef>
                <a:spcPts val="900"/>
              </a:spcBef>
              <a:spcAft>
                <a:spcPts val="0"/>
              </a:spcAft>
              <a:buClr>
                <a:schemeClr val="accent1"/>
              </a:buClr>
              <a:buSzPts val="1100"/>
              <a:buChar char=" "/>
              <a:defRPr i="0" u="none" strike="noStrike" cap="none">
                <a:solidFill>
                  <a:srgbClr val="3F3F3F"/>
                </a:solidFill>
              </a:defRPr>
            </a:lvl1pPr>
            <a:lvl2pPr marL="914400" marR="0" lvl="1" indent="-311150" algn="l">
              <a:lnSpc>
                <a:spcPct val="90000"/>
              </a:lnSpc>
              <a:spcBef>
                <a:spcPts val="200"/>
              </a:spcBef>
              <a:spcAft>
                <a:spcPts val="0"/>
              </a:spcAft>
              <a:buClr>
                <a:schemeClr val="accent1"/>
              </a:buClr>
              <a:buSzPts val="1300"/>
              <a:buChar char="◦"/>
              <a:defRPr sz="1300" i="0" u="none" strike="noStrike" cap="none">
                <a:solidFill>
                  <a:srgbClr val="3F3F3F"/>
                </a:solidFill>
              </a:defRPr>
            </a:lvl2pPr>
            <a:lvl3pPr marL="1371600" marR="0" lvl="2" indent="-292100" algn="l">
              <a:lnSpc>
                <a:spcPct val="90000"/>
              </a:lnSpc>
              <a:spcBef>
                <a:spcPts val="300"/>
              </a:spcBef>
              <a:spcAft>
                <a:spcPts val="0"/>
              </a:spcAft>
              <a:buClr>
                <a:schemeClr val="accent1"/>
              </a:buClr>
              <a:buSzPts val="1000"/>
              <a:buChar char="◦"/>
              <a:defRPr sz="1000" i="0" u="none" strike="noStrike" cap="none">
                <a:solidFill>
                  <a:srgbClr val="3F3F3F"/>
                </a:solidFill>
              </a:defRPr>
            </a:lvl3pPr>
            <a:lvl4pPr marL="1828800" marR="0" lvl="3" indent="-292100" algn="l">
              <a:lnSpc>
                <a:spcPct val="90000"/>
              </a:lnSpc>
              <a:spcBef>
                <a:spcPts val="300"/>
              </a:spcBef>
              <a:spcAft>
                <a:spcPts val="0"/>
              </a:spcAft>
              <a:buClr>
                <a:schemeClr val="accent1"/>
              </a:buClr>
              <a:buSzPts val="1000"/>
              <a:buChar char="◦"/>
              <a:defRPr sz="1000" i="0" u="none" strike="noStrike" cap="none">
                <a:solidFill>
                  <a:srgbClr val="3F3F3F"/>
                </a:solidFill>
              </a:defRPr>
            </a:lvl4pPr>
            <a:lvl5pPr marL="2286000" marR="0" lvl="4" indent="-292100" algn="l">
              <a:lnSpc>
                <a:spcPct val="90000"/>
              </a:lnSpc>
              <a:spcBef>
                <a:spcPts val="300"/>
              </a:spcBef>
              <a:spcAft>
                <a:spcPts val="0"/>
              </a:spcAft>
              <a:buClr>
                <a:schemeClr val="accent1"/>
              </a:buClr>
              <a:buSzPts val="1000"/>
              <a:buChar char="◦"/>
              <a:defRPr sz="1000" i="0" u="none" strike="noStrike" cap="none">
                <a:solidFill>
                  <a:srgbClr val="3F3F3F"/>
                </a:solidFill>
              </a:defRPr>
            </a:lvl5pPr>
            <a:lvl6pPr marL="2743200" marR="0" lvl="5" indent="-292100" algn="l">
              <a:lnSpc>
                <a:spcPct val="90000"/>
              </a:lnSpc>
              <a:spcBef>
                <a:spcPts val="300"/>
              </a:spcBef>
              <a:spcAft>
                <a:spcPts val="0"/>
              </a:spcAft>
              <a:buClr>
                <a:schemeClr val="accent1"/>
              </a:buClr>
              <a:buSzPts val="1000"/>
              <a:buChar char="◦"/>
              <a:defRPr sz="1000" i="0" u="none" strike="noStrike" cap="none">
                <a:solidFill>
                  <a:srgbClr val="3F3F3F"/>
                </a:solidFill>
              </a:defRPr>
            </a:lvl6pPr>
            <a:lvl7pPr marL="3200400" marR="0" lvl="6" indent="-292100" algn="l">
              <a:lnSpc>
                <a:spcPct val="90000"/>
              </a:lnSpc>
              <a:spcBef>
                <a:spcPts val="300"/>
              </a:spcBef>
              <a:spcAft>
                <a:spcPts val="0"/>
              </a:spcAft>
              <a:buClr>
                <a:schemeClr val="accent1"/>
              </a:buClr>
              <a:buSzPts val="1000"/>
              <a:buChar char="◦"/>
              <a:defRPr sz="1000" i="0" u="none" strike="noStrike" cap="none">
                <a:solidFill>
                  <a:srgbClr val="3F3F3F"/>
                </a:solidFill>
              </a:defRPr>
            </a:lvl7pPr>
            <a:lvl8pPr marL="3657600" marR="0" lvl="7" indent="-292100" algn="l">
              <a:lnSpc>
                <a:spcPct val="90000"/>
              </a:lnSpc>
              <a:spcBef>
                <a:spcPts val="300"/>
              </a:spcBef>
              <a:spcAft>
                <a:spcPts val="0"/>
              </a:spcAft>
              <a:buClr>
                <a:schemeClr val="accent1"/>
              </a:buClr>
              <a:buSzPts val="1000"/>
              <a:buChar char="◦"/>
              <a:defRPr sz="1000" i="0" u="none" strike="noStrike" cap="none">
                <a:solidFill>
                  <a:srgbClr val="3F3F3F"/>
                </a:solidFill>
              </a:defRPr>
            </a:lvl8pPr>
            <a:lvl9pPr marL="4114800" marR="0" lvl="8" indent="-292100" algn="l">
              <a:lnSpc>
                <a:spcPct val="90000"/>
              </a:lnSpc>
              <a:spcBef>
                <a:spcPts val="300"/>
              </a:spcBef>
              <a:spcAft>
                <a:spcPts val="300"/>
              </a:spcAft>
              <a:buClr>
                <a:schemeClr val="accent1"/>
              </a:buClr>
              <a:buSzPts val="1000"/>
              <a:buChar char="◦"/>
              <a:defRPr sz="1000" i="0" u="none" strike="noStrike" cap="none">
                <a:solidFill>
                  <a:srgbClr val="3F3F3F"/>
                </a:solidFill>
              </a:defRPr>
            </a:lvl9pPr>
          </a:lstStyle>
          <a:p>
            <a:endParaRPr/>
          </a:p>
        </p:txBody>
      </p:sp>
      <p:sp>
        <p:nvSpPr>
          <p:cNvPr id="2440" name="Google Shape;2440;p378"/>
          <p:cNvSpPr txBox="1">
            <a:spLocks noGrp="1"/>
          </p:cNvSpPr>
          <p:nvPr>
            <p:ph type="sldNum" idx="12"/>
          </p:nvPr>
        </p:nvSpPr>
        <p:spPr>
          <a:xfrm>
            <a:off x="7425343" y="4844839"/>
            <a:ext cx="9840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2441" name="Google Shape;2441;p378"/>
          <p:cNvSpPr txBox="1">
            <a:spLocks noGrp="1"/>
          </p:cNvSpPr>
          <p:nvPr>
            <p:ph type="sldNum" idx="2"/>
          </p:nvPr>
        </p:nvSpPr>
        <p:spPr>
          <a:xfrm>
            <a:off x="7425343" y="4844839"/>
            <a:ext cx="9840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2442" name="Google Shape;2442;p378"/>
          <p:cNvSpPr txBox="1"/>
          <p:nvPr/>
        </p:nvSpPr>
        <p:spPr>
          <a:xfrm>
            <a:off x="8624858" y="4739417"/>
            <a:ext cx="548700" cy="393600"/>
          </a:xfrm>
          <a:prstGeom prst="rect">
            <a:avLst/>
          </a:prstGeom>
          <a:noFill/>
          <a:ln>
            <a:noFill/>
          </a:ln>
        </p:spPr>
        <p:txBody>
          <a:bodyPr spcFirstLastPara="1" wrap="square" lIns="91425" tIns="91425" rIns="91425" bIns="91425" anchor="ctr" anchorCtr="0">
            <a:norm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 sz="1000" b="0" i="0" u="none" strike="noStrike" cap="none">
                <a:solidFill>
                  <a:srgbClr val="FFFFFF"/>
                </a:solidFill>
                <a:latin typeface="Arial"/>
                <a:ea typeface="Arial"/>
                <a:cs typeface="Arial"/>
                <a:sym typeface="Arial"/>
              </a:rPr>
              <a:t>‹#›</a:t>
            </a:fld>
            <a:endParaRPr sz="1000" b="0" i="0" u="none" strike="noStrike" cap="none">
              <a:solidFill>
                <a:srgbClr val="FFFFFF"/>
              </a:solidFill>
              <a:latin typeface="Arial"/>
              <a:ea typeface="Arial"/>
              <a:cs typeface="Arial"/>
              <a:sym typeface="Arial"/>
            </a:endParaRPr>
          </a:p>
        </p:txBody>
      </p:sp>
      <p:sp>
        <p:nvSpPr>
          <p:cNvPr id="2443" name="Google Shape;2443;p378"/>
          <p:cNvSpPr/>
          <p:nvPr/>
        </p:nvSpPr>
        <p:spPr>
          <a:xfrm>
            <a:off x="150" y="4800600"/>
            <a:ext cx="9144000" cy="342900"/>
          </a:xfrm>
          <a:prstGeom prst="rect">
            <a:avLst/>
          </a:prstGeom>
          <a:solidFill>
            <a:srgbClr val="F0F0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44" name="Google Shape;2444;p378" descr="GSA IT logo"/>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7910124" y="4878355"/>
            <a:ext cx="809175" cy="206250"/>
          </a:xfrm>
          <a:prstGeom prst="rect">
            <a:avLst/>
          </a:prstGeom>
          <a:noFill/>
          <a:ln>
            <a:noFill/>
          </a:ln>
        </p:spPr>
      </p:pic>
      <p:sp>
        <p:nvSpPr>
          <p:cNvPr id="2445" name="Google Shape;2445;p378"/>
          <p:cNvSpPr txBox="1"/>
          <p:nvPr/>
        </p:nvSpPr>
        <p:spPr>
          <a:xfrm>
            <a:off x="162250" y="4820250"/>
            <a:ext cx="37887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0" i="1" u="none" strike="noStrike" cap="none">
                <a:solidFill>
                  <a:srgbClr val="3F3F3F"/>
                </a:solidFill>
                <a:latin typeface="Arial"/>
                <a:ea typeface="Arial"/>
                <a:cs typeface="Arial"/>
                <a:sym typeface="Arial"/>
              </a:rPr>
              <a:t>OASIS+ Sales Reporting Portal (SRP) reporting and payment</a:t>
            </a:r>
            <a:endParaRPr sz="900" b="0" i="1" u="none" strike="noStrike" cap="none">
              <a:solidFill>
                <a:srgbClr val="3F3F3F"/>
              </a:solidFill>
              <a:latin typeface="Arial"/>
              <a:ea typeface="Arial"/>
              <a:cs typeface="Arial"/>
              <a:sym typeface="Arial"/>
            </a:endParaRPr>
          </a:p>
        </p:txBody>
      </p:sp>
      <p:cxnSp>
        <p:nvCxnSpPr>
          <p:cNvPr id="2446" name="Google Shape;2446;p378"/>
          <p:cNvCxnSpPr/>
          <p:nvPr/>
        </p:nvCxnSpPr>
        <p:spPr>
          <a:xfrm>
            <a:off x="181819" y="758750"/>
            <a:ext cx="8807100" cy="17400"/>
          </a:xfrm>
          <a:prstGeom prst="straightConnector1">
            <a:avLst/>
          </a:prstGeom>
          <a:noFill/>
          <a:ln w="9525" cap="flat" cmpd="sng">
            <a:solidFill>
              <a:srgbClr val="666666"/>
            </a:solidFill>
            <a:prstDash val="solid"/>
            <a:round/>
            <a:headEnd type="none" w="sm" len="sm"/>
            <a:tailEnd type="none" w="sm" len="sm"/>
          </a:ln>
        </p:spPr>
      </p:cxnSp>
      <p:sp>
        <p:nvSpPr>
          <p:cNvPr id="2447" name="Google Shape;2447;p378"/>
          <p:cNvSpPr txBox="1">
            <a:spLocks noGrp="1"/>
          </p:cNvSpPr>
          <p:nvPr>
            <p:ph type="sldNum" idx="3"/>
          </p:nvPr>
        </p:nvSpPr>
        <p:spPr>
          <a:xfrm>
            <a:off x="8624851" y="4800600"/>
            <a:ext cx="483600" cy="3429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100"/>
              <a:buFont typeface="Arial"/>
              <a:buNone/>
              <a:defRPr sz="1100" b="1" i="0" u="none" strike="noStrike" cap="none">
                <a:solidFill>
                  <a:srgbClr val="3F3F3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100" b="1" i="0" u="none" strike="noStrike" cap="none">
                <a:solidFill>
                  <a:srgbClr val="3F3F3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100" b="1" i="0" u="none" strike="noStrike" cap="none">
                <a:solidFill>
                  <a:srgbClr val="3F3F3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100" b="1" i="0" u="none" strike="noStrike" cap="none">
                <a:solidFill>
                  <a:srgbClr val="3F3F3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100" b="1" i="0" u="none" strike="noStrike" cap="none">
                <a:solidFill>
                  <a:srgbClr val="3F3F3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100" b="1" i="0" u="none" strike="noStrike" cap="none">
                <a:solidFill>
                  <a:srgbClr val="3F3F3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100" b="1" i="0" u="none" strike="noStrike" cap="none">
                <a:solidFill>
                  <a:srgbClr val="3F3F3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100" b="1" i="0" u="none" strike="noStrike" cap="none">
                <a:solidFill>
                  <a:srgbClr val="3F3F3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100" b="1" i="0" u="none" strike="noStrike" cap="none">
                <a:solidFill>
                  <a:srgbClr val="3F3F3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sz="700"/>
          </a:p>
        </p:txBody>
      </p:sp>
    </p:spTree>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matchingName="Custom Layout 1">
  <p:cSld name="CUSTOM_8">
    <p:spTree>
      <p:nvGrpSpPr>
        <p:cNvPr id="1" name="Shape 2448"/>
        <p:cNvGrpSpPr/>
        <p:nvPr/>
      </p:nvGrpSpPr>
      <p:grpSpPr>
        <a:xfrm>
          <a:off x="0" y="0"/>
          <a:ext cx="0" cy="0"/>
          <a:chOff x="0" y="0"/>
          <a:chExt cx="0" cy="0"/>
        </a:xfrm>
      </p:grpSpPr>
      <p:sp>
        <p:nvSpPr>
          <p:cNvPr id="2449" name="Google Shape;2449;p379"/>
          <p:cNvSpPr/>
          <p:nvPr/>
        </p:nvSpPr>
        <p:spPr>
          <a:xfrm>
            <a:off x="0" y="0"/>
            <a:ext cx="9144000" cy="5143500"/>
          </a:xfrm>
          <a:prstGeom prst="rect">
            <a:avLst/>
          </a:prstGeom>
          <a:solidFill>
            <a:srgbClr val="CFE2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0" name="Google Shape;2450;p379"/>
          <p:cNvSpPr txBox="1"/>
          <p:nvPr/>
        </p:nvSpPr>
        <p:spPr>
          <a:xfrm>
            <a:off x="8472458" y="4626931"/>
            <a:ext cx="548700" cy="393600"/>
          </a:xfrm>
          <a:prstGeom prst="rect">
            <a:avLst/>
          </a:prstGeom>
          <a:noFill/>
          <a:ln>
            <a:noFill/>
          </a:ln>
        </p:spPr>
        <p:txBody>
          <a:bodyPr spcFirstLastPara="1" wrap="square" lIns="91425" tIns="91425" rIns="91425" bIns="91425" anchor="ctr" anchorCtr="0">
            <a:norm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 sz="1000" b="1" i="0" u="none" strike="noStrike" cap="none">
                <a:solidFill>
                  <a:srgbClr val="595959"/>
                </a:solidFill>
                <a:latin typeface="Arial"/>
                <a:ea typeface="Arial"/>
                <a:cs typeface="Arial"/>
                <a:sym typeface="Arial"/>
              </a:rPr>
              <a:t>‹#›</a:t>
            </a:fld>
            <a:endParaRPr sz="1000" b="1" i="0" u="none" strike="noStrike" cap="none">
              <a:solidFill>
                <a:srgbClr val="595959"/>
              </a:solidFill>
              <a:latin typeface="Arial"/>
              <a:ea typeface="Arial"/>
              <a:cs typeface="Arial"/>
              <a:sym typeface="Arial"/>
            </a:endParaRPr>
          </a:p>
        </p:txBody>
      </p:sp>
      <p:sp>
        <p:nvSpPr>
          <p:cNvPr id="2451" name="Google Shape;2451;p379"/>
          <p:cNvSpPr txBox="1"/>
          <p:nvPr/>
        </p:nvSpPr>
        <p:spPr>
          <a:xfrm>
            <a:off x="150" y="1546800"/>
            <a:ext cx="9144000" cy="2327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700"/>
              <a:buFont typeface="Arial"/>
              <a:buNone/>
            </a:pPr>
            <a:endParaRPr sz="3700" b="1" i="0" u="none" strike="noStrike" cap="none">
              <a:solidFill>
                <a:srgbClr val="FFFFFF"/>
              </a:solidFill>
              <a:latin typeface="Helvetica Neue"/>
              <a:ea typeface="Helvetica Neue"/>
              <a:cs typeface="Helvetica Neue"/>
              <a:sym typeface="Helvetica Neue"/>
            </a:endParaRPr>
          </a:p>
        </p:txBody>
      </p:sp>
      <p:pic>
        <p:nvPicPr>
          <p:cNvPr id="2452" name="Google Shape;2452;p379"/>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6258125" cy="216950"/>
          </a:xfrm>
          <a:prstGeom prst="rect">
            <a:avLst/>
          </a:prstGeom>
          <a:noFill/>
          <a:ln>
            <a:noFill/>
          </a:ln>
        </p:spPr>
      </p:pic>
      <p:pic>
        <p:nvPicPr>
          <p:cNvPr id="2453" name="Google Shape;2453;p379"/>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flipH="1">
            <a:off x="2885875" y="4926550"/>
            <a:ext cx="6258125" cy="216950"/>
          </a:xfrm>
          <a:prstGeom prst="rect">
            <a:avLst/>
          </a:prstGeom>
          <a:noFill/>
          <a:ln>
            <a:noFill/>
          </a:ln>
        </p:spPr>
      </p:pic>
    </p:spTree>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matchingName="Title and Content">
  <p:cSld name="OBJECT_2">
    <p:spTree>
      <p:nvGrpSpPr>
        <p:cNvPr id="1" name="Shape 2454"/>
        <p:cNvGrpSpPr/>
        <p:nvPr/>
      </p:nvGrpSpPr>
      <p:grpSpPr>
        <a:xfrm>
          <a:off x="0" y="0"/>
          <a:ext cx="0" cy="0"/>
          <a:chOff x="0" y="0"/>
          <a:chExt cx="0" cy="0"/>
        </a:xfrm>
      </p:grpSpPr>
      <p:sp>
        <p:nvSpPr>
          <p:cNvPr id="2455" name="Google Shape;2455;p380"/>
          <p:cNvSpPr txBox="1">
            <a:spLocks noGrp="1"/>
          </p:cNvSpPr>
          <p:nvPr>
            <p:ph type="title"/>
          </p:nvPr>
        </p:nvSpPr>
        <p:spPr>
          <a:xfrm>
            <a:off x="181819" y="214950"/>
            <a:ext cx="7987500" cy="576000"/>
          </a:xfrm>
          <a:prstGeom prst="rect">
            <a:avLst/>
          </a:prstGeom>
          <a:noFill/>
          <a:ln>
            <a:noFill/>
          </a:ln>
        </p:spPr>
        <p:txBody>
          <a:bodyPr spcFirstLastPara="1" wrap="square" lIns="68575" tIns="68575" rIns="68575" bIns="68575" anchor="b" anchorCtr="0">
            <a:noAutofit/>
          </a:bodyPr>
          <a:lstStyle>
            <a:lvl1pPr marR="0" lvl="0" algn="l">
              <a:lnSpc>
                <a:spcPct val="85000"/>
              </a:lnSpc>
              <a:spcBef>
                <a:spcPts val="0"/>
              </a:spcBef>
              <a:spcAft>
                <a:spcPts val="0"/>
              </a:spcAft>
              <a:buClr>
                <a:srgbClr val="084680"/>
              </a:buClr>
              <a:buSzPts val="100"/>
              <a:buFont typeface="Arial"/>
              <a:buNone/>
              <a:defRPr sz="2400" b="1" i="0" u="none" strike="noStrike" cap="none">
                <a:solidFill>
                  <a:srgbClr val="084680"/>
                </a:solidFill>
                <a:latin typeface="Arial"/>
                <a:ea typeface="Arial"/>
                <a:cs typeface="Arial"/>
                <a:sym typeface="Arial"/>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a:endParaRPr/>
          </a:p>
        </p:txBody>
      </p:sp>
      <p:sp>
        <p:nvSpPr>
          <p:cNvPr id="2456" name="Google Shape;2456;p380"/>
          <p:cNvSpPr txBox="1">
            <a:spLocks noGrp="1"/>
          </p:cNvSpPr>
          <p:nvPr>
            <p:ph type="body" idx="1"/>
          </p:nvPr>
        </p:nvSpPr>
        <p:spPr>
          <a:xfrm>
            <a:off x="181619" y="857250"/>
            <a:ext cx="7987500" cy="3544500"/>
          </a:xfrm>
          <a:prstGeom prst="rect">
            <a:avLst/>
          </a:prstGeom>
          <a:noFill/>
          <a:ln>
            <a:noFill/>
          </a:ln>
        </p:spPr>
        <p:txBody>
          <a:bodyPr spcFirstLastPara="1" wrap="square" lIns="68575" tIns="68575" rIns="68575" bIns="68575" anchor="t" anchorCtr="0">
            <a:noAutofit/>
          </a:bodyPr>
          <a:lstStyle>
            <a:lvl1pPr marL="457200" marR="0" lvl="0" indent="-298450" algn="l">
              <a:lnSpc>
                <a:spcPct val="90000"/>
              </a:lnSpc>
              <a:spcBef>
                <a:spcPts val="900"/>
              </a:spcBef>
              <a:spcAft>
                <a:spcPts val="0"/>
              </a:spcAft>
              <a:buClr>
                <a:schemeClr val="accent1"/>
              </a:buClr>
              <a:buSzPts val="1100"/>
              <a:buChar char=" "/>
              <a:defRPr i="0" u="none" strike="noStrike" cap="none">
                <a:solidFill>
                  <a:srgbClr val="3F3F3F"/>
                </a:solidFill>
              </a:defRPr>
            </a:lvl1pPr>
            <a:lvl2pPr marL="914400" marR="0" lvl="1" indent="-311150" algn="l">
              <a:lnSpc>
                <a:spcPct val="90000"/>
              </a:lnSpc>
              <a:spcBef>
                <a:spcPts val="200"/>
              </a:spcBef>
              <a:spcAft>
                <a:spcPts val="0"/>
              </a:spcAft>
              <a:buClr>
                <a:schemeClr val="accent1"/>
              </a:buClr>
              <a:buSzPts val="1300"/>
              <a:buChar char="◦"/>
              <a:defRPr sz="1300" i="0" u="none" strike="noStrike" cap="none">
                <a:solidFill>
                  <a:srgbClr val="3F3F3F"/>
                </a:solidFill>
              </a:defRPr>
            </a:lvl2pPr>
            <a:lvl3pPr marL="1371600" marR="0" lvl="2" indent="-292100" algn="l">
              <a:lnSpc>
                <a:spcPct val="90000"/>
              </a:lnSpc>
              <a:spcBef>
                <a:spcPts val="300"/>
              </a:spcBef>
              <a:spcAft>
                <a:spcPts val="0"/>
              </a:spcAft>
              <a:buClr>
                <a:schemeClr val="accent1"/>
              </a:buClr>
              <a:buSzPts val="1000"/>
              <a:buChar char="◦"/>
              <a:defRPr sz="1000" i="0" u="none" strike="noStrike" cap="none">
                <a:solidFill>
                  <a:srgbClr val="3F3F3F"/>
                </a:solidFill>
              </a:defRPr>
            </a:lvl3pPr>
            <a:lvl4pPr marL="1828800" marR="0" lvl="3" indent="-292100" algn="l">
              <a:lnSpc>
                <a:spcPct val="90000"/>
              </a:lnSpc>
              <a:spcBef>
                <a:spcPts val="300"/>
              </a:spcBef>
              <a:spcAft>
                <a:spcPts val="0"/>
              </a:spcAft>
              <a:buClr>
                <a:schemeClr val="accent1"/>
              </a:buClr>
              <a:buSzPts val="1000"/>
              <a:buChar char="◦"/>
              <a:defRPr sz="1000" i="0" u="none" strike="noStrike" cap="none">
                <a:solidFill>
                  <a:srgbClr val="3F3F3F"/>
                </a:solidFill>
              </a:defRPr>
            </a:lvl4pPr>
            <a:lvl5pPr marL="2286000" marR="0" lvl="4" indent="-292100" algn="l">
              <a:lnSpc>
                <a:spcPct val="90000"/>
              </a:lnSpc>
              <a:spcBef>
                <a:spcPts val="300"/>
              </a:spcBef>
              <a:spcAft>
                <a:spcPts val="0"/>
              </a:spcAft>
              <a:buClr>
                <a:schemeClr val="accent1"/>
              </a:buClr>
              <a:buSzPts val="1000"/>
              <a:buChar char="◦"/>
              <a:defRPr sz="1000" i="0" u="none" strike="noStrike" cap="none">
                <a:solidFill>
                  <a:srgbClr val="3F3F3F"/>
                </a:solidFill>
              </a:defRPr>
            </a:lvl5pPr>
            <a:lvl6pPr marL="2743200" marR="0" lvl="5" indent="-292100" algn="l">
              <a:lnSpc>
                <a:spcPct val="90000"/>
              </a:lnSpc>
              <a:spcBef>
                <a:spcPts val="300"/>
              </a:spcBef>
              <a:spcAft>
                <a:spcPts val="0"/>
              </a:spcAft>
              <a:buClr>
                <a:schemeClr val="accent1"/>
              </a:buClr>
              <a:buSzPts val="1000"/>
              <a:buChar char="◦"/>
              <a:defRPr sz="1000" i="0" u="none" strike="noStrike" cap="none">
                <a:solidFill>
                  <a:srgbClr val="3F3F3F"/>
                </a:solidFill>
              </a:defRPr>
            </a:lvl6pPr>
            <a:lvl7pPr marL="3200400" marR="0" lvl="6" indent="-292100" algn="l">
              <a:lnSpc>
                <a:spcPct val="90000"/>
              </a:lnSpc>
              <a:spcBef>
                <a:spcPts val="300"/>
              </a:spcBef>
              <a:spcAft>
                <a:spcPts val="0"/>
              </a:spcAft>
              <a:buClr>
                <a:schemeClr val="accent1"/>
              </a:buClr>
              <a:buSzPts val="1000"/>
              <a:buChar char="◦"/>
              <a:defRPr sz="1000" i="0" u="none" strike="noStrike" cap="none">
                <a:solidFill>
                  <a:srgbClr val="3F3F3F"/>
                </a:solidFill>
              </a:defRPr>
            </a:lvl7pPr>
            <a:lvl8pPr marL="3657600" marR="0" lvl="7" indent="-292100" algn="l">
              <a:lnSpc>
                <a:spcPct val="90000"/>
              </a:lnSpc>
              <a:spcBef>
                <a:spcPts val="300"/>
              </a:spcBef>
              <a:spcAft>
                <a:spcPts val="0"/>
              </a:spcAft>
              <a:buClr>
                <a:schemeClr val="accent1"/>
              </a:buClr>
              <a:buSzPts val="1000"/>
              <a:buChar char="◦"/>
              <a:defRPr sz="1000" i="0" u="none" strike="noStrike" cap="none">
                <a:solidFill>
                  <a:srgbClr val="3F3F3F"/>
                </a:solidFill>
              </a:defRPr>
            </a:lvl8pPr>
            <a:lvl9pPr marL="4114800" marR="0" lvl="8" indent="-292100" algn="l">
              <a:lnSpc>
                <a:spcPct val="90000"/>
              </a:lnSpc>
              <a:spcBef>
                <a:spcPts val="300"/>
              </a:spcBef>
              <a:spcAft>
                <a:spcPts val="300"/>
              </a:spcAft>
              <a:buClr>
                <a:schemeClr val="accent1"/>
              </a:buClr>
              <a:buSzPts val="1000"/>
              <a:buChar char="◦"/>
              <a:defRPr sz="1000" i="0" u="none" strike="noStrike" cap="none">
                <a:solidFill>
                  <a:srgbClr val="3F3F3F"/>
                </a:solidFill>
              </a:defRPr>
            </a:lvl9pPr>
          </a:lstStyle>
          <a:p>
            <a:endParaRPr/>
          </a:p>
        </p:txBody>
      </p:sp>
      <p:sp>
        <p:nvSpPr>
          <p:cNvPr id="2457" name="Google Shape;2457;p380"/>
          <p:cNvSpPr txBox="1">
            <a:spLocks noGrp="1"/>
          </p:cNvSpPr>
          <p:nvPr>
            <p:ph type="sldNum" idx="12"/>
          </p:nvPr>
        </p:nvSpPr>
        <p:spPr>
          <a:xfrm>
            <a:off x="7425343" y="4844839"/>
            <a:ext cx="9840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2458" name="Google Shape;2458;p380"/>
          <p:cNvSpPr txBox="1">
            <a:spLocks noGrp="1"/>
          </p:cNvSpPr>
          <p:nvPr>
            <p:ph type="sldNum" idx="2"/>
          </p:nvPr>
        </p:nvSpPr>
        <p:spPr>
          <a:xfrm>
            <a:off x="7425343" y="4844839"/>
            <a:ext cx="9840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2459" name="Google Shape;2459;p380"/>
          <p:cNvSpPr txBox="1"/>
          <p:nvPr/>
        </p:nvSpPr>
        <p:spPr>
          <a:xfrm>
            <a:off x="8624858" y="4739417"/>
            <a:ext cx="548700" cy="393600"/>
          </a:xfrm>
          <a:prstGeom prst="rect">
            <a:avLst/>
          </a:prstGeom>
          <a:noFill/>
          <a:ln>
            <a:noFill/>
          </a:ln>
        </p:spPr>
        <p:txBody>
          <a:bodyPr spcFirstLastPara="1" wrap="square" lIns="91425" tIns="91425" rIns="91425" bIns="91425" anchor="ctr" anchorCtr="0">
            <a:norm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 sz="1000" b="0" i="0" u="none" strike="noStrike" cap="none">
                <a:solidFill>
                  <a:srgbClr val="FFFFFF"/>
                </a:solidFill>
                <a:latin typeface="Arial"/>
                <a:ea typeface="Arial"/>
                <a:cs typeface="Arial"/>
                <a:sym typeface="Arial"/>
              </a:rPr>
              <a:t>‹#›</a:t>
            </a:fld>
            <a:endParaRPr sz="1000" b="0" i="0" u="none" strike="noStrike" cap="none">
              <a:solidFill>
                <a:srgbClr val="FFFFFF"/>
              </a:solidFill>
              <a:latin typeface="Arial"/>
              <a:ea typeface="Arial"/>
              <a:cs typeface="Arial"/>
              <a:sym typeface="Arial"/>
            </a:endParaRPr>
          </a:p>
        </p:txBody>
      </p:sp>
      <p:sp>
        <p:nvSpPr>
          <p:cNvPr id="2460" name="Google Shape;2460;p380"/>
          <p:cNvSpPr/>
          <p:nvPr/>
        </p:nvSpPr>
        <p:spPr>
          <a:xfrm>
            <a:off x="150" y="4800600"/>
            <a:ext cx="9144000" cy="342900"/>
          </a:xfrm>
          <a:prstGeom prst="rect">
            <a:avLst/>
          </a:prstGeom>
          <a:solidFill>
            <a:srgbClr val="F0F0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61" name="Google Shape;2461;p380" descr="GSA IT logo"/>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7910124" y="4878355"/>
            <a:ext cx="809175" cy="206250"/>
          </a:xfrm>
          <a:prstGeom prst="rect">
            <a:avLst/>
          </a:prstGeom>
          <a:noFill/>
          <a:ln>
            <a:noFill/>
          </a:ln>
        </p:spPr>
      </p:pic>
      <p:sp>
        <p:nvSpPr>
          <p:cNvPr id="2462" name="Google Shape;2462;p380"/>
          <p:cNvSpPr txBox="1"/>
          <p:nvPr/>
        </p:nvSpPr>
        <p:spPr>
          <a:xfrm>
            <a:off x="162250" y="4820250"/>
            <a:ext cx="37887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0" i="1" u="none" strike="noStrike" cap="none">
                <a:solidFill>
                  <a:srgbClr val="3F3F3F"/>
                </a:solidFill>
                <a:latin typeface="Arial"/>
                <a:ea typeface="Arial"/>
                <a:cs typeface="Arial"/>
                <a:sym typeface="Arial"/>
              </a:rPr>
              <a:t>OASIS+ Sales Reporting Portal (SRP) reporting and payment</a:t>
            </a:r>
            <a:endParaRPr sz="900" b="0" i="1" u="none" strike="noStrike" cap="none">
              <a:solidFill>
                <a:srgbClr val="3F3F3F"/>
              </a:solidFill>
              <a:latin typeface="Arial"/>
              <a:ea typeface="Arial"/>
              <a:cs typeface="Arial"/>
              <a:sym typeface="Arial"/>
            </a:endParaRPr>
          </a:p>
        </p:txBody>
      </p:sp>
      <p:cxnSp>
        <p:nvCxnSpPr>
          <p:cNvPr id="2463" name="Google Shape;2463;p380"/>
          <p:cNvCxnSpPr/>
          <p:nvPr/>
        </p:nvCxnSpPr>
        <p:spPr>
          <a:xfrm>
            <a:off x="181819" y="758750"/>
            <a:ext cx="8807100" cy="17400"/>
          </a:xfrm>
          <a:prstGeom prst="straightConnector1">
            <a:avLst/>
          </a:prstGeom>
          <a:noFill/>
          <a:ln w="9525" cap="flat" cmpd="sng">
            <a:solidFill>
              <a:srgbClr val="666666"/>
            </a:solidFill>
            <a:prstDash val="solid"/>
            <a:round/>
            <a:headEnd type="none" w="sm" len="sm"/>
            <a:tailEnd type="none" w="sm" len="sm"/>
          </a:ln>
        </p:spPr>
      </p:cxnSp>
      <p:sp>
        <p:nvSpPr>
          <p:cNvPr id="2464" name="Google Shape;2464;p380"/>
          <p:cNvSpPr txBox="1">
            <a:spLocks noGrp="1"/>
          </p:cNvSpPr>
          <p:nvPr>
            <p:ph type="sldNum" idx="3"/>
          </p:nvPr>
        </p:nvSpPr>
        <p:spPr>
          <a:xfrm>
            <a:off x="8624851" y="4800600"/>
            <a:ext cx="483600" cy="3429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100"/>
              <a:buFont typeface="Arial"/>
              <a:buNone/>
              <a:defRPr sz="1100" b="1" i="0" u="none" strike="noStrike" cap="none">
                <a:solidFill>
                  <a:srgbClr val="3F3F3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100" b="1" i="0" u="none" strike="noStrike" cap="none">
                <a:solidFill>
                  <a:srgbClr val="3F3F3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100" b="1" i="0" u="none" strike="noStrike" cap="none">
                <a:solidFill>
                  <a:srgbClr val="3F3F3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100" b="1" i="0" u="none" strike="noStrike" cap="none">
                <a:solidFill>
                  <a:srgbClr val="3F3F3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100" b="1" i="0" u="none" strike="noStrike" cap="none">
                <a:solidFill>
                  <a:srgbClr val="3F3F3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100" b="1" i="0" u="none" strike="noStrike" cap="none">
                <a:solidFill>
                  <a:srgbClr val="3F3F3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100" b="1" i="0" u="none" strike="noStrike" cap="none">
                <a:solidFill>
                  <a:srgbClr val="3F3F3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100" b="1" i="0" u="none" strike="noStrike" cap="none">
                <a:solidFill>
                  <a:srgbClr val="3F3F3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100" b="1" i="0" u="none" strike="noStrike" cap="none">
                <a:solidFill>
                  <a:srgbClr val="3F3F3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sz="700"/>
          </a:p>
        </p:txBody>
      </p:sp>
    </p:spTree>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matchingName="Title and Content">
  <p:cSld name="OBJECT_3">
    <p:spTree>
      <p:nvGrpSpPr>
        <p:cNvPr id="1" name="Shape 2465"/>
        <p:cNvGrpSpPr/>
        <p:nvPr/>
      </p:nvGrpSpPr>
      <p:grpSpPr>
        <a:xfrm>
          <a:off x="0" y="0"/>
          <a:ext cx="0" cy="0"/>
          <a:chOff x="0" y="0"/>
          <a:chExt cx="0" cy="0"/>
        </a:xfrm>
      </p:grpSpPr>
      <p:sp>
        <p:nvSpPr>
          <p:cNvPr id="2466" name="Google Shape;2466;p381"/>
          <p:cNvSpPr txBox="1">
            <a:spLocks noGrp="1"/>
          </p:cNvSpPr>
          <p:nvPr>
            <p:ph type="title"/>
          </p:nvPr>
        </p:nvSpPr>
        <p:spPr>
          <a:xfrm>
            <a:off x="181819" y="214950"/>
            <a:ext cx="7987500" cy="576000"/>
          </a:xfrm>
          <a:prstGeom prst="rect">
            <a:avLst/>
          </a:prstGeom>
          <a:noFill/>
          <a:ln>
            <a:noFill/>
          </a:ln>
        </p:spPr>
        <p:txBody>
          <a:bodyPr spcFirstLastPara="1" wrap="square" lIns="68575" tIns="68575" rIns="68575" bIns="68575" anchor="b" anchorCtr="0">
            <a:noAutofit/>
          </a:bodyPr>
          <a:lstStyle>
            <a:lvl1pPr marR="0" lvl="0" algn="l">
              <a:lnSpc>
                <a:spcPct val="85000"/>
              </a:lnSpc>
              <a:spcBef>
                <a:spcPts val="0"/>
              </a:spcBef>
              <a:spcAft>
                <a:spcPts val="0"/>
              </a:spcAft>
              <a:buClr>
                <a:srgbClr val="084680"/>
              </a:buClr>
              <a:buSzPts val="100"/>
              <a:buFont typeface="Arial"/>
              <a:buNone/>
              <a:defRPr sz="2400" b="1" i="0" u="none" strike="noStrike" cap="none">
                <a:solidFill>
                  <a:srgbClr val="084680"/>
                </a:solidFill>
                <a:latin typeface="Arial"/>
                <a:ea typeface="Arial"/>
                <a:cs typeface="Arial"/>
                <a:sym typeface="Arial"/>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a:endParaRPr/>
          </a:p>
        </p:txBody>
      </p:sp>
      <p:sp>
        <p:nvSpPr>
          <p:cNvPr id="2467" name="Google Shape;2467;p381"/>
          <p:cNvSpPr txBox="1">
            <a:spLocks noGrp="1"/>
          </p:cNvSpPr>
          <p:nvPr>
            <p:ph type="body" idx="1"/>
          </p:nvPr>
        </p:nvSpPr>
        <p:spPr>
          <a:xfrm>
            <a:off x="181619" y="857250"/>
            <a:ext cx="7987500" cy="3544500"/>
          </a:xfrm>
          <a:prstGeom prst="rect">
            <a:avLst/>
          </a:prstGeom>
          <a:noFill/>
          <a:ln>
            <a:noFill/>
          </a:ln>
        </p:spPr>
        <p:txBody>
          <a:bodyPr spcFirstLastPara="1" wrap="square" lIns="68575" tIns="68575" rIns="68575" bIns="68575" anchor="t" anchorCtr="0">
            <a:noAutofit/>
          </a:bodyPr>
          <a:lstStyle>
            <a:lvl1pPr marL="457200" marR="0" lvl="0" indent="-298450" algn="l">
              <a:lnSpc>
                <a:spcPct val="90000"/>
              </a:lnSpc>
              <a:spcBef>
                <a:spcPts val="900"/>
              </a:spcBef>
              <a:spcAft>
                <a:spcPts val="0"/>
              </a:spcAft>
              <a:buClr>
                <a:schemeClr val="accent1"/>
              </a:buClr>
              <a:buSzPts val="1100"/>
              <a:buChar char=" "/>
              <a:defRPr i="0" u="none" strike="noStrike" cap="none">
                <a:solidFill>
                  <a:srgbClr val="3F3F3F"/>
                </a:solidFill>
              </a:defRPr>
            </a:lvl1pPr>
            <a:lvl2pPr marL="914400" marR="0" lvl="1" indent="-311150" algn="l">
              <a:lnSpc>
                <a:spcPct val="90000"/>
              </a:lnSpc>
              <a:spcBef>
                <a:spcPts val="200"/>
              </a:spcBef>
              <a:spcAft>
                <a:spcPts val="0"/>
              </a:spcAft>
              <a:buClr>
                <a:schemeClr val="accent1"/>
              </a:buClr>
              <a:buSzPts val="1300"/>
              <a:buChar char="◦"/>
              <a:defRPr sz="1300" i="0" u="none" strike="noStrike" cap="none">
                <a:solidFill>
                  <a:srgbClr val="3F3F3F"/>
                </a:solidFill>
              </a:defRPr>
            </a:lvl2pPr>
            <a:lvl3pPr marL="1371600" marR="0" lvl="2" indent="-292100" algn="l">
              <a:lnSpc>
                <a:spcPct val="90000"/>
              </a:lnSpc>
              <a:spcBef>
                <a:spcPts val="300"/>
              </a:spcBef>
              <a:spcAft>
                <a:spcPts val="0"/>
              </a:spcAft>
              <a:buClr>
                <a:schemeClr val="accent1"/>
              </a:buClr>
              <a:buSzPts val="1000"/>
              <a:buChar char="◦"/>
              <a:defRPr sz="1000" i="0" u="none" strike="noStrike" cap="none">
                <a:solidFill>
                  <a:srgbClr val="3F3F3F"/>
                </a:solidFill>
              </a:defRPr>
            </a:lvl3pPr>
            <a:lvl4pPr marL="1828800" marR="0" lvl="3" indent="-292100" algn="l">
              <a:lnSpc>
                <a:spcPct val="90000"/>
              </a:lnSpc>
              <a:spcBef>
                <a:spcPts val="300"/>
              </a:spcBef>
              <a:spcAft>
                <a:spcPts val="0"/>
              </a:spcAft>
              <a:buClr>
                <a:schemeClr val="accent1"/>
              </a:buClr>
              <a:buSzPts val="1000"/>
              <a:buChar char="◦"/>
              <a:defRPr sz="1000" i="0" u="none" strike="noStrike" cap="none">
                <a:solidFill>
                  <a:srgbClr val="3F3F3F"/>
                </a:solidFill>
              </a:defRPr>
            </a:lvl4pPr>
            <a:lvl5pPr marL="2286000" marR="0" lvl="4" indent="-292100" algn="l">
              <a:lnSpc>
                <a:spcPct val="90000"/>
              </a:lnSpc>
              <a:spcBef>
                <a:spcPts val="300"/>
              </a:spcBef>
              <a:spcAft>
                <a:spcPts val="0"/>
              </a:spcAft>
              <a:buClr>
                <a:schemeClr val="accent1"/>
              </a:buClr>
              <a:buSzPts val="1000"/>
              <a:buChar char="◦"/>
              <a:defRPr sz="1000" i="0" u="none" strike="noStrike" cap="none">
                <a:solidFill>
                  <a:srgbClr val="3F3F3F"/>
                </a:solidFill>
              </a:defRPr>
            </a:lvl5pPr>
            <a:lvl6pPr marL="2743200" marR="0" lvl="5" indent="-292100" algn="l">
              <a:lnSpc>
                <a:spcPct val="90000"/>
              </a:lnSpc>
              <a:spcBef>
                <a:spcPts val="300"/>
              </a:spcBef>
              <a:spcAft>
                <a:spcPts val="0"/>
              </a:spcAft>
              <a:buClr>
                <a:schemeClr val="accent1"/>
              </a:buClr>
              <a:buSzPts val="1000"/>
              <a:buChar char="◦"/>
              <a:defRPr sz="1000" i="0" u="none" strike="noStrike" cap="none">
                <a:solidFill>
                  <a:srgbClr val="3F3F3F"/>
                </a:solidFill>
              </a:defRPr>
            </a:lvl6pPr>
            <a:lvl7pPr marL="3200400" marR="0" lvl="6" indent="-292100" algn="l">
              <a:lnSpc>
                <a:spcPct val="90000"/>
              </a:lnSpc>
              <a:spcBef>
                <a:spcPts val="300"/>
              </a:spcBef>
              <a:spcAft>
                <a:spcPts val="0"/>
              </a:spcAft>
              <a:buClr>
                <a:schemeClr val="accent1"/>
              </a:buClr>
              <a:buSzPts val="1000"/>
              <a:buChar char="◦"/>
              <a:defRPr sz="1000" i="0" u="none" strike="noStrike" cap="none">
                <a:solidFill>
                  <a:srgbClr val="3F3F3F"/>
                </a:solidFill>
              </a:defRPr>
            </a:lvl7pPr>
            <a:lvl8pPr marL="3657600" marR="0" lvl="7" indent="-292100" algn="l">
              <a:lnSpc>
                <a:spcPct val="90000"/>
              </a:lnSpc>
              <a:spcBef>
                <a:spcPts val="300"/>
              </a:spcBef>
              <a:spcAft>
                <a:spcPts val="0"/>
              </a:spcAft>
              <a:buClr>
                <a:schemeClr val="accent1"/>
              </a:buClr>
              <a:buSzPts val="1000"/>
              <a:buChar char="◦"/>
              <a:defRPr sz="1000" i="0" u="none" strike="noStrike" cap="none">
                <a:solidFill>
                  <a:srgbClr val="3F3F3F"/>
                </a:solidFill>
              </a:defRPr>
            </a:lvl8pPr>
            <a:lvl9pPr marL="4114800" marR="0" lvl="8" indent="-292100" algn="l">
              <a:lnSpc>
                <a:spcPct val="90000"/>
              </a:lnSpc>
              <a:spcBef>
                <a:spcPts val="300"/>
              </a:spcBef>
              <a:spcAft>
                <a:spcPts val="300"/>
              </a:spcAft>
              <a:buClr>
                <a:schemeClr val="accent1"/>
              </a:buClr>
              <a:buSzPts val="1000"/>
              <a:buChar char="◦"/>
              <a:defRPr sz="1000" i="0" u="none" strike="noStrike" cap="none">
                <a:solidFill>
                  <a:srgbClr val="3F3F3F"/>
                </a:solidFill>
              </a:defRPr>
            </a:lvl9pPr>
          </a:lstStyle>
          <a:p>
            <a:endParaRPr/>
          </a:p>
        </p:txBody>
      </p:sp>
      <p:sp>
        <p:nvSpPr>
          <p:cNvPr id="2468" name="Google Shape;2468;p381"/>
          <p:cNvSpPr txBox="1">
            <a:spLocks noGrp="1"/>
          </p:cNvSpPr>
          <p:nvPr>
            <p:ph type="sldNum" idx="12"/>
          </p:nvPr>
        </p:nvSpPr>
        <p:spPr>
          <a:xfrm>
            <a:off x="7425343" y="4844839"/>
            <a:ext cx="9840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2469" name="Google Shape;2469;p381"/>
          <p:cNvSpPr txBox="1">
            <a:spLocks noGrp="1"/>
          </p:cNvSpPr>
          <p:nvPr>
            <p:ph type="sldNum" idx="2"/>
          </p:nvPr>
        </p:nvSpPr>
        <p:spPr>
          <a:xfrm>
            <a:off x="7425343" y="4844839"/>
            <a:ext cx="9840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2470" name="Google Shape;2470;p381"/>
          <p:cNvSpPr txBox="1"/>
          <p:nvPr/>
        </p:nvSpPr>
        <p:spPr>
          <a:xfrm>
            <a:off x="8624858" y="4739417"/>
            <a:ext cx="548700" cy="393600"/>
          </a:xfrm>
          <a:prstGeom prst="rect">
            <a:avLst/>
          </a:prstGeom>
          <a:noFill/>
          <a:ln>
            <a:noFill/>
          </a:ln>
        </p:spPr>
        <p:txBody>
          <a:bodyPr spcFirstLastPara="1" wrap="square" lIns="91425" tIns="91425" rIns="91425" bIns="91425" anchor="ctr" anchorCtr="0">
            <a:norm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 sz="1000" b="0" i="0" u="none" strike="noStrike" cap="none">
                <a:solidFill>
                  <a:srgbClr val="FFFFFF"/>
                </a:solidFill>
                <a:latin typeface="Arial"/>
                <a:ea typeface="Arial"/>
                <a:cs typeface="Arial"/>
                <a:sym typeface="Arial"/>
              </a:rPr>
              <a:t>‹#›</a:t>
            </a:fld>
            <a:endParaRPr sz="1000" b="0" i="0" u="none" strike="noStrike" cap="none">
              <a:solidFill>
                <a:srgbClr val="FFFFFF"/>
              </a:solidFill>
              <a:latin typeface="Arial"/>
              <a:ea typeface="Arial"/>
              <a:cs typeface="Arial"/>
              <a:sym typeface="Arial"/>
            </a:endParaRPr>
          </a:p>
        </p:txBody>
      </p:sp>
      <p:sp>
        <p:nvSpPr>
          <p:cNvPr id="2471" name="Google Shape;2471;p381"/>
          <p:cNvSpPr/>
          <p:nvPr/>
        </p:nvSpPr>
        <p:spPr>
          <a:xfrm>
            <a:off x="150" y="4800600"/>
            <a:ext cx="9144000" cy="342900"/>
          </a:xfrm>
          <a:prstGeom prst="rect">
            <a:avLst/>
          </a:prstGeom>
          <a:solidFill>
            <a:srgbClr val="F0F0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72" name="Google Shape;2472;p381" descr="GSA IT logo"/>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7910124" y="4878355"/>
            <a:ext cx="809175" cy="206250"/>
          </a:xfrm>
          <a:prstGeom prst="rect">
            <a:avLst/>
          </a:prstGeom>
          <a:noFill/>
          <a:ln>
            <a:noFill/>
          </a:ln>
        </p:spPr>
      </p:pic>
      <p:sp>
        <p:nvSpPr>
          <p:cNvPr id="2473" name="Google Shape;2473;p381"/>
          <p:cNvSpPr txBox="1"/>
          <p:nvPr/>
        </p:nvSpPr>
        <p:spPr>
          <a:xfrm>
            <a:off x="162250" y="4820250"/>
            <a:ext cx="37887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0" i="1" u="none" strike="noStrike" cap="none">
                <a:solidFill>
                  <a:srgbClr val="3F3F3F"/>
                </a:solidFill>
                <a:latin typeface="Arial"/>
                <a:ea typeface="Arial"/>
                <a:cs typeface="Arial"/>
                <a:sym typeface="Arial"/>
              </a:rPr>
              <a:t>OASIS+ Sales Reporting Portal (SRP) reporting and payment</a:t>
            </a:r>
            <a:endParaRPr sz="900" b="0" i="1" u="none" strike="noStrike" cap="none">
              <a:solidFill>
                <a:srgbClr val="3F3F3F"/>
              </a:solidFill>
              <a:latin typeface="Arial"/>
              <a:ea typeface="Arial"/>
              <a:cs typeface="Arial"/>
              <a:sym typeface="Arial"/>
            </a:endParaRPr>
          </a:p>
        </p:txBody>
      </p:sp>
      <p:cxnSp>
        <p:nvCxnSpPr>
          <p:cNvPr id="2474" name="Google Shape;2474;p381"/>
          <p:cNvCxnSpPr/>
          <p:nvPr/>
        </p:nvCxnSpPr>
        <p:spPr>
          <a:xfrm>
            <a:off x="181819" y="758750"/>
            <a:ext cx="8807100" cy="17400"/>
          </a:xfrm>
          <a:prstGeom prst="straightConnector1">
            <a:avLst/>
          </a:prstGeom>
          <a:noFill/>
          <a:ln w="9525" cap="flat" cmpd="sng">
            <a:solidFill>
              <a:srgbClr val="666666"/>
            </a:solidFill>
            <a:prstDash val="solid"/>
            <a:round/>
            <a:headEnd type="none" w="sm" len="sm"/>
            <a:tailEnd type="none" w="sm" len="sm"/>
          </a:ln>
        </p:spPr>
      </p:cxnSp>
      <p:sp>
        <p:nvSpPr>
          <p:cNvPr id="2475" name="Google Shape;2475;p381"/>
          <p:cNvSpPr txBox="1">
            <a:spLocks noGrp="1"/>
          </p:cNvSpPr>
          <p:nvPr>
            <p:ph type="sldNum" idx="3"/>
          </p:nvPr>
        </p:nvSpPr>
        <p:spPr>
          <a:xfrm>
            <a:off x="8624851" y="4800600"/>
            <a:ext cx="483600" cy="3429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100"/>
              <a:buFont typeface="Arial"/>
              <a:buNone/>
              <a:defRPr sz="1100" b="1" i="0" u="none" strike="noStrike" cap="none">
                <a:solidFill>
                  <a:srgbClr val="3F3F3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100" b="1" i="0" u="none" strike="noStrike" cap="none">
                <a:solidFill>
                  <a:srgbClr val="3F3F3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100" b="1" i="0" u="none" strike="noStrike" cap="none">
                <a:solidFill>
                  <a:srgbClr val="3F3F3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100" b="1" i="0" u="none" strike="noStrike" cap="none">
                <a:solidFill>
                  <a:srgbClr val="3F3F3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100" b="1" i="0" u="none" strike="noStrike" cap="none">
                <a:solidFill>
                  <a:srgbClr val="3F3F3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100" b="1" i="0" u="none" strike="noStrike" cap="none">
                <a:solidFill>
                  <a:srgbClr val="3F3F3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100" b="1" i="0" u="none" strike="noStrike" cap="none">
                <a:solidFill>
                  <a:srgbClr val="3F3F3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100" b="1" i="0" u="none" strike="noStrike" cap="none">
                <a:solidFill>
                  <a:srgbClr val="3F3F3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100" b="1" i="0" u="none" strike="noStrike" cap="none">
                <a:solidFill>
                  <a:srgbClr val="3F3F3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sz="700"/>
          </a:p>
        </p:txBody>
      </p:sp>
    </p:spTree>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matchingName="Title and Content">
  <p:cSld name="OBJECT_4">
    <p:spTree>
      <p:nvGrpSpPr>
        <p:cNvPr id="1" name="Shape 2476"/>
        <p:cNvGrpSpPr/>
        <p:nvPr/>
      </p:nvGrpSpPr>
      <p:grpSpPr>
        <a:xfrm>
          <a:off x="0" y="0"/>
          <a:ext cx="0" cy="0"/>
          <a:chOff x="0" y="0"/>
          <a:chExt cx="0" cy="0"/>
        </a:xfrm>
      </p:grpSpPr>
      <p:sp>
        <p:nvSpPr>
          <p:cNvPr id="2477" name="Google Shape;2477;p382"/>
          <p:cNvSpPr txBox="1">
            <a:spLocks noGrp="1"/>
          </p:cNvSpPr>
          <p:nvPr>
            <p:ph type="title"/>
          </p:nvPr>
        </p:nvSpPr>
        <p:spPr>
          <a:xfrm>
            <a:off x="181819" y="214950"/>
            <a:ext cx="7987500" cy="576000"/>
          </a:xfrm>
          <a:prstGeom prst="rect">
            <a:avLst/>
          </a:prstGeom>
          <a:noFill/>
          <a:ln>
            <a:noFill/>
          </a:ln>
        </p:spPr>
        <p:txBody>
          <a:bodyPr spcFirstLastPara="1" wrap="square" lIns="68575" tIns="68575" rIns="68575" bIns="68575" anchor="b" anchorCtr="0">
            <a:noAutofit/>
          </a:bodyPr>
          <a:lstStyle>
            <a:lvl1pPr marR="0" lvl="0" algn="l">
              <a:lnSpc>
                <a:spcPct val="85000"/>
              </a:lnSpc>
              <a:spcBef>
                <a:spcPts val="0"/>
              </a:spcBef>
              <a:spcAft>
                <a:spcPts val="0"/>
              </a:spcAft>
              <a:buClr>
                <a:srgbClr val="084680"/>
              </a:buClr>
              <a:buSzPts val="100"/>
              <a:buFont typeface="Arial"/>
              <a:buNone/>
              <a:defRPr sz="2400" b="1" i="0" u="none" strike="noStrike" cap="none">
                <a:solidFill>
                  <a:srgbClr val="084680"/>
                </a:solidFill>
                <a:latin typeface="Arial"/>
                <a:ea typeface="Arial"/>
                <a:cs typeface="Arial"/>
                <a:sym typeface="Arial"/>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a:endParaRPr/>
          </a:p>
        </p:txBody>
      </p:sp>
      <p:sp>
        <p:nvSpPr>
          <p:cNvPr id="2478" name="Google Shape;2478;p382"/>
          <p:cNvSpPr txBox="1">
            <a:spLocks noGrp="1"/>
          </p:cNvSpPr>
          <p:nvPr>
            <p:ph type="body" idx="1"/>
          </p:nvPr>
        </p:nvSpPr>
        <p:spPr>
          <a:xfrm>
            <a:off x="181619" y="857250"/>
            <a:ext cx="7987500" cy="3544500"/>
          </a:xfrm>
          <a:prstGeom prst="rect">
            <a:avLst/>
          </a:prstGeom>
          <a:noFill/>
          <a:ln>
            <a:noFill/>
          </a:ln>
        </p:spPr>
        <p:txBody>
          <a:bodyPr spcFirstLastPara="1" wrap="square" lIns="68575" tIns="68575" rIns="68575" bIns="68575" anchor="t" anchorCtr="0">
            <a:noAutofit/>
          </a:bodyPr>
          <a:lstStyle>
            <a:lvl1pPr marL="457200" marR="0" lvl="0" indent="-298450" algn="l">
              <a:lnSpc>
                <a:spcPct val="90000"/>
              </a:lnSpc>
              <a:spcBef>
                <a:spcPts val="900"/>
              </a:spcBef>
              <a:spcAft>
                <a:spcPts val="0"/>
              </a:spcAft>
              <a:buClr>
                <a:schemeClr val="accent1"/>
              </a:buClr>
              <a:buSzPts val="1100"/>
              <a:buChar char=" "/>
              <a:defRPr i="0" u="none" strike="noStrike" cap="none">
                <a:solidFill>
                  <a:srgbClr val="3F3F3F"/>
                </a:solidFill>
              </a:defRPr>
            </a:lvl1pPr>
            <a:lvl2pPr marL="914400" marR="0" lvl="1" indent="-311150" algn="l">
              <a:lnSpc>
                <a:spcPct val="90000"/>
              </a:lnSpc>
              <a:spcBef>
                <a:spcPts val="200"/>
              </a:spcBef>
              <a:spcAft>
                <a:spcPts val="0"/>
              </a:spcAft>
              <a:buClr>
                <a:schemeClr val="accent1"/>
              </a:buClr>
              <a:buSzPts val="1300"/>
              <a:buChar char="◦"/>
              <a:defRPr sz="1300" i="0" u="none" strike="noStrike" cap="none">
                <a:solidFill>
                  <a:srgbClr val="3F3F3F"/>
                </a:solidFill>
              </a:defRPr>
            </a:lvl2pPr>
            <a:lvl3pPr marL="1371600" marR="0" lvl="2" indent="-292100" algn="l">
              <a:lnSpc>
                <a:spcPct val="90000"/>
              </a:lnSpc>
              <a:spcBef>
                <a:spcPts val="300"/>
              </a:spcBef>
              <a:spcAft>
                <a:spcPts val="0"/>
              </a:spcAft>
              <a:buClr>
                <a:schemeClr val="accent1"/>
              </a:buClr>
              <a:buSzPts val="1000"/>
              <a:buChar char="◦"/>
              <a:defRPr sz="1000" i="0" u="none" strike="noStrike" cap="none">
                <a:solidFill>
                  <a:srgbClr val="3F3F3F"/>
                </a:solidFill>
              </a:defRPr>
            </a:lvl3pPr>
            <a:lvl4pPr marL="1828800" marR="0" lvl="3" indent="-292100" algn="l">
              <a:lnSpc>
                <a:spcPct val="90000"/>
              </a:lnSpc>
              <a:spcBef>
                <a:spcPts val="300"/>
              </a:spcBef>
              <a:spcAft>
                <a:spcPts val="0"/>
              </a:spcAft>
              <a:buClr>
                <a:schemeClr val="accent1"/>
              </a:buClr>
              <a:buSzPts val="1000"/>
              <a:buChar char="◦"/>
              <a:defRPr sz="1000" i="0" u="none" strike="noStrike" cap="none">
                <a:solidFill>
                  <a:srgbClr val="3F3F3F"/>
                </a:solidFill>
              </a:defRPr>
            </a:lvl4pPr>
            <a:lvl5pPr marL="2286000" marR="0" lvl="4" indent="-292100" algn="l">
              <a:lnSpc>
                <a:spcPct val="90000"/>
              </a:lnSpc>
              <a:spcBef>
                <a:spcPts val="300"/>
              </a:spcBef>
              <a:spcAft>
                <a:spcPts val="0"/>
              </a:spcAft>
              <a:buClr>
                <a:schemeClr val="accent1"/>
              </a:buClr>
              <a:buSzPts val="1000"/>
              <a:buChar char="◦"/>
              <a:defRPr sz="1000" i="0" u="none" strike="noStrike" cap="none">
                <a:solidFill>
                  <a:srgbClr val="3F3F3F"/>
                </a:solidFill>
              </a:defRPr>
            </a:lvl5pPr>
            <a:lvl6pPr marL="2743200" marR="0" lvl="5" indent="-292100" algn="l">
              <a:lnSpc>
                <a:spcPct val="90000"/>
              </a:lnSpc>
              <a:spcBef>
                <a:spcPts val="300"/>
              </a:spcBef>
              <a:spcAft>
                <a:spcPts val="0"/>
              </a:spcAft>
              <a:buClr>
                <a:schemeClr val="accent1"/>
              </a:buClr>
              <a:buSzPts val="1000"/>
              <a:buChar char="◦"/>
              <a:defRPr sz="1000" i="0" u="none" strike="noStrike" cap="none">
                <a:solidFill>
                  <a:srgbClr val="3F3F3F"/>
                </a:solidFill>
              </a:defRPr>
            </a:lvl6pPr>
            <a:lvl7pPr marL="3200400" marR="0" lvl="6" indent="-292100" algn="l">
              <a:lnSpc>
                <a:spcPct val="90000"/>
              </a:lnSpc>
              <a:spcBef>
                <a:spcPts val="300"/>
              </a:spcBef>
              <a:spcAft>
                <a:spcPts val="0"/>
              </a:spcAft>
              <a:buClr>
                <a:schemeClr val="accent1"/>
              </a:buClr>
              <a:buSzPts val="1000"/>
              <a:buChar char="◦"/>
              <a:defRPr sz="1000" i="0" u="none" strike="noStrike" cap="none">
                <a:solidFill>
                  <a:srgbClr val="3F3F3F"/>
                </a:solidFill>
              </a:defRPr>
            </a:lvl7pPr>
            <a:lvl8pPr marL="3657600" marR="0" lvl="7" indent="-292100" algn="l">
              <a:lnSpc>
                <a:spcPct val="90000"/>
              </a:lnSpc>
              <a:spcBef>
                <a:spcPts val="300"/>
              </a:spcBef>
              <a:spcAft>
                <a:spcPts val="0"/>
              </a:spcAft>
              <a:buClr>
                <a:schemeClr val="accent1"/>
              </a:buClr>
              <a:buSzPts val="1000"/>
              <a:buChar char="◦"/>
              <a:defRPr sz="1000" i="0" u="none" strike="noStrike" cap="none">
                <a:solidFill>
                  <a:srgbClr val="3F3F3F"/>
                </a:solidFill>
              </a:defRPr>
            </a:lvl8pPr>
            <a:lvl9pPr marL="4114800" marR="0" lvl="8" indent="-292100" algn="l">
              <a:lnSpc>
                <a:spcPct val="90000"/>
              </a:lnSpc>
              <a:spcBef>
                <a:spcPts val="300"/>
              </a:spcBef>
              <a:spcAft>
                <a:spcPts val="300"/>
              </a:spcAft>
              <a:buClr>
                <a:schemeClr val="accent1"/>
              </a:buClr>
              <a:buSzPts val="1000"/>
              <a:buChar char="◦"/>
              <a:defRPr sz="1000" i="0" u="none" strike="noStrike" cap="none">
                <a:solidFill>
                  <a:srgbClr val="3F3F3F"/>
                </a:solidFill>
              </a:defRPr>
            </a:lvl9pPr>
          </a:lstStyle>
          <a:p>
            <a:endParaRPr/>
          </a:p>
        </p:txBody>
      </p:sp>
      <p:sp>
        <p:nvSpPr>
          <p:cNvPr id="2479" name="Google Shape;2479;p382"/>
          <p:cNvSpPr txBox="1">
            <a:spLocks noGrp="1"/>
          </p:cNvSpPr>
          <p:nvPr>
            <p:ph type="sldNum" idx="12"/>
          </p:nvPr>
        </p:nvSpPr>
        <p:spPr>
          <a:xfrm>
            <a:off x="7425343" y="4844839"/>
            <a:ext cx="9840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2480" name="Google Shape;2480;p382"/>
          <p:cNvSpPr txBox="1">
            <a:spLocks noGrp="1"/>
          </p:cNvSpPr>
          <p:nvPr>
            <p:ph type="sldNum" idx="2"/>
          </p:nvPr>
        </p:nvSpPr>
        <p:spPr>
          <a:xfrm>
            <a:off x="7425343" y="4844839"/>
            <a:ext cx="9840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2481" name="Google Shape;2481;p382"/>
          <p:cNvSpPr txBox="1"/>
          <p:nvPr/>
        </p:nvSpPr>
        <p:spPr>
          <a:xfrm>
            <a:off x="8624858" y="4739417"/>
            <a:ext cx="548700" cy="393600"/>
          </a:xfrm>
          <a:prstGeom prst="rect">
            <a:avLst/>
          </a:prstGeom>
          <a:noFill/>
          <a:ln>
            <a:noFill/>
          </a:ln>
        </p:spPr>
        <p:txBody>
          <a:bodyPr spcFirstLastPara="1" wrap="square" lIns="91425" tIns="91425" rIns="91425" bIns="91425" anchor="ctr" anchorCtr="0">
            <a:norm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 sz="1000" b="0" i="0" u="none" strike="noStrike" cap="none">
                <a:solidFill>
                  <a:srgbClr val="FFFFFF"/>
                </a:solidFill>
                <a:latin typeface="Arial"/>
                <a:ea typeface="Arial"/>
                <a:cs typeface="Arial"/>
                <a:sym typeface="Arial"/>
              </a:rPr>
              <a:t>‹#›</a:t>
            </a:fld>
            <a:endParaRPr sz="1000" b="0" i="0" u="none" strike="noStrike" cap="none">
              <a:solidFill>
                <a:srgbClr val="FFFFFF"/>
              </a:solidFill>
              <a:latin typeface="Arial"/>
              <a:ea typeface="Arial"/>
              <a:cs typeface="Arial"/>
              <a:sym typeface="Arial"/>
            </a:endParaRPr>
          </a:p>
        </p:txBody>
      </p:sp>
      <p:sp>
        <p:nvSpPr>
          <p:cNvPr id="2482" name="Google Shape;2482;p382"/>
          <p:cNvSpPr/>
          <p:nvPr/>
        </p:nvSpPr>
        <p:spPr>
          <a:xfrm>
            <a:off x="150" y="4800600"/>
            <a:ext cx="9144000" cy="342900"/>
          </a:xfrm>
          <a:prstGeom prst="rect">
            <a:avLst/>
          </a:prstGeom>
          <a:solidFill>
            <a:srgbClr val="F0F0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83" name="Google Shape;2483;p382" descr="GSA IT logo"/>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7910124" y="4878355"/>
            <a:ext cx="809175" cy="206250"/>
          </a:xfrm>
          <a:prstGeom prst="rect">
            <a:avLst/>
          </a:prstGeom>
          <a:noFill/>
          <a:ln>
            <a:noFill/>
          </a:ln>
        </p:spPr>
      </p:pic>
      <p:sp>
        <p:nvSpPr>
          <p:cNvPr id="2484" name="Google Shape;2484;p382"/>
          <p:cNvSpPr txBox="1"/>
          <p:nvPr/>
        </p:nvSpPr>
        <p:spPr>
          <a:xfrm>
            <a:off x="162250" y="4820250"/>
            <a:ext cx="37887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0" i="1" u="none" strike="noStrike" cap="none">
                <a:solidFill>
                  <a:srgbClr val="3F3F3F"/>
                </a:solidFill>
                <a:latin typeface="Arial"/>
                <a:ea typeface="Arial"/>
                <a:cs typeface="Arial"/>
                <a:sym typeface="Arial"/>
              </a:rPr>
              <a:t>OASIS+ Sales Reporting Portal (SRP) reporting and payment</a:t>
            </a:r>
            <a:endParaRPr sz="900" b="0" i="1" u="none" strike="noStrike" cap="none">
              <a:solidFill>
                <a:srgbClr val="3F3F3F"/>
              </a:solidFill>
              <a:latin typeface="Arial"/>
              <a:ea typeface="Arial"/>
              <a:cs typeface="Arial"/>
              <a:sym typeface="Arial"/>
            </a:endParaRPr>
          </a:p>
        </p:txBody>
      </p:sp>
      <p:cxnSp>
        <p:nvCxnSpPr>
          <p:cNvPr id="2485" name="Google Shape;2485;p382"/>
          <p:cNvCxnSpPr/>
          <p:nvPr/>
        </p:nvCxnSpPr>
        <p:spPr>
          <a:xfrm>
            <a:off x="181819" y="758750"/>
            <a:ext cx="8807100" cy="17400"/>
          </a:xfrm>
          <a:prstGeom prst="straightConnector1">
            <a:avLst/>
          </a:prstGeom>
          <a:noFill/>
          <a:ln w="9525" cap="flat" cmpd="sng">
            <a:solidFill>
              <a:srgbClr val="666666"/>
            </a:solidFill>
            <a:prstDash val="solid"/>
            <a:round/>
            <a:headEnd type="none" w="sm" len="sm"/>
            <a:tailEnd type="none" w="sm" len="sm"/>
          </a:ln>
        </p:spPr>
      </p:cxnSp>
      <p:sp>
        <p:nvSpPr>
          <p:cNvPr id="2486" name="Google Shape;2486;p382"/>
          <p:cNvSpPr txBox="1">
            <a:spLocks noGrp="1"/>
          </p:cNvSpPr>
          <p:nvPr>
            <p:ph type="sldNum" idx="3"/>
          </p:nvPr>
        </p:nvSpPr>
        <p:spPr>
          <a:xfrm>
            <a:off x="8624851" y="4800600"/>
            <a:ext cx="483600" cy="3429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100"/>
              <a:buFont typeface="Arial"/>
              <a:buNone/>
              <a:defRPr sz="1100" b="1" i="0" u="none" strike="noStrike" cap="none">
                <a:solidFill>
                  <a:srgbClr val="3F3F3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100" b="1" i="0" u="none" strike="noStrike" cap="none">
                <a:solidFill>
                  <a:srgbClr val="3F3F3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100" b="1" i="0" u="none" strike="noStrike" cap="none">
                <a:solidFill>
                  <a:srgbClr val="3F3F3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100" b="1" i="0" u="none" strike="noStrike" cap="none">
                <a:solidFill>
                  <a:srgbClr val="3F3F3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100" b="1" i="0" u="none" strike="noStrike" cap="none">
                <a:solidFill>
                  <a:srgbClr val="3F3F3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100" b="1" i="0" u="none" strike="noStrike" cap="none">
                <a:solidFill>
                  <a:srgbClr val="3F3F3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100" b="1" i="0" u="none" strike="noStrike" cap="none">
                <a:solidFill>
                  <a:srgbClr val="3F3F3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100" b="1" i="0" u="none" strike="noStrike" cap="none">
                <a:solidFill>
                  <a:srgbClr val="3F3F3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100" b="1" i="0" u="none" strike="noStrike" cap="none">
                <a:solidFill>
                  <a:srgbClr val="3F3F3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sz="700"/>
          </a:p>
        </p:txBody>
      </p:sp>
    </p:spTree>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94"/>
        <p:cNvGrpSpPr/>
        <p:nvPr/>
      </p:nvGrpSpPr>
      <p:grpSpPr>
        <a:xfrm>
          <a:off x="0" y="0"/>
          <a:ext cx="0" cy="0"/>
          <a:chOff x="0" y="0"/>
          <a:chExt cx="0" cy="0"/>
        </a:xfrm>
      </p:grpSpPr>
      <p:sp>
        <p:nvSpPr>
          <p:cNvPr id="2495" name="Google Shape;2495;p384"/>
          <p:cNvSpPr txBox="1">
            <a:spLocks noGrp="1"/>
          </p:cNvSpPr>
          <p:nvPr>
            <p:ph type="sldNum" idx="12"/>
          </p:nvPr>
        </p:nvSpPr>
        <p:spPr>
          <a:xfrm>
            <a:off x="8472458" y="47775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96" name="Google Shape;2496;p384"/>
          <p:cNvSpPr/>
          <p:nvPr/>
        </p:nvSpPr>
        <p:spPr>
          <a:xfrm>
            <a:off x="9525" y="0"/>
            <a:ext cx="9144000" cy="1033500"/>
          </a:xfrm>
          <a:prstGeom prst="rect">
            <a:avLst/>
          </a:prstGeom>
          <a:solidFill>
            <a:srgbClr val="FFFFFF"/>
          </a:solidFill>
          <a:ln>
            <a:noFill/>
          </a:ln>
        </p:spPr>
        <p:txBody>
          <a:bodyPr spcFirstLastPara="1" wrap="square" lIns="45725" tIns="45725" rIns="45725" bIns="45725" anchor="ctr" anchorCtr="0">
            <a:noAutofit/>
          </a:bodyPr>
          <a:lstStyle/>
          <a:p>
            <a:pPr marL="0" lvl="0" indent="0" algn="ctr" rtl="0">
              <a:spcBef>
                <a:spcPts val="0"/>
              </a:spcBef>
              <a:spcAft>
                <a:spcPts val="0"/>
              </a:spcAft>
              <a:buNone/>
            </a:pPr>
            <a:endParaRPr sz="700">
              <a:latin typeface="Century Gothic"/>
              <a:ea typeface="Century Gothic"/>
              <a:cs typeface="Century Gothic"/>
              <a:sym typeface="Century Gothic"/>
            </a:endParaRPr>
          </a:p>
        </p:txBody>
      </p:sp>
      <p:pic>
        <p:nvPicPr>
          <p:cNvPr id="2497" name="Google Shape;2497;p384" title="GSA Star Mark 250 2026 Logo STARMARK SIGNATURE_300dpi.png"/>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491750" y="200060"/>
            <a:ext cx="2190163" cy="638951"/>
          </a:xfrm>
          <a:prstGeom prst="rect">
            <a:avLst/>
          </a:prstGeom>
          <a:noFill/>
          <a:ln>
            <a:noFill/>
          </a:ln>
        </p:spPr>
      </p:pic>
      <p:pic>
        <p:nvPicPr>
          <p:cNvPr id="2498" name="Google Shape;2498;p384" title="FAST 2026 Full Color.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553100" y="1388688"/>
            <a:ext cx="2919352" cy="2919352"/>
          </a:xfrm>
          <a:prstGeom prst="rect">
            <a:avLst/>
          </a:prstGeom>
          <a:noFill/>
          <a:ln>
            <a:noFill/>
          </a:ln>
        </p:spPr>
      </p:pic>
    </p:spTree>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499"/>
        <p:cNvGrpSpPr/>
        <p:nvPr/>
      </p:nvGrpSpPr>
      <p:grpSpPr>
        <a:xfrm>
          <a:off x="0" y="0"/>
          <a:ext cx="0" cy="0"/>
          <a:chOff x="0" y="0"/>
          <a:chExt cx="0" cy="0"/>
        </a:xfrm>
      </p:grpSpPr>
      <p:sp>
        <p:nvSpPr>
          <p:cNvPr id="2500" name="Google Shape;2500;p385"/>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SzPts val="3600"/>
              <a:buChar char="●"/>
              <a:defRPr sz="3600"/>
            </a:lvl1pPr>
            <a:lvl2pPr lvl="1" algn="ctr">
              <a:spcBef>
                <a:spcPts val="0"/>
              </a:spcBef>
              <a:spcAft>
                <a:spcPts val="0"/>
              </a:spcAft>
              <a:buSzPts val="3600"/>
              <a:buChar char="○"/>
              <a:defRPr sz="3600"/>
            </a:lvl2pPr>
            <a:lvl3pPr lvl="2" algn="ctr">
              <a:spcBef>
                <a:spcPts val="0"/>
              </a:spcBef>
              <a:spcAft>
                <a:spcPts val="0"/>
              </a:spcAft>
              <a:buSzPts val="3600"/>
              <a:buChar char="■"/>
              <a:defRPr sz="3600"/>
            </a:lvl3pPr>
            <a:lvl4pPr lvl="3" algn="ctr">
              <a:spcBef>
                <a:spcPts val="0"/>
              </a:spcBef>
              <a:spcAft>
                <a:spcPts val="0"/>
              </a:spcAft>
              <a:buSzPts val="3600"/>
              <a:buChar char="●"/>
              <a:defRPr sz="3600"/>
            </a:lvl4pPr>
            <a:lvl5pPr lvl="4" algn="ctr">
              <a:spcBef>
                <a:spcPts val="0"/>
              </a:spcBef>
              <a:spcAft>
                <a:spcPts val="0"/>
              </a:spcAft>
              <a:buSzPts val="3600"/>
              <a:buChar char="○"/>
              <a:defRPr sz="3600"/>
            </a:lvl5pPr>
            <a:lvl6pPr lvl="5" algn="ctr">
              <a:spcBef>
                <a:spcPts val="0"/>
              </a:spcBef>
              <a:spcAft>
                <a:spcPts val="0"/>
              </a:spcAft>
              <a:buSzPts val="3600"/>
              <a:buChar char="■"/>
              <a:defRPr sz="3600"/>
            </a:lvl6pPr>
            <a:lvl7pPr lvl="6" algn="ctr">
              <a:spcBef>
                <a:spcPts val="0"/>
              </a:spcBef>
              <a:spcAft>
                <a:spcPts val="0"/>
              </a:spcAft>
              <a:buSzPts val="3600"/>
              <a:buChar char="●"/>
              <a:defRPr sz="3600"/>
            </a:lvl7pPr>
            <a:lvl8pPr lvl="7" algn="ctr">
              <a:spcBef>
                <a:spcPts val="0"/>
              </a:spcBef>
              <a:spcAft>
                <a:spcPts val="0"/>
              </a:spcAft>
              <a:buSzPts val="3600"/>
              <a:buChar char="○"/>
              <a:defRPr sz="3600"/>
            </a:lvl8pPr>
            <a:lvl9pPr lvl="8" algn="ctr">
              <a:spcBef>
                <a:spcPts val="0"/>
              </a:spcBef>
              <a:spcAft>
                <a:spcPts val="0"/>
              </a:spcAft>
              <a:buSzPts val="3600"/>
              <a:buChar char="■"/>
              <a:defRPr sz="3600"/>
            </a:lvl9pPr>
          </a:lstStyle>
          <a:p>
            <a:endParaRPr/>
          </a:p>
        </p:txBody>
      </p:sp>
      <p:sp>
        <p:nvSpPr>
          <p:cNvPr id="2501" name="Google Shape;2501;p385"/>
          <p:cNvSpPr txBox="1">
            <a:spLocks noGrp="1"/>
          </p:cNvSpPr>
          <p:nvPr>
            <p:ph type="sldNum" idx="12"/>
          </p:nvPr>
        </p:nvSpPr>
        <p:spPr>
          <a:xfrm>
            <a:off x="8472458" y="47775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02"/>
        <p:cNvGrpSpPr/>
        <p:nvPr/>
      </p:nvGrpSpPr>
      <p:grpSpPr>
        <a:xfrm>
          <a:off x="0" y="0"/>
          <a:ext cx="0" cy="0"/>
          <a:chOff x="0" y="0"/>
          <a:chExt cx="0" cy="0"/>
        </a:xfrm>
      </p:grpSpPr>
      <p:sp>
        <p:nvSpPr>
          <p:cNvPr id="2503" name="Google Shape;2503;p38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2504" name="Google Shape;2504;p38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505" name="Google Shape;2505;p386"/>
          <p:cNvSpPr txBox="1">
            <a:spLocks noGrp="1"/>
          </p:cNvSpPr>
          <p:nvPr>
            <p:ph type="sldNum" idx="12"/>
          </p:nvPr>
        </p:nvSpPr>
        <p:spPr>
          <a:xfrm>
            <a:off x="8453408" y="475846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506" name="Google Shape;2506;p386" title="FAST 2026 Blue.png"/>
          <p:cNvPicPr preferRelativeResize="0"/>
          <p:nvPr/>
        </p:nvPicPr>
        <p:blipFill>
          <a:blip r:embed="rId2" cstate="email">
            <a:alphaModFix amt="15000"/>
            <a:extLst>
              <a:ext uri="{28A0092B-C50C-407E-A947-70E740481C1C}">
                <a14:useLocalDpi xmlns:a14="http://schemas.microsoft.com/office/drawing/2010/main"/>
              </a:ext>
            </a:extLst>
          </a:blip>
          <a:stretch>
            <a:fillRect/>
          </a:stretch>
        </p:blipFill>
        <p:spPr>
          <a:xfrm>
            <a:off x="8500175" y="3961226"/>
            <a:ext cx="643825" cy="643825"/>
          </a:xfrm>
          <a:prstGeom prst="rect">
            <a:avLst/>
          </a:prstGeom>
          <a:noFill/>
          <a:ln>
            <a:noFill/>
          </a:ln>
        </p:spPr>
      </p:pic>
    </p:spTree>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07"/>
        <p:cNvGrpSpPr/>
        <p:nvPr/>
      </p:nvGrpSpPr>
      <p:grpSpPr>
        <a:xfrm>
          <a:off x="0" y="0"/>
          <a:ext cx="0" cy="0"/>
          <a:chOff x="0" y="0"/>
          <a:chExt cx="0" cy="0"/>
        </a:xfrm>
      </p:grpSpPr>
      <p:sp>
        <p:nvSpPr>
          <p:cNvPr id="2508" name="Google Shape;2508;p38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2509" name="Google Shape;2509;p387"/>
          <p:cNvSpPr txBox="1">
            <a:spLocks noGrp="1"/>
          </p:cNvSpPr>
          <p:nvPr>
            <p:ph type="body" idx="1"/>
          </p:nvPr>
        </p:nvSpPr>
        <p:spPr>
          <a:xfrm>
            <a:off x="311700" y="1152475"/>
            <a:ext cx="3666600" cy="3416400"/>
          </a:xfrm>
          <a:prstGeom prst="rect">
            <a:avLst/>
          </a:prstGeom>
          <a:noFill/>
          <a:ln>
            <a:noFill/>
          </a:ln>
        </p:spPr>
        <p:txBody>
          <a:bodyPr spcFirstLastPara="1" wrap="square" lIns="91425" tIns="91425" rIns="91425" bIns="91425" anchor="ctr"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510" name="Google Shape;2510;p387"/>
          <p:cNvSpPr txBox="1">
            <a:spLocks noGrp="1"/>
          </p:cNvSpPr>
          <p:nvPr>
            <p:ph type="sldNum" idx="12"/>
          </p:nvPr>
        </p:nvSpPr>
        <p:spPr>
          <a:xfrm>
            <a:off x="8472458" y="475846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511" name="Google Shape;2511;p387" title="FAST 2026 Blue.png"/>
          <p:cNvPicPr preferRelativeResize="0"/>
          <p:nvPr/>
        </p:nvPicPr>
        <p:blipFill>
          <a:blip r:embed="rId2" cstate="email">
            <a:alphaModFix amt="15000"/>
            <a:extLst>
              <a:ext uri="{28A0092B-C50C-407E-A947-70E740481C1C}">
                <a14:useLocalDpi xmlns:a14="http://schemas.microsoft.com/office/drawing/2010/main"/>
              </a:ext>
            </a:extLst>
          </a:blip>
          <a:stretch>
            <a:fillRect/>
          </a:stretch>
        </p:blipFill>
        <p:spPr>
          <a:xfrm>
            <a:off x="8500175" y="3961226"/>
            <a:ext cx="643825" cy="643825"/>
          </a:xfrm>
          <a:prstGeom prst="rect">
            <a:avLst/>
          </a:prstGeom>
          <a:noFill/>
          <a:ln>
            <a:noFill/>
          </a:ln>
        </p:spPr>
      </p:pic>
      <p:sp>
        <p:nvSpPr>
          <p:cNvPr id="2512" name="Google Shape;2512;p387"/>
          <p:cNvSpPr txBox="1">
            <a:spLocks noGrp="1"/>
          </p:cNvSpPr>
          <p:nvPr>
            <p:ph type="body" idx="2"/>
          </p:nvPr>
        </p:nvSpPr>
        <p:spPr>
          <a:xfrm>
            <a:off x="4805850" y="1152475"/>
            <a:ext cx="3666600" cy="3416400"/>
          </a:xfrm>
          <a:prstGeom prst="rect">
            <a:avLst/>
          </a:prstGeom>
          <a:noFill/>
          <a:ln>
            <a:noFill/>
          </a:ln>
        </p:spPr>
        <p:txBody>
          <a:bodyPr spcFirstLastPara="1" wrap="square" lIns="91425" tIns="91425" rIns="91425" bIns="91425" anchor="ctr"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DOMAIN - Management &amp; Advisory">
  <p:cSld name="ONE_COLUMN_TEXT">
    <p:spTree>
      <p:nvGrpSpPr>
        <p:cNvPr id="1" name="Shape 227"/>
        <p:cNvGrpSpPr/>
        <p:nvPr/>
      </p:nvGrpSpPr>
      <p:grpSpPr>
        <a:xfrm>
          <a:off x="0" y="0"/>
          <a:ext cx="0" cy="0"/>
          <a:chOff x="0" y="0"/>
          <a:chExt cx="0" cy="0"/>
        </a:xfrm>
      </p:grpSpPr>
      <p:pic>
        <p:nvPicPr>
          <p:cNvPr id="228" name="Google Shape;228;p40" descr="decorative. woman passing out paperwork to colleagues." title="AdobeStock_287444107.jpe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237450" y="-27900"/>
            <a:ext cx="3930849" cy="5171401"/>
          </a:xfrm>
          <a:prstGeom prst="rect">
            <a:avLst/>
          </a:prstGeom>
          <a:noFill/>
          <a:ln>
            <a:noFill/>
          </a:ln>
        </p:spPr>
      </p:pic>
      <p:sp>
        <p:nvSpPr>
          <p:cNvPr id="229" name="Google Shape;229;p40" descr="Decorative. blue filter over black and white image. "/>
          <p:cNvSpPr/>
          <p:nvPr/>
        </p:nvSpPr>
        <p:spPr>
          <a:xfrm>
            <a:off x="5237425" y="-28000"/>
            <a:ext cx="3930900" cy="5171400"/>
          </a:xfrm>
          <a:prstGeom prst="rect">
            <a:avLst/>
          </a:prstGeom>
          <a:solidFill>
            <a:srgbClr val="01528E">
              <a:alpha val="7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 name="Google Shape;230;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31" name="Google Shape;231;p40"/>
          <p:cNvSpPr txBox="1">
            <a:spLocks noGrp="1"/>
          </p:cNvSpPr>
          <p:nvPr>
            <p:ph type="title"/>
          </p:nvPr>
        </p:nvSpPr>
        <p:spPr>
          <a:xfrm>
            <a:off x="311700" y="279100"/>
            <a:ext cx="48759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200"/>
              <a:buNone/>
              <a:defRPr sz="22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32" name="Google Shape;232;p40" descr="Decorative. yellow bar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
            <a:ext cx="9144003" cy="125025"/>
          </a:xfrm>
          <a:prstGeom prst="rect">
            <a:avLst/>
          </a:prstGeom>
          <a:noFill/>
          <a:ln>
            <a:noFill/>
          </a:ln>
        </p:spPr>
      </p:pic>
    </p:spTree>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matchingName="One column text &amp; Image">
  <p:cSld name="ONE_COLUMN_TEXT">
    <p:spTree>
      <p:nvGrpSpPr>
        <p:cNvPr id="1" name="Shape 2513"/>
        <p:cNvGrpSpPr/>
        <p:nvPr/>
      </p:nvGrpSpPr>
      <p:grpSpPr>
        <a:xfrm>
          <a:off x="0" y="0"/>
          <a:ext cx="0" cy="0"/>
          <a:chOff x="0" y="0"/>
          <a:chExt cx="0" cy="0"/>
        </a:xfrm>
      </p:grpSpPr>
      <p:sp>
        <p:nvSpPr>
          <p:cNvPr id="2514" name="Google Shape;2514;p388"/>
          <p:cNvSpPr txBox="1">
            <a:spLocks noGrp="1"/>
          </p:cNvSpPr>
          <p:nvPr>
            <p:ph type="body" idx="1"/>
          </p:nvPr>
        </p:nvSpPr>
        <p:spPr>
          <a:xfrm>
            <a:off x="311700" y="1389600"/>
            <a:ext cx="4968300" cy="3179400"/>
          </a:xfrm>
          <a:prstGeom prst="rect">
            <a:avLst/>
          </a:prstGeom>
          <a:noFill/>
          <a:ln>
            <a:noFill/>
          </a:ln>
        </p:spPr>
        <p:txBody>
          <a:bodyPr spcFirstLastPara="1" wrap="square" lIns="91425" tIns="91425" rIns="91425" bIns="91425" anchor="ctr"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515" name="Google Shape;2515;p388"/>
          <p:cNvSpPr txBox="1">
            <a:spLocks noGrp="1"/>
          </p:cNvSpPr>
          <p:nvPr>
            <p:ph type="sldNum" idx="12"/>
          </p:nvPr>
        </p:nvSpPr>
        <p:spPr>
          <a:xfrm>
            <a:off x="8472458" y="475846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516" name="Google Shape;2516;p388" title="FAST 2026 Blue.png"/>
          <p:cNvPicPr preferRelativeResize="0"/>
          <p:nvPr/>
        </p:nvPicPr>
        <p:blipFill>
          <a:blip r:embed="rId2" cstate="email">
            <a:alphaModFix amt="15000"/>
            <a:extLst>
              <a:ext uri="{28A0092B-C50C-407E-A947-70E740481C1C}">
                <a14:useLocalDpi xmlns:a14="http://schemas.microsoft.com/office/drawing/2010/main"/>
              </a:ext>
            </a:extLst>
          </a:blip>
          <a:stretch>
            <a:fillRect/>
          </a:stretch>
        </p:blipFill>
        <p:spPr>
          <a:xfrm>
            <a:off x="8500175" y="3961226"/>
            <a:ext cx="643825" cy="643825"/>
          </a:xfrm>
          <a:prstGeom prst="rect">
            <a:avLst/>
          </a:prstGeom>
          <a:noFill/>
          <a:ln>
            <a:noFill/>
          </a:ln>
        </p:spPr>
      </p:pic>
      <p:sp>
        <p:nvSpPr>
          <p:cNvPr id="2517" name="Google Shape;2517;p388"/>
          <p:cNvSpPr txBox="1">
            <a:spLocks noGrp="1"/>
          </p:cNvSpPr>
          <p:nvPr>
            <p:ph type="title"/>
          </p:nvPr>
        </p:nvSpPr>
        <p:spPr>
          <a:xfrm>
            <a:off x="311700" y="445025"/>
            <a:ext cx="49683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Tree>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518"/>
        <p:cNvGrpSpPr/>
        <p:nvPr/>
      </p:nvGrpSpPr>
      <p:grpSpPr>
        <a:xfrm>
          <a:off x="0" y="0"/>
          <a:ext cx="0" cy="0"/>
          <a:chOff x="0" y="0"/>
          <a:chExt cx="0" cy="0"/>
        </a:xfrm>
      </p:grpSpPr>
      <p:sp>
        <p:nvSpPr>
          <p:cNvPr id="2519" name="Google Shape;2519;p389"/>
          <p:cNvSpPr txBox="1">
            <a:spLocks noGrp="1"/>
          </p:cNvSpPr>
          <p:nvPr>
            <p:ph type="sldNum" idx="12"/>
          </p:nvPr>
        </p:nvSpPr>
        <p:spPr>
          <a:xfrm>
            <a:off x="8472458" y="47394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520" name="Google Shape;2520;p389" title="FAST 2026 Blue.png"/>
          <p:cNvPicPr preferRelativeResize="0"/>
          <p:nvPr/>
        </p:nvPicPr>
        <p:blipFill>
          <a:blip r:embed="rId2" cstate="email">
            <a:alphaModFix amt="15000"/>
            <a:extLst>
              <a:ext uri="{28A0092B-C50C-407E-A947-70E740481C1C}">
                <a14:useLocalDpi xmlns:a14="http://schemas.microsoft.com/office/drawing/2010/main"/>
              </a:ext>
            </a:extLst>
          </a:blip>
          <a:stretch>
            <a:fillRect/>
          </a:stretch>
        </p:blipFill>
        <p:spPr>
          <a:xfrm>
            <a:off x="8500175" y="3961226"/>
            <a:ext cx="643825" cy="643825"/>
          </a:xfrm>
          <a:prstGeom prst="rect">
            <a:avLst/>
          </a:prstGeom>
          <a:noFill/>
          <a:ln>
            <a:noFill/>
          </a:ln>
        </p:spPr>
      </p:pic>
    </p:spTree>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matchingName="Thank You / FAQ">
  <p:cSld name="BLANK_3">
    <p:spTree>
      <p:nvGrpSpPr>
        <p:cNvPr id="1" name="Shape 2521"/>
        <p:cNvGrpSpPr/>
        <p:nvPr/>
      </p:nvGrpSpPr>
      <p:grpSpPr>
        <a:xfrm>
          <a:off x="0" y="0"/>
          <a:ext cx="0" cy="0"/>
          <a:chOff x="0" y="0"/>
          <a:chExt cx="0" cy="0"/>
        </a:xfrm>
      </p:grpSpPr>
      <p:sp>
        <p:nvSpPr>
          <p:cNvPr id="2522" name="Google Shape;2522;p390"/>
          <p:cNvSpPr txBox="1"/>
          <p:nvPr/>
        </p:nvSpPr>
        <p:spPr>
          <a:xfrm>
            <a:off x="1935900" y="1808250"/>
            <a:ext cx="5272200" cy="127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0">
                <a:latin typeface="Merriweather"/>
                <a:ea typeface="Merriweather"/>
                <a:cs typeface="Merriweather"/>
                <a:sym typeface="Merriweather"/>
              </a:rPr>
              <a:t>Thank You</a:t>
            </a:r>
            <a:endParaRPr sz="6000">
              <a:latin typeface="Merriweather"/>
              <a:ea typeface="Merriweather"/>
              <a:cs typeface="Merriweather"/>
              <a:sym typeface="Merriweather"/>
            </a:endParaRPr>
          </a:p>
        </p:txBody>
      </p:sp>
    </p:spTree>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matchingName="GSA Starmark End Slide">
  <p:cSld name="BLANK_2">
    <p:spTree>
      <p:nvGrpSpPr>
        <p:cNvPr id="1" name="Shape 2523"/>
        <p:cNvGrpSpPr/>
        <p:nvPr/>
      </p:nvGrpSpPr>
      <p:grpSpPr>
        <a:xfrm>
          <a:off x="0" y="0"/>
          <a:ext cx="0" cy="0"/>
          <a:chOff x="0" y="0"/>
          <a:chExt cx="0" cy="0"/>
        </a:xfrm>
      </p:grpSpPr>
      <p:sp>
        <p:nvSpPr>
          <p:cNvPr id="2524" name="Google Shape;2524;p391"/>
          <p:cNvSpPr/>
          <p:nvPr/>
        </p:nvSpPr>
        <p:spPr>
          <a:xfrm>
            <a:off x="0" y="10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525" name="Google Shape;2525;p391" descr="U.S. General Services Administration Logo" title="250 Signature.png"/>
          <p:cNvPicPr preferRelativeResize="0"/>
          <p:nvPr/>
        </p:nvPicPr>
        <p:blipFill rotWithShape="1">
          <a:blip r:embed="rId2" cstate="email">
            <a:alphaModFix/>
            <a:extLst>
              <a:ext uri="{28A0092B-C50C-407E-A947-70E740481C1C}">
                <a14:useLocalDpi xmlns:a14="http://schemas.microsoft.com/office/drawing/2010/main"/>
              </a:ext>
            </a:extLst>
          </a:blip>
          <a:srcRect l="661" r="661"/>
          <a:stretch/>
        </p:blipFill>
        <p:spPr>
          <a:xfrm>
            <a:off x="4013551" y="1984975"/>
            <a:ext cx="1238875" cy="1119975"/>
          </a:xfrm>
          <a:prstGeom prst="rect">
            <a:avLst/>
          </a:prstGeom>
          <a:noFill/>
          <a:ln>
            <a:noFill/>
          </a:ln>
        </p:spPr>
      </p:pic>
    </p:spTree>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matchingName="1 presentor">
  <p:cSld name="BLANK_1">
    <p:spTree>
      <p:nvGrpSpPr>
        <p:cNvPr id="1" name="Shape 2526"/>
        <p:cNvGrpSpPr/>
        <p:nvPr/>
      </p:nvGrpSpPr>
      <p:grpSpPr>
        <a:xfrm>
          <a:off x="0" y="0"/>
          <a:ext cx="0" cy="0"/>
          <a:chOff x="0" y="0"/>
          <a:chExt cx="0" cy="0"/>
        </a:xfrm>
      </p:grpSpPr>
      <p:sp>
        <p:nvSpPr>
          <p:cNvPr id="2527" name="Google Shape;2527;p392"/>
          <p:cNvSpPr txBox="1">
            <a:spLocks noGrp="1"/>
          </p:cNvSpPr>
          <p:nvPr>
            <p:ph type="sldNum" idx="12"/>
          </p:nvPr>
        </p:nvSpPr>
        <p:spPr>
          <a:xfrm>
            <a:off x="8472458" y="47394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2528" name="Google Shape;2528;p392"/>
          <p:cNvGrpSpPr/>
          <p:nvPr/>
        </p:nvGrpSpPr>
        <p:grpSpPr>
          <a:xfrm>
            <a:off x="3510200" y="1221550"/>
            <a:ext cx="2123600" cy="2131650"/>
            <a:chOff x="3388225" y="1623400"/>
            <a:chExt cx="2123600" cy="2131650"/>
          </a:xfrm>
        </p:grpSpPr>
        <p:sp>
          <p:nvSpPr>
            <p:cNvPr id="2529" name="Google Shape;2529;p392"/>
            <p:cNvSpPr/>
            <p:nvPr/>
          </p:nvSpPr>
          <p:spPr>
            <a:xfrm>
              <a:off x="3388225" y="1623400"/>
              <a:ext cx="548700" cy="548700"/>
            </a:xfrm>
            <a:prstGeom prst="halfFrame">
              <a:avLst>
                <a:gd name="adj1" fmla="val 33333"/>
                <a:gd name="adj2" fmla="val 33333"/>
              </a:avLst>
            </a:prstGeom>
            <a:solidFill>
              <a:srgbClr val="1F2D6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530" name="Google Shape;2530;p392"/>
            <p:cNvSpPr/>
            <p:nvPr/>
          </p:nvSpPr>
          <p:spPr>
            <a:xfrm rot="10800000">
              <a:off x="4963125" y="3206350"/>
              <a:ext cx="548700" cy="548700"/>
            </a:xfrm>
            <a:prstGeom prst="halfFrame">
              <a:avLst>
                <a:gd name="adj1" fmla="val 33333"/>
                <a:gd name="adj2" fmla="val 33333"/>
              </a:avLst>
            </a:prstGeom>
            <a:solidFill>
              <a:srgbClr val="1F2D6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2531" name="Google Shape;2531;p392"/>
          <p:cNvSpPr txBox="1"/>
          <p:nvPr/>
        </p:nvSpPr>
        <p:spPr>
          <a:xfrm>
            <a:off x="2202750" y="3496775"/>
            <a:ext cx="4738500" cy="93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matchingName="2 Presenters">
  <p:cSld name="BLANK_1_1">
    <p:spTree>
      <p:nvGrpSpPr>
        <p:cNvPr id="1" name="Shape 2532"/>
        <p:cNvGrpSpPr/>
        <p:nvPr/>
      </p:nvGrpSpPr>
      <p:grpSpPr>
        <a:xfrm>
          <a:off x="0" y="0"/>
          <a:ext cx="0" cy="0"/>
          <a:chOff x="0" y="0"/>
          <a:chExt cx="0" cy="0"/>
        </a:xfrm>
      </p:grpSpPr>
      <p:sp>
        <p:nvSpPr>
          <p:cNvPr id="2533" name="Google Shape;2533;p393"/>
          <p:cNvSpPr txBox="1">
            <a:spLocks noGrp="1"/>
          </p:cNvSpPr>
          <p:nvPr>
            <p:ph type="sldNum" idx="12"/>
          </p:nvPr>
        </p:nvSpPr>
        <p:spPr>
          <a:xfrm>
            <a:off x="8472458" y="47394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2534" name="Google Shape;2534;p393"/>
          <p:cNvGrpSpPr/>
          <p:nvPr/>
        </p:nvGrpSpPr>
        <p:grpSpPr>
          <a:xfrm>
            <a:off x="1673938" y="1221550"/>
            <a:ext cx="2123600" cy="2131650"/>
            <a:chOff x="3388225" y="1623400"/>
            <a:chExt cx="2123600" cy="2131650"/>
          </a:xfrm>
        </p:grpSpPr>
        <p:sp>
          <p:nvSpPr>
            <p:cNvPr id="2535" name="Google Shape;2535;p393"/>
            <p:cNvSpPr/>
            <p:nvPr/>
          </p:nvSpPr>
          <p:spPr>
            <a:xfrm>
              <a:off x="3388225" y="1623400"/>
              <a:ext cx="548700" cy="548700"/>
            </a:xfrm>
            <a:prstGeom prst="halfFrame">
              <a:avLst>
                <a:gd name="adj1" fmla="val 33333"/>
                <a:gd name="adj2" fmla="val 33333"/>
              </a:avLst>
            </a:prstGeom>
            <a:solidFill>
              <a:srgbClr val="1F2D6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536" name="Google Shape;2536;p393"/>
            <p:cNvSpPr/>
            <p:nvPr/>
          </p:nvSpPr>
          <p:spPr>
            <a:xfrm rot="10800000">
              <a:off x="4963125" y="3206350"/>
              <a:ext cx="548700" cy="548700"/>
            </a:xfrm>
            <a:prstGeom prst="halfFrame">
              <a:avLst>
                <a:gd name="adj1" fmla="val 33333"/>
                <a:gd name="adj2" fmla="val 33333"/>
              </a:avLst>
            </a:prstGeom>
            <a:solidFill>
              <a:srgbClr val="1F2D6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grpSp>
        <p:nvGrpSpPr>
          <p:cNvPr id="2537" name="Google Shape;2537;p393"/>
          <p:cNvGrpSpPr/>
          <p:nvPr/>
        </p:nvGrpSpPr>
        <p:grpSpPr>
          <a:xfrm>
            <a:off x="5346438" y="1221550"/>
            <a:ext cx="2123600" cy="2131650"/>
            <a:chOff x="3388225" y="1623400"/>
            <a:chExt cx="2123600" cy="2131650"/>
          </a:xfrm>
        </p:grpSpPr>
        <p:sp>
          <p:nvSpPr>
            <p:cNvPr id="2538" name="Google Shape;2538;p393"/>
            <p:cNvSpPr/>
            <p:nvPr/>
          </p:nvSpPr>
          <p:spPr>
            <a:xfrm>
              <a:off x="3388225" y="1623400"/>
              <a:ext cx="548700" cy="548700"/>
            </a:xfrm>
            <a:prstGeom prst="halfFrame">
              <a:avLst>
                <a:gd name="adj1" fmla="val 33333"/>
                <a:gd name="adj2" fmla="val 33333"/>
              </a:avLst>
            </a:prstGeom>
            <a:solidFill>
              <a:srgbClr val="1F2D6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539" name="Google Shape;2539;p393"/>
            <p:cNvSpPr/>
            <p:nvPr/>
          </p:nvSpPr>
          <p:spPr>
            <a:xfrm rot="10800000">
              <a:off x="4963125" y="3206350"/>
              <a:ext cx="548700" cy="548700"/>
            </a:xfrm>
            <a:prstGeom prst="halfFrame">
              <a:avLst>
                <a:gd name="adj1" fmla="val 33333"/>
                <a:gd name="adj2" fmla="val 33333"/>
              </a:avLst>
            </a:prstGeom>
            <a:solidFill>
              <a:srgbClr val="1F2D6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DOMAIN - Technical &amp; Engineering">
  <p:cSld name="ONE_COLUMN_TEXT_3">
    <p:spTree>
      <p:nvGrpSpPr>
        <p:cNvPr id="1" name="Shape 233"/>
        <p:cNvGrpSpPr/>
        <p:nvPr/>
      </p:nvGrpSpPr>
      <p:grpSpPr>
        <a:xfrm>
          <a:off x="0" y="0"/>
          <a:ext cx="0" cy="0"/>
          <a:chOff x="0" y="0"/>
          <a:chExt cx="0" cy="0"/>
        </a:xfrm>
      </p:grpSpPr>
      <p:pic>
        <p:nvPicPr>
          <p:cNvPr id="234" name="Google Shape;234;p41" descr="three men on a construction site with hard hats and blue prints. decorative. " title="AdobeStock_142917028.jpe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flipH="1">
            <a:off x="5237451" y="0"/>
            <a:ext cx="3930849" cy="5143501"/>
          </a:xfrm>
          <a:prstGeom prst="rect">
            <a:avLst/>
          </a:prstGeom>
          <a:noFill/>
          <a:ln>
            <a:noFill/>
          </a:ln>
        </p:spPr>
      </p:pic>
      <p:sp>
        <p:nvSpPr>
          <p:cNvPr id="235" name="Google Shape;235;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36" name="Google Shape;236;p41"/>
          <p:cNvSpPr txBox="1">
            <a:spLocks noGrp="1"/>
          </p:cNvSpPr>
          <p:nvPr>
            <p:ph type="title"/>
          </p:nvPr>
        </p:nvSpPr>
        <p:spPr>
          <a:xfrm>
            <a:off x="311700" y="279100"/>
            <a:ext cx="48759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200"/>
              <a:buNone/>
              <a:defRPr sz="22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37" name="Google Shape;237;p41" descr="Decorative. yellow bar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
            <a:ext cx="9144003" cy="125025"/>
          </a:xfrm>
          <a:prstGeom prst="rect">
            <a:avLst/>
          </a:prstGeom>
          <a:noFill/>
          <a:ln>
            <a:noFill/>
          </a:ln>
        </p:spPr>
      </p:pic>
      <p:sp>
        <p:nvSpPr>
          <p:cNvPr id="238" name="Google Shape;238;p41" descr="Decorative. blue filter over black and white image. "/>
          <p:cNvSpPr/>
          <p:nvPr/>
        </p:nvSpPr>
        <p:spPr>
          <a:xfrm>
            <a:off x="5237425" y="-25"/>
            <a:ext cx="3930900" cy="5143500"/>
          </a:xfrm>
          <a:prstGeom prst="rect">
            <a:avLst/>
          </a:prstGeom>
          <a:solidFill>
            <a:srgbClr val="01528E">
              <a:alpha val="7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27" name="Google Shape;27;p5"/>
          <p:cNvSpPr txBox="1">
            <a:spLocks noGrp="1"/>
          </p:cNvSpPr>
          <p:nvPr>
            <p:ph type="body" idx="1"/>
          </p:nvPr>
        </p:nvSpPr>
        <p:spPr>
          <a:xfrm>
            <a:off x="311700" y="1152475"/>
            <a:ext cx="3666600" cy="3416400"/>
          </a:xfrm>
          <a:prstGeom prst="rect">
            <a:avLst/>
          </a:prstGeom>
          <a:noFill/>
          <a:ln>
            <a:noFill/>
          </a:ln>
        </p:spPr>
        <p:txBody>
          <a:bodyPr spcFirstLastPara="1" wrap="square" lIns="91425" tIns="91425" rIns="91425" bIns="91425" anchor="ctr"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 name="Google Shape;28;p5"/>
          <p:cNvSpPr txBox="1">
            <a:spLocks noGrp="1"/>
          </p:cNvSpPr>
          <p:nvPr>
            <p:ph type="sldNum" idx="12"/>
          </p:nvPr>
        </p:nvSpPr>
        <p:spPr>
          <a:xfrm>
            <a:off x="8472458" y="475846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9" name="Google Shape;29;p5" title="FAST 2026 Blue.png"/>
          <p:cNvPicPr preferRelativeResize="0"/>
          <p:nvPr/>
        </p:nvPicPr>
        <p:blipFill>
          <a:blip r:embed="rId2" cstate="email">
            <a:alphaModFix amt="15000"/>
            <a:extLst>
              <a:ext uri="{28A0092B-C50C-407E-A947-70E740481C1C}">
                <a14:useLocalDpi xmlns:a14="http://schemas.microsoft.com/office/drawing/2010/main"/>
              </a:ext>
            </a:extLst>
          </a:blip>
          <a:stretch>
            <a:fillRect/>
          </a:stretch>
        </p:blipFill>
        <p:spPr>
          <a:xfrm>
            <a:off x="8500175" y="3961226"/>
            <a:ext cx="643825" cy="643825"/>
          </a:xfrm>
          <a:prstGeom prst="rect">
            <a:avLst/>
          </a:prstGeom>
          <a:noFill/>
          <a:ln>
            <a:noFill/>
          </a:ln>
        </p:spPr>
      </p:pic>
      <p:sp>
        <p:nvSpPr>
          <p:cNvPr id="30" name="Google Shape;30;p5"/>
          <p:cNvSpPr txBox="1">
            <a:spLocks noGrp="1"/>
          </p:cNvSpPr>
          <p:nvPr>
            <p:ph type="body" idx="2"/>
          </p:nvPr>
        </p:nvSpPr>
        <p:spPr>
          <a:xfrm>
            <a:off x="4805850" y="1152475"/>
            <a:ext cx="3666600" cy="3416400"/>
          </a:xfrm>
          <a:prstGeom prst="rect">
            <a:avLst/>
          </a:prstGeom>
          <a:noFill/>
          <a:ln>
            <a:noFill/>
          </a:ln>
        </p:spPr>
        <p:txBody>
          <a:bodyPr spcFirstLastPara="1" wrap="square" lIns="91425" tIns="91425" rIns="91425" bIns="91425" anchor="ctr"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DOMAIN -  Research &amp; Development">
  <p:cSld name="ONE_COLUMN_TEXT_3_1">
    <p:spTree>
      <p:nvGrpSpPr>
        <p:cNvPr id="1" name="Shape 239"/>
        <p:cNvGrpSpPr/>
        <p:nvPr/>
      </p:nvGrpSpPr>
      <p:grpSpPr>
        <a:xfrm>
          <a:off x="0" y="0"/>
          <a:ext cx="0" cy="0"/>
          <a:chOff x="0" y="0"/>
          <a:chExt cx="0" cy="0"/>
        </a:xfrm>
      </p:grpSpPr>
      <p:pic>
        <p:nvPicPr>
          <p:cNvPr id="240" name="Google Shape;240;p42" descr="decorative. microscopes" title="research and development.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237450" y="0"/>
            <a:ext cx="3930849" cy="5143501"/>
          </a:xfrm>
          <a:prstGeom prst="rect">
            <a:avLst/>
          </a:prstGeom>
          <a:noFill/>
          <a:ln>
            <a:noFill/>
          </a:ln>
        </p:spPr>
      </p:pic>
      <p:sp>
        <p:nvSpPr>
          <p:cNvPr id="241" name="Google Shape;241;p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42" name="Google Shape;242;p42"/>
          <p:cNvSpPr txBox="1">
            <a:spLocks noGrp="1"/>
          </p:cNvSpPr>
          <p:nvPr>
            <p:ph type="title"/>
          </p:nvPr>
        </p:nvSpPr>
        <p:spPr>
          <a:xfrm>
            <a:off x="311700" y="279100"/>
            <a:ext cx="48759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200"/>
              <a:buNone/>
              <a:defRPr sz="22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43" name="Google Shape;243;p42" descr="Decorative. yellow bar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
            <a:ext cx="9144003" cy="125025"/>
          </a:xfrm>
          <a:prstGeom prst="rect">
            <a:avLst/>
          </a:prstGeom>
          <a:noFill/>
          <a:ln>
            <a:noFill/>
          </a:ln>
        </p:spPr>
      </p:pic>
      <p:sp>
        <p:nvSpPr>
          <p:cNvPr id="244" name="Google Shape;244;p42" descr="Decorative. blue filter over black and white image. "/>
          <p:cNvSpPr/>
          <p:nvPr/>
        </p:nvSpPr>
        <p:spPr>
          <a:xfrm>
            <a:off x="5237425" y="-225"/>
            <a:ext cx="3906600" cy="5143500"/>
          </a:xfrm>
          <a:prstGeom prst="rect">
            <a:avLst/>
          </a:prstGeom>
          <a:solidFill>
            <a:srgbClr val="01528E">
              <a:alpha val="7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DOMAIN -  Intelligence Services">
  <p:cSld name="ONE_COLUMN_TEXT_3_1_1">
    <p:spTree>
      <p:nvGrpSpPr>
        <p:cNvPr id="1" name="Shape 245"/>
        <p:cNvGrpSpPr/>
        <p:nvPr/>
      </p:nvGrpSpPr>
      <p:grpSpPr>
        <a:xfrm>
          <a:off x="0" y="0"/>
          <a:ext cx="0" cy="0"/>
          <a:chOff x="0" y="0"/>
          <a:chExt cx="0" cy="0"/>
        </a:xfrm>
      </p:grpSpPr>
      <p:pic>
        <p:nvPicPr>
          <p:cNvPr id="246" name="Google Shape;246;p43" descr="decorative. business people on ipad." title="AdobeStock_1104318473.jpe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237450" y="-27900"/>
            <a:ext cx="3930849" cy="5171400"/>
          </a:xfrm>
          <a:prstGeom prst="rect">
            <a:avLst/>
          </a:prstGeom>
          <a:noFill/>
          <a:ln>
            <a:noFill/>
          </a:ln>
        </p:spPr>
      </p:pic>
      <p:sp>
        <p:nvSpPr>
          <p:cNvPr id="247" name="Google Shape;247;p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48" name="Google Shape;248;p43"/>
          <p:cNvSpPr txBox="1">
            <a:spLocks noGrp="1"/>
          </p:cNvSpPr>
          <p:nvPr>
            <p:ph type="title"/>
          </p:nvPr>
        </p:nvSpPr>
        <p:spPr>
          <a:xfrm>
            <a:off x="311700" y="279100"/>
            <a:ext cx="48759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200"/>
              <a:buNone/>
              <a:defRPr sz="22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49" name="Google Shape;249;p43" descr="Decorative. yellow bar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
            <a:ext cx="9144003" cy="125025"/>
          </a:xfrm>
          <a:prstGeom prst="rect">
            <a:avLst/>
          </a:prstGeom>
          <a:noFill/>
          <a:ln>
            <a:noFill/>
          </a:ln>
        </p:spPr>
      </p:pic>
      <p:sp>
        <p:nvSpPr>
          <p:cNvPr id="250" name="Google Shape;250;p43" descr="Decorative. blue filter over black and white image. "/>
          <p:cNvSpPr/>
          <p:nvPr/>
        </p:nvSpPr>
        <p:spPr>
          <a:xfrm>
            <a:off x="5237425" y="-28000"/>
            <a:ext cx="3930900" cy="5171400"/>
          </a:xfrm>
          <a:prstGeom prst="rect">
            <a:avLst/>
          </a:prstGeom>
          <a:solidFill>
            <a:srgbClr val="01528E">
              <a:alpha val="7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DOMAIN -  Environmental">
  <p:cSld name="ONE_COLUMN_TEXT_3_1_1_1">
    <p:spTree>
      <p:nvGrpSpPr>
        <p:cNvPr id="1" name="Shape 251"/>
        <p:cNvGrpSpPr/>
        <p:nvPr/>
      </p:nvGrpSpPr>
      <p:grpSpPr>
        <a:xfrm>
          <a:off x="0" y="0"/>
          <a:ext cx="0" cy="0"/>
          <a:chOff x="0" y="0"/>
          <a:chExt cx="0" cy="0"/>
        </a:xfrm>
      </p:grpSpPr>
      <p:pic>
        <p:nvPicPr>
          <p:cNvPr id="252" name="Google Shape;252;p44" descr="decorative. man at work surveying the land. " title="AdobeStock_302482958.jpe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237450" y="0"/>
            <a:ext cx="3906550" cy="5143501"/>
          </a:xfrm>
          <a:prstGeom prst="rect">
            <a:avLst/>
          </a:prstGeom>
          <a:noFill/>
          <a:ln>
            <a:noFill/>
          </a:ln>
        </p:spPr>
      </p:pic>
      <p:sp>
        <p:nvSpPr>
          <p:cNvPr id="253" name="Google Shape;253;p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54" name="Google Shape;254;p44"/>
          <p:cNvSpPr txBox="1">
            <a:spLocks noGrp="1"/>
          </p:cNvSpPr>
          <p:nvPr>
            <p:ph type="title"/>
          </p:nvPr>
        </p:nvSpPr>
        <p:spPr>
          <a:xfrm>
            <a:off x="311700" y="279100"/>
            <a:ext cx="48759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200"/>
              <a:buNone/>
              <a:defRPr sz="22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55" name="Google Shape;255;p44" descr="Decorative. yellow bar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
            <a:ext cx="9144003" cy="125025"/>
          </a:xfrm>
          <a:prstGeom prst="rect">
            <a:avLst/>
          </a:prstGeom>
          <a:noFill/>
          <a:ln>
            <a:noFill/>
          </a:ln>
        </p:spPr>
      </p:pic>
      <p:sp>
        <p:nvSpPr>
          <p:cNvPr id="256" name="Google Shape;256;p44" descr="Decorative. blue filter over black and white image. "/>
          <p:cNvSpPr/>
          <p:nvPr/>
        </p:nvSpPr>
        <p:spPr>
          <a:xfrm>
            <a:off x="5237425" y="-200"/>
            <a:ext cx="3906600" cy="5143500"/>
          </a:xfrm>
          <a:prstGeom prst="rect">
            <a:avLst/>
          </a:prstGeom>
          <a:solidFill>
            <a:srgbClr val="01528E">
              <a:alpha val="7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DOMAIN -  Facilities">
  <p:cSld name="ONE_COLUMN_TEXT_3_1_1_1_1">
    <p:spTree>
      <p:nvGrpSpPr>
        <p:cNvPr id="1" name="Shape 257"/>
        <p:cNvGrpSpPr/>
        <p:nvPr/>
      </p:nvGrpSpPr>
      <p:grpSpPr>
        <a:xfrm>
          <a:off x="0" y="0"/>
          <a:ext cx="0" cy="0"/>
          <a:chOff x="0" y="0"/>
          <a:chExt cx="0" cy="0"/>
        </a:xfrm>
      </p:grpSpPr>
      <p:pic>
        <p:nvPicPr>
          <p:cNvPr id="258" name="Google Shape;258;p45" descr="decorative. building. " title="AdobeStock_480285097.jpe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237450" y="-27900"/>
            <a:ext cx="3930849" cy="5171399"/>
          </a:xfrm>
          <a:prstGeom prst="rect">
            <a:avLst/>
          </a:prstGeom>
          <a:noFill/>
          <a:ln>
            <a:noFill/>
          </a:ln>
        </p:spPr>
      </p:pic>
      <p:sp>
        <p:nvSpPr>
          <p:cNvPr id="259" name="Google Shape;259;p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60" name="Google Shape;260;p45"/>
          <p:cNvSpPr txBox="1">
            <a:spLocks noGrp="1"/>
          </p:cNvSpPr>
          <p:nvPr>
            <p:ph type="title"/>
          </p:nvPr>
        </p:nvSpPr>
        <p:spPr>
          <a:xfrm>
            <a:off x="311700" y="279100"/>
            <a:ext cx="48759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200"/>
              <a:buNone/>
              <a:defRPr sz="22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61" name="Google Shape;261;p45" descr="Decorative. yellow bar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
            <a:ext cx="9144003" cy="125025"/>
          </a:xfrm>
          <a:prstGeom prst="rect">
            <a:avLst/>
          </a:prstGeom>
          <a:noFill/>
          <a:ln>
            <a:noFill/>
          </a:ln>
        </p:spPr>
      </p:pic>
      <p:sp>
        <p:nvSpPr>
          <p:cNvPr id="262" name="Google Shape;262;p45" descr="Decorative. blue filter over black and white image. "/>
          <p:cNvSpPr/>
          <p:nvPr/>
        </p:nvSpPr>
        <p:spPr>
          <a:xfrm>
            <a:off x="5237425" y="-28000"/>
            <a:ext cx="3906600" cy="5171400"/>
          </a:xfrm>
          <a:prstGeom prst="rect">
            <a:avLst/>
          </a:prstGeom>
          <a:solidFill>
            <a:srgbClr val="01528E">
              <a:alpha val="7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DOMAIN -  Logistics">
  <p:cSld name="ONE_COLUMN_TEXT_3_1_1_1_1_1">
    <p:spTree>
      <p:nvGrpSpPr>
        <p:cNvPr id="1" name="Shape 263"/>
        <p:cNvGrpSpPr/>
        <p:nvPr/>
      </p:nvGrpSpPr>
      <p:grpSpPr>
        <a:xfrm>
          <a:off x="0" y="0"/>
          <a:ext cx="0" cy="0"/>
          <a:chOff x="0" y="0"/>
          <a:chExt cx="0" cy="0"/>
        </a:xfrm>
      </p:grpSpPr>
      <p:pic>
        <p:nvPicPr>
          <p:cNvPr id="264" name="Google Shape;264;p46" descr="decorative. storage facility. " title="logistics.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237450" y="-27900"/>
            <a:ext cx="3930849" cy="5171399"/>
          </a:xfrm>
          <a:prstGeom prst="rect">
            <a:avLst/>
          </a:prstGeom>
          <a:noFill/>
          <a:ln>
            <a:noFill/>
          </a:ln>
        </p:spPr>
      </p:pic>
      <p:sp>
        <p:nvSpPr>
          <p:cNvPr id="265" name="Google Shape;265;p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66" name="Google Shape;266;p46"/>
          <p:cNvSpPr txBox="1">
            <a:spLocks noGrp="1"/>
          </p:cNvSpPr>
          <p:nvPr>
            <p:ph type="title"/>
          </p:nvPr>
        </p:nvSpPr>
        <p:spPr>
          <a:xfrm>
            <a:off x="311700" y="279100"/>
            <a:ext cx="48759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200"/>
              <a:buNone/>
              <a:defRPr sz="22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67" name="Google Shape;267;p46"/>
          <p:cNvSpPr txBox="1">
            <a:spLocks noGrp="1"/>
          </p:cNvSpPr>
          <p:nvPr>
            <p:ph type="body" idx="1"/>
          </p:nvPr>
        </p:nvSpPr>
        <p:spPr>
          <a:xfrm>
            <a:off x="461150" y="851800"/>
            <a:ext cx="4726500" cy="3540000"/>
          </a:xfrm>
          <a:prstGeom prst="rect">
            <a:avLst/>
          </a:prstGeom>
          <a:noFill/>
          <a:ln>
            <a:noFill/>
          </a:ln>
        </p:spPr>
        <p:txBody>
          <a:bodyPr spcFirstLastPara="1" wrap="square" lIns="91425" tIns="91425" rIns="91425" bIns="91425" anchor="t" anchorCtr="0">
            <a:noAutofit/>
          </a:bodyPr>
          <a:lstStyle>
            <a:lvl1pPr marL="457200" lvl="0" indent="-311150" algn="l">
              <a:lnSpc>
                <a:spcPct val="100000"/>
              </a:lnSpc>
              <a:spcBef>
                <a:spcPts val="0"/>
              </a:spcBef>
              <a:spcAft>
                <a:spcPts val="0"/>
              </a:spcAft>
              <a:buSzPts val="1300"/>
              <a:buChar char="●"/>
              <a:defRPr sz="1300"/>
            </a:lvl1pPr>
            <a:lvl2pPr marL="914400" lvl="1" indent="-304800" algn="l">
              <a:lnSpc>
                <a:spcPct val="100000"/>
              </a:lnSpc>
              <a:spcBef>
                <a:spcPts val="600"/>
              </a:spcBef>
              <a:spcAft>
                <a:spcPts val="0"/>
              </a:spcAft>
              <a:buSzPts val="1200"/>
              <a:buChar char="○"/>
              <a:defRPr sz="1200"/>
            </a:lvl2pPr>
            <a:lvl3pPr marL="1371600" lvl="2" indent="-292100" algn="l">
              <a:lnSpc>
                <a:spcPct val="100000"/>
              </a:lnSpc>
              <a:spcBef>
                <a:spcPts val="600"/>
              </a:spcBef>
              <a:spcAft>
                <a:spcPts val="0"/>
              </a:spcAft>
              <a:buSzPts val="1000"/>
              <a:buChar char="■"/>
              <a:defRPr/>
            </a:lvl3pPr>
            <a:lvl4pPr marL="1828800" lvl="3" indent="-304800" algn="l">
              <a:lnSpc>
                <a:spcPct val="100000"/>
              </a:lnSpc>
              <a:spcBef>
                <a:spcPts val="600"/>
              </a:spcBef>
              <a:spcAft>
                <a:spcPts val="0"/>
              </a:spcAft>
              <a:buSzPts val="1200"/>
              <a:buChar char="●"/>
              <a:defRPr/>
            </a:lvl4pPr>
            <a:lvl5pPr marL="2286000" lvl="4" indent="-304800" algn="l">
              <a:lnSpc>
                <a:spcPct val="100000"/>
              </a:lnSpc>
              <a:spcBef>
                <a:spcPts val="0"/>
              </a:spcBef>
              <a:spcAft>
                <a:spcPts val="0"/>
              </a:spcAft>
              <a:buSzPts val="1200"/>
              <a:buChar char="○"/>
              <a:defRPr/>
            </a:lvl5pPr>
            <a:lvl6pPr marL="2743200" lvl="5" indent="-304800" algn="l">
              <a:lnSpc>
                <a:spcPct val="100000"/>
              </a:lnSpc>
              <a:spcBef>
                <a:spcPts val="0"/>
              </a:spcBef>
              <a:spcAft>
                <a:spcPts val="0"/>
              </a:spcAft>
              <a:buSzPts val="1200"/>
              <a:buChar char="■"/>
              <a:defRPr/>
            </a:lvl6pPr>
            <a:lvl7pPr marL="3200400" lvl="6" indent="-304800" algn="l">
              <a:lnSpc>
                <a:spcPct val="100000"/>
              </a:lnSpc>
              <a:spcBef>
                <a:spcPts val="0"/>
              </a:spcBef>
              <a:spcAft>
                <a:spcPts val="0"/>
              </a:spcAft>
              <a:buSzPts val="1200"/>
              <a:buChar char="●"/>
              <a:defRPr/>
            </a:lvl7pPr>
            <a:lvl8pPr marL="3657600" lvl="7" indent="-304800" algn="l">
              <a:lnSpc>
                <a:spcPct val="100000"/>
              </a:lnSpc>
              <a:spcBef>
                <a:spcPts val="0"/>
              </a:spcBef>
              <a:spcAft>
                <a:spcPts val="0"/>
              </a:spcAft>
              <a:buSzPts val="1200"/>
              <a:buChar char="○"/>
              <a:defRPr/>
            </a:lvl8pPr>
            <a:lvl9pPr marL="4114800" lvl="8" indent="-304800" algn="l">
              <a:lnSpc>
                <a:spcPct val="100000"/>
              </a:lnSpc>
              <a:spcBef>
                <a:spcPts val="0"/>
              </a:spcBef>
              <a:spcAft>
                <a:spcPts val="0"/>
              </a:spcAft>
              <a:buSzPts val="1200"/>
              <a:buChar char="■"/>
              <a:defRPr/>
            </a:lvl9pPr>
          </a:lstStyle>
          <a:p>
            <a:endParaRPr/>
          </a:p>
        </p:txBody>
      </p:sp>
      <p:pic>
        <p:nvPicPr>
          <p:cNvPr id="268" name="Google Shape;268;p46" descr="Decorative. yellow bar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
            <a:ext cx="9144003" cy="125025"/>
          </a:xfrm>
          <a:prstGeom prst="rect">
            <a:avLst/>
          </a:prstGeom>
          <a:noFill/>
          <a:ln>
            <a:noFill/>
          </a:ln>
        </p:spPr>
      </p:pic>
      <p:sp>
        <p:nvSpPr>
          <p:cNvPr id="269" name="Google Shape;269;p46" descr="Decorative. blue filter over black and white image. "/>
          <p:cNvSpPr/>
          <p:nvPr/>
        </p:nvSpPr>
        <p:spPr>
          <a:xfrm>
            <a:off x="5237425" y="-28000"/>
            <a:ext cx="3906600" cy="5171400"/>
          </a:xfrm>
          <a:prstGeom prst="rect">
            <a:avLst/>
          </a:prstGeom>
          <a:solidFill>
            <a:srgbClr val="01528E">
              <a:alpha val="7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DOMAIN - Enterprise Solutions (UR Only)">
  <p:cSld name="ONE_COLUMN_TEXT_3_1_1_1_1_1_1">
    <p:spTree>
      <p:nvGrpSpPr>
        <p:cNvPr id="1" name="Shape 270"/>
        <p:cNvGrpSpPr/>
        <p:nvPr/>
      </p:nvGrpSpPr>
      <p:grpSpPr>
        <a:xfrm>
          <a:off x="0" y="0"/>
          <a:ext cx="0" cy="0"/>
          <a:chOff x="0" y="0"/>
          <a:chExt cx="0" cy="0"/>
        </a:xfrm>
      </p:grpSpPr>
      <p:pic>
        <p:nvPicPr>
          <p:cNvPr id="271" name="Google Shape;271;p47" descr="decorative. man holding a world" title="AdobeStock_486100725.jpe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237450" y="-27900"/>
            <a:ext cx="3930849" cy="5171401"/>
          </a:xfrm>
          <a:prstGeom prst="rect">
            <a:avLst/>
          </a:prstGeom>
          <a:noFill/>
          <a:ln>
            <a:noFill/>
          </a:ln>
        </p:spPr>
      </p:pic>
      <p:sp>
        <p:nvSpPr>
          <p:cNvPr id="272" name="Google Shape;272;p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73" name="Google Shape;273;p47"/>
          <p:cNvSpPr txBox="1">
            <a:spLocks noGrp="1"/>
          </p:cNvSpPr>
          <p:nvPr>
            <p:ph type="title"/>
          </p:nvPr>
        </p:nvSpPr>
        <p:spPr>
          <a:xfrm>
            <a:off x="311700" y="279100"/>
            <a:ext cx="48759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200"/>
              <a:buNone/>
              <a:defRPr sz="22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4" name="Google Shape;274;p47"/>
          <p:cNvSpPr txBox="1">
            <a:spLocks noGrp="1"/>
          </p:cNvSpPr>
          <p:nvPr>
            <p:ph type="body" idx="1"/>
          </p:nvPr>
        </p:nvSpPr>
        <p:spPr>
          <a:xfrm>
            <a:off x="904500" y="851800"/>
            <a:ext cx="4283100" cy="3540000"/>
          </a:xfrm>
          <a:prstGeom prst="rect">
            <a:avLst/>
          </a:prstGeom>
          <a:noFill/>
          <a:ln>
            <a:noFill/>
          </a:ln>
        </p:spPr>
        <p:txBody>
          <a:bodyPr spcFirstLastPara="1" wrap="square" lIns="91425" tIns="91425" rIns="91425" bIns="91425" anchor="t" anchorCtr="0">
            <a:noAutofit/>
          </a:bodyPr>
          <a:lstStyle>
            <a:lvl1pPr marL="457200" lvl="0" indent="-311150" algn="l">
              <a:lnSpc>
                <a:spcPct val="100000"/>
              </a:lnSpc>
              <a:spcBef>
                <a:spcPts val="0"/>
              </a:spcBef>
              <a:spcAft>
                <a:spcPts val="0"/>
              </a:spcAft>
              <a:buSzPts val="1300"/>
              <a:buChar char="●"/>
              <a:defRPr sz="1300"/>
            </a:lvl1pPr>
            <a:lvl2pPr marL="914400" lvl="1" indent="-304800" algn="l">
              <a:lnSpc>
                <a:spcPct val="100000"/>
              </a:lnSpc>
              <a:spcBef>
                <a:spcPts val="600"/>
              </a:spcBef>
              <a:spcAft>
                <a:spcPts val="0"/>
              </a:spcAft>
              <a:buSzPts val="1200"/>
              <a:buChar char="○"/>
              <a:defRPr sz="1200"/>
            </a:lvl2pPr>
            <a:lvl3pPr marL="1371600" lvl="2" indent="-292100" algn="l">
              <a:lnSpc>
                <a:spcPct val="100000"/>
              </a:lnSpc>
              <a:spcBef>
                <a:spcPts val="600"/>
              </a:spcBef>
              <a:spcAft>
                <a:spcPts val="0"/>
              </a:spcAft>
              <a:buSzPts val="1000"/>
              <a:buChar char="■"/>
              <a:defRPr/>
            </a:lvl3pPr>
            <a:lvl4pPr marL="1828800" lvl="3" indent="-304800" algn="l">
              <a:lnSpc>
                <a:spcPct val="100000"/>
              </a:lnSpc>
              <a:spcBef>
                <a:spcPts val="600"/>
              </a:spcBef>
              <a:spcAft>
                <a:spcPts val="0"/>
              </a:spcAft>
              <a:buSzPts val="1200"/>
              <a:buChar char="●"/>
              <a:defRPr/>
            </a:lvl4pPr>
            <a:lvl5pPr marL="2286000" lvl="4" indent="-304800" algn="l">
              <a:lnSpc>
                <a:spcPct val="100000"/>
              </a:lnSpc>
              <a:spcBef>
                <a:spcPts val="0"/>
              </a:spcBef>
              <a:spcAft>
                <a:spcPts val="0"/>
              </a:spcAft>
              <a:buSzPts val="1200"/>
              <a:buChar char="○"/>
              <a:defRPr/>
            </a:lvl5pPr>
            <a:lvl6pPr marL="2743200" lvl="5" indent="-304800" algn="l">
              <a:lnSpc>
                <a:spcPct val="100000"/>
              </a:lnSpc>
              <a:spcBef>
                <a:spcPts val="0"/>
              </a:spcBef>
              <a:spcAft>
                <a:spcPts val="0"/>
              </a:spcAft>
              <a:buSzPts val="1200"/>
              <a:buChar char="■"/>
              <a:defRPr/>
            </a:lvl6pPr>
            <a:lvl7pPr marL="3200400" lvl="6" indent="-304800" algn="l">
              <a:lnSpc>
                <a:spcPct val="100000"/>
              </a:lnSpc>
              <a:spcBef>
                <a:spcPts val="0"/>
              </a:spcBef>
              <a:spcAft>
                <a:spcPts val="0"/>
              </a:spcAft>
              <a:buSzPts val="1200"/>
              <a:buChar char="●"/>
              <a:defRPr/>
            </a:lvl7pPr>
            <a:lvl8pPr marL="3657600" lvl="7" indent="-304800" algn="l">
              <a:lnSpc>
                <a:spcPct val="100000"/>
              </a:lnSpc>
              <a:spcBef>
                <a:spcPts val="0"/>
              </a:spcBef>
              <a:spcAft>
                <a:spcPts val="0"/>
              </a:spcAft>
              <a:buSzPts val="1200"/>
              <a:buChar char="○"/>
              <a:defRPr/>
            </a:lvl8pPr>
            <a:lvl9pPr marL="4114800" lvl="8" indent="-304800" algn="l">
              <a:lnSpc>
                <a:spcPct val="100000"/>
              </a:lnSpc>
              <a:spcBef>
                <a:spcPts val="0"/>
              </a:spcBef>
              <a:spcAft>
                <a:spcPts val="0"/>
              </a:spcAft>
              <a:buSzPts val="1200"/>
              <a:buChar char="■"/>
              <a:defRPr/>
            </a:lvl9pPr>
          </a:lstStyle>
          <a:p>
            <a:endParaRPr/>
          </a:p>
        </p:txBody>
      </p:sp>
      <p:pic>
        <p:nvPicPr>
          <p:cNvPr id="275" name="Google Shape;275;p47" descr="Decorative. yellow bar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
            <a:ext cx="9144003" cy="125025"/>
          </a:xfrm>
          <a:prstGeom prst="rect">
            <a:avLst/>
          </a:prstGeom>
          <a:noFill/>
          <a:ln>
            <a:noFill/>
          </a:ln>
        </p:spPr>
      </p:pic>
      <p:sp>
        <p:nvSpPr>
          <p:cNvPr id="276" name="Google Shape;276;p47" descr="Decorative. blue filter over black and white image. "/>
          <p:cNvSpPr/>
          <p:nvPr/>
        </p:nvSpPr>
        <p:spPr>
          <a:xfrm>
            <a:off x="5237425" y="-28000"/>
            <a:ext cx="3930900" cy="5171400"/>
          </a:xfrm>
          <a:prstGeom prst="rect">
            <a:avLst/>
          </a:prstGeom>
          <a:solidFill>
            <a:srgbClr val="01528E">
              <a:alpha val="7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DOMAIN - Financial Solutions">
  <p:cSld name="ONE_COLUMN_TEXT_3_1_1_1_1_1_1_1">
    <p:spTree>
      <p:nvGrpSpPr>
        <p:cNvPr id="1" name="Shape 277"/>
        <p:cNvGrpSpPr/>
        <p:nvPr/>
      </p:nvGrpSpPr>
      <p:grpSpPr>
        <a:xfrm>
          <a:off x="0" y="0"/>
          <a:ext cx="0" cy="0"/>
          <a:chOff x="0" y="0"/>
          <a:chExt cx="0" cy="0"/>
        </a:xfrm>
      </p:grpSpPr>
      <p:pic>
        <p:nvPicPr>
          <p:cNvPr id="278" name="Google Shape;278;p48" descr="decorative. man using a calculator and working on her computer" title="AdobeStock_474885092.jpe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237450" y="-27900"/>
            <a:ext cx="3906552" cy="5171400"/>
          </a:xfrm>
          <a:prstGeom prst="rect">
            <a:avLst/>
          </a:prstGeom>
          <a:noFill/>
          <a:ln>
            <a:noFill/>
          </a:ln>
        </p:spPr>
      </p:pic>
      <p:sp>
        <p:nvSpPr>
          <p:cNvPr id="279" name="Google Shape;279;p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80" name="Google Shape;280;p48"/>
          <p:cNvSpPr txBox="1">
            <a:spLocks noGrp="1"/>
          </p:cNvSpPr>
          <p:nvPr>
            <p:ph type="title"/>
          </p:nvPr>
        </p:nvSpPr>
        <p:spPr>
          <a:xfrm>
            <a:off x="311700" y="279100"/>
            <a:ext cx="48759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200"/>
              <a:buNone/>
              <a:defRPr sz="22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81" name="Google Shape;281;p48"/>
          <p:cNvSpPr txBox="1">
            <a:spLocks noGrp="1"/>
          </p:cNvSpPr>
          <p:nvPr>
            <p:ph type="body" idx="1"/>
          </p:nvPr>
        </p:nvSpPr>
        <p:spPr>
          <a:xfrm>
            <a:off x="904500" y="851800"/>
            <a:ext cx="4283100" cy="3540000"/>
          </a:xfrm>
          <a:prstGeom prst="rect">
            <a:avLst/>
          </a:prstGeom>
          <a:noFill/>
          <a:ln>
            <a:noFill/>
          </a:ln>
        </p:spPr>
        <p:txBody>
          <a:bodyPr spcFirstLastPara="1" wrap="square" lIns="91425" tIns="91425" rIns="91425" bIns="91425" anchor="t" anchorCtr="0">
            <a:noAutofit/>
          </a:bodyPr>
          <a:lstStyle>
            <a:lvl1pPr marL="457200" lvl="0" indent="-311150" algn="l">
              <a:lnSpc>
                <a:spcPct val="100000"/>
              </a:lnSpc>
              <a:spcBef>
                <a:spcPts val="0"/>
              </a:spcBef>
              <a:spcAft>
                <a:spcPts val="0"/>
              </a:spcAft>
              <a:buSzPts val="1300"/>
              <a:buChar char="●"/>
              <a:defRPr sz="1300"/>
            </a:lvl1pPr>
            <a:lvl2pPr marL="914400" lvl="1" indent="-304800" algn="l">
              <a:lnSpc>
                <a:spcPct val="100000"/>
              </a:lnSpc>
              <a:spcBef>
                <a:spcPts val="600"/>
              </a:spcBef>
              <a:spcAft>
                <a:spcPts val="0"/>
              </a:spcAft>
              <a:buSzPts val="1200"/>
              <a:buChar char="○"/>
              <a:defRPr sz="1200"/>
            </a:lvl2pPr>
            <a:lvl3pPr marL="1371600" lvl="2" indent="-292100" algn="l">
              <a:lnSpc>
                <a:spcPct val="100000"/>
              </a:lnSpc>
              <a:spcBef>
                <a:spcPts val="600"/>
              </a:spcBef>
              <a:spcAft>
                <a:spcPts val="0"/>
              </a:spcAft>
              <a:buSzPts val="1000"/>
              <a:buChar char="■"/>
              <a:defRPr/>
            </a:lvl3pPr>
            <a:lvl4pPr marL="1828800" lvl="3" indent="-304800" algn="l">
              <a:lnSpc>
                <a:spcPct val="100000"/>
              </a:lnSpc>
              <a:spcBef>
                <a:spcPts val="600"/>
              </a:spcBef>
              <a:spcAft>
                <a:spcPts val="0"/>
              </a:spcAft>
              <a:buSzPts val="1200"/>
              <a:buChar char="●"/>
              <a:defRPr/>
            </a:lvl4pPr>
            <a:lvl5pPr marL="2286000" lvl="4" indent="-304800" algn="l">
              <a:lnSpc>
                <a:spcPct val="100000"/>
              </a:lnSpc>
              <a:spcBef>
                <a:spcPts val="0"/>
              </a:spcBef>
              <a:spcAft>
                <a:spcPts val="0"/>
              </a:spcAft>
              <a:buSzPts val="1200"/>
              <a:buChar char="○"/>
              <a:defRPr/>
            </a:lvl5pPr>
            <a:lvl6pPr marL="2743200" lvl="5" indent="-304800" algn="l">
              <a:lnSpc>
                <a:spcPct val="100000"/>
              </a:lnSpc>
              <a:spcBef>
                <a:spcPts val="0"/>
              </a:spcBef>
              <a:spcAft>
                <a:spcPts val="0"/>
              </a:spcAft>
              <a:buSzPts val="1200"/>
              <a:buChar char="■"/>
              <a:defRPr/>
            </a:lvl6pPr>
            <a:lvl7pPr marL="3200400" lvl="6" indent="-304800" algn="l">
              <a:lnSpc>
                <a:spcPct val="100000"/>
              </a:lnSpc>
              <a:spcBef>
                <a:spcPts val="0"/>
              </a:spcBef>
              <a:spcAft>
                <a:spcPts val="0"/>
              </a:spcAft>
              <a:buSzPts val="1200"/>
              <a:buChar char="●"/>
              <a:defRPr/>
            </a:lvl7pPr>
            <a:lvl8pPr marL="3657600" lvl="7" indent="-304800" algn="l">
              <a:lnSpc>
                <a:spcPct val="100000"/>
              </a:lnSpc>
              <a:spcBef>
                <a:spcPts val="0"/>
              </a:spcBef>
              <a:spcAft>
                <a:spcPts val="0"/>
              </a:spcAft>
              <a:buSzPts val="1200"/>
              <a:buChar char="○"/>
              <a:defRPr/>
            </a:lvl8pPr>
            <a:lvl9pPr marL="4114800" lvl="8" indent="-304800" algn="l">
              <a:lnSpc>
                <a:spcPct val="100000"/>
              </a:lnSpc>
              <a:spcBef>
                <a:spcPts val="0"/>
              </a:spcBef>
              <a:spcAft>
                <a:spcPts val="0"/>
              </a:spcAft>
              <a:buSzPts val="1200"/>
              <a:buChar char="■"/>
              <a:defRPr/>
            </a:lvl9pPr>
          </a:lstStyle>
          <a:p>
            <a:endParaRPr/>
          </a:p>
        </p:txBody>
      </p:sp>
      <p:pic>
        <p:nvPicPr>
          <p:cNvPr id="282" name="Google Shape;282;p48" descr="Decorative. yellow bar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
            <a:ext cx="9144003" cy="125025"/>
          </a:xfrm>
          <a:prstGeom prst="rect">
            <a:avLst/>
          </a:prstGeom>
          <a:noFill/>
          <a:ln>
            <a:noFill/>
          </a:ln>
        </p:spPr>
      </p:pic>
      <p:sp>
        <p:nvSpPr>
          <p:cNvPr id="283" name="Google Shape;283;p48" descr="Decorative. blue filter over black and white image. "/>
          <p:cNvSpPr/>
          <p:nvPr/>
        </p:nvSpPr>
        <p:spPr>
          <a:xfrm>
            <a:off x="5237425" y="-28000"/>
            <a:ext cx="3906600" cy="5171400"/>
          </a:xfrm>
          <a:prstGeom prst="rect">
            <a:avLst/>
          </a:prstGeom>
          <a:solidFill>
            <a:srgbClr val="01528E">
              <a:alpha val="7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DOMAIN - Human Capital Services">
  <p:cSld name="ONE_COLUMN_TEXT_3_1_1_1_1_1_1_1_1">
    <p:spTree>
      <p:nvGrpSpPr>
        <p:cNvPr id="1" name="Shape 284"/>
        <p:cNvGrpSpPr/>
        <p:nvPr/>
      </p:nvGrpSpPr>
      <p:grpSpPr>
        <a:xfrm>
          <a:off x="0" y="0"/>
          <a:ext cx="0" cy="0"/>
          <a:chOff x="0" y="0"/>
          <a:chExt cx="0" cy="0"/>
        </a:xfrm>
      </p:grpSpPr>
      <p:pic>
        <p:nvPicPr>
          <p:cNvPr id="285" name="Google Shape;285;p49" descr="decorative. graphic images of people. " title="AdobeStock_127106962.jpe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237450" y="-27900"/>
            <a:ext cx="3906550" cy="5171401"/>
          </a:xfrm>
          <a:prstGeom prst="rect">
            <a:avLst/>
          </a:prstGeom>
          <a:noFill/>
          <a:ln>
            <a:noFill/>
          </a:ln>
        </p:spPr>
      </p:pic>
      <p:sp>
        <p:nvSpPr>
          <p:cNvPr id="286" name="Google Shape;286;p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87" name="Google Shape;287;p49"/>
          <p:cNvSpPr txBox="1">
            <a:spLocks noGrp="1"/>
          </p:cNvSpPr>
          <p:nvPr>
            <p:ph type="title"/>
          </p:nvPr>
        </p:nvSpPr>
        <p:spPr>
          <a:xfrm>
            <a:off x="311700" y="279100"/>
            <a:ext cx="48759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200"/>
              <a:buNone/>
              <a:defRPr sz="22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88" name="Google Shape;288;p49"/>
          <p:cNvSpPr txBox="1">
            <a:spLocks noGrp="1"/>
          </p:cNvSpPr>
          <p:nvPr>
            <p:ph type="body" idx="1"/>
          </p:nvPr>
        </p:nvSpPr>
        <p:spPr>
          <a:xfrm>
            <a:off x="904500" y="851800"/>
            <a:ext cx="4283100" cy="3540000"/>
          </a:xfrm>
          <a:prstGeom prst="rect">
            <a:avLst/>
          </a:prstGeom>
          <a:noFill/>
          <a:ln>
            <a:noFill/>
          </a:ln>
        </p:spPr>
        <p:txBody>
          <a:bodyPr spcFirstLastPara="1" wrap="square" lIns="91425" tIns="91425" rIns="91425" bIns="91425" anchor="t" anchorCtr="0">
            <a:noAutofit/>
          </a:bodyPr>
          <a:lstStyle>
            <a:lvl1pPr marL="457200" lvl="0" indent="-311150" algn="l">
              <a:lnSpc>
                <a:spcPct val="100000"/>
              </a:lnSpc>
              <a:spcBef>
                <a:spcPts val="0"/>
              </a:spcBef>
              <a:spcAft>
                <a:spcPts val="0"/>
              </a:spcAft>
              <a:buSzPts val="1300"/>
              <a:buChar char="●"/>
              <a:defRPr sz="1300"/>
            </a:lvl1pPr>
            <a:lvl2pPr marL="914400" lvl="1" indent="-304800" algn="l">
              <a:lnSpc>
                <a:spcPct val="100000"/>
              </a:lnSpc>
              <a:spcBef>
                <a:spcPts val="600"/>
              </a:spcBef>
              <a:spcAft>
                <a:spcPts val="0"/>
              </a:spcAft>
              <a:buSzPts val="1200"/>
              <a:buChar char="○"/>
              <a:defRPr sz="1200"/>
            </a:lvl2pPr>
            <a:lvl3pPr marL="1371600" lvl="2" indent="-292100" algn="l">
              <a:lnSpc>
                <a:spcPct val="100000"/>
              </a:lnSpc>
              <a:spcBef>
                <a:spcPts val="600"/>
              </a:spcBef>
              <a:spcAft>
                <a:spcPts val="0"/>
              </a:spcAft>
              <a:buSzPts val="1000"/>
              <a:buChar char="■"/>
              <a:defRPr/>
            </a:lvl3pPr>
            <a:lvl4pPr marL="1828800" lvl="3" indent="-304800" algn="l">
              <a:lnSpc>
                <a:spcPct val="100000"/>
              </a:lnSpc>
              <a:spcBef>
                <a:spcPts val="600"/>
              </a:spcBef>
              <a:spcAft>
                <a:spcPts val="0"/>
              </a:spcAft>
              <a:buSzPts val="1200"/>
              <a:buChar char="●"/>
              <a:defRPr/>
            </a:lvl4pPr>
            <a:lvl5pPr marL="2286000" lvl="4" indent="-304800" algn="l">
              <a:lnSpc>
                <a:spcPct val="100000"/>
              </a:lnSpc>
              <a:spcBef>
                <a:spcPts val="0"/>
              </a:spcBef>
              <a:spcAft>
                <a:spcPts val="0"/>
              </a:spcAft>
              <a:buSzPts val="1200"/>
              <a:buChar char="○"/>
              <a:defRPr/>
            </a:lvl5pPr>
            <a:lvl6pPr marL="2743200" lvl="5" indent="-304800" algn="l">
              <a:lnSpc>
                <a:spcPct val="100000"/>
              </a:lnSpc>
              <a:spcBef>
                <a:spcPts val="0"/>
              </a:spcBef>
              <a:spcAft>
                <a:spcPts val="0"/>
              </a:spcAft>
              <a:buSzPts val="1200"/>
              <a:buChar char="■"/>
              <a:defRPr/>
            </a:lvl6pPr>
            <a:lvl7pPr marL="3200400" lvl="6" indent="-304800" algn="l">
              <a:lnSpc>
                <a:spcPct val="100000"/>
              </a:lnSpc>
              <a:spcBef>
                <a:spcPts val="0"/>
              </a:spcBef>
              <a:spcAft>
                <a:spcPts val="0"/>
              </a:spcAft>
              <a:buSzPts val="1200"/>
              <a:buChar char="●"/>
              <a:defRPr/>
            </a:lvl7pPr>
            <a:lvl8pPr marL="3657600" lvl="7" indent="-304800" algn="l">
              <a:lnSpc>
                <a:spcPct val="100000"/>
              </a:lnSpc>
              <a:spcBef>
                <a:spcPts val="0"/>
              </a:spcBef>
              <a:spcAft>
                <a:spcPts val="0"/>
              </a:spcAft>
              <a:buSzPts val="1200"/>
              <a:buChar char="○"/>
              <a:defRPr/>
            </a:lvl8pPr>
            <a:lvl9pPr marL="4114800" lvl="8" indent="-304800" algn="l">
              <a:lnSpc>
                <a:spcPct val="100000"/>
              </a:lnSpc>
              <a:spcBef>
                <a:spcPts val="0"/>
              </a:spcBef>
              <a:spcAft>
                <a:spcPts val="0"/>
              </a:spcAft>
              <a:buSzPts val="1200"/>
              <a:buChar char="■"/>
              <a:defRPr/>
            </a:lvl9pPr>
          </a:lstStyle>
          <a:p>
            <a:endParaRPr/>
          </a:p>
        </p:txBody>
      </p:sp>
      <p:pic>
        <p:nvPicPr>
          <p:cNvPr id="289" name="Google Shape;289;p49" descr="Decorative. yellow bar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
            <a:ext cx="9144003" cy="125025"/>
          </a:xfrm>
          <a:prstGeom prst="rect">
            <a:avLst/>
          </a:prstGeom>
          <a:noFill/>
          <a:ln>
            <a:noFill/>
          </a:ln>
        </p:spPr>
      </p:pic>
      <p:sp>
        <p:nvSpPr>
          <p:cNvPr id="290" name="Google Shape;290;p49" descr="Decorative. blue filter over black and white image. "/>
          <p:cNvSpPr/>
          <p:nvPr/>
        </p:nvSpPr>
        <p:spPr>
          <a:xfrm>
            <a:off x="5237425" y="-28000"/>
            <a:ext cx="3906600" cy="5171400"/>
          </a:xfrm>
          <a:prstGeom prst="rect">
            <a:avLst/>
          </a:prstGeom>
          <a:solidFill>
            <a:srgbClr val="01528E">
              <a:alpha val="7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DOMAIN - Business Administration">
  <p:cSld name="ONE_COLUMN_TEXT_3_1_1_1_1_1_1_1_1_1">
    <p:spTree>
      <p:nvGrpSpPr>
        <p:cNvPr id="1" name="Shape 291"/>
        <p:cNvGrpSpPr/>
        <p:nvPr/>
      </p:nvGrpSpPr>
      <p:grpSpPr>
        <a:xfrm>
          <a:off x="0" y="0"/>
          <a:ext cx="0" cy="0"/>
          <a:chOff x="0" y="0"/>
          <a:chExt cx="0" cy="0"/>
        </a:xfrm>
      </p:grpSpPr>
      <p:pic>
        <p:nvPicPr>
          <p:cNvPr id="292" name="Google Shape;292;p50" descr="decorative. man on a headset working on a computer. customer service. " title="AdobeStock_320285488.jpe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237450" y="-27900"/>
            <a:ext cx="3930849" cy="5171401"/>
          </a:xfrm>
          <a:prstGeom prst="rect">
            <a:avLst/>
          </a:prstGeom>
          <a:noFill/>
          <a:ln>
            <a:noFill/>
          </a:ln>
        </p:spPr>
      </p:pic>
      <p:sp>
        <p:nvSpPr>
          <p:cNvPr id="293" name="Google Shape;293;p5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94" name="Google Shape;294;p50"/>
          <p:cNvSpPr txBox="1">
            <a:spLocks noGrp="1"/>
          </p:cNvSpPr>
          <p:nvPr>
            <p:ph type="title"/>
          </p:nvPr>
        </p:nvSpPr>
        <p:spPr>
          <a:xfrm>
            <a:off x="311700" y="279100"/>
            <a:ext cx="48759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200"/>
              <a:buNone/>
              <a:defRPr sz="22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95" name="Google Shape;295;p50"/>
          <p:cNvSpPr txBox="1">
            <a:spLocks noGrp="1"/>
          </p:cNvSpPr>
          <p:nvPr>
            <p:ph type="body" idx="1"/>
          </p:nvPr>
        </p:nvSpPr>
        <p:spPr>
          <a:xfrm>
            <a:off x="904500" y="851800"/>
            <a:ext cx="4283100" cy="3540000"/>
          </a:xfrm>
          <a:prstGeom prst="rect">
            <a:avLst/>
          </a:prstGeom>
          <a:noFill/>
          <a:ln>
            <a:noFill/>
          </a:ln>
        </p:spPr>
        <p:txBody>
          <a:bodyPr spcFirstLastPara="1" wrap="square" lIns="91425" tIns="91425" rIns="91425" bIns="91425" anchor="t" anchorCtr="0">
            <a:noAutofit/>
          </a:bodyPr>
          <a:lstStyle>
            <a:lvl1pPr marL="457200" lvl="0" indent="-311150" algn="l">
              <a:lnSpc>
                <a:spcPct val="100000"/>
              </a:lnSpc>
              <a:spcBef>
                <a:spcPts val="0"/>
              </a:spcBef>
              <a:spcAft>
                <a:spcPts val="0"/>
              </a:spcAft>
              <a:buSzPts val="1300"/>
              <a:buChar char="●"/>
              <a:defRPr sz="1300"/>
            </a:lvl1pPr>
            <a:lvl2pPr marL="914400" lvl="1" indent="-304800" algn="l">
              <a:lnSpc>
                <a:spcPct val="100000"/>
              </a:lnSpc>
              <a:spcBef>
                <a:spcPts val="600"/>
              </a:spcBef>
              <a:spcAft>
                <a:spcPts val="0"/>
              </a:spcAft>
              <a:buSzPts val="1200"/>
              <a:buChar char="○"/>
              <a:defRPr sz="1200"/>
            </a:lvl2pPr>
            <a:lvl3pPr marL="1371600" lvl="2" indent="-292100" algn="l">
              <a:lnSpc>
                <a:spcPct val="100000"/>
              </a:lnSpc>
              <a:spcBef>
                <a:spcPts val="600"/>
              </a:spcBef>
              <a:spcAft>
                <a:spcPts val="0"/>
              </a:spcAft>
              <a:buSzPts val="1000"/>
              <a:buChar char="■"/>
              <a:defRPr/>
            </a:lvl3pPr>
            <a:lvl4pPr marL="1828800" lvl="3" indent="-304800" algn="l">
              <a:lnSpc>
                <a:spcPct val="100000"/>
              </a:lnSpc>
              <a:spcBef>
                <a:spcPts val="600"/>
              </a:spcBef>
              <a:spcAft>
                <a:spcPts val="0"/>
              </a:spcAft>
              <a:buSzPts val="1200"/>
              <a:buChar char="●"/>
              <a:defRPr/>
            </a:lvl4pPr>
            <a:lvl5pPr marL="2286000" lvl="4" indent="-304800" algn="l">
              <a:lnSpc>
                <a:spcPct val="100000"/>
              </a:lnSpc>
              <a:spcBef>
                <a:spcPts val="0"/>
              </a:spcBef>
              <a:spcAft>
                <a:spcPts val="0"/>
              </a:spcAft>
              <a:buSzPts val="1200"/>
              <a:buChar char="○"/>
              <a:defRPr/>
            </a:lvl5pPr>
            <a:lvl6pPr marL="2743200" lvl="5" indent="-304800" algn="l">
              <a:lnSpc>
                <a:spcPct val="100000"/>
              </a:lnSpc>
              <a:spcBef>
                <a:spcPts val="0"/>
              </a:spcBef>
              <a:spcAft>
                <a:spcPts val="0"/>
              </a:spcAft>
              <a:buSzPts val="1200"/>
              <a:buChar char="■"/>
              <a:defRPr/>
            </a:lvl6pPr>
            <a:lvl7pPr marL="3200400" lvl="6" indent="-304800" algn="l">
              <a:lnSpc>
                <a:spcPct val="100000"/>
              </a:lnSpc>
              <a:spcBef>
                <a:spcPts val="0"/>
              </a:spcBef>
              <a:spcAft>
                <a:spcPts val="0"/>
              </a:spcAft>
              <a:buSzPts val="1200"/>
              <a:buChar char="●"/>
              <a:defRPr/>
            </a:lvl7pPr>
            <a:lvl8pPr marL="3657600" lvl="7" indent="-304800" algn="l">
              <a:lnSpc>
                <a:spcPct val="100000"/>
              </a:lnSpc>
              <a:spcBef>
                <a:spcPts val="0"/>
              </a:spcBef>
              <a:spcAft>
                <a:spcPts val="0"/>
              </a:spcAft>
              <a:buSzPts val="1200"/>
              <a:buChar char="○"/>
              <a:defRPr/>
            </a:lvl8pPr>
            <a:lvl9pPr marL="4114800" lvl="8" indent="-304800" algn="l">
              <a:lnSpc>
                <a:spcPct val="100000"/>
              </a:lnSpc>
              <a:spcBef>
                <a:spcPts val="0"/>
              </a:spcBef>
              <a:spcAft>
                <a:spcPts val="0"/>
              </a:spcAft>
              <a:buSzPts val="1200"/>
              <a:buChar char="■"/>
              <a:defRPr/>
            </a:lvl9pPr>
          </a:lstStyle>
          <a:p>
            <a:endParaRPr/>
          </a:p>
        </p:txBody>
      </p:sp>
      <p:pic>
        <p:nvPicPr>
          <p:cNvPr id="296" name="Google Shape;296;p50" descr="Decorative. yellow bar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
            <a:ext cx="9144003" cy="125025"/>
          </a:xfrm>
          <a:prstGeom prst="rect">
            <a:avLst/>
          </a:prstGeom>
          <a:noFill/>
          <a:ln>
            <a:noFill/>
          </a:ln>
        </p:spPr>
      </p:pic>
      <p:sp>
        <p:nvSpPr>
          <p:cNvPr id="297" name="Google Shape;297;p50" descr="Decorative. blue filter over black and white image. "/>
          <p:cNvSpPr/>
          <p:nvPr/>
        </p:nvSpPr>
        <p:spPr>
          <a:xfrm>
            <a:off x="5237425" y="-28000"/>
            <a:ext cx="3906600" cy="5171400"/>
          </a:xfrm>
          <a:prstGeom prst="rect">
            <a:avLst/>
          </a:prstGeom>
          <a:solidFill>
            <a:srgbClr val="01528E">
              <a:alpha val="7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DOMAIN - Marketing and Public Relations">
  <p:cSld name="ONE_COLUMN_TEXT_3_1_1_1_1_1_1_1_1_1_1">
    <p:spTree>
      <p:nvGrpSpPr>
        <p:cNvPr id="1" name="Shape 298"/>
        <p:cNvGrpSpPr/>
        <p:nvPr/>
      </p:nvGrpSpPr>
      <p:grpSpPr>
        <a:xfrm>
          <a:off x="0" y="0"/>
          <a:ext cx="0" cy="0"/>
          <a:chOff x="0" y="0"/>
          <a:chExt cx="0" cy="0"/>
        </a:xfrm>
      </p:grpSpPr>
      <p:pic>
        <p:nvPicPr>
          <p:cNvPr id="299" name="Google Shape;299;p51" descr="decorative. public affairs person with microphones taking notes. " title="shutterstock_1843412059.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237450" y="-27900"/>
            <a:ext cx="3930850" cy="5171401"/>
          </a:xfrm>
          <a:prstGeom prst="rect">
            <a:avLst/>
          </a:prstGeom>
          <a:noFill/>
          <a:ln>
            <a:noFill/>
          </a:ln>
        </p:spPr>
      </p:pic>
      <p:sp>
        <p:nvSpPr>
          <p:cNvPr id="300" name="Google Shape;300;p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01" name="Google Shape;301;p51"/>
          <p:cNvSpPr txBox="1">
            <a:spLocks noGrp="1"/>
          </p:cNvSpPr>
          <p:nvPr>
            <p:ph type="title"/>
          </p:nvPr>
        </p:nvSpPr>
        <p:spPr>
          <a:xfrm>
            <a:off x="311700" y="279100"/>
            <a:ext cx="48759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200"/>
              <a:buNone/>
              <a:defRPr sz="22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02" name="Google Shape;302;p51"/>
          <p:cNvSpPr txBox="1">
            <a:spLocks noGrp="1"/>
          </p:cNvSpPr>
          <p:nvPr>
            <p:ph type="body" idx="1"/>
          </p:nvPr>
        </p:nvSpPr>
        <p:spPr>
          <a:xfrm>
            <a:off x="904500" y="851800"/>
            <a:ext cx="4283100" cy="3540000"/>
          </a:xfrm>
          <a:prstGeom prst="rect">
            <a:avLst/>
          </a:prstGeom>
          <a:noFill/>
          <a:ln>
            <a:noFill/>
          </a:ln>
        </p:spPr>
        <p:txBody>
          <a:bodyPr spcFirstLastPara="1" wrap="square" lIns="91425" tIns="91425" rIns="91425" bIns="91425" anchor="t" anchorCtr="0">
            <a:noAutofit/>
          </a:bodyPr>
          <a:lstStyle>
            <a:lvl1pPr marL="457200" lvl="0" indent="-311150" algn="l">
              <a:lnSpc>
                <a:spcPct val="100000"/>
              </a:lnSpc>
              <a:spcBef>
                <a:spcPts val="0"/>
              </a:spcBef>
              <a:spcAft>
                <a:spcPts val="0"/>
              </a:spcAft>
              <a:buSzPts val="1300"/>
              <a:buChar char="●"/>
              <a:defRPr sz="1300"/>
            </a:lvl1pPr>
            <a:lvl2pPr marL="914400" lvl="1" indent="-304800" algn="l">
              <a:lnSpc>
                <a:spcPct val="100000"/>
              </a:lnSpc>
              <a:spcBef>
                <a:spcPts val="600"/>
              </a:spcBef>
              <a:spcAft>
                <a:spcPts val="0"/>
              </a:spcAft>
              <a:buSzPts val="1200"/>
              <a:buChar char="○"/>
              <a:defRPr sz="1200"/>
            </a:lvl2pPr>
            <a:lvl3pPr marL="1371600" lvl="2" indent="-292100" algn="l">
              <a:lnSpc>
                <a:spcPct val="100000"/>
              </a:lnSpc>
              <a:spcBef>
                <a:spcPts val="600"/>
              </a:spcBef>
              <a:spcAft>
                <a:spcPts val="0"/>
              </a:spcAft>
              <a:buSzPts val="1000"/>
              <a:buChar char="■"/>
              <a:defRPr/>
            </a:lvl3pPr>
            <a:lvl4pPr marL="1828800" lvl="3" indent="-304800" algn="l">
              <a:lnSpc>
                <a:spcPct val="100000"/>
              </a:lnSpc>
              <a:spcBef>
                <a:spcPts val="600"/>
              </a:spcBef>
              <a:spcAft>
                <a:spcPts val="0"/>
              </a:spcAft>
              <a:buSzPts val="1200"/>
              <a:buChar char="●"/>
              <a:defRPr/>
            </a:lvl4pPr>
            <a:lvl5pPr marL="2286000" lvl="4" indent="-304800" algn="l">
              <a:lnSpc>
                <a:spcPct val="100000"/>
              </a:lnSpc>
              <a:spcBef>
                <a:spcPts val="0"/>
              </a:spcBef>
              <a:spcAft>
                <a:spcPts val="0"/>
              </a:spcAft>
              <a:buSzPts val="1200"/>
              <a:buChar char="○"/>
              <a:defRPr/>
            </a:lvl5pPr>
            <a:lvl6pPr marL="2743200" lvl="5" indent="-304800" algn="l">
              <a:lnSpc>
                <a:spcPct val="100000"/>
              </a:lnSpc>
              <a:spcBef>
                <a:spcPts val="0"/>
              </a:spcBef>
              <a:spcAft>
                <a:spcPts val="0"/>
              </a:spcAft>
              <a:buSzPts val="1200"/>
              <a:buChar char="■"/>
              <a:defRPr/>
            </a:lvl6pPr>
            <a:lvl7pPr marL="3200400" lvl="6" indent="-304800" algn="l">
              <a:lnSpc>
                <a:spcPct val="100000"/>
              </a:lnSpc>
              <a:spcBef>
                <a:spcPts val="0"/>
              </a:spcBef>
              <a:spcAft>
                <a:spcPts val="0"/>
              </a:spcAft>
              <a:buSzPts val="1200"/>
              <a:buChar char="●"/>
              <a:defRPr/>
            </a:lvl7pPr>
            <a:lvl8pPr marL="3657600" lvl="7" indent="-304800" algn="l">
              <a:lnSpc>
                <a:spcPct val="100000"/>
              </a:lnSpc>
              <a:spcBef>
                <a:spcPts val="0"/>
              </a:spcBef>
              <a:spcAft>
                <a:spcPts val="0"/>
              </a:spcAft>
              <a:buSzPts val="1200"/>
              <a:buChar char="○"/>
              <a:defRPr/>
            </a:lvl8pPr>
            <a:lvl9pPr marL="4114800" lvl="8" indent="-304800" algn="l">
              <a:lnSpc>
                <a:spcPct val="100000"/>
              </a:lnSpc>
              <a:spcBef>
                <a:spcPts val="0"/>
              </a:spcBef>
              <a:spcAft>
                <a:spcPts val="0"/>
              </a:spcAft>
              <a:buSzPts val="1200"/>
              <a:buChar char="■"/>
              <a:defRPr/>
            </a:lvl9pPr>
          </a:lstStyle>
          <a:p>
            <a:endParaRPr/>
          </a:p>
        </p:txBody>
      </p:sp>
      <p:pic>
        <p:nvPicPr>
          <p:cNvPr id="303" name="Google Shape;303;p51" descr="Decorative. yellow bar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
            <a:ext cx="9144003" cy="125025"/>
          </a:xfrm>
          <a:prstGeom prst="rect">
            <a:avLst/>
          </a:prstGeom>
          <a:noFill/>
          <a:ln>
            <a:noFill/>
          </a:ln>
        </p:spPr>
      </p:pic>
      <p:sp>
        <p:nvSpPr>
          <p:cNvPr id="304" name="Google Shape;304;p51" descr="Decorative. blue filter over black and white image. "/>
          <p:cNvSpPr/>
          <p:nvPr/>
        </p:nvSpPr>
        <p:spPr>
          <a:xfrm>
            <a:off x="5237425" y="-28000"/>
            <a:ext cx="3930900" cy="5171400"/>
          </a:xfrm>
          <a:prstGeom prst="rect">
            <a:avLst/>
          </a:prstGeom>
          <a:solidFill>
            <a:srgbClr val="01528E">
              <a:alpha val="7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amp; Image">
  <p:cSld name="ONE_COLUMN_TEXT">
    <p:spTree>
      <p:nvGrpSpPr>
        <p:cNvPr id="1" name="Shape 31"/>
        <p:cNvGrpSpPr/>
        <p:nvPr/>
      </p:nvGrpSpPr>
      <p:grpSpPr>
        <a:xfrm>
          <a:off x="0" y="0"/>
          <a:ext cx="0" cy="0"/>
          <a:chOff x="0" y="0"/>
          <a:chExt cx="0" cy="0"/>
        </a:xfrm>
      </p:grpSpPr>
      <p:sp>
        <p:nvSpPr>
          <p:cNvPr id="32" name="Google Shape;32;p6"/>
          <p:cNvSpPr txBox="1">
            <a:spLocks noGrp="1"/>
          </p:cNvSpPr>
          <p:nvPr>
            <p:ph type="body" idx="1"/>
          </p:nvPr>
        </p:nvSpPr>
        <p:spPr>
          <a:xfrm>
            <a:off x="311700" y="1389600"/>
            <a:ext cx="4968300" cy="3179400"/>
          </a:xfrm>
          <a:prstGeom prst="rect">
            <a:avLst/>
          </a:prstGeom>
          <a:noFill/>
          <a:ln>
            <a:noFill/>
          </a:ln>
        </p:spPr>
        <p:txBody>
          <a:bodyPr spcFirstLastPara="1" wrap="square" lIns="91425" tIns="91425" rIns="91425" bIns="91425" anchor="ctr"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3" name="Google Shape;33;p6"/>
          <p:cNvSpPr txBox="1">
            <a:spLocks noGrp="1"/>
          </p:cNvSpPr>
          <p:nvPr>
            <p:ph type="sldNum" idx="12"/>
          </p:nvPr>
        </p:nvSpPr>
        <p:spPr>
          <a:xfrm>
            <a:off x="8472458" y="475846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34" name="Google Shape;34;p6" title="FAST 2026 Blue.png"/>
          <p:cNvPicPr preferRelativeResize="0"/>
          <p:nvPr/>
        </p:nvPicPr>
        <p:blipFill>
          <a:blip r:embed="rId2" cstate="email">
            <a:alphaModFix amt="15000"/>
            <a:extLst>
              <a:ext uri="{28A0092B-C50C-407E-A947-70E740481C1C}">
                <a14:useLocalDpi xmlns:a14="http://schemas.microsoft.com/office/drawing/2010/main"/>
              </a:ext>
            </a:extLst>
          </a:blip>
          <a:stretch>
            <a:fillRect/>
          </a:stretch>
        </p:blipFill>
        <p:spPr>
          <a:xfrm>
            <a:off x="8500175" y="3961226"/>
            <a:ext cx="643825" cy="643825"/>
          </a:xfrm>
          <a:prstGeom prst="rect">
            <a:avLst/>
          </a:prstGeom>
          <a:noFill/>
          <a:ln>
            <a:noFill/>
          </a:ln>
        </p:spPr>
      </p:pic>
      <p:sp>
        <p:nvSpPr>
          <p:cNvPr id="35" name="Google Shape;35;p6"/>
          <p:cNvSpPr txBox="1">
            <a:spLocks noGrp="1"/>
          </p:cNvSpPr>
          <p:nvPr>
            <p:ph type="title"/>
          </p:nvPr>
        </p:nvSpPr>
        <p:spPr>
          <a:xfrm>
            <a:off x="311700" y="445025"/>
            <a:ext cx="49683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DOMAIN - social Services">
  <p:cSld name="ONE_COLUMN_TEXT_3_1_1_1_1_1_1_1_1_1_1_1">
    <p:spTree>
      <p:nvGrpSpPr>
        <p:cNvPr id="1" name="Shape 305"/>
        <p:cNvGrpSpPr/>
        <p:nvPr/>
      </p:nvGrpSpPr>
      <p:grpSpPr>
        <a:xfrm>
          <a:off x="0" y="0"/>
          <a:ext cx="0" cy="0"/>
          <a:chOff x="0" y="0"/>
          <a:chExt cx="0" cy="0"/>
        </a:xfrm>
      </p:grpSpPr>
      <p:pic>
        <p:nvPicPr>
          <p:cNvPr id="306" name="Google Shape;306;p52" descr="decorative. volunteers packing up boxes" title="AdobeStock_345553840.jpe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237450" y="-27900"/>
            <a:ext cx="3906550" cy="5171401"/>
          </a:xfrm>
          <a:prstGeom prst="rect">
            <a:avLst/>
          </a:prstGeom>
          <a:noFill/>
          <a:ln>
            <a:noFill/>
          </a:ln>
        </p:spPr>
      </p:pic>
      <p:sp>
        <p:nvSpPr>
          <p:cNvPr id="307" name="Google Shape;307;p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08" name="Google Shape;308;p52"/>
          <p:cNvSpPr txBox="1">
            <a:spLocks noGrp="1"/>
          </p:cNvSpPr>
          <p:nvPr>
            <p:ph type="title"/>
          </p:nvPr>
        </p:nvSpPr>
        <p:spPr>
          <a:xfrm>
            <a:off x="311700" y="279100"/>
            <a:ext cx="48759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200"/>
              <a:buNone/>
              <a:defRPr sz="22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09" name="Google Shape;309;p52"/>
          <p:cNvSpPr txBox="1">
            <a:spLocks noGrp="1"/>
          </p:cNvSpPr>
          <p:nvPr>
            <p:ph type="body" idx="1"/>
          </p:nvPr>
        </p:nvSpPr>
        <p:spPr>
          <a:xfrm>
            <a:off x="904500" y="851800"/>
            <a:ext cx="4283100" cy="3540000"/>
          </a:xfrm>
          <a:prstGeom prst="rect">
            <a:avLst/>
          </a:prstGeom>
          <a:noFill/>
          <a:ln>
            <a:noFill/>
          </a:ln>
        </p:spPr>
        <p:txBody>
          <a:bodyPr spcFirstLastPara="1" wrap="square" lIns="91425" tIns="91425" rIns="91425" bIns="91425" anchor="t" anchorCtr="0">
            <a:noAutofit/>
          </a:bodyPr>
          <a:lstStyle>
            <a:lvl1pPr marL="457200" lvl="0" indent="-311150" algn="l">
              <a:lnSpc>
                <a:spcPct val="100000"/>
              </a:lnSpc>
              <a:spcBef>
                <a:spcPts val="0"/>
              </a:spcBef>
              <a:spcAft>
                <a:spcPts val="0"/>
              </a:spcAft>
              <a:buSzPts val="1300"/>
              <a:buChar char="●"/>
              <a:defRPr sz="1300"/>
            </a:lvl1pPr>
            <a:lvl2pPr marL="914400" lvl="1" indent="-304800" algn="l">
              <a:lnSpc>
                <a:spcPct val="100000"/>
              </a:lnSpc>
              <a:spcBef>
                <a:spcPts val="600"/>
              </a:spcBef>
              <a:spcAft>
                <a:spcPts val="0"/>
              </a:spcAft>
              <a:buSzPts val="1200"/>
              <a:buChar char="○"/>
              <a:defRPr sz="1200"/>
            </a:lvl2pPr>
            <a:lvl3pPr marL="1371600" lvl="2" indent="-292100" algn="l">
              <a:lnSpc>
                <a:spcPct val="100000"/>
              </a:lnSpc>
              <a:spcBef>
                <a:spcPts val="600"/>
              </a:spcBef>
              <a:spcAft>
                <a:spcPts val="0"/>
              </a:spcAft>
              <a:buSzPts val="1000"/>
              <a:buChar char="■"/>
              <a:defRPr/>
            </a:lvl3pPr>
            <a:lvl4pPr marL="1828800" lvl="3" indent="-304800" algn="l">
              <a:lnSpc>
                <a:spcPct val="100000"/>
              </a:lnSpc>
              <a:spcBef>
                <a:spcPts val="600"/>
              </a:spcBef>
              <a:spcAft>
                <a:spcPts val="0"/>
              </a:spcAft>
              <a:buSzPts val="1200"/>
              <a:buChar char="●"/>
              <a:defRPr/>
            </a:lvl4pPr>
            <a:lvl5pPr marL="2286000" lvl="4" indent="-304800" algn="l">
              <a:lnSpc>
                <a:spcPct val="100000"/>
              </a:lnSpc>
              <a:spcBef>
                <a:spcPts val="0"/>
              </a:spcBef>
              <a:spcAft>
                <a:spcPts val="0"/>
              </a:spcAft>
              <a:buSzPts val="1200"/>
              <a:buChar char="○"/>
              <a:defRPr/>
            </a:lvl5pPr>
            <a:lvl6pPr marL="2743200" lvl="5" indent="-304800" algn="l">
              <a:lnSpc>
                <a:spcPct val="100000"/>
              </a:lnSpc>
              <a:spcBef>
                <a:spcPts val="0"/>
              </a:spcBef>
              <a:spcAft>
                <a:spcPts val="0"/>
              </a:spcAft>
              <a:buSzPts val="1200"/>
              <a:buChar char="■"/>
              <a:defRPr/>
            </a:lvl6pPr>
            <a:lvl7pPr marL="3200400" lvl="6" indent="-304800" algn="l">
              <a:lnSpc>
                <a:spcPct val="100000"/>
              </a:lnSpc>
              <a:spcBef>
                <a:spcPts val="0"/>
              </a:spcBef>
              <a:spcAft>
                <a:spcPts val="0"/>
              </a:spcAft>
              <a:buSzPts val="1200"/>
              <a:buChar char="●"/>
              <a:defRPr/>
            </a:lvl7pPr>
            <a:lvl8pPr marL="3657600" lvl="7" indent="-304800" algn="l">
              <a:lnSpc>
                <a:spcPct val="100000"/>
              </a:lnSpc>
              <a:spcBef>
                <a:spcPts val="0"/>
              </a:spcBef>
              <a:spcAft>
                <a:spcPts val="0"/>
              </a:spcAft>
              <a:buSzPts val="1200"/>
              <a:buChar char="○"/>
              <a:defRPr/>
            </a:lvl8pPr>
            <a:lvl9pPr marL="4114800" lvl="8" indent="-304800" algn="l">
              <a:lnSpc>
                <a:spcPct val="100000"/>
              </a:lnSpc>
              <a:spcBef>
                <a:spcPts val="0"/>
              </a:spcBef>
              <a:spcAft>
                <a:spcPts val="0"/>
              </a:spcAft>
              <a:buSzPts val="1200"/>
              <a:buChar char="■"/>
              <a:defRPr/>
            </a:lvl9pPr>
          </a:lstStyle>
          <a:p>
            <a:endParaRPr/>
          </a:p>
        </p:txBody>
      </p:sp>
      <p:pic>
        <p:nvPicPr>
          <p:cNvPr id="310" name="Google Shape;310;p52" descr="Decorative. yellow bar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
            <a:ext cx="9144003" cy="125025"/>
          </a:xfrm>
          <a:prstGeom prst="rect">
            <a:avLst/>
          </a:prstGeom>
          <a:noFill/>
          <a:ln>
            <a:noFill/>
          </a:ln>
        </p:spPr>
      </p:pic>
      <p:sp>
        <p:nvSpPr>
          <p:cNvPr id="311" name="Google Shape;311;p52" descr="Decorative. blue filter over black and white image. "/>
          <p:cNvSpPr/>
          <p:nvPr/>
        </p:nvSpPr>
        <p:spPr>
          <a:xfrm>
            <a:off x="5237425" y="-28000"/>
            <a:ext cx="3906600" cy="5171400"/>
          </a:xfrm>
          <a:prstGeom prst="rect">
            <a:avLst/>
          </a:prstGeom>
          <a:solidFill>
            <a:srgbClr val="01528E">
              <a:alpha val="7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One column text - Pic Right">
  <p:cSld name="ONE_COLUMN_TEXT_2">
    <p:spTree>
      <p:nvGrpSpPr>
        <p:cNvPr id="1" name="Shape 312"/>
        <p:cNvGrpSpPr/>
        <p:nvPr/>
      </p:nvGrpSpPr>
      <p:grpSpPr>
        <a:xfrm>
          <a:off x="0" y="0"/>
          <a:ext cx="0" cy="0"/>
          <a:chOff x="0" y="0"/>
          <a:chExt cx="0" cy="0"/>
        </a:xfrm>
      </p:grpSpPr>
      <p:sp>
        <p:nvSpPr>
          <p:cNvPr id="313" name="Google Shape;313;p53"/>
          <p:cNvSpPr txBox="1">
            <a:spLocks noGrp="1"/>
          </p:cNvSpPr>
          <p:nvPr>
            <p:ph type="body" idx="1"/>
          </p:nvPr>
        </p:nvSpPr>
        <p:spPr>
          <a:xfrm>
            <a:off x="454950" y="1021175"/>
            <a:ext cx="4099800" cy="3179400"/>
          </a:xfrm>
          <a:prstGeom prst="rect">
            <a:avLst/>
          </a:prstGeom>
          <a:noFill/>
          <a:ln>
            <a:noFill/>
          </a:ln>
        </p:spPr>
        <p:txBody>
          <a:bodyPr spcFirstLastPara="1" wrap="square" lIns="91425" tIns="91425" rIns="91425" bIns="91425" anchor="t" anchorCtr="0">
            <a:normAutofit/>
          </a:bodyPr>
          <a:lstStyle>
            <a:lvl1pPr marL="457200" lvl="0" indent="-298450" algn="l">
              <a:lnSpc>
                <a:spcPct val="100000"/>
              </a:lnSpc>
              <a:spcBef>
                <a:spcPts val="0"/>
              </a:spcBef>
              <a:spcAft>
                <a:spcPts val="0"/>
              </a:spcAft>
              <a:buSzPts val="1100"/>
              <a:buChar char="●"/>
              <a:defRPr/>
            </a:lvl1pPr>
            <a:lvl2pPr marL="914400" lvl="1" indent="-304800" algn="l">
              <a:lnSpc>
                <a:spcPct val="100000"/>
              </a:lnSpc>
              <a:spcBef>
                <a:spcPts val="600"/>
              </a:spcBef>
              <a:spcAft>
                <a:spcPts val="0"/>
              </a:spcAft>
              <a:buSzPts val="1200"/>
              <a:buChar char="○"/>
              <a:defRPr sz="1200"/>
            </a:lvl2pPr>
            <a:lvl3pPr marL="1371600" lvl="2" indent="-292100" algn="l">
              <a:lnSpc>
                <a:spcPct val="100000"/>
              </a:lnSpc>
              <a:spcBef>
                <a:spcPts val="600"/>
              </a:spcBef>
              <a:spcAft>
                <a:spcPts val="0"/>
              </a:spcAft>
              <a:buSzPts val="1000"/>
              <a:buChar char="■"/>
              <a:defRPr/>
            </a:lvl3pPr>
            <a:lvl4pPr marL="1828800" lvl="3" indent="-304800" algn="l">
              <a:lnSpc>
                <a:spcPct val="100000"/>
              </a:lnSpc>
              <a:spcBef>
                <a:spcPts val="600"/>
              </a:spcBef>
              <a:spcAft>
                <a:spcPts val="0"/>
              </a:spcAft>
              <a:buSzPts val="1200"/>
              <a:buChar char="●"/>
              <a:defRPr sz="1200"/>
            </a:lvl4pPr>
            <a:lvl5pPr marL="2286000" lvl="4" indent="-304800" algn="l">
              <a:lnSpc>
                <a:spcPct val="100000"/>
              </a:lnSpc>
              <a:spcBef>
                <a:spcPts val="0"/>
              </a:spcBef>
              <a:spcAft>
                <a:spcPts val="0"/>
              </a:spcAft>
              <a:buSzPts val="1200"/>
              <a:buChar char="○"/>
              <a:defRPr sz="1200"/>
            </a:lvl5pPr>
            <a:lvl6pPr marL="2743200" lvl="5" indent="-304800" algn="l">
              <a:lnSpc>
                <a:spcPct val="100000"/>
              </a:lnSpc>
              <a:spcBef>
                <a:spcPts val="0"/>
              </a:spcBef>
              <a:spcAft>
                <a:spcPts val="0"/>
              </a:spcAft>
              <a:buSzPts val="1200"/>
              <a:buChar char="■"/>
              <a:defRPr sz="1200"/>
            </a:lvl6pPr>
            <a:lvl7pPr marL="3200400" lvl="6" indent="-304800" algn="l">
              <a:lnSpc>
                <a:spcPct val="100000"/>
              </a:lnSpc>
              <a:spcBef>
                <a:spcPts val="0"/>
              </a:spcBef>
              <a:spcAft>
                <a:spcPts val="0"/>
              </a:spcAft>
              <a:buSzPts val="1200"/>
              <a:buChar char="●"/>
              <a:defRPr sz="1200"/>
            </a:lvl7pPr>
            <a:lvl8pPr marL="3657600" lvl="7" indent="-304800" algn="l">
              <a:lnSpc>
                <a:spcPct val="100000"/>
              </a:lnSpc>
              <a:spcBef>
                <a:spcPts val="0"/>
              </a:spcBef>
              <a:spcAft>
                <a:spcPts val="0"/>
              </a:spcAft>
              <a:buSzPts val="1200"/>
              <a:buChar char="○"/>
              <a:defRPr sz="1200"/>
            </a:lvl8pPr>
            <a:lvl9pPr marL="4114800" lvl="8" indent="-304800" algn="l">
              <a:lnSpc>
                <a:spcPct val="100000"/>
              </a:lnSpc>
              <a:spcBef>
                <a:spcPts val="0"/>
              </a:spcBef>
              <a:spcAft>
                <a:spcPts val="0"/>
              </a:spcAft>
              <a:buSzPts val="1200"/>
              <a:buChar char="■"/>
              <a:defRPr sz="1200"/>
            </a:lvl9pPr>
          </a:lstStyle>
          <a:p>
            <a:endParaRPr/>
          </a:p>
        </p:txBody>
      </p:sp>
      <p:sp>
        <p:nvSpPr>
          <p:cNvPr id="314" name="Google Shape;314;p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15" name="Google Shape;315;p53"/>
          <p:cNvSpPr txBox="1">
            <a:spLocks noGrp="1"/>
          </p:cNvSpPr>
          <p:nvPr>
            <p:ph type="title"/>
          </p:nvPr>
        </p:nvSpPr>
        <p:spPr>
          <a:xfrm>
            <a:off x="454950" y="279100"/>
            <a:ext cx="81837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316" name="Google Shape;316;p53" descr="people walkin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181600" y="0"/>
            <a:ext cx="3986699" cy="5210400"/>
          </a:xfrm>
          <a:prstGeom prst="rect">
            <a:avLst/>
          </a:prstGeom>
          <a:noFill/>
          <a:ln>
            <a:noFill/>
          </a:ln>
        </p:spPr>
      </p:pic>
      <p:sp>
        <p:nvSpPr>
          <p:cNvPr id="317" name="Google Shape;317;p53" descr="Decorative. blue filter over black and white image. "/>
          <p:cNvSpPr/>
          <p:nvPr/>
        </p:nvSpPr>
        <p:spPr>
          <a:xfrm>
            <a:off x="5181600" y="75"/>
            <a:ext cx="3986700" cy="52104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One column text - Pic Right 1">
  <p:cSld name="ONE_COLUMN_TEXT_2_1">
    <p:spTree>
      <p:nvGrpSpPr>
        <p:cNvPr id="1" name="Shape 318"/>
        <p:cNvGrpSpPr/>
        <p:nvPr/>
      </p:nvGrpSpPr>
      <p:grpSpPr>
        <a:xfrm>
          <a:off x="0" y="0"/>
          <a:ext cx="0" cy="0"/>
          <a:chOff x="0" y="0"/>
          <a:chExt cx="0" cy="0"/>
        </a:xfrm>
      </p:grpSpPr>
      <p:sp>
        <p:nvSpPr>
          <p:cNvPr id="319" name="Google Shape;319;p54"/>
          <p:cNvSpPr txBox="1">
            <a:spLocks noGrp="1"/>
          </p:cNvSpPr>
          <p:nvPr>
            <p:ph type="body" idx="1"/>
          </p:nvPr>
        </p:nvSpPr>
        <p:spPr>
          <a:xfrm>
            <a:off x="454950" y="1021175"/>
            <a:ext cx="4099800" cy="3179400"/>
          </a:xfrm>
          <a:prstGeom prst="rect">
            <a:avLst/>
          </a:prstGeom>
          <a:noFill/>
          <a:ln>
            <a:noFill/>
          </a:ln>
        </p:spPr>
        <p:txBody>
          <a:bodyPr spcFirstLastPara="1" wrap="square" lIns="91425" tIns="91425" rIns="91425" bIns="91425" anchor="t" anchorCtr="0">
            <a:normAutofit/>
          </a:bodyPr>
          <a:lstStyle>
            <a:lvl1pPr marL="457200" lvl="0" indent="-298450" algn="l">
              <a:lnSpc>
                <a:spcPct val="100000"/>
              </a:lnSpc>
              <a:spcBef>
                <a:spcPts val="0"/>
              </a:spcBef>
              <a:spcAft>
                <a:spcPts val="0"/>
              </a:spcAft>
              <a:buSzPts val="1100"/>
              <a:buChar char="●"/>
              <a:defRPr/>
            </a:lvl1pPr>
            <a:lvl2pPr marL="914400" lvl="1" indent="-304800" algn="l">
              <a:lnSpc>
                <a:spcPct val="100000"/>
              </a:lnSpc>
              <a:spcBef>
                <a:spcPts val="600"/>
              </a:spcBef>
              <a:spcAft>
                <a:spcPts val="0"/>
              </a:spcAft>
              <a:buSzPts val="1200"/>
              <a:buChar char="○"/>
              <a:defRPr sz="1200"/>
            </a:lvl2pPr>
            <a:lvl3pPr marL="1371600" lvl="2" indent="-292100" algn="l">
              <a:lnSpc>
                <a:spcPct val="100000"/>
              </a:lnSpc>
              <a:spcBef>
                <a:spcPts val="600"/>
              </a:spcBef>
              <a:spcAft>
                <a:spcPts val="0"/>
              </a:spcAft>
              <a:buSzPts val="1000"/>
              <a:buChar char="■"/>
              <a:defRPr/>
            </a:lvl3pPr>
            <a:lvl4pPr marL="1828800" lvl="3" indent="-304800" algn="l">
              <a:lnSpc>
                <a:spcPct val="100000"/>
              </a:lnSpc>
              <a:spcBef>
                <a:spcPts val="600"/>
              </a:spcBef>
              <a:spcAft>
                <a:spcPts val="0"/>
              </a:spcAft>
              <a:buSzPts val="1200"/>
              <a:buChar char="●"/>
              <a:defRPr sz="1200"/>
            </a:lvl4pPr>
            <a:lvl5pPr marL="2286000" lvl="4" indent="-304800" algn="l">
              <a:lnSpc>
                <a:spcPct val="100000"/>
              </a:lnSpc>
              <a:spcBef>
                <a:spcPts val="0"/>
              </a:spcBef>
              <a:spcAft>
                <a:spcPts val="0"/>
              </a:spcAft>
              <a:buSzPts val="1200"/>
              <a:buChar char="○"/>
              <a:defRPr sz="1200"/>
            </a:lvl5pPr>
            <a:lvl6pPr marL="2743200" lvl="5" indent="-304800" algn="l">
              <a:lnSpc>
                <a:spcPct val="100000"/>
              </a:lnSpc>
              <a:spcBef>
                <a:spcPts val="0"/>
              </a:spcBef>
              <a:spcAft>
                <a:spcPts val="0"/>
              </a:spcAft>
              <a:buSzPts val="1200"/>
              <a:buChar char="■"/>
              <a:defRPr sz="1200"/>
            </a:lvl6pPr>
            <a:lvl7pPr marL="3200400" lvl="6" indent="-304800" algn="l">
              <a:lnSpc>
                <a:spcPct val="100000"/>
              </a:lnSpc>
              <a:spcBef>
                <a:spcPts val="0"/>
              </a:spcBef>
              <a:spcAft>
                <a:spcPts val="0"/>
              </a:spcAft>
              <a:buSzPts val="1200"/>
              <a:buChar char="●"/>
              <a:defRPr sz="1200"/>
            </a:lvl7pPr>
            <a:lvl8pPr marL="3657600" lvl="7" indent="-304800" algn="l">
              <a:lnSpc>
                <a:spcPct val="100000"/>
              </a:lnSpc>
              <a:spcBef>
                <a:spcPts val="0"/>
              </a:spcBef>
              <a:spcAft>
                <a:spcPts val="0"/>
              </a:spcAft>
              <a:buSzPts val="1200"/>
              <a:buChar char="○"/>
              <a:defRPr sz="1200"/>
            </a:lvl8pPr>
            <a:lvl9pPr marL="4114800" lvl="8" indent="-304800" algn="l">
              <a:lnSpc>
                <a:spcPct val="100000"/>
              </a:lnSpc>
              <a:spcBef>
                <a:spcPts val="0"/>
              </a:spcBef>
              <a:spcAft>
                <a:spcPts val="0"/>
              </a:spcAft>
              <a:buSzPts val="1200"/>
              <a:buChar char="■"/>
              <a:defRPr sz="1200"/>
            </a:lvl9pPr>
          </a:lstStyle>
          <a:p>
            <a:endParaRPr/>
          </a:p>
        </p:txBody>
      </p:sp>
      <p:sp>
        <p:nvSpPr>
          <p:cNvPr id="320" name="Google Shape;320;p5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21" name="Google Shape;321;p54"/>
          <p:cNvSpPr txBox="1">
            <a:spLocks noGrp="1"/>
          </p:cNvSpPr>
          <p:nvPr>
            <p:ph type="title"/>
          </p:nvPr>
        </p:nvSpPr>
        <p:spPr>
          <a:xfrm>
            <a:off x="454950" y="279100"/>
            <a:ext cx="81837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322" name="Google Shape;322;p54" descr="grayscale people walking on street"/>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6670800" y="0"/>
            <a:ext cx="2497499" cy="5210400"/>
          </a:xfrm>
          <a:prstGeom prst="rect">
            <a:avLst/>
          </a:prstGeom>
          <a:noFill/>
          <a:ln>
            <a:noFill/>
          </a:ln>
        </p:spPr>
      </p:pic>
      <p:sp>
        <p:nvSpPr>
          <p:cNvPr id="323" name="Google Shape;323;p54" descr="Decorative. blue filter over black and white image. "/>
          <p:cNvSpPr/>
          <p:nvPr/>
        </p:nvSpPr>
        <p:spPr>
          <a:xfrm>
            <a:off x="6670850" y="75"/>
            <a:ext cx="2497500" cy="52104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One column text - Pic Right 1 1">
  <p:cSld name="ONE_COLUMN_TEXT_2_1_1">
    <p:spTree>
      <p:nvGrpSpPr>
        <p:cNvPr id="1" name="Shape 324"/>
        <p:cNvGrpSpPr/>
        <p:nvPr/>
      </p:nvGrpSpPr>
      <p:grpSpPr>
        <a:xfrm>
          <a:off x="0" y="0"/>
          <a:ext cx="0" cy="0"/>
          <a:chOff x="0" y="0"/>
          <a:chExt cx="0" cy="0"/>
        </a:xfrm>
      </p:grpSpPr>
      <p:sp>
        <p:nvSpPr>
          <p:cNvPr id="325" name="Google Shape;325;p55"/>
          <p:cNvSpPr txBox="1">
            <a:spLocks noGrp="1"/>
          </p:cNvSpPr>
          <p:nvPr>
            <p:ph type="body" idx="1"/>
          </p:nvPr>
        </p:nvSpPr>
        <p:spPr>
          <a:xfrm>
            <a:off x="454950" y="1021175"/>
            <a:ext cx="4099800" cy="3179400"/>
          </a:xfrm>
          <a:prstGeom prst="rect">
            <a:avLst/>
          </a:prstGeom>
          <a:noFill/>
          <a:ln>
            <a:noFill/>
          </a:ln>
        </p:spPr>
        <p:txBody>
          <a:bodyPr spcFirstLastPara="1" wrap="square" lIns="91425" tIns="91425" rIns="91425" bIns="91425" anchor="t" anchorCtr="0">
            <a:normAutofit/>
          </a:bodyPr>
          <a:lstStyle>
            <a:lvl1pPr marL="457200" lvl="0" indent="-298450" algn="l">
              <a:lnSpc>
                <a:spcPct val="100000"/>
              </a:lnSpc>
              <a:spcBef>
                <a:spcPts val="0"/>
              </a:spcBef>
              <a:spcAft>
                <a:spcPts val="0"/>
              </a:spcAft>
              <a:buSzPts val="1100"/>
              <a:buChar char="●"/>
              <a:defRPr/>
            </a:lvl1pPr>
            <a:lvl2pPr marL="914400" lvl="1" indent="-304800" algn="l">
              <a:lnSpc>
                <a:spcPct val="100000"/>
              </a:lnSpc>
              <a:spcBef>
                <a:spcPts val="600"/>
              </a:spcBef>
              <a:spcAft>
                <a:spcPts val="0"/>
              </a:spcAft>
              <a:buSzPts val="1200"/>
              <a:buChar char="○"/>
              <a:defRPr sz="1200"/>
            </a:lvl2pPr>
            <a:lvl3pPr marL="1371600" lvl="2" indent="-292100" algn="l">
              <a:lnSpc>
                <a:spcPct val="100000"/>
              </a:lnSpc>
              <a:spcBef>
                <a:spcPts val="600"/>
              </a:spcBef>
              <a:spcAft>
                <a:spcPts val="0"/>
              </a:spcAft>
              <a:buSzPts val="1000"/>
              <a:buChar char="■"/>
              <a:defRPr/>
            </a:lvl3pPr>
            <a:lvl4pPr marL="1828800" lvl="3" indent="-304800" algn="l">
              <a:lnSpc>
                <a:spcPct val="100000"/>
              </a:lnSpc>
              <a:spcBef>
                <a:spcPts val="600"/>
              </a:spcBef>
              <a:spcAft>
                <a:spcPts val="0"/>
              </a:spcAft>
              <a:buSzPts val="1200"/>
              <a:buChar char="●"/>
              <a:defRPr sz="1200"/>
            </a:lvl4pPr>
            <a:lvl5pPr marL="2286000" lvl="4" indent="-304800" algn="l">
              <a:lnSpc>
                <a:spcPct val="100000"/>
              </a:lnSpc>
              <a:spcBef>
                <a:spcPts val="0"/>
              </a:spcBef>
              <a:spcAft>
                <a:spcPts val="0"/>
              </a:spcAft>
              <a:buSzPts val="1200"/>
              <a:buChar char="○"/>
              <a:defRPr sz="1200"/>
            </a:lvl5pPr>
            <a:lvl6pPr marL="2743200" lvl="5" indent="-304800" algn="l">
              <a:lnSpc>
                <a:spcPct val="100000"/>
              </a:lnSpc>
              <a:spcBef>
                <a:spcPts val="0"/>
              </a:spcBef>
              <a:spcAft>
                <a:spcPts val="0"/>
              </a:spcAft>
              <a:buSzPts val="1200"/>
              <a:buChar char="■"/>
              <a:defRPr sz="1200"/>
            </a:lvl6pPr>
            <a:lvl7pPr marL="3200400" lvl="6" indent="-304800" algn="l">
              <a:lnSpc>
                <a:spcPct val="100000"/>
              </a:lnSpc>
              <a:spcBef>
                <a:spcPts val="0"/>
              </a:spcBef>
              <a:spcAft>
                <a:spcPts val="0"/>
              </a:spcAft>
              <a:buSzPts val="1200"/>
              <a:buChar char="●"/>
              <a:defRPr sz="1200"/>
            </a:lvl7pPr>
            <a:lvl8pPr marL="3657600" lvl="7" indent="-304800" algn="l">
              <a:lnSpc>
                <a:spcPct val="100000"/>
              </a:lnSpc>
              <a:spcBef>
                <a:spcPts val="0"/>
              </a:spcBef>
              <a:spcAft>
                <a:spcPts val="0"/>
              </a:spcAft>
              <a:buSzPts val="1200"/>
              <a:buChar char="○"/>
              <a:defRPr sz="1200"/>
            </a:lvl8pPr>
            <a:lvl9pPr marL="4114800" lvl="8" indent="-304800" algn="l">
              <a:lnSpc>
                <a:spcPct val="100000"/>
              </a:lnSpc>
              <a:spcBef>
                <a:spcPts val="0"/>
              </a:spcBef>
              <a:spcAft>
                <a:spcPts val="0"/>
              </a:spcAft>
              <a:buSzPts val="1200"/>
              <a:buChar char="■"/>
              <a:defRPr sz="1200"/>
            </a:lvl9pPr>
          </a:lstStyle>
          <a:p>
            <a:endParaRPr/>
          </a:p>
        </p:txBody>
      </p:sp>
      <p:sp>
        <p:nvSpPr>
          <p:cNvPr id="326" name="Google Shape;326;p5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27" name="Google Shape;327;p55"/>
          <p:cNvSpPr txBox="1">
            <a:spLocks noGrp="1"/>
          </p:cNvSpPr>
          <p:nvPr>
            <p:ph type="title"/>
          </p:nvPr>
        </p:nvSpPr>
        <p:spPr>
          <a:xfrm>
            <a:off x="454950" y="279100"/>
            <a:ext cx="81837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28" name="Google Shape;328;p55" descr="Blue transparent box"/>
          <p:cNvSpPr/>
          <p:nvPr/>
        </p:nvSpPr>
        <p:spPr>
          <a:xfrm>
            <a:off x="5819775" y="0"/>
            <a:ext cx="3324000" cy="5143500"/>
          </a:xfrm>
          <a:prstGeom prst="rect">
            <a:avLst/>
          </a:prstGeom>
          <a:solidFill>
            <a:srgbClr val="EBF5F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One column text - Pic Left">
  <p:cSld name="ONE_COLUMN_TEXT_1">
    <p:spTree>
      <p:nvGrpSpPr>
        <p:cNvPr id="1" name="Shape 329"/>
        <p:cNvGrpSpPr/>
        <p:nvPr/>
      </p:nvGrpSpPr>
      <p:grpSpPr>
        <a:xfrm>
          <a:off x="0" y="0"/>
          <a:ext cx="0" cy="0"/>
          <a:chOff x="0" y="0"/>
          <a:chExt cx="0" cy="0"/>
        </a:xfrm>
      </p:grpSpPr>
      <p:pic>
        <p:nvPicPr>
          <p:cNvPr id="330" name="Google Shape;330;p56" descr="decorative. people walkin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76200" y="-66900"/>
            <a:ext cx="3986699" cy="5277300"/>
          </a:xfrm>
          <a:prstGeom prst="rect">
            <a:avLst/>
          </a:prstGeom>
          <a:noFill/>
          <a:ln>
            <a:noFill/>
          </a:ln>
        </p:spPr>
      </p:pic>
      <p:sp>
        <p:nvSpPr>
          <p:cNvPr id="331" name="Google Shape;331;p56"/>
          <p:cNvSpPr txBox="1">
            <a:spLocks noGrp="1"/>
          </p:cNvSpPr>
          <p:nvPr>
            <p:ph type="body" idx="1"/>
          </p:nvPr>
        </p:nvSpPr>
        <p:spPr>
          <a:xfrm>
            <a:off x="9387400" y="300000"/>
            <a:ext cx="4175400" cy="3179400"/>
          </a:xfrm>
          <a:prstGeom prst="rect">
            <a:avLst/>
          </a:prstGeom>
          <a:noFill/>
          <a:ln>
            <a:noFill/>
          </a:ln>
        </p:spPr>
        <p:txBody>
          <a:bodyPr spcFirstLastPara="1" wrap="square" lIns="91425" tIns="91425" rIns="91425" bIns="91425" anchor="t" anchorCtr="0">
            <a:normAutofit/>
          </a:bodyPr>
          <a:lstStyle>
            <a:lvl1pPr marL="457200" lvl="0" indent="-298450" algn="l">
              <a:lnSpc>
                <a:spcPct val="100000"/>
              </a:lnSpc>
              <a:spcBef>
                <a:spcPts val="0"/>
              </a:spcBef>
              <a:spcAft>
                <a:spcPts val="0"/>
              </a:spcAft>
              <a:buSzPts val="1100"/>
              <a:buChar char="●"/>
              <a:defRPr/>
            </a:lvl1pPr>
            <a:lvl2pPr marL="914400" lvl="1" indent="-304800" algn="l">
              <a:lnSpc>
                <a:spcPct val="100000"/>
              </a:lnSpc>
              <a:spcBef>
                <a:spcPts val="600"/>
              </a:spcBef>
              <a:spcAft>
                <a:spcPts val="0"/>
              </a:spcAft>
              <a:buSzPts val="1200"/>
              <a:buChar char="○"/>
              <a:defRPr sz="1200"/>
            </a:lvl2pPr>
            <a:lvl3pPr marL="1371600" lvl="2" indent="-292100" algn="l">
              <a:lnSpc>
                <a:spcPct val="100000"/>
              </a:lnSpc>
              <a:spcBef>
                <a:spcPts val="600"/>
              </a:spcBef>
              <a:spcAft>
                <a:spcPts val="0"/>
              </a:spcAft>
              <a:buSzPts val="1000"/>
              <a:buChar char="■"/>
              <a:defRPr/>
            </a:lvl3pPr>
            <a:lvl4pPr marL="1828800" lvl="3" indent="-304800" algn="l">
              <a:lnSpc>
                <a:spcPct val="100000"/>
              </a:lnSpc>
              <a:spcBef>
                <a:spcPts val="600"/>
              </a:spcBef>
              <a:spcAft>
                <a:spcPts val="0"/>
              </a:spcAft>
              <a:buSzPts val="1200"/>
              <a:buChar char="●"/>
              <a:defRPr sz="1200"/>
            </a:lvl4pPr>
            <a:lvl5pPr marL="2286000" lvl="4" indent="-304800" algn="l">
              <a:lnSpc>
                <a:spcPct val="100000"/>
              </a:lnSpc>
              <a:spcBef>
                <a:spcPts val="0"/>
              </a:spcBef>
              <a:spcAft>
                <a:spcPts val="0"/>
              </a:spcAft>
              <a:buSzPts val="1200"/>
              <a:buChar char="○"/>
              <a:defRPr sz="1200"/>
            </a:lvl5pPr>
            <a:lvl6pPr marL="2743200" lvl="5" indent="-304800" algn="l">
              <a:lnSpc>
                <a:spcPct val="100000"/>
              </a:lnSpc>
              <a:spcBef>
                <a:spcPts val="0"/>
              </a:spcBef>
              <a:spcAft>
                <a:spcPts val="0"/>
              </a:spcAft>
              <a:buSzPts val="1200"/>
              <a:buChar char="■"/>
              <a:defRPr sz="1200"/>
            </a:lvl6pPr>
            <a:lvl7pPr marL="3200400" lvl="6" indent="-304800" algn="l">
              <a:lnSpc>
                <a:spcPct val="100000"/>
              </a:lnSpc>
              <a:spcBef>
                <a:spcPts val="0"/>
              </a:spcBef>
              <a:spcAft>
                <a:spcPts val="0"/>
              </a:spcAft>
              <a:buSzPts val="1200"/>
              <a:buChar char="●"/>
              <a:defRPr sz="1200"/>
            </a:lvl7pPr>
            <a:lvl8pPr marL="3657600" lvl="7" indent="-304800" algn="l">
              <a:lnSpc>
                <a:spcPct val="100000"/>
              </a:lnSpc>
              <a:spcBef>
                <a:spcPts val="0"/>
              </a:spcBef>
              <a:spcAft>
                <a:spcPts val="0"/>
              </a:spcAft>
              <a:buSzPts val="1200"/>
              <a:buChar char="○"/>
              <a:defRPr sz="1200"/>
            </a:lvl8pPr>
            <a:lvl9pPr marL="4114800" lvl="8" indent="-304800" algn="l">
              <a:lnSpc>
                <a:spcPct val="100000"/>
              </a:lnSpc>
              <a:spcBef>
                <a:spcPts val="0"/>
              </a:spcBef>
              <a:spcAft>
                <a:spcPts val="0"/>
              </a:spcAft>
              <a:buSzPts val="1200"/>
              <a:buChar char="■"/>
              <a:defRPr sz="1200"/>
            </a:lvl9pPr>
          </a:lstStyle>
          <a:p>
            <a:endParaRPr/>
          </a:p>
        </p:txBody>
      </p:sp>
      <p:sp>
        <p:nvSpPr>
          <p:cNvPr id="332" name="Google Shape;332;p5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33" name="Google Shape;333;p56" descr="Decorative. blue filter over black and white image. "/>
          <p:cNvSpPr/>
          <p:nvPr/>
        </p:nvSpPr>
        <p:spPr>
          <a:xfrm>
            <a:off x="-76200" y="-66900"/>
            <a:ext cx="3986700" cy="52773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34;p56"/>
          <p:cNvSpPr txBox="1">
            <a:spLocks noGrp="1"/>
          </p:cNvSpPr>
          <p:nvPr>
            <p:ph type="title"/>
          </p:nvPr>
        </p:nvSpPr>
        <p:spPr>
          <a:xfrm>
            <a:off x="665475" y="-727825"/>
            <a:ext cx="8257200" cy="572700"/>
          </a:xfrm>
          <a:prstGeom prst="rect">
            <a:avLst/>
          </a:prstGeom>
          <a:noFill/>
          <a:ln>
            <a:noFill/>
          </a:ln>
        </p:spPr>
        <p:txBody>
          <a:bodyPr spcFirstLastPara="1" wrap="square" lIns="91425" tIns="91425" rIns="91425" bIns="91425" anchor="t" anchorCtr="0">
            <a:normAutofit/>
          </a:bodyPr>
          <a:lstStyle>
            <a:lvl1pPr lvl="0" algn="r">
              <a:lnSpc>
                <a:spcPct val="100000"/>
              </a:lnSpc>
              <a:spcBef>
                <a:spcPts val="0"/>
              </a:spcBef>
              <a:spcAft>
                <a:spcPts val="0"/>
              </a:spcAft>
              <a:buSzPts val="2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35" name="Google Shape;335;p56"/>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36" name="Google Shape;336;p56"/>
          <p:cNvSpPr txBox="1"/>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 sz="1000" b="0" i="0" u="none" strike="noStrike" cap="none">
                <a:solidFill>
                  <a:srgbClr val="C2C2C2"/>
                </a:solidFill>
                <a:latin typeface="Arial"/>
                <a:ea typeface="Arial"/>
                <a:cs typeface="Arial"/>
                <a:sym typeface="Arial"/>
              </a:rPr>
              <a:t>‹#›</a:t>
            </a:fld>
            <a:endParaRPr sz="1000" b="0" i="0" u="none" strike="noStrike" cap="none">
              <a:solidFill>
                <a:srgbClr val="C2C2C2"/>
              </a:solidFill>
              <a:latin typeface="Arial"/>
              <a:ea typeface="Arial"/>
              <a:cs typeface="Arial"/>
              <a:sym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4 Images + titles">
  <p:cSld name="ONE_COLUMN_TEXT_1_3">
    <p:spTree>
      <p:nvGrpSpPr>
        <p:cNvPr id="1" name="Shape 337"/>
        <p:cNvGrpSpPr/>
        <p:nvPr/>
      </p:nvGrpSpPr>
      <p:grpSpPr>
        <a:xfrm>
          <a:off x="0" y="0"/>
          <a:ext cx="0" cy="0"/>
          <a:chOff x="0" y="0"/>
          <a:chExt cx="0" cy="0"/>
        </a:xfrm>
      </p:grpSpPr>
      <p:sp>
        <p:nvSpPr>
          <p:cNvPr id="338" name="Google Shape;338;p57"/>
          <p:cNvSpPr txBox="1"/>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 sz="1000" b="0" i="0" u="none" strike="noStrike" cap="none">
                <a:solidFill>
                  <a:srgbClr val="C2C2C2"/>
                </a:solidFill>
                <a:latin typeface="Arial"/>
                <a:ea typeface="Arial"/>
                <a:cs typeface="Arial"/>
                <a:sym typeface="Arial"/>
              </a:rPr>
              <a:t>‹#›</a:t>
            </a:fld>
            <a:endParaRPr sz="1000" b="0" i="0" u="none" strike="noStrike" cap="none">
              <a:solidFill>
                <a:srgbClr val="C2C2C2"/>
              </a:solidFill>
              <a:latin typeface="Arial"/>
              <a:ea typeface="Arial"/>
              <a:cs typeface="Arial"/>
              <a:sym typeface="Arial"/>
            </a:endParaRPr>
          </a:p>
        </p:txBody>
      </p:sp>
      <p:sp>
        <p:nvSpPr>
          <p:cNvPr id="339" name="Google Shape;339;p57" descr="Blue transparent box"/>
          <p:cNvSpPr/>
          <p:nvPr/>
        </p:nvSpPr>
        <p:spPr>
          <a:xfrm>
            <a:off x="3910400" y="0"/>
            <a:ext cx="5233500" cy="5143500"/>
          </a:xfrm>
          <a:prstGeom prst="rect">
            <a:avLst/>
          </a:prstGeom>
          <a:solidFill>
            <a:srgbClr val="EBF5F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40" name="Google Shape;340;p57" descr="group of business people sitting at conference table in discussion"/>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3910502" cy="5143501"/>
          </a:xfrm>
          <a:prstGeom prst="rect">
            <a:avLst/>
          </a:prstGeom>
          <a:noFill/>
          <a:ln>
            <a:noFill/>
          </a:ln>
        </p:spPr>
      </p:pic>
      <p:sp>
        <p:nvSpPr>
          <p:cNvPr id="341" name="Google Shape;341;p5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42" name="Google Shape;342;p57" descr="Decorative. blue filter over black and white image. "/>
          <p:cNvSpPr/>
          <p:nvPr/>
        </p:nvSpPr>
        <p:spPr>
          <a:xfrm>
            <a:off x="-100" y="50"/>
            <a:ext cx="3910500" cy="51435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 name="Google Shape;343;p57"/>
          <p:cNvSpPr txBox="1">
            <a:spLocks noGrp="1"/>
          </p:cNvSpPr>
          <p:nvPr>
            <p:ph type="title"/>
          </p:nvPr>
        </p:nvSpPr>
        <p:spPr>
          <a:xfrm>
            <a:off x="5261250" y="354350"/>
            <a:ext cx="3657600" cy="270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300"/>
              <a:buNone/>
              <a:defRPr sz="13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44" name="Google Shape;344;p57"/>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45" name="Google Shape;345;p57"/>
          <p:cNvSpPr txBox="1">
            <a:spLocks noGrp="1"/>
          </p:cNvSpPr>
          <p:nvPr>
            <p:ph type="title" idx="3"/>
          </p:nvPr>
        </p:nvSpPr>
        <p:spPr>
          <a:xfrm>
            <a:off x="5261250" y="624650"/>
            <a:ext cx="3657600" cy="270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300"/>
              <a:buNone/>
              <a:defRPr sz="13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46" name="Google Shape;346;p57"/>
          <p:cNvSpPr>
            <a:spLocks noGrp="1"/>
          </p:cNvSpPr>
          <p:nvPr>
            <p:ph type="pic" idx="4"/>
          </p:nvPr>
        </p:nvSpPr>
        <p:spPr>
          <a:xfrm>
            <a:off x="4281450" y="412275"/>
            <a:ext cx="802800" cy="884400"/>
          </a:xfrm>
          <a:prstGeom prst="rect">
            <a:avLst/>
          </a:prstGeom>
          <a:noFill/>
          <a:ln>
            <a:noFill/>
          </a:ln>
        </p:spPr>
      </p:sp>
      <p:sp>
        <p:nvSpPr>
          <p:cNvPr id="347" name="Google Shape;347;p57"/>
          <p:cNvSpPr>
            <a:spLocks noGrp="1"/>
          </p:cNvSpPr>
          <p:nvPr>
            <p:ph type="pic" idx="5"/>
          </p:nvPr>
        </p:nvSpPr>
        <p:spPr>
          <a:xfrm>
            <a:off x="4281450" y="1503575"/>
            <a:ext cx="802800" cy="884400"/>
          </a:xfrm>
          <a:prstGeom prst="rect">
            <a:avLst/>
          </a:prstGeom>
          <a:noFill/>
          <a:ln>
            <a:noFill/>
          </a:ln>
        </p:spPr>
      </p:sp>
      <p:sp>
        <p:nvSpPr>
          <p:cNvPr id="348" name="Google Shape;348;p57"/>
          <p:cNvSpPr>
            <a:spLocks noGrp="1"/>
          </p:cNvSpPr>
          <p:nvPr>
            <p:ph type="pic" idx="6"/>
          </p:nvPr>
        </p:nvSpPr>
        <p:spPr>
          <a:xfrm>
            <a:off x="4281450" y="2594875"/>
            <a:ext cx="802800" cy="884400"/>
          </a:xfrm>
          <a:prstGeom prst="rect">
            <a:avLst/>
          </a:prstGeom>
          <a:noFill/>
          <a:ln>
            <a:noFill/>
          </a:ln>
        </p:spPr>
      </p:sp>
      <p:sp>
        <p:nvSpPr>
          <p:cNvPr id="349" name="Google Shape;349;p57"/>
          <p:cNvSpPr>
            <a:spLocks noGrp="1"/>
          </p:cNvSpPr>
          <p:nvPr>
            <p:ph type="pic" idx="7"/>
          </p:nvPr>
        </p:nvSpPr>
        <p:spPr>
          <a:xfrm>
            <a:off x="4281450" y="3686175"/>
            <a:ext cx="802800" cy="884400"/>
          </a:xfrm>
          <a:prstGeom prst="rect">
            <a:avLst/>
          </a:prstGeom>
          <a:noFill/>
          <a:ln>
            <a:noFill/>
          </a:ln>
        </p:spPr>
      </p:sp>
      <p:sp>
        <p:nvSpPr>
          <p:cNvPr id="350" name="Google Shape;350;p57"/>
          <p:cNvSpPr txBox="1">
            <a:spLocks noGrp="1"/>
          </p:cNvSpPr>
          <p:nvPr>
            <p:ph type="title" idx="8"/>
          </p:nvPr>
        </p:nvSpPr>
        <p:spPr>
          <a:xfrm>
            <a:off x="5261250" y="1427375"/>
            <a:ext cx="3657600" cy="270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300"/>
              <a:buNone/>
              <a:defRPr sz="13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51" name="Google Shape;351;p57"/>
          <p:cNvSpPr txBox="1">
            <a:spLocks noGrp="1"/>
          </p:cNvSpPr>
          <p:nvPr>
            <p:ph type="title" idx="9"/>
          </p:nvPr>
        </p:nvSpPr>
        <p:spPr>
          <a:xfrm>
            <a:off x="5261250" y="1697675"/>
            <a:ext cx="3657600" cy="270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300"/>
              <a:buNone/>
              <a:defRPr sz="13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52" name="Google Shape;352;p57"/>
          <p:cNvSpPr txBox="1">
            <a:spLocks noGrp="1"/>
          </p:cNvSpPr>
          <p:nvPr>
            <p:ph type="title" idx="13"/>
          </p:nvPr>
        </p:nvSpPr>
        <p:spPr>
          <a:xfrm>
            <a:off x="5261250" y="2518675"/>
            <a:ext cx="3657600" cy="270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300"/>
              <a:buNone/>
              <a:defRPr sz="13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53" name="Google Shape;353;p57"/>
          <p:cNvSpPr txBox="1">
            <a:spLocks noGrp="1"/>
          </p:cNvSpPr>
          <p:nvPr>
            <p:ph type="title" idx="14"/>
          </p:nvPr>
        </p:nvSpPr>
        <p:spPr>
          <a:xfrm>
            <a:off x="5261250" y="2788975"/>
            <a:ext cx="3657600" cy="270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300"/>
              <a:buNone/>
              <a:defRPr sz="13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54" name="Google Shape;354;p57"/>
          <p:cNvSpPr txBox="1">
            <a:spLocks noGrp="1"/>
          </p:cNvSpPr>
          <p:nvPr>
            <p:ph type="title" idx="15"/>
          </p:nvPr>
        </p:nvSpPr>
        <p:spPr>
          <a:xfrm>
            <a:off x="5261250" y="3609975"/>
            <a:ext cx="3657600" cy="270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300"/>
              <a:buNone/>
              <a:defRPr sz="13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55" name="Google Shape;355;p57"/>
          <p:cNvSpPr txBox="1">
            <a:spLocks noGrp="1"/>
          </p:cNvSpPr>
          <p:nvPr>
            <p:ph type="title" idx="16"/>
          </p:nvPr>
        </p:nvSpPr>
        <p:spPr>
          <a:xfrm>
            <a:off x="5261250" y="3880275"/>
            <a:ext cx="3657600" cy="270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300"/>
              <a:buNone/>
              <a:defRPr sz="13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3 Images + titles 1">
  <p:cSld name="ONE_COLUMN_TEXT_1_3_1">
    <p:spTree>
      <p:nvGrpSpPr>
        <p:cNvPr id="1" name="Shape 356"/>
        <p:cNvGrpSpPr/>
        <p:nvPr/>
      </p:nvGrpSpPr>
      <p:grpSpPr>
        <a:xfrm>
          <a:off x="0" y="0"/>
          <a:ext cx="0" cy="0"/>
          <a:chOff x="0" y="0"/>
          <a:chExt cx="0" cy="0"/>
        </a:xfrm>
      </p:grpSpPr>
      <p:sp>
        <p:nvSpPr>
          <p:cNvPr id="357" name="Google Shape;357;p5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58" name="Google Shape;358;p58"/>
          <p:cNvSpPr txBox="1">
            <a:spLocks noGrp="1"/>
          </p:cNvSpPr>
          <p:nvPr>
            <p:ph type="title"/>
          </p:nvPr>
        </p:nvSpPr>
        <p:spPr>
          <a:xfrm>
            <a:off x="5642250" y="278150"/>
            <a:ext cx="3276600" cy="270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300"/>
              <a:buNone/>
              <a:defRPr sz="13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59" name="Google Shape;359;p58"/>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60" name="Google Shape;360;p58"/>
          <p:cNvSpPr txBox="1"/>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 sz="1000" b="0" i="0" u="none" strike="noStrike" cap="none">
                <a:solidFill>
                  <a:srgbClr val="C2C2C2"/>
                </a:solidFill>
                <a:latin typeface="Arial"/>
                <a:ea typeface="Arial"/>
                <a:cs typeface="Arial"/>
                <a:sym typeface="Arial"/>
              </a:rPr>
              <a:t>‹#›</a:t>
            </a:fld>
            <a:endParaRPr sz="1000" b="0" i="0" u="none" strike="noStrike" cap="none">
              <a:solidFill>
                <a:srgbClr val="C2C2C2"/>
              </a:solidFill>
              <a:latin typeface="Arial"/>
              <a:ea typeface="Arial"/>
              <a:cs typeface="Arial"/>
              <a:sym typeface="Arial"/>
            </a:endParaRPr>
          </a:p>
        </p:txBody>
      </p:sp>
      <p:sp>
        <p:nvSpPr>
          <p:cNvPr id="361" name="Google Shape;361;p58"/>
          <p:cNvSpPr txBox="1">
            <a:spLocks noGrp="1"/>
          </p:cNvSpPr>
          <p:nvPr>
            <p:ph type="title" idx="3"/>
          </p:nvPr>
        </p:nvSpPr>
        <p:spPr>
          <a:xfrm>
            <a:off x="5642250" y="548450"/>
            <a:ext cx="3276600" cy="270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300"/>
              <a:buNone/>
              <a:defRPr sz="13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2" name="Google Shape;362;p58"/>
          <p:cNvSpPr>
            <a:spLocks noGrp="1"/>
          </p:cNvSpPr>
          <p:nvPr>
            <p:ph type="pic" idx="4"/>
          </p:nvPr>
        </p:nvSpPr>
        <p:spPr>
          <a:xfrm>
            <a:off x="4281450" y="259875"/>
            <a:ext cx="1205100" cy="1327500"/>
          </a:xfrm>
          <a:prstGeom prst="rect">
            <a:avLst/>
          </a:prstGeom>
          <a:noFill/>
          <a:ln>
            <a:noFill/>
          </a:ln>
        </p:spPr>
      </p:sp>
      <p:sp>
        <p:nvSpPr>
          <p:cNvPr id="363" name="Google Shape;363;p58"/>
          <p:cNvSpPr>
            <a:spLocks noGrp="1"/>
          </p:cNvSpPr>
          <p:nvPr>
            <p:ph type="pic" idx="5"/>
          </p:nvPr>
        </p:nvSpPr>
        <p:spPr>
          <a:xfrm>
            <a:off x="4281450" y="1884575"/>
            <a:ext cx="1205100" cy="1327500"/>
          </a:xfrm>
          <a:prstGeom prst="rect">
            <a:avLst/>
          </a:prstGeom>
          <a:noFill/>
          <a:ln>
            <a:noFill/>
          </a:ln>
        </p:spPr>
      </p:sp>
      <p:sp>
        <p:nvSpPr>
          <p:cNvPr id="364" name="Google Shape;364;p58"/>
          <p:cNvSpPr>
            <a:spLocks noGrp="1"/>
          </p:cNvSpPr>
          <p:nvPr>
            <p:ph type="pic" idx="6"/>
          </p:nvPr>
        </p:nvSpPr>
        <p:spPr>
          <a:xfrm>
            <a:off x="4281450" y="3488329"/>
            <a:ext cx="1205100" cy="1327500"/>
          </a:xfrm>
          <a:prstGeom prst="rect">
            <a:avLst/>
          </a:prstGeom>
          <a:noFill/>
          <a:ln>
            <a:noFill/>
          </a:ln>
        </p:spPr>
      </p:sp>
      <p:sp>
        <p:nvSpPr>
          <p:cNvPr id="365" name="Google Shape;365;p58"/>
          <p:cNvSpPr txBox="1">
            <a:spLocks noGrp="1"/>
          </p:cNvSpPr>
          <p:nvPr>
            <p:ph type="title" idx="7"/>
          </p:nvPr>
        </p:nvSpPr>
        <p:spPr>
          <a:xfrm>
            <a:off x="5642250" y="1884575"/>
            <a:ext cx="3276600" cy="270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300"/>
              <a:buNone/>
              <a:defRPr sz="13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6" name="Google Shape;366;p58"/>
          <p:cNvSpPr txBox="1">
            <a:spLocks noGrp="1"/>
          </p:cNvSpPr>
          <p:nvPr>
            <p:ph type="title" idx="8"/>
          </p:nvPr>
        </p:nvSpPr>
        <p:spPr>
          <a:xfrm>
            <a:off x="5642250" y="2154875"/>
            <a:ext cx="3276600" cy="270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300"/>
              <a:buNone/>
              <a:defRPr sz="13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7" name="Google Shape;367;p58"/>
          <p:cNvSpPr txBox="1">
            <a:spLocks noGrp="1"/>
          </p:cNvSpPr>
          <p:nvPr>
            <p:ph type="title" idx="9"/>
          </p:nvPr>
        </p:nvSpPr>
        <p:spPr>
          <a:xfrm>
            <a:off x="5642250" y="3509275"/>
            <a:ext cx="3276600" cy="270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300"/>
              <a:buNone/>
              <a:defRPr sz="13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8" name="Google Shape;368;p58"/>
          <p:cNvSpPr txBox="1">
            <a:spLocks noGrp="1"/>
          </p:cNvSpPr>
          <p:nvPr>
            <p:ph type="title" idx="13"/>
          </p:nvPr>
        </p:nvSpPr>
        <p:spPr>
          <a:xfrm>
            <a:off x="5642250" y="3779575"/>
            <a:ext cx="3276600" cy="270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300"/>
              <a:buNone/>
              <a:defRPr sz="13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369" name="Google Shape;369;p58" descr="group of business people sitting at conference table in discussion"/>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3910502" cy="5143501"/>
          </a:xfrm>
          <a:prstGeom prst="rect">
            <a:avLst/>
          </a:prstGeom>
          <a:noFill/>
          <a:ln>
            <a:noFill/>
          </a:ln>
        </p:spPr>
      </p:pic>
      <p:sp>
        <p:nvSpPr>
          <p:cNvPr id="370" name="Google Shape;370;p58" descr="Decorative. blue filter over black and white image. "/>
          <p:cNvSpPr/>
          <p:nvPr/>
        </p:nvSpPr>
        <p:spPr>
          <a:xfrm>
            <a:off x="-100" y="50"/>
            <a:ext cx="3910500" cy="51435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 Image + title ">
  <p:cSld name="ONE_COLUMN_TEXT_1_3_1_1">
    <p:spTree>
      <p:nvGrpSpPr>
        <p:cNvPr id="1" name="Shape 371"/>
        <p:cNvGrpSpPr/>
        <p:nvPr/>
      </p:nvGrpSpPr>
      <p:grpSpPr>
        <a:xfrm>
          <a:off x="0" y="0"/>
          <a:ext cx="0" cy="0"/>
          <a:chOff x="0" y="0"/>
          <a:chExt cx="0" cy="0"/>
        </a:xfrm>
      </p:grpSpPr>
      <p:sp>
        <p:nvSpPr>
          <p:cNvPr id="372" name="Google Shape;372;p59" descr="Blue transparent box"/>
          <p:cNvSpPr/>
          <p:nvPr/>
        </p:nvSpPr>
        <p:spPr>
          <a:xfrm>
            <a:off x="3910400" y="0"/>
            <a:ext cx="5233500" cy="5143500"/>
          </a:xfrm>
          <a:prstGeom prst="rect">
            <a:avLst/>
          </a:prstGeom>
          <a:solidFill>
            <a:srgbClr val="CFE2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 name="Google Shape;373;p5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74" name="Google Shape;374;p59"/>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75" name="Google Shape;375;p59"/>
          <p:cNvSpPr txBox="1"/>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 sz="1000" b="0" i="0" u="none" strike="noStrike" cap="none">
                <a:solidFill>
                  <a:srgbClr val="C2C2C2"/>
                </a:solidFill>
                <a:latin typeface="Arial"/>
                <a:ea typeface="Arial"/>
                <a:cs typeface="Arial"/>
                <a:sym typeface="Arial"/>
              </a:rPr>
              <a:t>‹#›</a:t>
            </a:fld>
            <a:endParaRPr sz="1000" b="0" i="0" u="none" strike="noStrike" cap="none">
              <a:solidFill>
                <a:srgbClr val="C2C2C2"/>
              </a:solidFill>
              <a:latin typeface="Arial"/>
              <a:ea typeface="Arial"/>
              <a:cs typeface="Arial"/>
              <a:sym typeface="Arial"/>
            </a:endParaRPr>
          </a:p>
        </p:txBody>
      </p:sp>
      <p:sp>
        <p:nvSpPr>
          <p:cNvPr id="376" name="Google Shape;376;p59"/>
          <p:cNvSpPr txBox="1">
            <a:spLocks noGrp="1"/>
          </p:cNvSpPr>
          <p:nvPr>
            <p:ph type="sldNum" idx="3"/>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100"/>
              <a:buFont typeface="Arial"/>
              <a:buNone/>
              <a:defRPr sz="1100" b="1"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100" b="1"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100" b="1"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100" b="1"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100" b="1"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100" b="1"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100" b="1"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100" b="1"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1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77" name="Google Shape;377;p59"/>
          <p:cNvSpPr>
            <a:spLocks noGrp="1"/>
          </p:cNvSpPr>
          <p:nvPr>
            <p:ph type="pic" idx="4"/>
          </p:nvPr>
        </p:nvSpPr>
        <p:spPr>
          <a:xfrm>
            <a:off x="4123675" y="1143975"/>
            <a:ext cx="1676100" cy="1968600"/>
          </a:xfrm>
          <a:prstGeom prst="rect">
            <a:avLst/>
          </a:prstGeom>
          <a:noFill/>
          <a:ln>
            <a:noFill/>
          </a:ln>
        </p:spPr>
      </p:sp>
      <p:sp>
        <p:nvSpPr>
          <p:cNvPr id="378" name="Google Shape;378;p59"/>
          <p:cNvSpPr txBox="1">
            <a:spLocks noGrp="1"/>
          </p:cNvSpPr>
          <p:nvPr>
            <p:ph type="title"/>
          </p:nvPr>
        </p:nvSpPr>
        <p:spPr>
          <a:xfrm>
            <a:off x="5985975" y="1044750"/>
            <a:ext cx="1871100" cy="5958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700"/>
              <a:buFont typeface="Arial"/>
              <a:buNone/>
              <a:defRPr sz="1700" b="1">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9" name="Google Shape;379;p59"/>
          <p:cNvSpPr txBox="1">
            <a:spLocks noGrp="1"/>
          </p:cNvSpPr>
          <p:nvPr>
            <p:ph type="subTitle" idx="1"/>
          </p:nvPr>
        </p:nvSpPr>
        <p:spPr>
          <a:xfrm>
            <a:off x="5985975" y="1817950"/>
            <a:ext cx="2935500" cy="5055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100"/>
              <a:buFont typeface="Arial"/>
              <a:buNone/>
              <a:defRPr b="1" i="1">
                <a:solidFill>
                  <a:schemeClr val="accent1"/>
                </a:solidFill>
                <a:latin typeface="Arial"/>
                <a:ea typeface="Arial"/>
                <a:cs typeface="Arial"/>
                <a:sym typeface="Arial"/>
              </a:defRPr>
            </a:lvl1pPr>
            <a:lvl2pPr lvl="1" algn="l">
              <a:lnSpc>
                <a:spcPct val="100000"/>
              </a:lnSpc>
              <a:spcBef>
                <a:spcPts val="600"/>
              </a:spcBef>
              <a:spcAft>
                <a:spcPts val="0"/>
              </a:spcAft>
              <a:buSzPts val="1100"/>
              <a:buNone/>
              <a:defRPr/>
            </a:lvl2pPr>
            <a:lvl3pPr lvl="2" algn="l">
              <a:lnSpc>
                <a:spcPct val="100000"/>
              </a:lnSpc>
              <a:spcBef>
                <a:spcPts val="600"/>
              </a:spcBef>
              <a:spcAft>
                <a:spcPts val="0"/>
              </a:spcAft>
              <a:buSzPts val="1000"/>
              <a:buNone/>
              <a:defRPr/>
            </a:lvl3pPr>
            <a:lvl4pPr lvl="3" algn="l">
              <a:lnSpc>
                <a:spcPct val="100000"/>
              </a:lnSpc>
              <a:spcBef>
                <a:spcPts val="60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a:endParaRPr/>
          </a:p>
        </p:txBody>
      </p:sp>
      <p:sp>
        <p:nvSpPr>
          <p:cNvPr id="380" name="Google Shape;380;p59"/>
          <p:cNvSpPr txBox="1">
            <a:spLocks noGrp="1"/>
          </p:cNvSpPr>
          <p:nvPr>
            <p:ph type="subTitle" idx="5"/>
          </p:nvPr>
        </p:nvSpPr>
        <p:spPr>
          <a:xfrm>
            <a:off x="5985975" y="2319050"/>
            <a:ext cx="2935500" cy="1308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100"/>
              <a:buFont typeface="Arial"/>
              <a:buNone/>
              <a:defRPr i="1">
                <a:solidFill>
                  <a:schemeClr val="accent1"/>
                </a:solidFill>
                <a:latin typeface="Arial"/>
                <a:ea typeface="Arial"/>
                <a:cs typeface="Arial"/>
                <a:sym typeface="Arial"/>
              </a:defRPr>
            </a:lvl1pPr>
            <a:lvl2pPr lvl="1" algn="l">
              <a:lnSpc>
                <a:spcPct val="100000"/>
              </a:lnSpc>
              <a:spcBef>
                <a:spcPts val="600"/>
              </a:spcBef>
              <a:spcAft>
                <a:spcPts val="0"/>
              </a:spcAft>
              <a:buSzPts val="1100"/>
              <a:buNone/>
              <a:defRPr/>
            </a:lvl2pPr>
            <a:lvl3pPr lvl="2" algn="l">
              <a:lnSpc>
                <a:spcPct val="100000"/>
              </a:lnSpc>
              <a:spcBef>
                <a:spcPts val="600"/>
              </a:spcBef>
              <a:spcAft>
                <a:spcPts val="0"/>
              </a:spcAft>
              <a:buSzPts val="1000"/>
              <a:buNone/>
              <a:defRPr/>
            </a:lvl3pPr>
            <a:lvl4pPr lvl="3" algn="l">
              <a:lnSpc>
                <a:spcPct val="100000"/>
              </a:lnSpc>
              <a:spcBef>
                <a:spcPts val="60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a:endParaRPr/>
          </a:p>
        </p:txBody>
      </p:sp>
      <p:pic>
        <p:nvPicPr>
          <p:cNvPr id="381" name="Google Shape;381;p59" title="AdobeStock_291170997.jpe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66900"/>
            <a:ext cx="3910502" cy="5210400"/>
          </a:xfrm>
          <a:prstGeom prst="rect">
            <a:avLst/>
          </a:prstGeom>
          <a:noFill/>
          <a:ln>
            <a:noFill/>
          </a:ln>
        </p:spPr>
      </p:pic>
      <p:sp>
        <p:nvSpPr>
          <p:cNvPr id="382" name="Google Shape;382;p59" descr="Decorative. blue filter over black and white image. "/>
          <p:cNvSpPr/>
          <p:nvPr/>
        </p:nvSpPr>
        <p:spPr>
          <a:xfrm>
            <a:off x="0" y="-66900"/>
            <a:ext cx="3910500" cy="52104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One column text - Pic Left 1">
  <p:cSld name="ONE_COLUMN_TEXT_1_2">
    <p:spTree>
      <p:nvGrpSpPr>
        <p:cNvPr id="1" name="Shape 383"/>
        <p:cNvGrpSpPr/>
        <p:nvPr/>
      </p:nvGrpSpPr>
      <p:grpSpPr>
        <a:xfrm>
          <a:off x="0" y="0"/>
          <a:ext cx="0" cy="0"/>
          <a:chOff x="0" y="0"/>
          <a:chExt cx="0" cy="0"/>
        </a:xfrm>
      </p:grpSpPr>
      <p:pic>
        <p:nvPicPr>
          <p:cNvPr id="384" name="Google Shape;384;p60" descr="decorative. people walkin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76200" y="-66900"/>
            <a:ext cx="3986699" cy="5277300"/>
          </a:xfrm>
          <a:prstGeom prst="rect">
            <a:avLst/>
          </a:prstGeom>
          <a:noFill/>
          <a:ln>
            <a:noFill/>
          </a:ln>
        </p:spPr>
      </p:pic>
      <p:sp>
        <p:nvSpPr>
          <p:cNvPr id="385" name="Google Shape;385;p60"/>
          <p:cNvSpPr txBox="1">
            <a:spLocks noGrp="1"/>
          </p:cNvSpPr>
          <p:nvPr>
            <p:ph type="body" idx="1"/>
          </p:nvPr>
        </p:nvSpPr>
        <p:spPr>
          <a:xfrm>
            <a:off x="4393575" y="1021175"/>
            <a:ext cx="4175400" cy="3179400"/>
          </a:xfrm>
          <a:prstGeom prst="rect">
            <a:avLst/>
          </a:prstGeom>
          <a:noFill/>
          <a:ln>
            <a:noFill/>
          </a:ln>
        </p:spPr>
        <p:txBody>
          <a:bodyPr spcFirstLastPara="1" wrap="square" lIns="91425" tIns="91425" rIns="91425" bIns="91425" anchor="t" anchorCtr="0">
            <a:normAutofit/>
          </a:bodyPr>
          <a:lstStyle>
            <a:lvl1pPr marL="457200" lvl="0" indent="-298450" algn="l">
              <a:lnSpc>
                <a:spcPct val="100000"/>
              </a:lnSpc>
              <a:spcBef>
                <a:spcPts val="0"/>
              </a:spcBef>
              <a:spcAft>
                <a:spcPts val="0"/>
              </a:spcAft>
              <a:buSzPts val="1100"/>
              <a:buChar char="●"/>
              <a:defRPr/>
            </a:lvl1pPr>
            <a:lvl2pPr marL="914400" lvl="1" indent="-304800" algn="l">
              <a:lnSpc>
                <a:spcPct val="100000"/>
              </a:lnSpc>
              <a:spcBef>
                <a:spcPts val="600"/>
              </a:spcBef>
              <a:spcAft>
                <a:spcPts val="0"/>
              </a:spcAft>
              <a:buSzPts val="1200"/>
              <a:buChar char="○"/>
              <a:defRPr sz="1200"/>
            </a:lvl2pPr>
            <a:lvl3pPr marL="1371600" lvl="2" indent="-292100" algn="l">
              <a:lnSpc>
                <a:spcPct val="100000"/>
              </a:lnSpc>
              <a:spcBef>
                <a:spcPts val="600"/>
              </a:spcBef>
              <a:spcAft>
                <a:spcPts val="0"/>
              </a:spcAft>
              <a:buSzPts val="1000"/>
              <a:buChar char="■"/>
              <a:defRPr/>
            </a:lvl3pPr>
            <a:lvl4pPr marL="1828800" lvl="3" indent="-304800" algn="l">
              <a:lnSpc>
                <a:spcPct val="100000"/>
              </a:lnSpc>
              <a:spcBef>
                <a:spcPts val="600"/>
              </a:spcBef>
              <a:spcAft>
                <a:spcPts val="0"/>
              </a:spcAft>
              <a:buSzPts val="1200"/>
              <a:buChar char="●"/>
              <a:defRPr sz="1200"/>
            </a:lvl4pPr>
            <a:lvl5pPr marL="2286000" lvl="4" indent="-304800" algn="l">
              <a:lnSpc>
                <a:spcPct val="100000"/>
              </a:lnSpc>
              <a:spcBef>
                <a:spcPts val="0"/>
              </a:spcBef>
              <a:spcAft>
                <a:spcPts val="0"/>
              </a:spcAft>
              <a:buSzPts val="1200"/>
              <a:buChar char="○"/>
              <a:defRPr sz="1200"/>
            </a:lvl5pPr>
            <a:lvl6pPr marL="2743200" lvl="5" indent="-304800" algn="l">
              <a:lnSpc>
                <a:spcPct val="100000"/>
              </a:lnSpc>
              <a:spcBef>
                <a:spcPts val="0"/>
              </a:spcBef>
              <a:spcAft>
                <a:spcPts val="0"/>
              </a:spcAft>
              <a:buSzPts val="1200"/>
              <a:buChar char="■"/>
              <a:defRPr sz="1200"/>
            </a:lvl6pPr>
            <a:lvl7pPr marL="3200400" lvl="6" indent="-304800" algn="l">
              <a:lnSpc>
                <a:spcPct val="100000"/>
              </a:lnSpc>
              <a:spcBef>
                <a:spcPts val="0"/>
              </a:spcBef>
              <a:spcAft>
                <a:spcPts val="0"/>
              </a:spcAft>
              <a:buSzPts val="1200"/>
              <a:buChar char="●"/>
              <a:defRPr sz="1200"/>
            </a:lvl7pPr>
            <a:lvl8pPr marL="3657600" lvl="7" indent="-304800" algn="l">
              <a:lnSpc>
                <a:spcPct val="100000"/>
              </a:lnSpc>
              <a:spcBef>
                <a:spcPts val="0"/>
              </a:spcBef>
              <a:spcAft>
                <a:spcPts val="0"/>
              </a:spcAft>
              <a:buSzPts val="1200"/>
              <a:buChar char="○"/>
              <a:defRPr sz="1200"/>
            </a:lvl8pPr>
            <a:lvl9pPr marL="4114800" lvl="8" indent="-304800" algn="l">
              <a:lnSpc>
                <a:spcPct val="100000"/>
              </a:lnSpc>
              <a:spcBef>
                <a:spcPts val="0"/>
              </a:spcBef>
              <a:spcAft>
                <a:spcPts val="0"/>
              </a:spcAft>
              <a:buSzPts val="1200"/>
              <a:buChar char="■"/>
              <a:defRPr sz="1200"/>
            </a:lvl9pPr>
          </a:lstStyle>
          <a:p>
            <a:endParaRPr/>
          </a:p>
        </p:txBody>
      </p:sp>
      <p:sp>
        <p:nvSpPr>
          <p:cNvPr id="386" name="Google Shape;386;p6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87" name="Google Shape;387;p60" descr="Decorative. blue filter over black and white image. "/>
          <p:cNvSpPr/>
          <p:nvPr/>
        </p:nvSpPr>
        <p:spPr>
          <a:xfrm>
            <a:off x="-76200" y="-66900"/>
            <a:ext cx="3986700" cy="52773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 name="Google Shape;388;p60"/>
          <p:cNvSpPr txBox="1">
            <a:spLocks noGrp="1"/>
          </p:cNvSpPr>
          <p:nvPr>
            <p:ph type="title"/>
          </p:nvPr>
        </p:nvSpPr>
        <p:spPr>
          <a:xfrm>
            <a:off x="311700" y="279100"/>
            <a:ext cx="8257200" cy="572700"/>
          </a:xfrm>
          <a:prstGeom prst="rect">
            <a:avLst/>
          </a:prstGeom>
          <a:noFill/>
          <a:ln>
            <a:noFill/>
          </a:ln>
        </p:spPr>
        <p:txBody>
          <a:bodyPr spcFirstLastPara="1" wrap="square" lIns="91425" tIns="91425" rIns="91425" bIns="91425" anchor="t" anchorCtr="0">
            <a:normAutofit/>
          </a:bodyPr>
          <a:lstStyle>
            <a:lvl1pPr lvl="0" algn="r">
              <a:lnSpc>
                <a:spcPct val="100000"/>
              </a:lnSpc>
              <a:spcBef>
                <a:spcPts val="0"/>
              </a:spcBef>
              <a:spcAft>
                <a:spcPts val="0"/>
              </a:spcAft>
              <a:buSzPts val="2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One column text - Pic Left">
  <p:cSld name="ONE_COLUMN_TEXT_1_1">
    <p:spTree>
      <p:nvGrpSpPr>
        <p:cNvPr id="1" name="Shape 389"/>
        <p:cNvGrpSpPr/>
        <p:nvPr/>
      </p:nvGrpSpPr>
      <p:grpSpPr>
        <a:xfrm>
          <a:off x="0" y="0"/>
          <a:ext cx="0" cy="0"/>
          <a:chOff x="0" y="0"/>
          <a:chExt cx="0" cy="0"/>
        </a:xfrm>
      </p:grpSpPr>
      <p:sp>
        <p:nvSpPr>
          <p:cNvPr id="390" name="Google Shape;390;p61"/>
          <p:cNvSpPr txBox="1">
            <a:spLocks noGrp="1"/>
          </p:cNvSpPr>
          <p:nvPr>
            <p:ph type="body" idx="1"/>
          </p:nvPr>
        </p:nvSpPr>
        <p:spPr>
          <a:xfrm>
            <a:off x="4393575" y="1021175"/>
            <a:ext cx="4245000" cy="3179400"/>
          </a:xfrm>
          <a:prstGeom prst="rect">
            <a:avLst/>
          </a:prstGeom>
          <a:noFill/>
          <a:ln>
            <a:noFill/>
          </a:ln>
        </p:spPr>
        <p:txBody>
          <a:bodyPr spcFirstLastPara="1" wrap="square" lIns="91425" tIns="91425" rIns="91425" bIns="91425" anchor="t" anchorCtr="0">
            <a:normAutofit/>
          </a:bodyPr>
          <a:lstStyle>
            <a:lvl1pPr marL="457200" lvl="0" indent="-298450" algn="l">
              <a:lnSpc>
                <a:spcPct val="100000"/>
              </a:lnSpc>
              <a:spcBef>
                <a:spcPts val="0"/>
              </a:spcBef>
              <a:spcAft>
                <a:spcPts val="0"/>
              </a:spcAft>
              <a:buSzPts val="1100"/>
              <a:buChar char="●"/>
              <a:defRPr/>
            </a:lvl1pPr>
            <a:lvl2pPr marL="914400" lvl="1" indent="-304800" algn="l">
              <a:lnSpc>
                <a:spcPct val="100000"/>
              </a:lnSpc>
              <a:spcBef>
                <a:spcPts val="600"/>
              </a:spcBef>
              <a:spcAft>
                <a:spcPts val="0"/>
              </a:spcAft>
              <a:buSzPts val="1200"/>
              <a:buChar char="○"/>
              <a:defRPr sz="1200"/>
            </a:lvl2pPr>
            <a:lvl3pPr marL="1371600" lvl="2" indent="-292100" algn="l">
              <a:lnSpc>
                <a:spcPct val="100000"/>
              </a:lnSpc>
              <a:spcBef>
                <a:spcPts val="600"/>
              </a:spcBef>
              <a:spcAft>
                <a:spcPts val="0"/>
              </a:spcAft>
              <a:buSzPts val="1000"/>
              <a:buChar char="■"/>
              <a:defRPr/>
            </a:lvl3pPr>
            <a:lvl4pPr marL="1828800" lvl="3" indent="-304800" algn="l">
              <a:lnSpc>
                <a:spcPct val="100000"/>
              </a:lnSpc>
              <a:spcBef>
                <a:spcPts val="600"/>
              </a:spcBef>
              <a:spcAft>
                <a:spcPts val="0"/>
              </a:spcAft>
              <a:buSzPts val="1200"/>
              <a:buChar char="●"/>
              <a:defRPr sz="1200"/>
            </a:lvl4pPr>
            <a:lvl5pPr marL="2286000" lvl="4" indent="-304800" algn="l">
              <a:lnSpc>
                <a:spcPct val="100000"/>
              </a:lnSpc>
              <a:spcBef>
                <a:spcPts val="0"/>
              </a:spcBef>
              <a:spcAft>
                <a:spcPts val="0"/>
              </a:spcAft>
              <a:buSzPts val="1200"/>
              <a:buChar char="○"/>
              <a:defRPr sz="1200"/>
            </a:lvl5pPr>
            <a:lvl6pPr marL="2743200" lvl="5" indent="-304800" algn="l">
              <a:lnSpc>
                <a:spcPct val="100000"/>
              </a:lnSpc>
              <a:spcBef>
                <a:spcPts val="0"/>
              </a:spcBef>
              <a:spcAft>
                <a:spcPts val="0"/>
              </a:spcAft>
              <a:buSzPts val="1200"/>
              <a:buChar char="■"/>
              <a:defRPr sz="1200"/>
            </a:lvl6pPr>
            <a:lvl7pPr marL="3200400" lvl="6" indent="-304800" algn="l">
              <a:lnSpc>
                <a:spcPct val="100000"/>
              </a:lnSpc>
              <a:spcBef>
                <a:spcPts val="0"/>
              </a:spcBef>
              <a:spcAft>
                <a:spcPts val="0"/>
              </a:spcAft>
              <a:buSzPts val="1200"/>
              <a:buChar char="●"/>
              <a:defRPr sz="1200"/>
            </a:lvl7pPr>
            <a:lvl8pPr marL="3657600" lvl="7" indent="-304800" algn="l">
              <a:lnSpc>
                <a:spcPct val="100000"/>
              </a:lnSpc>
              <a:spcBef>
                <a:spcPts val="0"/>
              </a:spcBef>
              <a:spcAft>
                <a:spcPts val="0"/>
              </a:spcAft>
              <a:buSzPts val="1200"/>
              <a:buChar char="○"/>
              <a:defRPr sz="1200"/>
            </a:lvl8pPr>
            <a:lvl9pPr marL="4114800" lvl="8" indent="-304800" algn="l">
              <a:lnSpc>
                <a:spcPct val="100000"/>
              </a:lnSpc>
              <a:spcBef>
                <a:spcPts val="0"/>
              </a:spcBef>
              <a:spcAft>
                <a:spcPts val="0"/>
              </a:spcAft>
              <a:buSzPts val="1200"/>
              <a:buChar char="■"/>
              <a:defRPr sz="1200"/>
            </a:lvl9pPr>
          </a:lstStyle>
          <a:p>
            <a:endParaRPr/>
          </a:p>
        </p:txBody>
      </p:sp>
      <p:sp>
        <p:nvSpPr>
          <p:cNvPr id="391" name="Google Shape;391;p6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92" name="Google Shape;392;p61" descr="decorative. office setting. "/>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20400" y="-27775"/>
            <a:ext cx="3986776" cy="5277302"/>
          </a:xfrm>
          <a:prstGeom prst="rect">
            <a:avLst/>
          </a:prstGeom>
          <a:noFill/>
          <a:ln>
            <a:noFill/>
          </a:ln>
        </p:spPr>
      </p:pic>
      <p:sp>
        <p:nvSpPr>
          <p:cNvPr id="393" name="Google Shape;393;p61" descr="Decorative. blue filter over black and white image. "/>
          <p:cNvSpPr/>
          <p:nvPr/>
        </p:nvSpPr>
        <p:spPr>
          <a:xfrm>
            <a:off x="-20350" y="-27900"/>
            <a:ext cx="3986700" cy="52773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 name="Google Shape;394;p61"/>
          <p:cNvSpPr txBox="1">
            <a:spLocks noGrp="1"/>
          </p:cNvSpPr>
          <p:nvPr>
            <p:ph type="title"/>
          </p:nvPr>
        </p:nvSpPr>
        <p:spPr>
          <a:xfrm>
            <a:off x="311700" y="279100"/>
            <a:ext cx="8326800" cy="572700"/>
          </a:xfrm>
          <a:prstGeom prst="rect">
            <a:avLst/>
          </a:prstGeom>
          <a:noFill/>
          <a:ln>
            <a:noFill/>
          </a:ln>
        </p:spPr>
        <p:txBody>
          <a:bodyPr spcFirstLastPara="1" wrap="square" lIns="91425" tIns="91425" rIns="91425" bIns="91425" anchor="t" anchorCtr="0">
            <a:normAutofit/>
          </a:bodyPr>
          <a:lstStyle>
            <a:lvl1pPr lvl="0" algn="r">
              <a:lnSpc>
                <a:spcPct val="100000"/>
              </a:lnSpc>
              <a:spcBef>
                <a:spcPts val="0"/>
              </a:spcBef>
              <a:spcAft>
                <a:spcPts val="0"/>
              </a:spcAft>
              <a:buSzPts val="2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6"/>
        <p:cNvGrpSpPr/>
        <p:nvPr/>
      </p:nvGrpSpPr>
      <p:grpSpPr>
        <a:xfrm>
          <a:off x="0" y="0"/>
          <a:ext cx="0" cy="0"/>
          <a:chOff x="0" y="0"/>
          <a:chExt cx="0" cy="0"/>
        </a:xfrm>
      </p:grpSpPr>
      <p:sp>
        <p:nvSpPr>
          <p:cNvPr id="37" name="Google Shape;37;p7"/>
          <p:cNvSpPr txBox="1">
            <a:spLocks noGrp="1"/>
          </p:cNvSpPr>
          <p:nvPr>
            <p:ph type="sldNum" idx="12"/>
          </p:nvPr>
        </p:nvSpPr>
        <p:spPr>
          <a:xfrm>
            <a:off x="8472458" y="47394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38" name="Google Shape;38;p7" title="FAST 2026 Blue.png"/>
          <p:cNvPicPr preferRelativeResize="0"/>
          <p:nvPr/>
        </p:nvPicPr>
        <p:blipFill>
          <a:blip r:embed="rId2" cstate="email">
            <a:alphaModFix amt="15000"/>
            <a:extLst>
              <a:ext uri="{28A0092B-C50C-407E-A947-70E740481C1C}">
                <a14:useLocalDpi xmlns:a14="http://schemas.microsoft.com/office/drawing/2010/main"/>
              </a:ext>
            </a:extLst>
          </a:blip>
          <a:stretch>
            <a:fillRect/>
          </a:stretch>
        </p:blipFill>
        <p:spPr>
          <a:xfrm>
            <a:off x="8500175" y="3961226"/>
            <a:ext cx="643825" cy="643825"/>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Slide">
  <p:cSld name="MAIN_POINT">
    <p:bg>
      <p:bgPr>
        <a:solidFill>
          <a:schemeClr val="accent1"/>
        </a:solidFill>
        <a:effectLst/>
      </p:bgPr>
    </p:bg>
    <p:spTree>
      <p:nvGrpSpPr>
        <p:cNvPr id="1" name="Shape 395"/>
        <p:cNvGrpSpPr/>
        <p:nvPr/>
      </p:nvGrpSpPr>
      <p:grpSpPr>
        <a:xfrm>
          <a:off x="0" y="0"/>
          <a:ext cx="0" cy="0"/>
          <a:chOff x="0" y="0"/>
          <a:chExt cx="0" cy="0"/>
        </a:xfrm>
      </p:grpSpPr>
      <p:sp>
        <p:nvSpPr>
          <p:cNvPr id="396" name="Google Shape;396;p62"/>
          <p:cNvSpPr txBox="1">
            <a:spLocks noGrp="1"/>
          </p:cNvSpPr>
          <p:nvPr>
            <p:ph type="title"/>
          </p:nvPr>
        </p:nvSpPr>
        <p:spPr>
          <a:xfrm>
            <a:off x="0" y="1546800"/>
            <a:ext cx="9144000" cy="2327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3700"/>
              <a:buNone/>
              <a:defRPr sz="3700" b="1">
                <a:solidFill>
                  <a:schemeClr val="lt1"/>
                </a:solidFill>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97" name="Google Shape;397;p6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98" name="Google Shape;398;p62" descr="blue bar. decorative"/>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6258125" cy="216950"/>
          </a:xfrm>
          <a:prstGeom prst="rect">
            <a:avLst/>
          </a:prstGeom>
          <a:noFill/>
          <a:ln>
            <a:noFill/>
          </a:ln>
        </p:spPr>
      </p:pic>
      <p:pic>
        <p:nvPicPr>
          <p:cNvPr id="399" name="Google Shape;399;p62" descr="blue bar. decorative. "/>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flipH="1">
            <a:off x="2885875" y="4926550"/>
            <a:ext cx="6258125" cy="216950"/>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Quote 1">
  <p:cSld name="MAIN_POINT_2">
    <p:bg>
      <p:bgPr>
        <a:solidFill>
          <a:schemeClr val="accent1"/>
        </a:solidFill>
        <a:effectLst/>
      </p:bgPr>
    </p:bg>
    <p:spTree>
      <p:nvGrpSpPr>
        <p:cNvPr id="1" name="Shape 400"/>
        <p:cNvGrpSpPr/>
        <p:nvPr/>
      </p:nvGrpSpPr>
      <p:grpSpPr>
        <a:xfrm>
          <a:off x="0" y="0"/>
          <a:ext cx="0" cy="0"/>
          <a:chOff x="0" y="0"/>
          <a:chExt cx="0" cy="0"/>
        </a:xfrm>
      </p:grpSpPr>
      <p:sp>
        <p:nvSpPr>
          <p:cNvPr id="401" name="Google Shape;401;p63"/>
          <p:cNvSpPr txBox="1"/>
          <p:nvPr/>
        </p:nvSpPr>
        <p:spPr>
          <a:xfrm>
            <a:off x="465700" y="535675"/>
            <a:ext cx="936600" cy="257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500"/>
              <a:buFont typeface="Arial"/>
              <a:buNone/>
            </a:pPr>
            <a:r>
              <a:rPr lang="en" sz="15500" b="0" i="0" u="none" strike="noStrike" cap="none">
                <a:solidFill>
                  <a:srgbClr val="EAE565"/>
                </a:solidFill>
                <a:latin typeface="Arial"/>
                <a:ea typeface="Arial"/>
                <a:cs typeface="Arial"/>
                <a:sym typeface="Arial"/>
              </a:rPr>
              <a:t>“</a:t>
            </a:r>
            <a:endParaRPr sz="15500" b="0" i="0" u="none" strike="noStrike" cap="none">
              <a:solidFill>
                <a:srgbClr val="EAE565"/>
              </a:solidFill>
              <a:latin typeface="Arial"/>
              <a:ea typeface="Arial"/>
              <a:cs typeface="Arial"/>
              <a:sym typeface="Arial"/>
            </a:endParaRPr>
          </a:p>
        </p:txBody>
      </p:sp>
      <p:sp>
        <p:nvSpPr>
          <p:cNvPr id="402" name="Google Shape;402;p63"/>
          <p:cNvSpPr txBox="1">
            <a:spLocks noGrp="1"/>
          </p:cNvSpPr>
          <p:nvPr>
            <p:ph type="title"/>
          </p:nvPr>
        </p:nvSpPr>
        <p:spPr>
          <a:xfrm>
            <a:off x="580950" y="1546800"/>
            <a:ext cx="7982100" cy="23271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3700"/>
              <a:buNone/>
              <a:defRPr sz="3700">
                <a:solidFill>
                  <a:schemeClr val="lt1"/>
                </a:solidFill>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403" name="Google Shape;403;p6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Quote 2">
  <p:cSld name="MAIN_POINT_1">
    <p:bg>
      <p:bgPr>
        <a:solidFill>
          <a:schemeClr val="accent3"/>
        </a:solidFill>
        <a:effectLst/>
      </p:bgPr>
    </p:bg>
    <p:spTree>
      <p:nvGrpSpPr>
        <p:cNvPr id="1" name="Shape 404"/>
        <p:cNvGrpSpPr/>
        <p:nvPr/>
      </p:nvGrpSpPr>
      <p:grpSpPr>
        <a:xfrm>
          <a:off x="0" y="0"/>
          <a:ext cx="0" cy="0"/>
          <a:chOff x="0" y="0"/>
          <a:chExt cx="0" cy="0"/>
        </a:xfrm>
      </p:grpSpPr>
      <p:sp>
        <p:nvSpPr>
          <p:cNvPr id="405" name="Google Shape;405;p64"/>
          <p:cNvSpPr txBox="1">
            <a:spLocks noGrp="1"/>
          </p:cNvSpPr>
          <p:nvPr>
            <p:ph type="title"/>
          </p:nvPr>
        </p:nvSpPr>
        <p:spPr>
          <a:xfrm>
            <a:off x="580950" y="1546800"/>
            <a:ext cx="7982100" cy="23271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3700"/>
              <a:buNone/>
              <a:defRPr sz="3700">
                <a:solidFill>
                  <a:schemeClr val="lt1"/>
                </a:solidFill>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406" name="Google Shape;406;p6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07" name="Google Shape;407;p64"/>
          <p:cNvSpPr txBox="1"/>
          <p:nvPr/>
        </p:nvSpPr>
        <p:spPr>
          <a:xfrm>
            <a:off x="465700" y="535675"/>
            <a:ext cx="936600" cy="257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500"/>
              <a:buFont typeface="Arial"/>
              <a:buNone/>
            </a:pPr>
            <a:r>
              <a:rPr lang="en" sz="15500" b="0" i="0" u="none" strike="noStrike" cap="none">
                <a:solidFill>
                  <a:srgbClr val="003C71"/>
                </a:solidFill>
                <a:latin typeface="Arial"/>
                <a:ea typeface="Arial"/>
                <a:cs typeface="Arial"/>
                <a:sym typeface="Arial"/>
              </a:rPr>
              <a:t>“</a:t>
            </a:r>
            <a:endParaRPr sz="15500" b="0" i="0" u="none" strike="noStrike" cap="none">
              <a:solidFill>
                <a:srgbClr val="003C71"/>
              </a:solidFill>
              <a:latin typeface="Arial"/>
              <a:ea typeface="Arial"/>
              <a:cs typeface="Arial"/>
              <a:sym typeface="Aria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2">
  <p:cSld name="CAPTION_ONLY_3">
    <p:spTree>
      <p:nvGrpSpPr>
        <p:cNvPr id="1" name="Shape 408"/>
        <p:cNvGrpSpPr/>
        <p:nvPr/>
      </p:nvGrpSpPr>
      <p:grpSpPr>
        <a:xfrm>
          <a:off x="0" y="0"/>
          <a:ext cx="0" cy="0"/>
          <a:chOff x="0" y="0"/>
          <a:chExt cx="0" cy="0"/>
        </a:xfrm>
      </p:grpSpPr>
      <p:pic>
        <p:nvPicPr>
          <p:cNvPr id="409" name="Google Shape;409;p65"/>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3975"/>
            <a:ext cx="9144003" cy="4930524"/>
          </a:xfrm>
          <a:prstGeom prst="rect">
            <a:avLst/>
          </a:prstGeom>
          <a:noFill/>
          <a:ln>
            <a:noFill/>
          </a:ln>
        </p:spPr>
      </p:pic>
      <p:sp>
        <p:nvSpPr>
          <p:cNvPr id="410" name="Google Shape;410;p6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11" name="Google Shape;411;p65" descr="Decorative. blue filter over black and white image. "/>
          <p:cNvSpPr/>
          <p:nvPr/>
        </p:nvSpPr>
        <p:spPr>
          <a:xfrm>
            <a:off x="0" y="0"/>
            <a:ext cx="9144000" cy="51435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 name="Google Shape;412;p65"/>
          <p:cNvSpPr txBox="1">
            <a:spLocks noGrp="1"/>
          </p:cNvSpPr>
          <p:nvPr>
            <p:ph type="title"/>
          </p:nvPr>
        </p:nvSpPr>
        <p:spPr>
          <a:xfrm>
            <a:off x="150" y="1546800"/>
            <a:ext cx="9144000" cy="2327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3700"/>
              <a:buNone/>
              <a:defRPr sz="3700" b="1">
                <a:solidFill>
                  <a:schemeClr val="lt1"/>
                </a:solidFill>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413" name="Google Shape;413;p65"/>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414" name="Google Shape;414;p65" descr="blue bar. decorative. "/>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6258125" cy="216950"/>
          </a:xfrm>
          <a:prstGeom prst="rect">
            <a:avLst/>
          </a:prstGeom>
          <a:noFill/>
          <a:ln>
            <a:noFill/>
          </a:ln>
        </p:spPr>
      </p:pic>
      <p:pic>
        <p:nvPicPr>
          <p:cNvPr id="415" name="Google Shape;415;p65" descr="blue bar. decorative. "/>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flipH="1">
            <a:off x="2885875" y="4926550"/>
            <a:ext cx="6258125" cy="216950"/>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2 1">
  <p:cSld name="CAPTION_ONLY_3_1">
    <p:spTree>
      <p:nvGrpSpPr>
        <p:cNvPr id="1" name="Shape 416"/>
        <p:cNvGrpSpPr/>
        <p:nvPr/>
      </p:nvGrpSpPr>
      <p:grpSpPr>
        <a:xfrm>
          <a:off x="0" y="0"/>
          <a:ext cx="0" cy="0"/>
          <a:chOff x="0" y="0"/>
          <a:chExt cx="0" cy="0"/>
        </a:xfrm>
      </p:grpSpPr>
      <p:pic>
        <p:nvPicPr>
          <p:cNvPr id="417" name="Google Shape;417;p66"/>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3975"/>
            <a:ext cx="9144003" cy="4930524"/>
          </a:xfrm>
          <a:prstGeom prst="rect">
            <a:avLst/>
          </a:prstGeom>
          <a:noFill/>
          <a:ln>
            <a:noFill/>
          </a:ln>
        </p:spPr>
      </p:pic>
      <p:sp>
        <p:nvSpPr>
          <p:cNvPr id="418" name="Google Shape;418;p6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19" name="Google Shape;419;p66" descr="Decorative. gray filter over black and white image. "/>
          <p:cNvSpPr/>
          <p:nvPr/>
        </p:nvSpPr>
        <p:spPr>
          <a:xfrm>
            <a:off x="0" y="0"/>
            <a:ext cx="9144000" cy="5143500"/>
          </a:xfrm>
          <a:prstGeom prst="rect">
            <a:avLst/>
          </a:prstGeom>
          <a:solidFill>
            <a:srgbClr val="B7B7B7">
              <a:alpha val="8784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 name="Google Shape;420;p66"/>
          <p:cNvSpPr txBox="1">
            <a:spLocks noGrp="1"/>
          </p:cNvSpPr>
          <p:nvPr>
            <p:ph type="title"/>
          </p:nvPr>
        </p:nvSpPr>
        <p:spPr>
          <a:xfrm>
            <a:off x="150" y="1546800"/>
            <a:ext cx="9144000" cy="2327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3700"/>
              <a:buNone/>
              <a:defRPr sz="3700" b="1">
                <a:solidFill>
                  <a:schemeClr val="lt1"/>
                </a:solidFill>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421" name="Google Shape;421;p66"/>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422" name="Google Shape;422;p66" descr="blue bar. decorativ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6258125" cy="216950"/>
          </a:xfrm>
          <a:prstGeom prst="rect">
            <a:avLst/>
          </a:prstGeom>
          <a:noFill/>
          <a:ln>
            <a:noFill/>
          </a:ln>
        </p:spPr>
      </p:pic>
      <p:pic>
        <p:nvPicPr>
          <p:cNvPr id="423" name="Google Shape;423;p66" descr="blue bar. decorativ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flipH="1">
            <a:off x="2885875" y="4926550"/>
            <a:ext cx="6258125" cy="216950"/>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Light blue only">
  <p:cSld name="CAPTION_ONLY_1">
    <p:bg>
      <p:bgPr>
        <a:solidFill>
          <a:schemeClr val="accent3"/>
        </a:solidFill>
        <a:effectLst/>
      </p:bgPr>
    </p:bg>
    <p:spTree>
      <p:nvGrpSpPr>
        <p:cNvPr id="1" name="Shape 424"/>
        <p:cNvGrpSpPr/>
        <p:nvPr/>
      </p:nvGrpSpPr>
      <p:grpSpPr>
        <a:xfrm>
          <a:off x="0" y="0"/>
          <a:ext cx="0" cy="0"/>
          <a:chOff x="0" y="0"/>
          <a:chExt cx="0" cy="0"/>
        </a:xfrm>
      </p:grpSpPr>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Dark Blue Only">
  <p:cSld name="CAPTION_ONLY_1_1">
    <p:bg>
      <p:bgPr>
        <a:solidFill>
          <a:schemeClr val="accent1"/>
        </a:solidFill>
        <a:effectLst/>
      </p:bgPr>
    </p:bg>
    <p:spTree>
      <p:nvGrpSpPr>
        <p:cNvPr id="1" name="Shape 425"/>
        <p:cNvGrpSpPr/>
        <p:nvPr/>
      </p:nvGrpSpPr>
      <p:grpSpPr>
        <a:xfrm>
          <a:off x="0" y="0"/>
          <a:ext cx="0" cy="0"/>
          <a:chOff x="0" y="0"/>
          <a:chExt cx="0" cy="0"/>
        </a:xfrm>
      </p:grpSpPr>
      <p:sp>
        <p:nvSpPr>
          <p:cNvPr id="426" name="Google Shape;426;p6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Data Callout Left">
  <p:cSld name="BIG_NUMBER_1">
    <p:spTree>
      <p:nvGrpSpPr>
        <p:cNvPr id="1" name="Shape 427"/>
        <p:cNvGrpSpPr/>
        <p:nvPr/>
      </p:nvGrpSpPr>
      <p:grpSpPr>
        <a:xfrm>
          <a:off x="0" y="0"/>
          <a:ext cx="0" cy="0"/>
          <a:chOff x="0" y="0"/>
          <a:chExt cx="0" cy="0"/>
        </a:xfrm>
      </p:grpSpPr>
      <p:sp>
        <p:nvSpPr>
          <p:cNvPr id="428" name="Google Shape;428;p6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429" name="Google Shape;429;p69"/>
          <p:cNvCxnSpPr/>
          <p:nvPr/>
        </p:nvCxnSpPr>
        <p:spPr>
          <a:xfrm rot="10800000">
            <a:off x="2841961" y="1080120"/>
            <a:ext cx="21600" cy="3452100"/>
          </a:xfrm>
          <a:prstGeom prst="straightConnector1">
            <a:avLst/>
          </a:prstGeom>
          <a:noFill/>
          <a:ln w="38100" cap="flat" cmpd="sng">
            <a:solidFill>
              <a:schemeClr val="accent1"/>
            </a:solidFill>
            <a:prstDash val="solid"/>
            <a:round/>
            <a:headEnd type="none" w="sm" len="sm"/>
            <a:tailEnd type="none" w="sm" len="sm"/>
          </a:ln>
        </p:spPr>
      </p:cxnSp>
      <p:sp>
        <p:nvSpPr>
          <p:cNvPr id="430" name="Google Shape;430;p69"/>
          <p:cNvSpPr txBox="1">
            <a:spLocks noGrp="1"/>
          </p:cNvSpPr>
          <p:nvPr>
            <p:ph type="body" idx="1"/>
          </p:nvPr>
        </p:nvSpPr>
        <p:spPr>
          <a:xfrm>
            <a:off x="3607925" y="1080125"/>
            <a:ext cx="4519500" cy="3179400"/>
          </a:xfrm>
          <a:prstGeom prst="rect">
            <a:avLst/>
          </a:prstGeom>
          <a:noFill/>
          <a:ln>
            <a:noFill/>
          </a:ln>
        </p:spPr>
        <p:txBody>
          <a:bodyPr spcFirstLastPara="1" wrap="square" lIns="91425" tIns="91425" rIns="91425" bIns="91425" anchor="t" anchorCtr="0">
            <a:normAutofit/>
          </a:bodyPr>
          <a:lstStyle>
            <a:lvl1pPr marL="457200" lvl="0" indent="-298450" algn="l">
              <a:lnSpc>
                <a:spcPct val="100000"/>
              </a:lnSpc>
              <a:spcBef>
                <a:spcPts val="0"/>
              </a:spcBef>
              <a:spcAft>
                <a:spcPts val="0"/>
              </a:spcAft>
              <a:buSzPts val="1100"/>
              <a:buChar char="●"/>
              <a:defRPr/>
            </a:lvl1pPr>
            <a:lvl2pPr marL="914400" lvl="1" indent="-304800" algn="l">
              <a:lnSpc>
                <a:spcPct val="100000"/>
              </a:lnSpc>
              <a:spcBef>
                <a:spcPts val="600"/>
              </a:spcBef>
              <a:spcAft>
                <a:spcPts val="0"/>
              </a:spcAft>
              <a:buSzPts val="1200"/>
              <a:buChar char="○"/>
              <a:defRPr sz="1200"/>
            </a:lvl2pPr>
            <a:lvl3pPr marL="1371600" lvl="2" indent="-292100" algn="l">
              <a:lnSpc>
                <a:spcPct val="100000"/>
              </a:lnSpc>
              <a:spcBef>
                <a:spcPts val="600"/>
              </a:spcBef>
              <a:spcAft>
                <a:spcPts val="0"/>
              </a:spcAft>
              <a:buSzPts val="1000"/>
              <a:buChar char="■"/>
              <a:defRPr/>
            </a:lvl3pPr>
            <a:lvl4pPr marL="1828800" lvl="3" indent="-304800" algn="l">
              <a:lnSpc>
                <a:spcPct val="100000"/>
              </a:lnSpc>
              <a:spcBef>
                <a:spcPts val="600"/>
              </a:spcBef>
              <a:spcAft>
                <a:spcPts val="0"/>
              </a:spcAft>
              <a:buSzPts val="1200"/>
              <a:buChar char="●"/>
              <a:defRPr sz="1200"/>
            </a:lvl4pPr>
            <a:lvl5pPr marL="2286000" lvl="4" indent="-304800" algn="l">
              <a:lnSpc>
                <a:spcPct val="100000"/>
              </a:lnSpc>
              <a:spcBef>
                <a:spcPts val="0"/>
              </a:spcBef>
              <a:spcAft>
                <a:spcPts val="0"/>
              </a:spcAft>
              <a:buSzPts val="1200"/>
              <a:buChar char="○"/>
              <a:defRPr sz="1200"/>
            </a:lvl5pPr>
            <a:lvl6pPr marL="2743200" lvl="5" indent="-304800" algn="l">
              <a:lnSpc>
                <a:spcPct val="100000"/>
              </a:lnSpc>
              <a:spcBef>
                <a:spcPts val="0"/>
              </a:spcBef>
              <a:spcAft>
                <a:spcPts val="0"/>
              </a:spcAft>
              <a:buSzPts val="1200"/>
              <a:buChar char="■"/>
              <a:defRPr sz="1200"/>
            </a:lvl6pPr>
            <a:lvl7pPr marL="3200400" lvl="6" indent="-304800" algn="l">
              <a:lnSpc>
                <a:spcPct val="100000"/>
              </a:lnSpc>
              <a:spcBef>
                <a:spcPts val="0"/>
              </a:spcBef>
              <a:spcAft>
                <a:spcPts val="0"/>
              </a:spcAft>
              <a:buSzPts val="1200"/>
              <a:buChar char="●"/>
              <a:defRPr sz="1200"/>
            </a:lvl7pPr>
            <a:lvl8pPr marL="3657600" lvl="7" indent="-304800" algn="l">
              <a:lnSpc>
                <a:spcPct val="100000"/>
              </a:lnSpc>
              <a:spcBef>
                <a:spcPts val="0"/>
              </a:spcBef>
              <a:spcAft>
                <a:spcPts val="0"/>
              </a:spcAft>
              <a:buSzPts val="1200"/>
              <a:buChar char="○"/>
              <a:defRPr sz="1200"/>
            </a:lvl8pPr>
            <a:lvl9pPr marL="4114800" lvl="8" indent="-304800" algn="l">
              <a:lnSpc>
                <a:spcPct val="100000"/>
              </a:lnSpc>
              <a:spcBef>
                <a:spcPts val="0"/>
              </a:spcBef>
              <a:spcAft>
                <a:spcPts val="0"/>
              </a:spcAft>
              <a:buSzPts val="1200"/>
              <a:buChar char="■"/>
              <a:defRPr sz="1200"/>
            </a:lvl9pPr>
          </a:lstStyle>
          <a:p>
            <a:endParaRPr/>
          </a:p>
        </p:txBody>
      </p:sp>
      <p:sp>
        <p:nvSpPr>
          <p:cNvPr id="431" name="Google Shape;431;p69"/>
          <p:cNvSpPr txBox="1">
            <a:spLocks noGrp="1"/>
          </p:cNvSpPr>
          <p:nvPr>
            <p:ph type="title"/>
          </p:nvPr>
        </p:nvSpPr>
        <p:spPr>
          <a:xfrm>
            <a:off x="311700" y="279100"/>
            <a:ext cx="79092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Data Callout Right">
  <p:cSld name="BIG_NUMBER_1_1">
    <p:spTree>
      <p:nvGrpSpPr>
        <p:cNvPr id="1" name="Shape 432"/>
        <p:cNvGrpSpPr/>
        <p:nvPr/>
      </p:nvGrpSpPr>
      <p:grpSpPr>
        <a:xfrm>
          <a:off x="0" y="0"/>
          <a:ext cx="0" cy="0"/>
          <a:chOff x="0" y="0"/>
          <a:chExt cx="0" cy="0"/>
        </a:xfrm>
      </p:grpSpPr>
      <p:sp>
        <p:nvSpPr>
          <p:cNvPr id="433" name="Google Shape;433;p7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34" name="Google Shape;434;p70"/>
          <p:cNvSpPr txBox="1">
            <a:spLocks noGrp="1"/>
          </p:cNvSpPr>
          <p:nvPr>
            <p:ph type="title"/>
          </p:nvPr>
        </p:nvSpPr>
        <p:spPr>
          <a:xfrm>
            <a:off x="604200" y="279100"/>
            <a:ext cx="8034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35" name="Google Shape;435;p70"/>
          <p:cNvSpPr txBox="1">
            <a:spLocks noGrp="1"/>
          </p:cNvSpPr>
          <p:nvPr>
            <p:ph type="body" idx="1"/>
          </p:nvPr>
        </p:nvSpPr>
        <p:spPr>
          <a:xfrm>
            <a:off x="829000" y="1160300"/>
            <a:ext cx="4175400" cy="3179400"/>
          </a:xfrm>
          <a:prstGeom prst="rect">
            <a:avLst/>
          </a:prstGeom>
          <a:noFill/>
          <a:ln>
            <a:noFill/>
          </a:ln>
        </p:spPr>
        <p:txBody>
          <a:bodyPr spcFirstLastPara="1" wrap="square" lIns="91425" tIns="91425" rIns="91425" bIns="91425" anchor="t" anchorCtr="0">
            <a:normAutofit/>
          </a:bodyPr>
          <a:lstStyle>
            <a:lvl1pPr marL="457200" lvl="0" indent="-298450" algn="l">
              <a:lnSpc>
                <a:spcPct val="100000"/>
              </a:lnSpc>
              <a:spcBef>
                <a:spcPts val="0"/>
              </a:spcBef>
              <a:spcAft>
                <a:spcPts val="0"/>
              </a:spcAft>
              <a:buSzPts val="1100"/>
              <a:buChar char="●"/>
              <a:defRPr/>
            </a:lvl1pPr>
            <a:lvl2pPr marL="914400" lvl="1" indent="-304800" algn="l">
              <a:lnSpc>
                <a:spcPct val="100000"/>
              </a:lnSpc>
              <a:spcBef>
                <a:spcPts val="600"/>
              </a:spcBef>
              <a:spcAft>
                <a:spcPts val="0"/>
              </a:spcAft>
              <a:buSzPts val="1200"/>
              <a:buChar char="○"/>
              <a:defRPr sz="1200"/>
            </a:lvl2pPr>
            <a:lvl3pPr marL="1371600" lvl="2" indent="-292100" algn="l">
              <a:lnSpc>
                <a:spcPct val="100000"/>
              </a:lnSpc>
              <a:spcBef>
                <a:spcPts val="600"/>
              </a:spcBef>
              <a:spcAft>
                <a:spcPts val="0"/>
              </a:spcAft>
              <a:buSzPts val="1000"/>
              <a:buChar char="■"/>
              <a:defRPr/>
            </a:lvl3pPr>
            <a:lvl4pPr marL="1828800" lvl="3" indent="-304800" algn="l">
              <a:lnSpc>
                <a:spcPct val="100000"/>
              </a:lnSpc>
              <a:spcBef>
                <a:spcPts val="600"/>
              </a:spcBef>
              <a:spcAft>
                <a:spcPts val="0"/>
              </a:spcAft>
              <a:buSzPts val="1200"/>
              <a:buChar char="●"/>
              <a:defRPr sz="1200"/>
            </a:lvl4pPr>
            <a:lvl5pPr marL="2286000" lvl="4" indent="-304800" algn="l">
              <a:lnSpc>
                <a:spcPct val="100000"/>
              </a:lnSpc>
              <a:spcBef>
                <a:spcPts val="0"/>
              </a:spcBef>
              <a:spcAft>
                <a:spcPts val="0"/>
              </a:spcAft>
              <a:buSzPts val="1200"/>
              <a:buChar char="○"/>
              <a:defRPr sz="1200"/>
            </a:lvl5pPr>
            <a:lvl6pPr marL="2743200" lvl="5" indent="-304800" algn="l">
              <a:lnSpc>
                <a:spcPct val="100000"/>
              </a:lnSpc>
              <a:spcBef>
                <a:spcPts val="0"/>
              </a:spcBef>
              <a:spcAft>
                <a:spcPts val="0"/>
              </a:spcAft>
              <a:buSzPts val="1200"/>
              <a:buChar char="■"/>
              <a:defRPr sz="1200"/>
            </a:lvl6pPr>
            <a:lvl7pPr marL="3200400" lvl="6" indent="-304800" algn="l">
              <a:lnSpc>
                <a:spcPct val="100000"/>
              </a:lnSpc>
              <a:spcBef>
                <a:spcPts val="0"/>
              </a:spcBef>
              <a:spcAft>
                <a:spcPts val="0"/>
              </a:spcAft>
              <a:buSzPts val="1200"/>
              <a:buChar char="●"/>
              <a:defRPr sz="1200"/>
            </a:lvl7pPr>
            <a:lvl8pPr marL="3657600" lvl="7" indent="-304800" algn="l">
              <a:lnSpc>
                <a:spcPct val="100000"/>
              </a:lnSpc>
              <a:spcBef>
                <a:spcPts val="0"/>
              </a:spcBef>
              <a:spcAft>
                <a:spcPts val="0"/>
              </a:spcAft>
              <a:buSzPts val="1200"/>
              <a:buChar char="○"/>
              <a:defRPr sz="1200"/>
            </a:lvl8pPr>
            <a:lvl9pPr marL="4114800" lvl="8" indent="-304800" algn="l">
              <a:lnSpc>
                <a:spcPct val="100000"/>
              </a:lnSpc>
              <a:spcBef>
                <a:spcPts val="0"/>
              </a:spcBef>
              <a:spcAft>
                <a:spcPts val="0"/>
              </a:spcAft>
              <a:buSzPts val="1200"/>
              <a:buChar char="■"/>
              <a:defRPr sz="1200"/>
            </a:lvl9pPr>
          </a:lstStyle>
          <a:p>
            <a:endParaRPr/>
          </a:p>
        </p:txBody>
      </p:sp>
      <p:cxnSp>
        <p:nvCxnSpPr>
          <p:cNvPr id="436" name="Google Shape;436;p70"/>
          <p:cNvCxnSpPr/>
          <p:nvPr/>
        </p:nvCxnSpPr>
        <p:spPr>
          <a:xfrm rot="10800000" flipH="1">
            <a:off x="6031809" y="1085438"/>
            <a:ext cx="26700" cy="3452100"/>
          </a:xfrm>
          <a:prstGeom prst="straightConnector1">
            <a:avLst/>
          </a:prstGeom>
          <a:noFill/>
          <a:ln w="38100" cap="flat" cmpd="sng">
            <a:solidFill>
              <a:schemeClr val="accent1"/>
            </a:solidFill>
            <a:prstDash val="solid"/>
            <a:round/>
            <a:headEnd type="none" w="sm" len="sm"/>
            <a:tailEnd type="none" w="sm" len="sm"/>
          </a:ln>
        </p:spPr>
      </p:cxn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losing Slide" type="blank">
  <p:cSld name="BLANK">
    <p:spTree>
      <p:nvGrpSpPr>
        <p:cNvPr id="1" name="Shape 437"/>
        <p:cNvGrpSpPr/>
        <p:nvPr/>
      </p:nvGrpSpPr>
      <p:grpSpPr>
        <a:xfrm>
          <a:off x="0" y="0"/>
          <a:ext cx="0" cy="0"/>
          <a:chOff x="0" y="0"/>
          <a:chExt cx="0" cy="0"/>
        </a:xfrm>
      </p:grpSpPr>
      <p:pic>
        <p:nvPicPr>
          <p:cNvPr id="438" name="Google Shape;438;p71" descr="White GSA letters inside of a square blue box with the words U.S. General Services Administration to the right of the blue box&#10;"/>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3721101" y="1797050"/>
            <a:ext cx="1168425" cy="132445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hank You / FAQ">
  <p:cSld name="BLANK_3">
    <p:spTree>
      <p:nvGrpSpPr>
        <p:cNvPr id="1" name="Shape 39"/>
        <p:cNvGrpSpPr/>
        <p:nvPr/>
      </p:nvGrpSpPr>
      <p:grpSpPr>
        <a:xfrm>
          <a:off x="0" y="0"/>
          <a:ext cx="0" cy="0"/>
          <a:chOff x="0" y="0"/>
          <a:chExt cx="0" cy="0"/>
        </a:xfrm>
      </p:grpSpPr>
      <p:sp>
        <p:nvSpPr>
          <p:cNvPr id="40" name="Google Shape;40;p8"/>
          <p:cNvSpPr txBox="1"/>
          <p:nvPr/>
        </p:nvSpPr>
        <p:spPr>
          <a:xfrm>
            <a:off x="1935900" y="1808250"/>
            <a:ext cx="5272200" cy="127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0">
                <a:latin typeface="Merriweather"/>
                <a:ea typeface="Merriweather"/>
                <a:cs typeface="Merriweather"/>
                <a:sym typeface="Merriweather"/>
              </a:rPr>
              <a:t>Thank You</a:t>
            </a:r>
            <a:endParaRPr sz="6000">
              <a:latin typeface="Merriweather"/>
              <a:ea typeface="Merriweather"/>
              <a:cs typeface="Merriweather"/>
              <a:sym typeface="Merriweather"/>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Data Callout Left 1">
  <p:cSld name="BIG_NUMBER_1_2">
    <p:spTree>
      <p:nvGrpSpPr>
        <p:cNvPr id="1" name="Shape 439"/>
        <p:cNvGrpSpPr/>
        <p:nvPr/>
      </p:nvGrpSpPr>
      <p:grpSpPr>
        <a:xfrm>
          <a:off x="0" y="0"/>
          <a:ext cx="0" cy="0"/>
          <a:chOff x="0" y="0"/>
          <a:chExt cx="0" cy="0"/>
        </a:xfrm>
      </p:grpSpPr>
      <p:sp>
        <p:nvSpPr>
          <p:cNvPr id="440" name="Google Shape;440;p7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41" name="Google Shape;441;p72"/>
          <p:cNvSpPr txBox="1">
            <a:spLocks noGrp="1"/>
          </p:cNvSpPr>
          <p:nvPr>
            <p:ph type="body" idx="1"/>
          </p:nvPr>
        </p:nvSpPr>
        <p:spPr>
          <a:xfrm>
            <a:off x="4128000" y="909950"/>
            <a:ext cx="3837000" cy="3695100"/>
          </a:xfrm>
          <a:prstGeom prst="rect">
            <a:avLst/>
          </a:prstGeom>
          <a:noFill/>
          <a:ln>
            <a:noFill/>
          </a:ln>
        </p:spPr>
        <p:txBody>
          <a:bodyPr spcFirstLastPara="1" wrap="square" lIns="91425" tIns="91425" rIns="91425" bIns="91425" anchor="ctr" anchorCtr="0">
            <a:normAutofit/>
          </a:bodyPr>
          <a:lstStyle>
            <a:lvl1pPr marL="457200" lvl="0" indent="-298450" algn="l">
              <a:lnSpc>
                <a:spcPct val="100000"/>
              </a:lnSpc>
              <a:spcBef>
                <a:spcPts val="0"/>
              </a:spcBef>
              <a:spcAft>
                <a:spcPts val="0"/>
              </a:spcAft>
              <a:buSzPts val="1100"/>
              <a:buChar char="●"/>
              <a:defRPr/>
            </a:lvl1pPr>
            <a:lvl2pPr marL="914400" lvl="1" indent="-298450" algn="l">
              <a:lnSpc>
                <a:spcPct val="100000"/>
              </a:lnSpc>
              <a:spcBef>
                <a:spcPts val="600"/>
              </a:spcBef>
              <a:spcAft>
                <a:spcPts val="0"/>
              </a:spcAft>
              <a:buSzPts val="1100"/>
              <a:buChar char="○"/>
              <a:defRPr/>
            </a:lvl2pPr>
            <a:lvl3pPr marL="1371600" lvl="2" indent="-292100" algn="l">
              <a:lnSpc>
                <a:spcPct val="100000"/>
              </a:lnSpc>
              <a:spcBef>
                <a:spcPts val="600"/>
              </a:spcBef>
              <a:spcAft>
                <a:spcPts val="0"/>
              </a:spcAft>
              <a:buSzPts val="1000"/>
              <a:buChar char="■"/>
              <a:defRPr/>
            </a:lvl3pPr>
            <a:lvl4pPr marL="1828800" lvl="3" indent="-304800" algn="l">
              <a:lnSpc>
                <a:spcPct val="100000"/>
              </a:lnSpc>
              <a:spcBef>
                <a:spcPts val="600"/>
              </a:spcBef>
              <a:spcAft>
                <a:spcPts val="0"/>
              </a:spcAft>
              <a:buSzPts val="1200"/>
              <a:buChar char="●"/>
              <a:defRPr/>
            </a:lvl4pPr>
            <a:lvl5pPr marL="2286000" lvl="4" indent="-304800" algn="l">
              <a:lnSpc>
                <a:spcPct val="100000"/>
              </a:lnSpc>
              <a:spcBef>
                <a:spcPts val="0"/>
              </a:spcBef>
              <a:spcAft>
                <a:spcPts val="0"/>
              </a:spcAft>
              <a:buSzPts val="1200"/>
              <a:buChar char="○"/>
              <a:defRPr/>
            </a:lvl5pPr>
            <a:lvl6pPr marL="2743200" lvl="5" indent="-304800" algn="l">
              <a:lnSpc>
                <a:spcPct val="100000"/>
              </a:lnSpc>
              <a:spcBef>
                <a:spcPts val="0"/>
              </a:spcBef>
              <a:spcAft>
                <a:spcPts val="0"/>
              </a:spcAft>
              <a:buSzPts val="1200"/>
              <a:buChar char="■"/>
              <a:defRPr/>
            </a:lvl6pPr>
            <a:lvl7pPr marL="3200400" lvl="6" indent="-304800" algn="l">
              <a:lnSpc>
                <a:spcPct val="100000"/>
              </a:lnSpc>
              <a:spcBef>
                <a:spcPts val="0"/>
              </a:spcBef>
              <a:spcAft>
                <a:spcPts val="0"/>
              </a:spcAft>
              <a:buSzPts val="1200"/>
              <a:buChar char="●"/>
              <a:defRPr/>
            </a:lvl7pPr>
            <a:lvl8pPr marL="3657600" lvl="7" indent="-304800" algn="l">
              <a:lnSpc>
                <a:spcPct val="100000"/>
              </a:lnSpc>
              <a:spcBef>
                <a:spcPts val="0"/>
              </a:spcBef>
              <a:spcAft>
                <a:spcPts val="0"/>
              </a:spcAft>
              <a:buSzPts val="1200"/>
              <a:buChar char="○"/>
              <a:defRPr/>
            </a:lvl8pPr>
            <a:lvl9pPr marL="4114800" lvl="8" indent="-304800" algn="l">
              <a:lnSpc>
                <a:spcPct val="100000"/>
              </a:lnSpc>
              <a:spcBef>
                <a:spcPts val="0"/>
              </a:spcBef>
              <a:spcAft>
                <a:spcPts val="0"/>
              </a:spcAft>
              <a:buSzPts val="1200"/>
              <a:buChar char="■"/>
              <a:defRPr/>
            </a:lvl9pPr>
          </a:lstStyle>
          <a:p>
            <a:endParaRPr/>
          </a:p>
        </p:txBody>
      </p:sp>
      <p:sp>
        <p:nvSpPr>
          <p:cNvPr id="442" name="Google Shape;442;p72"/>
          <p:cNvSpPr txBox="1">
            <a:spLocks noGrp="1"/>
          </p:cNvSpPr>
          <p:nvPr>
            <p:ph type="title"/>
          </p:nvPr>
        </p:nvSpPr>
        <p:spPr>
          <a:xfrm>
            <a:off x="311700" y="279100"/>
            <a:ext cx="83268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443" name="Google Shape;443;p72"/>
          <p:cNvCxnSpPr/>
          <p:nvPr/>
        </p:nvCxnSpPr>
        <p:spPr>
          <a:xfrm rot="10800000">
            <a:off x="2841875" y="1080150"/>
            <a:ext cx="21600" cy="3452100"/>
          </a:xfrm>
          <a:prstGeom prst="straightConnector1">
            <a:avLst/>
          </a:prstGeom>
          <a:noFill/>
          <a:ln w="38100" cap="flat" cmpd="sng">
            <a:solidFill>
              <a:schemeClr val="accent1"/>
            </a:solidFill>
            <a:prstDash val="solid"/>
            <a:round/>
            <a:headEnd type="none" w="sm" len="sm"/>
            <a:tailEnd type="none" w="sm" len="sm"/>
          </a:ln>
        </p:spPr>
      </p:cxn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44"/>
        <p:cNvGrpSpPr/>
        <p:nvPr/>
      </p:nvGrpSpPr>
      <p:grpSpPr>
        <a:xfrm>
          <a:off x="0" y="0"/>
          <a:ext cx="0" cy="0"/>
          <a:chOff x="0" y="0"/>
          <a:chExt cx="0" cy="0"/>
        </a:xfrm>
      </p:grpSpPr>
      <p:sp>
        <p:nvSpPr>
          <p:cNvPr id="445" name="Google Shape;445;p73"/>
          <p:cNvSpPr txBox="1">
            <a:spLocks noGrp="1"/>
          </p:cNvSpPr>
          <p:nvPr>
            <p:ph type="sldNum" idx="12"/>
          </p:nvPr>
        </p:nvSpPr>
        <p:spPr>
          <a:xfrm>
            <a:off x="6553200" y="4661297"/>
            <a:ext cx="1905000" cy="342900"/>
          </a:xfrm>
          <a:prstGeom prst="rect">
            <a:avLst/>
          </a:prstGeom>
          <a:noFill/>
          <a:ln>
            <a:noFill/>
          </a:ln>
        </p:spPr>
        <p:txBody>
          <a:bodyPr spcFirstLastPara="1" wrap="square" lIns="0" tIns="0" rIns="0" bIns="0" anchor="ctr" anchorCtr="0">
            <a:norm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
              <a:t>2</a:t>
            </a:r>
            <a:endParaRPr sz="1000">
              <a:solidFill>
                <a:schemeClr val="dk2"/>
              </a:solidFill>
            </a:endParaRPr>
          </a:p>
        </p:txBody>
      </p:sp>
      <p:sp>
        <p:nvSpPr>
          <p:cNvPr id="446" name="Google Shape;446;p73"/>
          <p:cNvSpPr txBox="1">
            <a:spLocks noGrp="1"/>
          </p:cNvSpPr>
          <p:nvPr>
            <p:ph type="body" idx="1"/>
          </p:nvPr>
        </p:nvSpPr>
        <p:spPr>
          <a:xfrm>
            <a:off x="904550" y="1152475"/>
            <a:ext cx="7316400" cy="3416400"/>
          </a:xfrm>
          <a:prstGeom prst="rect">
            <a:avLst/>
          </a:prstGeom>
          <a:noFill/>
          <a:ln>
            <a:noFill/>
          </a:ln>
        </p:spPr>
        <p:txBody>
          <a:bodyPr spcFirstLastPara="1" wrap="square" lIns="91425" tIns="91425" rIns="91425" bIns="91425" anchor="t" anchorCtr="0">
            <a:normAutofit/>
          </a:bodyPr>
          <a:lstStyle>
            <a:lvl1pPr marL="457200" lvl="0" indent="-298450" algn="l">
              <a:lnSpc>
                <a:spcPct val="100000"/>
              </a:lnSpc>
              <a:spcBef>
                <a:spcPts val="0"/>
              </a:spcBef>
              <a:spcAft>
                <a:spcPts val="0"/>
              </a:spcAft>
              <a:buClr>
                <a:schemeClr val="accent1"/>
              </a:buClr>
              <a:buSzPts val="1100"/>
              <a:buChar char="●"/>
              <a:defRPr>
                <a:solidFill>
                  <a:schemeClr val="dk1"/>
                </a:solidFill>
              </a:defRPr>
            </a:lvl1pPr>
            <a:lvl2pPr marL="914400" lvl="1" indent="-304800" algn="l">
              <a:lnSpc>
                <a:spcPct val="100000"/>
              </a:lnSpc>
              <a:spcBef>
                <a:spcPts val="600"/>
              </a:spcBef>
              <a:spcAft>
                <a:spcPts val="0"/>
              </a:spcAft>
              <a:buClr>
                <a:schemeClr val="accent1"/>
              </a:buClr>
              <a:buSzPts val="1200"/>
              <a:buChar char="○"/>
              <a:defRPr sz="1200">
                <a:solidFill>
                  <a:schemeClr val="dk1"/>
                </a:solidFill>
              </a:defRPr>
            </a:lvl2pPr>
            <a:lvl3pPr marL="1371600" lvl="2" indent="-292100" algn="l">
              <a:lnSpc>
                <a:spcPct val="100000"/>
              </a:lnSpc>
              <a:spcBef>
                <a:spcPts val="600"/>
              </a:spcBef>
              <a:spcAft>
                <a:spcPts val="0"/>
              </a:spcAft>
              <a:buClr>
                <a:schemeClr val="accent3"/>
              </a:buClr>
              <a:buSzPts val="1000"/>
              <a:buChar char="■"/>
              <a:defRPr sz="1000">
                <a:solidFill>
                  <a:schemeClr val="dk1"/>
                </a:solidFill>
              </a:defRPr>
            </a:lvl3pPr>
            <a:lvl4pPr marL="1828800" lvl="3" indent="-304800" algn="l">
              <a:lnSpc>
                <a:spcPct val="100000"/>
              </a:lnSpc>
              <a:spcBef>
                <a:spcPts val="600"/>
              </a:spcBef>
              <a:spcAft>
                <a:spcPts val="0"/>
              </a:spcAft>
              <a:buClr>
                <a:schemeClr val="accent4"/>
              </a:buClr>
              <a:buSzPts val="1200"/>
              <a:buChar char="●"/>
              <a:defRPr sz="1200">
                <a:solidFill>
                  <a:schemeClr val="dk2"/>
                </a:solidFill>
              </a:defRPr>
            </a:lvl4pPr>
            <a:lvl5pPr marL="2286000" lvl="4" indent="-304800" algn="l">
              <a:lnSpc>
                <a:spcPct val="100000"/>
              </a:lnSpc>
              <a:spcBef>
                <a:spcPts val="0"/>
              </a:spcBef>
              <a:spcAft>
                <a:spcPts val="0"/>
              </a:spcAft>
              <a:buClr>
                <a:schemeClr val="accent4"/>
              </a:buClr>
              <a:buSzPts val="1200"/>
              <a:buChar char="○"/>
              <a:defRPr sz="1200">
                <a:solidFill>
                  <a:schemeClr val="dk2"/>
                </a:solidFill>
              </a:defRPr>
            </a:lvl5pPr>
            <a:lvl6pPr marL="2743200" lvl="5" indent="-304800" algn="l">
              <a:lnSpc>
                <a:spcPct val="100000"/>
              </a:lnSpc>
              <a:spcBef>
                <a:spcPts val="0"/>
              </a:spcBef>
              <a:spcAft>
                <a:spcPts val="0"/>
              </a:spcAft>
              <a:buClr>
                <a:schemeClr val="accent3"/>
              </a:buClr>
              <a:buSzPts val="1200"/>
              <a:buChar char="■"/>
              <a:defRPr sz="1200">
                <a:solidFill>
                  <a:schemeClr val="dk2"/>
                </a:solidFill>
              </a:defRPr>
            </a:lvl6pPr>
            <a:lvl7pPr marL="3200400" lvl="6" indent="-304800" algn="l">
              <a:lnSpc>
                <a:spcPct val="100000"/>
              </a:lnSpc>
              <a:spcBef>
                <a:spcPts val="0"/>
              </a:spcBef>
              <a:spcAft>
                <a:spcPts val="0"/>
              </a:spcAft>
              <a:buClr>
                <a:schemeClr val="accent4"/>
              </a:buClr>
              <a:buSzPts val="1200"/>
              <a:buChar char="●"/>
              <a:defRPr sz="1200">
                <a:solidFill>
                  <a:schemeClr val="dk2"/>
                </a:solidFill>
              </a:defRPr>
            </a:lvl7pPr>
            <a:lvl8pPr marL="3657600" lvl="7" indent="-304800" algn="l">
              <a:lnSpc>
                <a:spcPct val="100000"/>
              </a:lnSpc>
              <a:spcBef>
                <a:spcPts val="0"/>
              </a:spcBef>
              <a:spcAft>
                <a:spcPts val="0"/>
              </a:spcAft>
              <a:buClr>
                <a:schemeClr val="accent4"/>
              </a:buClr>
              <a:buSzPts val="1200"/>
              <a:buChar char="○"/>
              <a:defRPr sz="1200">
                <a:solidFill>
                  <a:schemeClr val="dk2"/>
                </a:solidFill>
              </a:defRPr>
            </a:lvl8pPr>
            <a:lvl9pPr marL="4114800" lvl="8" indent="-304800" algn="l">
              <a:lnSpc>
                <a:spcPct val="100000"/>
              </a:lnSpc>
              <a:spcBef>
                <a:spcPts val="0"/>
              </a:spcBef>
              <a:spcAft>
                <a:spcPts val="0"/>
              </a:spcAft>
              <a:buClr>
                <a:schemeClr val="accent3"/>
              </a:buClr>
              <a:buSzPts val="1200"/>
              <a:buChar char="■"/>
              <a:defRPr sz="1200">
                <a:solidFill>
                  <a:schemeClr val="dk2"/>
                </a:solidFill>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51"/>
        <p:cNvGrpSpPr/>
        <p:nvPr/>
      </p:nvGrpSpPr>
      <p:grpSpPr>
        <a:xfrm>
          <a:off x="0" y="0"/>
          <a:ext cx="0" cy="0"/>
          <a:chOff x="0" y="0"/>
          <a:chExt cx="0" cy="0"/>
        </a:xfrm>
      </p:grpSpPr>
      <p:sp>
        <p:nvSpPr>
          <p:cNvPr id="452" name="Google Shape;452;p75"/>
          <p:cNvSpPr txBox="1">
            <a:spLocks noGrp="1"/>
          </p:cNvSpPr>
          <p:nvPr>
            <p:ph type="title"/>
          </p:nvPr>
        </p:nvSpPr>
        <p:spPr>
          <a:xfrm>
            <a:off x="311700" y="279100"/>
            <a:ext cx="83268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200"/>
              <a:buFont typeface="Merriweather"/>
              <a:buNone/>
              <a:defRPr sz="2200" b="1">
                <a:latin typeface="Merriweather"/>
                <a:ea typeface="Merriweather"/>
                <a:cs typeface="Merriweather"/>
                <a:sym typeface="Merriweather"/>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53" name="Google Shape;453;p75"/>
          <p:cNvSpPr txBox="1">
            <a:spLocks noGrp="1"/>
          </p:cNvSpPr>
          <p:nvPr>
            <p:ph type="body" idx="1"/>
          </p:nvPr>
        </p:nvSpPr>
        <p:spPr>
          <a:xfrm>
            <a:off x="904500" y="851800"/>
            <a:ext cx="7734000" cy="3540000"/>
          </a:xfrm>
          <a:prstGeom prst="rect">
            <a:avLst/>
          </a:prstGeom>
          <a:noFill/>
          <a:ln>
            <a:noFill/>
          </a:ln>
        </p:spPr>
        <p:txBody>
          <a:bodyPr spcFirstLastPara="1" wrap="square" lIns="91425" tIns="91425" rIns="91425" bIns="91425" anchor="t" anchorCtr="0">
            <a:noAutofit/>
          </a:bodyPr>
          <a:lstStyle>
            <a:lvl1pPr marL="457200" lvl="0" indent="-311150" algn="l">
              <a:lnSpc>
                <a:spcPct val="100000"/>
              </a:lnSpc>
              <a:spcBef>
                <a:spcPts val="0"/>
              </a:spcBef>
              <a:spcAft>
                <a:spcPts val="0"/>
              </a:spcAft>
              <a:buSzPts val="1300"/>
              <a:buFont typeface="Merriweather"/>
              <a:buChar char="●"/>
              <a:defRPr sz="1300">
                <a:latin typeface="Merriweather"/>
                <a:ea typeface="Merriweather"/>
                <a:cs typeface="Merriweather"/>
                <a:sym typeface="Merriweather"/>
              </a:defRPr>
            </a:lvl1pPr>
            <a:lvl2pPr marL="914400" lvl="1" indent="-304800" algn="l">
              <a:lnSpc>
                <a:spcPct val="100000"/>
              </a:lnSpc>
              <a:spcBef>
                <a:spcPts val="600"/>
              </a:spcBef>
              <a:spcAft>
                <a:spcPts val="0"/>
              </a:spcAft>
              <a:buSzPts val="1200"/>
              <a:buFont typeface="Merriweather"/>
              <a:buChar char="○"/>
              <a:defRPr sz="1200">
                <a:latin typeface="Merriweather"/>
                <a:ea typeface="Merriweather"/>
                <a:cs typeface="Merriweather"/>
                <a:sym typeface="Merriweather"/>
              </a:defRPr>
            </a:lvl2pPr>
            <a:lvl3pPr marL="1371600" lvl="2" indent="-292100" algn="l">
              <a:lnSpc>
                <a:spcPct val="100000"/>
              </a:lnSpc>
              <a:spcBef>
                <a:spcPts val="600"/>
              </a:spcBef>
              <a:spcAft>
                <a:spcPts val="0"/>
              </a:spcAft>
              <a:buSzPts val="1000"/>
              <a:buFont typeface="Merriweather"/>
              <a:buChar char="■"/>
              <a:defRPr>
                <a:latin typeface="Merriweather"/>
                <a:ea typeface="Merriweather"/>
                <a:cs typeface="Merriweather"/>
                <a:sym typeface="Merriweather"/>
              </a:defRPr>
            </a:lvl3pPr>
            <a:lvl4pPr marL="1828800" lvl="3" indent="-304800" algn="l">
              <a:lnSpc>
                <a:spcPct val="100000"/>
              </a:lnSpc>
              <a:spcBef>
                <a:spcPts val="600"/>
              </a:spcBef>
              <a:spcAft>
                <a:spcPts val="0"/>
              </a:spcAft>
              <a:buSzPts val="1200"/>
              <a:buFont typeface="Merriweather"/>
              <a:buChar char="●"/>
              <a:defRPr>
                <a:latin typeface="Merriweather"/>
                <a:ea typeface="Merriweather"/>
                <a:cs typeface="Merriweather"/>
                <a:sym typeface="Merriweather"/>
              </a:defRPr>
            </a:lvl4pPr>
            <a:lvl5pPr marL="2286000" lvl="4" indent="-304800" algn="l">
              <a:lnSpc>
                <a:spcPct val="100000"/>
              </a:lnSpc>
              <a:spcBef>
                <a:spcPts val="0"/>
              </a:spcBef>
              <a:spcAft>
                <a:spcPts val="0"/>
              </a:spcAft>
              <a:buSzPts val="1200"/>
              <a:buFont typeface="Merriweather"/>
              <a:buChar char="○"/>
              <a:defRPr>
                <a:latin typeface="Merriweather"/>
                <a:ea typeface="Merriweather"/>
                <a:cs typeface="Merriweather"/>
                <a:sym typeface="Merriweather"/>
              </a:defRPr>
            </a:lvl5pPr>
            <a:lvl6pPr marL="2743200" lvl="5" indent="-304800" algn="l">
              <a:lnSpc>
                <a:spcPct val="100000"/>
              </a:lnSpc>
              <a:spcBef>
                <a:spcPts val="0"/>
              </a:spcBef>
              <a:spcAft>
                <a:spcPts val="0"/>
              </a:spcAft>
              <a:buSzPts val="1200"/>
              <a:buFont typeface="Merriweather"/>
              <a:buChar char="■"/>
              <a:defRPr>
                <a:latin typeface="Merriweather"/>
                <a:ea typeface="Merriweather"/>
                <a:cs typeface="Merriweather"/>
                <a:sym typeface="Merriweather"/>
              </a:defRPr>
            </a:lvl6pPr>
            <a:lvl7pPr marL="3200400" lvl="6" indent="-304800" algn="l">
              <a:lnSpc>
                <a:spcPct val="100000"/>
              </a:lnSpc>
              <a:spcBef>
                <a:spcPts val="0"/>
              </a:spcBef>
              <a:spcAft>
                <a:spcPts val="0"/>
              </a:spcAft>
              <a:buSzPts val="1200"/>
              <a:buFont typeface="Merriweather"/>
              <a:buChar char="●"/>
              <a:defRPr>
                <a:latin typeface="Merriweather"/>
                <a:ea typeface="Merriweather"/>
                <a:cs typeface="Merriweather"/>
                <a:sym typeface="Merriweather"/>
              </a:defRPr>
            </a:lvl7pPr>
            <a:lvl8pPr marL="3657600" lvl="7" indent="-304800" algn="l">
              <a:lnSpc>
                <a:spcPct val="100000"/>
              </a:lnSpc>
              <a:spcBef>
                <a:spcPts val="0"/>
              </a:spcBef>
              <a:spcAft>
                <a:spcPts val="0"/>
              </a:spcAft>
              <a:buSzPts val="1200"/>
              <a:buFont typeface="Merriweather"/>
              <a:buChar char="○"/>
              <a:defRPr>
                <a:latin typeface="Merriweather"/>
                <a:ea typeface="Merriweather"/>
                <a:cs typeface="Merriweather"/>
                <a:sym typeface="Merriweather"/>
              </a:defRPr>
            </a:lvl8pPr>
            <a:lvl9pPr marL="4114800" lvl="8" indent="-304800" algn="l">
              <a:lnSpc>
                <a:spcPct val="100000"/>
              </a:lnSpc>
              <a:spcBef>
                <a:spcPts val="0"/>
              </a:spcBef>
              <a:spcAft>
                <a:spcPts val="0"/>
              </a:spcAft>
              <a:buSzPts val="1200"/>
              <a:buFont typeface="Merriweather"/>
              <a:buChar char="■"/>
              <a:defRPr>
                <a:latin typeface="Merriweather"/>
                <a:ea typeface="Merriweather"/>
                <a:cs typeface="Merriweather"/>
                <a:sym typeface="Merriweather"/>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DOMAIN - Management &amp; Advisory">
  <p:cSld name="ONE_COLUMN_TEXT">
    <p:spTree>
      <p:nvGrpSpPr>
        <p:cNvPr id="1" name="Shape 454"/>
        <p:cNvGrpSpPr/>
        <p:nvPr/>
      </p:nvGrpSpPr>
      <p:grpSpPr>
        <a:xfrm>
          <a:off x="0" y="0"/>
          <a:ext cx="0" cy="0"/>
          <a:chOff x="0" y="0"/>
          <a:chExt cx="0" cy="0"/>
        </a:xfrm>
      </p:grpSpPr>
      <p:pic>
        <p:nvPicPr>
          <p:cNvPr id="455" name="Google Shape;455;p76" descr="decorative. woman passing out paperwork to colleagues." title="AdobeStock_287444107.jpe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237450" y="-27900"/>
            <a:ext cx="3907200" cy="4599900"/>
          </a:xfrm>
          <a:prstGeom prst="rect">
            <a:avLst/>
          </a:prstGeom>
          <a:noFill/>
          <a:ln>
            <a:noFill/>
          </a:ln>
        </p:spPr>
      </p:pic>
      <p:sp>
        <p:nvSpPr>
          <p:cNvPr id="456" name="Google Shape;456;p76" descr="Decorative. blue filter over black and white image. "/>
          <p:cNvSpPr/>
          <p:nvPr/>
        </p:nvSpPr>
        <p:spPr>
          <a:xfrm>
            <a:off x="5237425" y="-28000"/>
            <a:ext cx="3907200" cy="4599900"/>
          </a:xfrm>
          <a:prstGeom prst="rect">
            <a:avLst/>
          </a:prstGeom>
          <a:solidFill>
            <a:srgbClr val="01528E">
              <a:alpha val="7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 name="Google Shape;457;p76"/>
          <p:cNvSpPr txBox="1">
            <a:spLocks noGrp="1"/>
          </p:cNvSpPr>
          <p:nvPr>
            <p:ph type="title"/>
          </p:nvPr>
        </p:nvSpPr>
        <p:spPr>
          <a:xfrm>
            <a:off x="311700" y="279100"/>
            <a:ext cx="48759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dk1"/>
              </a:buClr>
              <a:buSzPts val="2200"/>
              <a:buFont typeface="Merriweather"/>
              <a:buNone/>
              <a:defRPr sz="2200" b="1">
                <a:solidFill>
                  <a:schemeClr val="dk1"/>
                </a:solidFill>
                <a:latin typeface="Merriweather"/>
                <a:ea typeface="Merriweather"/>
                <a:cs typeface="Merriweather"/>
                <a:sym typeface="Merriweather"/>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58" name="Google Shape;458;p7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59" name="Google Shape;459;p76"/>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60" name="Google Shape;460;p76"/>
          <p:cNvSpPr/>
          <p:nvPr/>
        </p:nvSpPr>
        <p:spPr>
          <a:xfrm>
            <a:off x="0" y="4677112"/>
            <a:ext cx="4342448" cy="134620"/>
          </a:xfrm>
          <a:custGeom>
            <a:avLst/>
            <a:gdLst/>
            <a:ahLst/>
            <a:cxnLst/>
            <a:rect l="l" t="t" r="r" b="b"/>
            <a:pathLst>
              <a:path w="8684895" h="269240" extrusionOk="0">
                <a:moveTo>
                  <a:pt x="8684793" y="0"/>
                </a:moveTo>
                <a:lnTo>
                  <a:pt x="0" y="0"/>
                </a:lnTo>
                <a:lnTo>
                  <a:pt x="0" y="269163"/>
                </a:lnTo>
                <a:lnTo>
                  <a:pt x="8684793" y="269163"/>
                </a:lnTo>
                <a:lnTo>
                  <a:pt x="8684793" y="0"/>
                </a:lnTo>
                <a:close/>
              </a:path>
            </a:pathLst>
          </a:custGeom>
          <a:solidFill>
            <a:srgbClr val="1F2D61"/>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461" name="Google Shape;461;p76" descr="decorative bar at bottom of page"/>
          <p:cNvSpPr/>
          <p:nvPr/>
        </p:nvSpPr>
        <p:spPr>
          <a:xfrm>
            <a:off x="7299283" y="4672349"/>
            <a:ext cx="1145540" cy="139382"/>
          </a:xfrm>
          <a:custGeom>
            <a:avLst/>
            <a:gdLst/>
            <a:ahLst/>
            <a:cxnLst/>
            <a:rect l="l" t="t" r="r" b="b"/>
            <a:pathLst>
              <a:path w="2291080" h="278765" extrusionOk="0">
                <a:moveTo>
                  <a:pt x="2290762" y="0"/>
                </a:moveTo>
                <a:lnTo>
                  <a:pt x="0" y="0"/>
                </a:lnTo>
                <a:lnTo>
                  <a:pt x="0" y="278688"/>
                </a:lnTo>
                <a:lnTo>
                  <a:pt x="2290762" y="278688"/>
                </a:lnTo>
                <a:lnTo>
                  <a:pt x="2290762" y="0"/>
                </a:lnTo>
                <a:close/>
              </a:path>
            </a:pathLst>
          </a:custGeom>
          <a:solidFill>
            <a:srgbClr val="B11117"/>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462" name="Google Shape;462;p76" descr="decorative bar at bottom of page"/>
          <p:cNvSpPr/>
          <p:nvPr/>
        </p:nvSpPr>
        <p:spPr>
          <a:xfrm>
            <a:off x="4786473" y="4677112"/>
            <a:ext cx="2290763" cy="134620"/>
          </a:xfrm>
          <a:custGeom>
            <a:avLst/>
            <a:gdLst/>
            <a:ahLst/>
            <a:cxnLst/>
            <a:rect l="l" t="t" r="r" b="b"/>
            <a:pathLst>
              <a:path w="4581525" h="269240" extrusionOk="0">
                <a:moveTo>
                  <a:pt x="4581525" y="0"/>
                </a:moveTo>
                <a:lnTo>
                  <a:pt x="0" y="0"/>
                </a:lnTo>
                <a:lnTo>
                  <a:pt x="0" y="269163"/>
                </a:lnTo>
                <a:lnTo>
                  <a:pt x="4581525" y="269163"/>
                </a:lnTo>
                <a:lnTo>
                  <a:pt x="4581525" y="0"/>
                </a:lnTo>
                <a:close/>
              </a:path>
            </a:pathLst>
          </a:custGeom>
          <a:solidFill>
            <a:srgbClr val="1F2D61"/>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463" name="Google Shape;463;p76" descr="decorative bar at bottom of page"/>
          <p:cNvSpPr/>
          <p:nvPr/>
        </p:nvSpPr>
        <p:spPr>
          <a:xfrm>
            <a:off x="8555677" y="4672349"/>
            <a:ext cx="588963" cy="139382"/>
          </a:xfrm>
          <a:custGeom>
            <a:avLst/>
            <a:gdLst/>
            <a:ahLst/>
            <a:cxnLst/>
            <a:rect l="l" t="t" r="r" b="b"/>
            <a:pathLst>
              <a:path w="1177925" h="278765" extrusionOk="0">
                <a:moveTo>
                  <a:pt x="1177899" y="0"/>
                </a:moveTo>
                <a:lnTo>
                  <a:pt x="0" y="0"/>
                </a:lnTo>
                <a:lnTo>
                  <a:pt x="0" y="278688"/>
                </a:lnTo>
                <a:lnTo>
                  <a:pt x="1177899" y="278688"/>
                </a:lnTo>
                <a:lnTo>
                  <a:pt x="1177899" y="0"/>
                </a:lnTo>
                <a:close/>
              </a:path>
            </a:pathLst>
          </a:custGeom>
          <a:solidFill>
            <a:srgbClr val="B11117"/>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464" name="Google Shape;464;p76"/>
          <p:cNvSpPr txBox="1">
            <a:spLocks noGrp="1"/>
          </p:cNvSpPr>
          <p:nvPr>
            <p:ph type="sldNum" idx="3"/>
          </p:nvPr>
        </p:nvSpPr>
        <p:spPr>
          <a:xfrm>
            <a:off x="8556784" y="4749851"/>
            <a:ext cx="548700" cy="393600"/>
          </a:xfrm>
          <a:prstGeom prst="rect">
            <a:avLst/>
          </a:prstGeom>
        </p:spPr>
        <p:txBody>
          <a:bodyPr spcFirstLastPara="1" wrap="square" lIns="91425" tIns="91425" rIns="91425" bIns="91425" anchor="t" anchorCtr="0">
            <a:normAutofit/>
          </a:bodyPr>
          <a:lstStyle>
            <a:lvl1pPr lvl="0" algn="r">
              <a:buNone/>
              <a:defRPr sz="1300">
                <a:solidFill>
                  <a:schemeClr val="tx1"/>
                </a:solidFill>
              </a:defRPr>
            </a:lvl1pPr>
            <a:lvl2pPr lvl="1" algn="r">
              <a:buNone/>
              <a:defRPr sz="1300">
                <a:solidFill>
                  <a:schemeClr val="tx1"/>
                </a:solidFill>
              </a:defRPr>
            </a:lvl2pPr>
            <a:lvl3pPr lvl="2" algn="r">
              <a:buNone/>
              <a:defRPr sz="1300">
                <a:solidFill>
                  <a:schemeClr val="tx1"/>
                </a:solidFill>
              </a:defRPr>
            </a:lvl3pPr>
            <a:lvl4pPr lvl="3" algn="r">
              <a:buNone/>
              <a:defRPr sz="1300">
                <a:solidFill>
                  <a:schemeClr val="tx1"/>
                </a:solidFill>
              </a:defRPr>
            </a:lvl4pPr>
            <a:lvl5pPr lvl="4" algn="r">
              <a:buNone/>
              <a:defRPr sz="1300">
                <a:solidFill>
                  <a:schemeClr val="tx1"/>
                </a:solidFill>
              </a:defRPr>
            </a:lvl5pPr>
            <a:lvl6pPr lvl="5" algn="r">
              <a:buNone/>
              <a:defRPr sz="1300">
                <a:solidFill>
                  <a:schemeClr val="tx1"/>
                </a:solidFill>
              </a:defRPr>
            </a:lvl6pPr>
            <a:lvl7pPr lvl="6" algn="r">
              <a:buNone/>
              <a:defRPr sz="1300">
                <a:solidFill>
                  <a:schemeClr val="tx1"/>
                </a:solidFill>
              </a:defRPr>
            </a:lvl7pPr>
            <a:lvl8pPr lvl="7" algn="r">
              <a:buNone/>
              <a:defRPr sz="1300">
                <a:solidFill>
                  <a:schemeClr val="tx1"/>
                </a:solidFill>
              </a:defRPr>
            </a:lvl8pPr>
            <a:lvl9pPr lvl="8" algn="r">
              <a:buNone/>
              <a:defRPr sz="1300">
                <a:solidFill>
                  <a:schemeClr val="tx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DOMAIN - Technical &amp; Engineering">
  <p:cSld name="ONE_COLUMN_TEXT_3">
    <p:spTree>
      <p:nvGrpSpPr>
        <p:cNvPr id="1" name="Shape 465"/>
        <p:cNvGrpSpPr/>
        <p:nvPr/>
      </p:nvGrpSpPr>
      <p:grpSpPr>
        <a:xfrm>
          <a:off x="0" y="0"/>
          <a:ext cx="0" cy="0"/>
          <a:chOff x="0" y="0"/>
          <a:chExt cx="0" cy="0"/>
        </a:xfrm>
      </p:grpSpPr>
      <p:pic>
        <p:nvPicPr>
          <p:cNvPr id="466" name="Google Shape;466;p77" descr="three men on a construction site with hard hats and blue prints. decorative. " title="AdobeStock_142917028.jpe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flipH="1">
            <a:off x="5237451" y="0"/>
            <a:ext cx="3930849" cy="4571999"/>
          </a:xfrm>
          <a:prstGeom prst="rect">
            <a:avLst/>
          </a:prstGeom>
          <a:noFill/>
          <a:ln>
            <a:noFill/>
          </a:ln>
        </p:spPr>
      </p:pic>
      <p:sp>
        <p:nvSpPr>
          <p:cNvPr id="467" name="Google Shape;467;p7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68" name="Google Shape;468;p77"/>
          <p:cNvSpPr txBox="1">
            <a:spLocks noGrp="1"/>
          </p:cNvSpPr>
          <p:nvPr>
            <p:ph type="title"/>
          </p:nvPr>
        </p:nvSpPr>
        <p:spPr>
          <a:xfrm>
            <a:off x="311700" y="279100"/>
            <a:ext cx="48759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200"/>
              <a:buNone/>
              <a:defRPr sz="22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69" name="Google Shape;469;p77" descr="Decorative. blue filter over black and white image. "/>
          <p:cNvSpPr/>
          <p:nvPr/>
        </p:nvSpPr>
        <p:spPr>
          <a:xfrm>
            <a:off x="5237425" y="-25"/>
            <a:ext cx="3930900" cy="4572000"/>
          </a:xfrm>
          <a:prstGeom prst="rect">
            <a:avLst/>
          </a:prstGeom>
          <a:solidFill>
            <a:srgbClr val="01528E">
              <a:alpha val="7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 name="Google Shape;470;p77"/>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71" name="Google Shape;471;p77"/>
          <p:cNvSpPr/>
          <p:nvPr/>
        </p:nvSpPr>
        <p:spPr>
          <a:xfrm>
            <a:off x="0" y="4677112"/>
            <a:ext cx="4342448" cy="134620"/>
          </a:xfrm>
          <a:custGeom>
            <a:avLst/>
            <a:gdLst/>
            <a:ahLst/>
            <a:cxnLst/>
            <a:rect l="l" t="t" r="r" b="b"/>
            <a:pathLst>
              <a:path w="8684895" h="269240" extrusionOk="0">
                <a:moveTo>
                  <a:pt x="8684793" y="0"/>
                </a:moveTo>
                <a:lnTo>
                  <a:pt x="0" y="0"/>
                </a:lnTo>
                <a:lnTo>
                  <a:pt x="0" y="269163"/>
                </a:lnTo>
                <a:lnTo>
                  <a:pt x="8684793" y="269163"/>
                </a:lnTo>
                <a:lnTo>
                  <a:pt x="8684793" y="0"/>
                </a:lnTo>
                <a:close/>
              </a:path>
            </a:pathLst>
          </a:custGeom>
          <a:solidFill>
            <a:srgbClr val="1F2D61"/>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472" name="Google Shape;472;p77" descr="decorative bar at bottom of page"/>
          <p:cNvSpPr/>
          <p:nvPr/>
        </p:nvSpPr>
        <p:spPr>
          <a:xfrm>
            <a:off x="7299283" y="4672349"/>
            <a:ext cx="1145540" cy="139382"/>
          </a:xfrm>
          <a:custGeom>
            <a:avLst/>
            <a:gdLst/>
            <a:ahLst/>
            <a:cxnLst/>
            <a:rect l="l" t="t" r="r" b="b"/>
            <a:pathLst>
              <a:path w="2291080" h="278765" extrusionOk="0">
                <a:moveTo>
                  <a:pt x="2290762" y="0"/>
                </a:moveTo>
                <a:lnTo>
                  <a:pt x="0" y="0"/>
                </a:lnTo>
                <a:lnTo>
                  <a:pt x="0" y="278688"/>
                </a:lnTo>
                <a:lnTo>
                  <a:pt x="2290762" y="278688"/>
                </a:lnTo>
                <a:lnTo>
                  <a:pt x="2290762" y="0"/>
                </a:lnTo>
                <a:close/>
              </a:path>
            </a:pathLst>
          </a:custGeom>
          <a:solidFill>
            <a:srgbClr val="B11117"/>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473" name="Google Shape;473;p77" descr="decorative bar at bottom of page"/>
          <p:cNvSpPr/>
          <p:nvPr/>
        </p:nvSpPr>
        <p:spPr>
          <a:xfrm>
            <a:off x="4786473" y="4677112"/>
            <a:ext cx="2290763" cy="134620"/>
          </a:xfrm>
          <a:custGeom>
            <a:avLst/>
            <a:gdLst/>
            <a:ahLst/>
            <a:cxnLst/>
            <a:rect l="l" t="t" r="r" b="b"/>
            <a:pathLst>
              <a:path w="4581525" h="269240" extrusionOk="0">
                <a:moveTo>
                  <a:pt x="4581525" y="0"/>
                </a:moveTo>
                <a:lnTo>
                  <a:pt x="0" y="0"/>
                </a:lnTo>
                <a:lnTo>
                  <a:pt x="0" y="269163"/>
                </a:lnTo>
                <a:lnTo>
                  <a:pt x="4581525" y="269163"/>
                </a:lnTo>
                <a:lnTo>
                  <a:pt x="4581525" y="0"/>
                </a:lnTo>
                <a:close/>
              </a:path>
            </a:pathLst>
          </a:custGeom>
          <a:solidFill>
            <a:srgbClr val="1F2D61"/>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474" name="Google Shape;474;p77" descr="decorative bar at bottom of page"/>
          <p:cNvSpPr/>
          <p:nvPr/>
        </p:nvSpPr>
        <p:spPr>
          <a:xfrm>
            <a:off x="8555677" y="4672349"/>
            <a:ext cx="588963" cy="139382"/>
          </a:xfrm>
          <a:custGeom>
            <a:avLst/>
            <a:gdLst/>
            <a:ahLst/>
            <a:cxnLst/>
            <a:rect l="l" t="t" r="r" b="b"/>
            <a:pathLst>
              <a:path w="1177925" h="278765" extrusionOk="0">
                <a:moveTo>
                  <a:pt x="1177899" y="0"/>
                </a:moveTo>
                <a:lnTo>
                  <a:pt x="0" y="0"/>
                </a:lnTo>
                <a:lnTo>
                  <a:pt x="0" y="278688"/>
                </a:lnTo>
                <a:lnTo>
                  <a:pt x="1177899" y="278688"/>
                </a:lnTo>
                <a:lnTo>
                  <a:pt x="1177899" y="0"/>
                </a:lnTo>
                <a:close/>
              </a:path>
            </a:pathLst>
          </a:custGeom>
          <a:solidFill>
            <a:srgbClr val="B11117"/>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475" name="Google Shape;475;p77"/>
          <p:cNvSpPr txBox="1">
            <a:spLocks noGrp="1"/>
          </p:cNvSpPr>
          <p:nvPr>
            <p:ph type="sldNum" idx="3"/>
          </p:nvPr>
        </p:nvSpPr>
        <p:spPr>
          <a:xfrm>
            <a:off x="8556784" y="4749851"/>
            <a:ext cx="548700" cy="393600"/>
          </a:xfrm>
          <a:prstGeom prst="rect">
            <a:avLst/>
          </a:prstGeom>
        </p:spPr>
        <p:txBody>
          <a:bodyPr spcFirstLastPara="1" wrap="square" lIns="91425" tIns="91425" rIns="91425" bIns="91425" anchor="t" anchorCtr="0">
            <a:normAutofit/>
          </a:bodyPr>
          <a:lstStyle>
            <a:lvl1pPr lvl="0" algn="r">
              <a:buNone/>
              <a:defRPr sz="1300">
                <a:solidFill>
                  <a:schemeClr val="tx1"/>
                </a:solidFill>
              </a:defRPr>
            </a:lvl1pPr>
            <a:lvl2pPr lvl="1" algn="r">
              <a:buNone/>
              <a:defRPr sz="1300">
                <a:solidFill>
                  <a:schemeClr val="tx1"/>
                </a:solidFill>
              </a:defRPr>
            </a:lvl2pPr>
            <a:lvl3pPr lvl="2" algn="r">
              <a:buNone/>
              <a:defRPr sz="1300">
                <a:solidFill>
                  <a:schemeClr val="tx1"/>
                </a:solidFill>
              </a:defRPr>
            </a:lvl3pPr>
            <a:lvl4pPr lvl="3" algn="r">
              <a:buNone/>
              <a:defRPr sz="1300">
                <a:solidFill>
                  <a:schemeClr val="tx1"/>
                </a:solidFill>
              </a:defRPr>
            </a:lvl4pPr>
            <a:lvl5pPr lvl="4" algn="r">
              <a:buNone/>
              <a:defRPr sz="1300">
                <a:solidFill>
                  <a:schemeClr val="tx1"/>
                </a:solidFill>
              </a:defRPr>
            </a:lvl5pPr>
            <a:lvl6pPr lvl="5" algn="r">
              <a:buNone/>
              <a:defRPr sz="1300">
                <a:solidFill>
                  <a:schemeClr val="tx1"/>
                </a:solidFill>
              </a:defRPr>
            </a:lvl6pPr>
            <a:lvl7pPr lvl="6" algn="r">
              <a:buNone/>
              <a:defRPr sz="1300">
                <a:solidFill>
                  <a:schemeClr val="tx1"/>
                </a:solidFill>
              </a:defRPr>
            </a:lvl7pPr>
            <a:lvl8pPr lvl="7" algn="r">
              <a:buNone/>
              <a:defRPr sz="1300">
                <a:solidFill>
                  <a:schemeClr val="tx1"/>
                </a:solidFill>
              </a:defRPr>
            </a:lvl8pPr>
            <a:lvl9pPr lvl="8" algn="r">
              <a:buNone/>
              <a:defRPr sz="1300">
                <a:solidFill>
                  <a:schemeClr val="tx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DOMAIN -  Research &amp; Development">
  <p:cSld name="ONE_COLUMN_TEXT_3_1">
    <p:spTree>
      <p:nvGrpSpPr>
        <p:cNvPr id="1" name="Shape 476"/>
        <p:cNvGrpSpPr/>
        <p:nvPr/>
      </p:nvGrpSpPr>
      <p:grpSpPr>
        <a:xfrm>
          <a:off x="0" y="0"/>
          <a:ext cx="0" cy="0"/>
          <a:chOff x="0" y="0"/>
          <a:chExt cx="0" cy="0"/>
        </a:xfrm>
      </p:grpSpPr>
      <p:pic>
        <p:nvPicPr>
          <p:cNvPr id="477" name="Google Shape;477;p78" descr="decorative. microscopes" title="research and development.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237450" y="0"/>
            <a:ext cx="3906550" cy="4572300"/>
          </a:xfrm>
          <a:prstGeom prst="rect">
            <a:avLst/>
          </a:prstGeom>
          <a:noFill/>
          <a:ln>
            <a:noFill/>
          </a:ln>
        </p:spPr>
      </p:pic>
      <p:sp>
        <p:nvSpPr>
          <p:cNvPr id="478" name="Google Shape;478;p7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79" name="Google Shape;479;p78"/>
          <p:cNvSpPr txBox="1">
            <a:spLocks noGrp="1"/>
          </p:cNvSpPr>
          <p:nvPr>
            <p:ph type="title"/>
          </p:nvPr>
        </p:nvSpPr>
        <p:spPr>
          <a:xfrm>
            <a:off x="311700" y="279100"/>
            <a:ext cx="48759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200"/>
              <a:buNone/>
              <a:defRPr sz="22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80" name="Google Shape;480;p78" descr="Decorative. blue filter over black and white image. "/>
          <p:cNvSpPr/>
          <p:nvPr/>
        </p:nvSpPr>
        <p:spPr>
          <a:xfrm>
            <a:off x="5237425" y="-225"/>
            <a:ext cx="3906600" cy="4572300"/>
          </a:xfrm>
          <a:prstGeom prst="rect">
            <a:avLst/>
          </a:prstGeom>
          <a:solidFill>
            <a:srgbClr val="01528E">
              <a:alpha val="7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 name="Google Shape;481;p78"/>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82" name="Google Shape;482;p78"/>
          <p:cNvSpPr/>
          <p:nvPr/>
        </p:nvSpPr>
        <p:spPr>
          <a:xfrm>
            <a:off x="0" y="4677112"/>
            <a:ext cx="4342448" cy="134620"/>
          </a:xfrm>
          <a:custGeom>
            <a:avLst/>
            <a:gdLst/>
            <a:ahLst/>
            <a:cxnLst/>
            <a:rect l="l" t="t" r="r" b="b"/>
            <a:pathLst>
              <a:path w="8684895" h="269240" extrusionOk="0">
                <a:moveTo>
                  <a:pt x="8684793" y="0"/>
                </a:moveTo>
                <a:lnTo>
                  <a:pt x="0" y="0"/>
                </a:lnTo>
                <a:lnTo>
                  <a:pt x="0" y="269163"/>
                </a:lnTo>
                <a:lnTo>
                  <a:pt x="8684793" y="269163"/>
                </a:lnTo>
                <a:lnTo>
                  <a:pt x="8684793" y="0"/>
                </a:lnTo>
                <a:close/>
              </a:path>
            </a:pathLst>
          </a:custGeom>
          <a:solidFill>
            <a:srgbClr val="1F2D61"/>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483" name="Google Shape;483;p78" descr="decorative bar at bottom of page"/>
          <p:cNvSpPr/>
          <p:nvPr/>
        </p:nvSpPr>
        <p:spPr>
          <a:xfrm>
            <a:off x="7299283" y="4672349"/>
            <a:ext cx="1145540" cy="139382"/>
          </a:xfrm>
          <a:custGeom>
            <a:avLst/>
            <a:gdLst/>
            <a:ahLst/>
            <a:cxnLst/>
            <a:rect l="l" t="t" r="r" b="b"/>
            <a:pathLst>
              <a:path w="2291080" h="278765" extrusionOk="0">
                <a:moveTo>
                  <a:pt x="2290762" y="0"/>
                </a:moveTo>
                <a:lnTo>
                  <a:pt x="0" y="0"/>
                </a:lnTo>
                <a:lnTo>
                  <a:pt x="0" y="278688"/>
                </a:lnTo>
                <a:lnTo>
                  <a:pt x="2290762" y="278688"/>
                </a:lnTo>
                <a:lnTo>
                  <a:pt x="2290762" y="0"/>
                </a:lnTo>
                <a:close/>
              </a:path>
            </a:pathLst>
          </a:custGeom>
          <a:solidFill>
            <a:srgbClr val="B11117"/>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484" name="Google Shape;484;p78" descr="decorative bar at bottom of page"/>
          <p:cNvSpPr/>
          <p:nvPr/>
        </p:nvSpPr>
        <p:spPr>
          <a:xfrm>
            <a:off x="4786473" y="4677112"/>
            <a:ext cx="2290763" cy="134620"/>
          </a:xfrm>
          <a:custGeom>
            <a:avLst/>
            <a:gdLst/>
            <a:ahLst/>
            <a:cxnLst/>
            <a:rect l="l" t="t" r="r" b="b"/>
            <a:pathLst>
              <a:path w="4581525" h="269240" extrusionOk="0">
                <a:moveTo>
                  <a:pt x="4581525" y="0"/>
                </a:moveTo>
                <a:lnTo>
                  <a:pt x="0" y="0"/>
                </a:lnTo>
                <a:lnTo>
                  <a:pt x="0" y="269163"/>
                </a:lnTo>
                <a:lnTo>
                  <a:pt x="4581525" y="269163"/>
                </a:lnTo>
                <a:lnTo>
                  <a:pt x="4581525" y="0"/>
                </a:lnTo>
                <a:close/>
              </a:path>
            </a:pathLst>
          </a:custGeom>
          <a:solidFill>
            <a:srgbClr val="1F2D61"/>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485" name="Google Shape;485;p78" descr="decorative bar at bottom of page"/>
          <p:cNvSpPr/>
          <p:nvPr/>
        </p:nvSpPr>
        <p:spPr>
          <a:xfrm>
            <a:off x="8555677" y="4672349"/>
            <a:ext cx="588963" cy="139382"/>
          </a:xfrm>
          <a:custGeom>
            <a:avLst/>
            <a:gdLst/>
            <a:ahLst/>
            <a:cxnLst/>
            <a:rect l="l" t="t" r="r" b="b"/>
            <a:pathLst>
              <a:path w="1177925" h="278765" extrusionOk="0">
                <a:moveTo>
                  <a:pt x="1177899" y="0"/>
                </a:moveTo>
                <a:lnTo>
                  <a:pt x="0" y="0"/>
                </a:lnTo>
                <a:lnTo>
                  <a:pt x="0" y="278688"/>
                </a:lnTo>
                <a:lnTo>
                  <a:pt x="1177899" y="278688"/>
                </a:lnTo>
                <a:lnTo>
                  <a:pt x="1177899" y="0"/>
                </a:lnTo>
                <a:close/>
              </a:path>
            </a:pathLst>
          </a:custGeom>
          <a:solidFill>
            <a:srgbClr val="B11117"/>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486" name="Google Shape;486;p78"/>
          <p:cNvSpPr txBox="1">
            <a:spLocks noGrp="1"/>
          </p:cNvSpPr>
          <p:nvPr>
            <p:ph type="sldNum" idx="3"/>
          </p:nvPr>
        </p:nvSpPr>
        <p:spPr>
          <a:xfrm>
            <a:off x="8556784" y="4749851"/>
            <a:ext cx="548700" cy="393600"/>
          </a:xfrm>
          <a:prstGeom prst="rect">
            <a:avLst/>
          </a:prstGeom>
        </p:spPr>
        <p:txBody>
          <a:bodyPr spcFirstLastPara="1" wrap="square" lIns="91425" tIns="91425" rIns="91425" bIns="91425" anchor="t" anchorCtr="0">
            <a:normAutofit/>
          </a:bodyPr>
          <a:lstStyle>
            <a:lvl1pPr lvl="0" algn="r">
              <a:buNone/>
              <a:defRPr sz="1300">
                <a:solidFill>
                  <a:schemeClr val="tx1"/>
                </a:solidFill>
              </a:defRPr>
            </a:lvl1pPr>
            <a:lvl2pPr lvl="1" algn="r">
              <a:buNone/>
              <a:defRPr sz="1300">
                <a:solidFill>
                  <a:schemeClr val="tx1"/>
                </a:solidFill>
              </a:defRPr>
            </a:lvl2pPr>
            <a:lvl3pPr lvl="2" algn="r">
              <a:buNone/>
              <a:defRPr sz="1300">
                <a:solidFill>
                  <a:schemeClr val="tx1"/>
                </a:solidFill>
              </a:defRPr>
            </a:lvl3pPr>
            <a:lvl4pPr lvl="3" algn="r">
              <a:buNone/>
              <a:defRPr sz="1300">
                <a:solidFill>
                  <a:schemeClr val="tx1"/>
                </a:solidFill>
              </a:defRPr>
            </a:lvl4pPr>
            <a:lvl5pPr lvl="4" algn="r">
              <a:buNone/>
              <a:defRPr sz="1300">
                <a:solidFill>
                  <a:schemeClr val="tx1"/>
                </a:solidFill>
              </a:defRPr>
            </a:lvl5pPr>
            <a:lvl6pPr lvl="5" algn="r">
              <a:buNone/>
              <a:defRPr sz="1300">
                <a:solidFill>
                  <a:schemeClr val="tx1"/>
                </a:solidFill>
              </a:defRPr>
            </a:lvl6pPr>
            <a:lvl7pPr lvl="6" algn="r">
              <a:buNone/>
              <a:defRPr sz="1300">
                <a:solidFill>
                  <a:schemeClr val="tx1"/>
                </a:solidFill>
              </a:defRPr>
            </a:lvl7pPr>
            <a:lvl8pPr lvl="7" algn="r">
              <a:buNone/>
              <a:defRPr sz="1300">
                <a:solidFill>
                  <a:schemeClr val="tx1"/>
                </a:solidFill>
              </a:defRPr>
            </a:lvl8pPr>
            <a:lvl9pPr lvl="8" algn="r">
              <a:buNone/>
              <a:defRPr sz="1300">
                <a:solidFill>
                  <a:schemeClr val="tx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DOMAIN -  Logistics">
  <p:cSld name="ONE_COLUMN_TEXT_3_1_1_1_1_1">
    <p:spTree>
      <p:nvGrpSpPr>
        <p:cNvPr id="1" name="Shape 487"/>
        <p:cNvGrpSpPr/>
        <p:nvPr/>
      </p:nvGrpSpPr>
      <p:grpSpPr>
        <a:xfrm>
          <a:off x="0" y="0"/>
          <a:ext cx="0" cy="0"/>
          <a:chOff x="0" y="0"/>
          <a:chExt cx="0" cy="0"/>
        </a:xfrm>
      </p:grpSpPr>
      <p:pic>
        <p:nvPicPr>
          <p:cNvPr id="488" name="Google Shape;488;p79" descr="decorative. storage facility. " title="logistics.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237450" y="-27900"/>
            <a:ext cx="3907200" cy="4599900"/>
          </a:xfrm>
          <a:prstGeom prst="rect">
            <a:avLst/>
          </a:prstGeom>
          <a:noFill/>
          <a:ln>
            <a:noFill/>
          </a:ln>
        </p:spPr>
      </p:pic>
      <p:sp>
        <p:nvSpPr>
          <p:cNvPr id="489" name="Google Shape;489;p7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90" name="Google Shape;490;p79"/>
          <p:cNvSpPr txBox="1">
            <a:spLocks noGrp="1"/>
          </p:cNvSpPr>
          <p:nvPr>
            <p:ph type="title"/>
          </p:nvPr>
        </p:nvSpPr>
        <p:spPr>
          <a:xfrm>
            <a:off x="311700" y="279100"/>
            <a:ext cx="48759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200"/>
              <a:buNone/>
              <a:defRPr sz="22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91" name="Google Shape;491;p79"/>
          <p:cNvSpPr txBox="1">
            <a:spLocks noGrp="1"/>
          </p:cNvSpPr>
          <p:nvPr>
            <p:ph type="body" idx="1"/>
          </p:nvPr>
        </p:nvSpPr>
        <p:spPr>
          <a:xfrm>
            <a:off x="461150" y="851800"/>
            <a:ext cx="4726500" cy="3540000"/>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0"/>
              </a:spcBef>
              <a:spcAft>
                <a:spcPts val="0"/>
              </a:spcAft>
              <a:buSzPts val="1400"/>
              <a:buChar char="●"/>
              <a:defRPr sz="1400"/>
            </a:lvl1pPr>
            <a:lvl2pPr marL="914400" lvl="1" indent="-311150" algn="l">
              <a:lnSpc>
                <a:spcPct val="100000"/>
              </a:lnSpc>
              <a:spcBef>
                <a:spcPts val="600"/>
              </a:spcBef>
              <a:spcAft>
                <a:spcPts val="0"/>
              </a:spcAft>
              <a:buSzPts val="1300"/>
              <a:buChar char="○"/>
              <a:defRPr sz="1300"/>
            </a:lvl2pPr>
            <a:lvl3pPr marL="1371600" lvl="2" indent="-292100" algn="l">
              <a:lnSpc>
                <a:spcPct val="100000"/>
              </a:lnSpc>
              <a:spcBef>
                <a:spcPts val="600"/>
              </a:spcBef>
              <a:spcAft>
                <a:spcPts val="0"/>
              </a:spcAft>
              <a:buSzPts val="1000"/>
              <a:buChar char="■"/>
              <a:defRPr/>
            </a:lvl3pPr>
            <a:lvl4pPr marL="1828800" lvl="3" indent="-304800" algn="l">
              <a:lnSpc>
                <a:spcPct val="100000"/>
              </a:lnSpc>
              <a:spcBef>
                <a:spcPts val="600"/>
              </a:spcBef>
              <a:spcAft>
                <a:spcPts val="0"/>
              </a:spcAft>
              <a:buSzPts val="1200"/>
              <a:buChar char="●"/>
              <a:defRPr/>
            </a:lvl4pPr>
            <a:lvl5pPr marL="2286000" lvl="4" indent="-304800" algn="l">
              <a:lnSpc>
                <a:spcPct val="100000"/>
              </a:lnSpc>
              <a:spcBef>
                <a:spcPts val="0"/>
              </a:spcBef>
              <a:spcAft>
                <a:spcPts val="0"/>
              </a:spcAft>
              <a:buSzPts val="1200"/>
              <a:buChar char="○"/>
              <a:defRPr/>
            </a:lvl5pPr>
            <a:lvl6pPr marL="2743200" lvl="5" indent="-304800" algn="l">
              <a:lnSpc>
                <a:spcPct val="100000"/>
              </a:lnSpc>
              <a:spcBef>
                <a:spcPts val="0"/>
              </a:spcBef>
              <a:spcAft>
                <a:spcPts val="0"/>
              </a:spcAft>
              <a:buSzPts val="1200"/>
              <a:buChar char="■"/>
              <a:defRPr/>
            </a:lvl6pPr>
            <a:lvl7pPr marL="3200400" lvl="6" indent="-304800" algn="l">
              <a:lnSpc>
                <a:spcPct val="100000"/>
              </a:lnSpc>
              <a:spcBef>
                <a:spcPts val="0"/>
              </a:spcBef>
              <a:spcAft>
                <a:spcPts val="0"/>
              </a:spcAft>
              <a:buSzPts val="1200"/>
              <a:buChar char="●"/>
              <a:defRPr/>
            </a:lvl7pPr>
            <a:lvl8pPr marL="3657600" lvl="7" indent="-304800" algn="l">
              <a:lnSpc>
                <a:spcPct val="100000"/>
              </a:lnSpc>
              <a:spcBef>
                <a:spcPts val="0"/>
              </a:spcBef>
              <a:spcAft>
                <a:spcPts val="0"/>
              </a:spcAft>
              <a:buSzPts val="1200"/>
              <a:buChar char="○"/>
              <a:defRPr/>
            </a:lvl8pPr>
            <a:lvl9pPr marL="4114800" lvl="8" indent="-304800" algn="l">
              <a:lnSpc>
                <a:spcPct val="100000"/>
              </a:lnSpc>
              <a:spcBef>
                <a:spcPts val="0"/>
              </a:spcBef>
              <a:spcAft>
                <a:spcPts val="0"/>
              </a:spcAft>
              <a:buSzPts val="1200"/>
              <a:buChar char="■"/>
              <a:defRPr/>
            </a:lvl9pPr>
          </a:lstStyle>
          <a:p>
            <a:endParaRPr/>
          </a:p>
        </p:txBody>
      </p:sp>
      <p:sp>
        <p:nvSpPr>
          <p:cNvPr id="492" name="Google Shape;492;p79" descr="Decorative. blue filter over black and white image. "/>
          <p:cNvSpPr/>
          <p:nvPr/>
        </p:nvSpPr>
        <p:spPr>
          <a:xfrm>
            <a:off x="5237425" y="-28000"/>
            <a:ext cx="3907200" cy="4599900"/>
          </a:xfrm>
          <a:prstGeom prst="rect">
            <a:avLst/>
          </a:prstGeom>
          <a:solidFill>
            <a:srgbClr val="01528E">
              <a:alpha val="7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 name="Google Shape;493;p79"/>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94" name="Google Shape;494;p79"/>
          <p:cNvSpPr/>
          <p:nvPr/>
        </p:nvSpPr>
        <p:spPr>
          <a:xfrm>
            <a:off x="0" y="4677112"/>
            <a:ext cx="4342448" cy="134620"/>
          </a:xfrm>
          <a:custGeom>
            <a:avLst/>
            <a:gdLst/>
            <a:ahLst/>
            <a:cxnLst/>
            <a:rect l="l" t="t" r="r" b="b"/>
            <a:pathLst>
              <a:path w="8684895" h="269240" extrusionOk="0">
                <a:moveTo>
                  <a:pt x="8684793" y="0"/>
                </a:moveTo>
                <a:lnTo>
                  <a:pt x="0" y="0"/>
                </a:lnTo>
                <a:lnTo>
                  <a:pt x="0" y="269163"/>
                </a:lnTo>
                <a:lnTo>
                  <a:pt x="8684793" y="269163"/>
                </a:lnTo>
                <a:lnTo>
                  <a:pt x="8684793" y="0"/>
                </a:lnTo>
                <a:close/>
              </a:path>
            </a:pathLst>
          </a:custGeom>
          <a:solidFill>
            <a:srgbClr val="1F2D61"/>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495" name="Google Shape;495;p79" descr="decorative bar at bottom of page"/>
          <p:cNvSpPr/>
          <p:nvPr/>
        </p:nvSpPr>
        <p:spPr>
          <a:xfrm>
            <a:off x="7299283" y="4672349"/>
            <a:ext cx="1145540" cy="139382"/>
          </a:xfrm>
          <a:custGeom>
            <a:avLst/>
            <a:gdLst/>
            <a:ahLst/>
            <a:cxnLst/>
            <a:rect l="l" t="t" r="r" b="b"/>
            <a:pathLst>
              <a:path w="2291080" h="278765" extrusionOk="0">
                <a:moveTo>
                  <a:pt x="2290762" y="0"/>
                </a:moveTo>
                <a:lnTo>
                  <a:pt x="0" y="0"/>
                </a:lnTo>
                <a:lnTo>
                  <a:pt x="0" y="278688"/>
                </a:lnTo>
                <a:lnTo>
                  <a:pt x="2290762" y="278688"/>
                </a:lnTo>
                <a:lnTo>
                  <a:pt x="2290762" y="0"/>
                </a:lnTo>
                <a:close/>
              </a:path>
            </a:pathLst>
          </a:custGeom>
          <a:solidFill>
            <a:srgbClr val="B11117"/>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496" name="Google Shape;496;p79" descr="decorative bar at bottom of page"/>
          <p:cNvSpPr/>
          <p:nvPr/>
        </p:nvSpPr>
        <p:spPr>
          <a:xfrm>
            <a:off x="4786473" y="4677112"/>
            <a:ext cx="2290763" cy="134620"/>
          </a:xfrm>
          <a:custGeom>
            <a:avLst/>
            <a:gdLst/>
            <a:ahLst/>
            <a:cxnLst/>
            <a:rect l="l" t="t" r="r" b="b"/>
            <a:pathLst>
              <a:path w="4581525" h="269240" extrusionOk="0">
                <a:moveTo>
                  <a:pt x="4581525" y="0"/>
                </a:moveTo>
                <a:lnTo>
                  <a:pt x="0" y="0"/>
                </a:lnTo>
                <a:lnTo>
                  <a:pt x="0" y="269163"/>
                </a:lnTo>
                <a:lnTo>
                  <a:pt x="4581525" y="269163"/>
                </a:lnTo>
                <a:lnTo>
                  <a:pt x="4581525" y="0"/>
                </a:lnTo>
                <a:close/>
              </a:path>
            </a:pathLst>
          </a:custGeom>
          <a:solidFill>
            <a:srgbClr val="1F2D61"/>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497" name="Google Shape;497;p79" descr="decorative bar at bottom of page"/>
          <p:cNvSpPr/>
          <p:nvPr/>
        </p:nvSpPr>
        <p:spPr>
          <a:xfrm>
            <a:off x="8555677" y="4672349"/>
            <a:ext cx="588963" cy="139382"/>
          </a:xfrm>
          <a:custGeom>
            <a:avLst/>
            <a:gdLst/>
            <a:ahLst/>
            <a:cxnLst/>
            <a:rect l="l" t="t" r="r" b="b"/>
            <a:pathLst>
              <a:path w="1177925" h="278765" extrusionOk="0">
                <a:moveTo>
                  <a:pt x="1177899" y="0"/>
                </a:moveTo>
                <a:lnTo>
                  <a:pt x="0" y="0"/>
                </a:lnTo>
                <a:lnTo>
                  <a:pt x="0" y="278688"/>
                </a:lnTo>
                <a:lnTo>
                  <a:pt x="1177899" y="278688"/>
                </a:lnTo>
                <a:lnTo>
                  <a:pt x="1177899" y="0"/>
                </a:lnTo>
                <a:close/>
              </a:path>
            </a:pathLst>
          </a:custGeom>
          <a:solidFill>
            <a:srgbClr val="B11117"/>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498" name="Google Shape;498;p79"/>
          <p:cNvSpPr txBox="1">
            <a:spLocks noGrp="1"/>
          </p:cNvSpPr>
          <p:nvPr>
            <p:ph type="sldNum" idx="3"/>
          </p:nvPr>
        </p:nvSpPr>
        <p:spPr>
          <a:xfrm>
            <a:off x="8556784" y="4749851"/>
            <a:ext cx="548700" cy="393600"/>
          </a:xfrm>
          <a:prstGeom prst="rect">
            <a:avLst/>
          </a:prstGeom>
        </p:spPr>
        <p:txBody>
          <a:bodyPr spcFirstLastPara="1" wrap="square" lIns="91425" tIns="91425" rIns="91425" bIns="91425" anchor="t" anchorCtr="0">
            <a:normAutofit/>
          </a:bodyPr>
          <a:lstStyle>
            <a:lvl1pPr lvl="0" algn="r">
              <a:buNone/>
              <a:defRPr sz="1300">
                <a:solidFill>
                  <a:schemeClr val="tx1"/>
                </a:solidFill>
              </a:defRPr>
            </a:lvl1pPr>
            <a:lvl2pPr lvl="1" algn="r">
              <a:buNone/>
              <a:defRPr sz="1300">
                <a:solidFill>
                  <a:schemeClr val="tx1"/>
                </a:solidFill>
              </a:defRPr>
            </a:lvl2pPr>
            <a:lvl3pPr lvl="2" algn="r">
              <a:buNone/>
              <a:defRPr sz="1300">
                <a:solidFill>
                  <a:schemeClr val="tx1"/>
                </a:solidFill>
              </a:defRPr>
            </a:lvl3pPr>
            <a:lvl4pPr lvl="3" algn="r">
              <a:buNone/>
              <a:defRPr sz="1300">
                <a:solidFill>
                  <a:schemeClr val="tx1"/>
                </a:solidFill>
              </a:defRPr>
            </a:lvl4pPr>
            <a:lvl5pPr lvl="4" algn="r">
              <a:buNone/>
              <a:defRPr sz="1300">
                <a:solidFill>
                  <a:schemeClr val="tx1"/>
                </a:solidFill>
              </a:defRPr>
            </a:lvl5pPr>
            <a:lvl6pPr lvl="5" algn="r">
              <a:buNone/>
              <a:defRPr sz="1300">
                <a:solidFill>
                  <a:schemeClr val="tx1"/>
                </a:solidFill>
              </a:defRPr>
            </a:lvl6pPr>
            <a:lvl7pPr lvl="6" algn="r">
              <a:buNone/>
              <a:defRPr sz="1300">
                <a:solidFill>
                  <a:schemeClr val="tx1"/>
                </a:solidFill>
              </a:defRPr>
            </a:lvl7pPr>
            <a:lvl8pPr lvl="7" algn="r">
              <a:buNone/>
              <a:defRPr sz="1300">
                <a:solidFill>
                  <a:schemeClr val="tx1"/>
                </a:solidFill>
              </a:defRPr>
            </a:lvl8pPr>
            <a:lvl9pPr lvl="8" algn="r">
              <a:buNone/>
              <a:defRPr sz="1300">
                <a:solidFill>
                  <a:schemeClr val="tx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DOMAIN -  Environmental">
  <p:cSld name="ONE_COLUMN_TEXT_3_1_1_1">
    <p:spTree>
      <p:nvGrpSpPr>
        <p:cNvPr id="1" name="Shape 499"/>
        <p:cNvGrpSpPr/>
        <p:nvPr/>
      </p:nvGrpSpPr>
      <p:grpSpPr>
        <a:xfrm>
          <a:off x="0" y="0"/>
          <a:ext cx="0" cy="0"/>
          <a:chOff x="0" y="0"/>
          <a:chExt cx="0" cy="0"/>
        </a:xfrm>
      </p:grpSpPr>
      <p:pic>
        <p:nvPicPr>
          <p:cNvPr id="500" name="Google Shape;500;p80" descr="decorative. man at work surveying the land. " title="AdobeStock_302482958.jpe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237450" y="5099"/>
            <a:ext cx="3906550" cy="4572300"/>
          </a:xfrm>
          <a:prstGeom prst="rect">
            <a:avLst/>
          </a:prstGeom>
          <a:noFill/>
          <a:ln>
            <a:noFill/>
          </a:ln>
        </p:spPr>
      </p:pic>
      <p:sp>
        <p:nvSpPr>
          <p:cNvPr id="501" name="Google Shape;501;p8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02" name="Google Shape;502;p80"/>
          <p:cNvSpPr txBox="1">
            <a:spLocks noGrp="1"/>
          </p:cNvSpPr>
          <p:nvPr>
            <p:ph type="title"/>
          </p:nvPr>
        </p:nvSpPr>
        <p:spPr>
          <a:xfrm>
            <a:off x="311700" y="279100"/>
            <a:ext cx="48759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200"/>
              <a:buNone/>
              <a:defRPr sz="22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03" name="Google Shape;503;p80" descr="Decorative. blue filter over black and white image. "/>
          <p:cNvSpPr/>
          <p:nvPr/>
        </p:nvSpPr>
        <p:spPr>
          <a:xfrm>
            <a:off x="5237425" y="-200"/>
            <a:ext cx="3906600" cy="4572300"/>
          </a:xfrm>
          <a:prstGeom prst="rect">
            <a:avLst/>
          </a:prstGeom>
          <a:solidFill>
            <a:srgbClr val="01528E">
              <a:alpha val="7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 name="Google Shape;504;p80"/>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05" name="Google Shape;505;p80"/>
          <p:cNvSpPr/>
          <p:nvPr/>
        </p:nvSpPr>
        <p:spPr>
          <a:xfrm>
            <a:off x="0" y="4677112"/>
            <a:ext cx="4342448" cy="134620"/>
          </a:xfrm>
          <a:custGeom>
            <a:avLst/>
            <a:gdLst/>
            <a:ahLst/>
            <a:cxnLst/>
            <a:rect l="l" t="t" r="r" b="b"/>
            <a:pathLst>
              <a:path w="8684895" h="269240" extrusionOk="0">
                <a:moveTo>
                  <a:pt x="8684793" y="0"/>
                </a:moveTo>
                <a:lnTo>
                  <a:pt x="0" y="0"/>
                </a:lnTo>
                <a:lnTo>
                  <a:pt x="0" y="269163"/>
                </a:lnTo>
                <a:lnTo>
                  <a:pt x="8684793" y="269163"/>
                </a:lnTo>
                <a:lnTo>
                  <a:pt x="8684793" y="0"/>
                </a:lnTo>
                <a:close/>
              </a:path>
            </a:pathLst>
          </a:custGeom>
          <a:solidFill>
            <a:srgbClr val="1F2D61"/>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506" name="Google Shape;506;p80" descr="decorative bar at bottom of page"/>
          <p:cNvSpPr/>
          <p:nvPr/>
        </p:nvSpPr>
        <p:spPr>
          <a:xfrm>
            <a:off x="7299283" y="4672349"/>
            <a:ext cx="1145540" cy="139382"/>
          </a:xfrm>
          <a:custGeom>
            <a:avLst/>
            <a:gdLst/>
            <a:ahLst/>
            <a:cxnLst/>
            <a:rect l="l" t="t" r="r" b="b"/>
            <a:pathLst>
              <a:path w="2291080" h="278765" extrusionOk="0">
                <a:moveTo>
                  <a:pt x="2290762" y="0"/>
                </a:moveTo>
                <a:lnTo>
                  <a:pt x="0" y="0"/>
                </a:lnTo>
                <a:lnTo>
                  <a:pt x="0" y="278688"/>
                </a:lnTo>
                <a:lnTo>
                  <a:pt x="2290762" y="278688"/>
                </a:lnTo>
                <a:lnTo>
                  <a:pt x="2290762" y="0"/>
                </a:lnTo>
                <a:close/>
              </a:path>
            </a:pathLst>
          </a:custGeom>
          <a:solidFill>
            <a:srgbClr val="B11117"/>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507" name="Google Shape;507;p80" descr="decorative bar at bottom of page"/>
          <p:cNvSpPr/>
          <p:nvPr/>
        </p:nvSpPr>
        <p:spPr>
          <a:xfrm>
            <a:off x="4786473" y="4677112"/>
            <a:ext cx="2290763" cy="134620"/>
          </a:xfrm>
          <a:custGeom>
            <a:avLst/>
            <a:gdLst/>
            <a:ahLst/>
            <a:cxnLst/>
            <a:rect l="l" t="t" r="r" b="b"/>
            <a:pathLst>
              <a:path w="4581525" h="269240" extrusionOk="0">
                <a:moveTo>
                  <a:pt x="4581525" y="0"/>
                </a:moveTo>
                <a:lnTo>
                  <a:pt x="0" y="0"/>
                </a:lnTo>
                <a:lnTo>
                  <a:pt x="0" y="269163"/>
                </a:lnTo>
                <a:lnTo>
                  <a:pt x="4581525" y="269163"/>
                </a:lnTo>
                <a:lnTo>
                  <a:pt x="4581525" y="0"/>
                </a:lnTo>
                <a:close/>
              </a:path>
            </a:pathLst>
          </a:custGeom>
          <a:solidFill>
            <a:srgbClr val="1F2D61"/>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508" name="Google Shape;508;p80" descr="decorative bar at bottom of page"/>
          <p:cNvSpPr/>
          <p:nvPr/>
        </p:nvSpPr>
        <p:spPr>
          <a:xfrm>
            <a:off x="8555677" y="4672349"/>
            <a:ext cx="588963" cy="139382"/>
          </a:xfrm>
          <a:custGeom>
            <a:avLst/>
            <a:gdLst/>
            <a:ahLst/>
            <a:cxnLst/>
            <a:rect l="l" t="t" r="r" b="b"/>
            <a:pathLst>
              <a:path w="1177925" h="278765" extrusionOk="0">
                <a:moveTo>
                  <a:pt x="1177899" y="0"/>
                </a:moveTo>
                <a:lnTo>
                  <a:pt x="0" y="0"/>
                </a:lnTo>
                <a:lnTo>
                  <a:pt x="0" y="278688"/>
                </a:lnTo>
                <a:lnTo>
                  <a:pt x="1177899" y="278688"/>
                </a:lnTo>
                <a:lnTo>
                  <a:pt x="1177899" y="0"/>
                </a:lnTo>
                <a:close/>
              </a:path>
            </a:pathLst>
          </a:custGeom>
          <a:solidFill>
            <a:srgbClr val="B11117"/>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509" name="Google Shape;509;p80"/>
          <p:cNvSpPr txBox="1">
            <a:spLocks noGrp="1"/>
          </p:cNvSpPr>
          <p:nvPr>
            <p:ph type="sldNum" idx="3"/>
          </p:nvPr>
        </p:nvSpPr>
        <p:spPr>
          <a:xfrm>
            <a:off x="8556784" y="4749851"/>
            <a:ext cx="548700" cy="393600"/>
          </a:xfrm>
          <a:prstGeom prst="rect">
            <a:avLst/>
          </a:prstGeom>
        </p:spPr>
        <p:txBody>
          <a:bodyPr spcFirstLastPara="1" wrap="square" lIns="91425" tIns="91425" rIns="91425" bIns="91425" anchor="t" anchorCtr="0">
            <a:normAutofit/>
          </a:bodyPr>
          <a:lstStyle>
            <a:lvl1pPr lvl="0" algn="r">
              <a:buNone/>
              <a:defRPr sz="1300">
                <a:solidFill>
                  <a:schemeClr val="tx1"/>
                </a:solidFill>
              </a:defRPr>
            </a:lvl1pPr>
            <a:lvl2pPr lvl="1" algn="r">
              <a:buNone/>
              <a:defRPr sz="1300">
                <a:solidFill>
                  <a:schemeClr val="tx1"/>
                </a:solidFill>
              </a:defRPr>
            </a:lvl2pPr>
            <a:lvl3pPr lvl="2" algn="r">
              <a:buNone/>
              <a:defRPr sz="1300">
                <a:solidFill>
                  <a:schemeClr val="tx1"/>
                </a:solidFill>
              </a:defRPr>
            </a:lvl3pPr>
            <a:lvl4pPr lvl="3" algn="r">
              <a:buNone/>
              <a:defRPr sz="1300">
                <a:solidFill>
                  <a:schemeClr val="tx1"/>
                </a:solidFill>
              </a:defRPr>
            </a:lvl4pPr>
            <a:lvl5pPr lvl="4" algn="r">
              <a:buNone/>
              <a:defRPr sz="1300">
                <a:solidFill>
                  <a:schemeClr val="tx1"/>
                </a:solidFill>
              </a:defRPr>
            </a:lvl5pPr>
            <a:lvl6pPr lvl="5" algn="r">
              <a:buNone/>
              <a:defRPr sz="1300">
                <a:solidFill>
                  <a:schemeClr val="tx1"/>
                </a:solidFill>
              </a:defRPr>
            </a:lvl6pPr>
            <a:lvl7pPr lvl="6" algn="r">
              <a:buNone/>
              <a:defRPr sz="1300">
                <a:solidFill>
                  <a:schemeClr val="tx1"/>
                </a:solidFill>
              </a:defRPr>
            </a:lvl7pPr>
            <a:lvl8pPr lvl="7" algn="r">
              <a:buNone/>
              <a:defRPr sz="1300">
                <a:solidFill>
                  <a:schemeClr val="tx1"/>
                </a:solidFill>
              </a:defRPr>
            </a:lvl8pPr>
            <a:lvl9pPr lvl="8" algn="r">
              <a:buNone/>
              <a:defRPr sz="1300">
                <a:solidFill>
                  <a:schemeClr val="tx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DOMAIN -  Intelligence Services">
  <p:cSld name="ONE_COLUMN_TEXT_3_1_1">
    <p:spTree>
      <p:nvGrpSpPr>
        <p:cNvPr id="1" name="Shape 510"/>
        <p:cNvGrpSpPr/>
        <p:nvPr/>
      </p:nvGrpSpPr>
      <p:grpSpPr>
        <a:xfrm>
          <a:off x="0" y="0"/>
          <a:ext cx="0" cy="0"/>
          <a:chOff x="0" y="0"/>
          <a:chExt cx="0" cy="0"/>
        </a:xfrm>
      </p:grpSpPr>
      <p:pic>
        <p:nvPicPr>
          <p:cNvPr id="511" name="Google Shape;511;p81" descr="decorative. business people on ipad." title="AdobeStock_1104318473.jpe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237450" y="-27900"/>
            <a:ext cx="3930850" cy="4599901"/>
          </a:xfrm>
          <a:prstGeom prst="rect">
            <a:avLst/>
          </a:prstGeom>
          <a:noFill/>
          <a:ln>
            <a:noFill/>
          </a:ln>
        </p:spPr>
      </p:pic>
      <p:sp>
        <p:nvSpPr>
          <p:cNvPr id="512" name="Google Shape;512;p8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13" name="Google Shape;513;p81"/>
          <p:cNvSpPr txBox="1">
            <a:spLocks noGrp="1"/>
          </p:cNvSpPr>
          <p:nvPr>
            <p:ph type="title"/>
          </p:nvPr>
        </p:nvSpPr>
        <p:spPr>
          <a:xfrm>
            <a:off x="311700" y="279100"/>
            <a:ext cx="48759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200"/>
              <a:buNone/>
              <a:defRPr sz="22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14" name="Google Shape;514;p81" descr="Decorative. blue filter over black and white image. "/>
          <p:cNvSpPr/>
          <p:nvPr/>
        </p:nvSpPr>
        <p:spPr>
          <a:xfrm>
            <a:off x="5237425" y="-28000"/>
            <a:ext cx="3930900" cy="4599900"/>
          </a:xfrm>
          <a:prstGeom prst="rect">
            <a:avLst/>
          </a:prstGeom>
          <a:solidFill>
            <a:srgbClr val="01528E">
              <a:alpha val="7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 name="Google Shape;515;p81"/>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16" name="Google Shape;516;p81"/>
          <p:cNvSpPr/>
          <p:nvPr/>
        </p:nvSpPr>
        <p:spPr>
          <a:xfrm>
            <a:off x="0" y="4677112"/>
            <a:ext cx="4342448" cy="134620"/>
          </a:xfrm>
          <a:custGeom>
            <a:avLst/>
            <a:gdLst/>
            <a:ahLst/>
            <a:cxnLst/>
            <a:rect l="l" t="t" r="r" b="b"/>
            <a:pathLst>
              <a:path w="8684895" h="269240" extrusionOk="0">
                <a:moveTo>
                  <a:pt x="8684793" y="0"/>
                </a:moveTo>
                <a:lnTo>
                  <a:pt x="0" y="0"/>
                </a:lnTo>
                <a:lnTo>
                  <a:pt x="0" y="269163"/>
                </a:lnTo>
                <a:lnTo>
                  <a:pt x="8684793" y="269163"/>
                </a:lnTo>
                <a:lnTo>
                  <a:pt x="8684793" y="0"/>
                </a:lnTo>
                <a:close/>
              </a:path>
            </a:pathLst>
          </a:custGeom>
          <a:solidFill>
            <a:srgbClr val="1F2D61"/>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517" name="Google Shape;517;p81" descr="decorative bar at bottom of page"/>
          <p:cNvSpPr/>
          <p:nvPr/>
        </p:nvSpPr>
        <p:spPr>
          <a:xfrm>
            <a:off x="7299283" y="4672349"/>
            <a:ext cx="1145540" cy="139382"/>
          </a:xfrm>
          <a:custGeom>
            <a:avLst/>
            <a:gdLst/>
            <a:ahLst/>
            <a:cxnLst/>
            <a:rect l="l" t="t" r="r" b="b"/>
            <a:pathLst>
              <a:path w="2291080" h="278765" extrusionOk="0">
                <a:moveTo>
                  <a:pt x="2290762" y="0"/>
                </a:moveTo>
                <a:lnTo>
                  <a:pt x="0" y="0"/>
                </a:lnTo>
                <a:lnTo>
                  <a:pt x="0" y="278688"/>
                </a:lnTo>
                <a:lnTo>
                  <a:pt x="2290762" y="278688"/>
                </a:lnTo>
                <a:lnTo>
                  <a:pt x="2290762" y="0"/>
                </a:lnTo>
                <a:close/>
              </a:path>
            </a:pathLst>
          </a:custGeom>
          <a:solidFill>
            <a:srgbClr val="B11117"/>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518" name="Google Shape;518;p81" descr="decorative bar at bottom of page"/>
          <p:cNvSpPr/>
          <p:nvPr/>
        </p:nvSpPr>
        <p:spPr>
          <a:xfrm>
            <a:off x="4786473" y="4677112"/>
            <a:ext cx="2290763" cy="134620"/>
          </a:xfrm>
          <a:custGeom>
            <a:avLst/>
            <a:gdLst/>
            <a:ahLst/>
            <a:cxnLst/>
            <a:rect l="l" t="t" r="r" b="b"/>
            <a:pathLst>
              <a:path w="4581525" h="269240" extrusionOk="0">
                <a:moveTo>
                  <a:pt x="4581525" y="0"/>
                </a:moveTo>
                <a:lnTo>
                  <a:pt x="0" y="0"/>
                </a:lnTo>
                <a:lnTo>
                  <a:pt x="0" y="269163"/>
                </a:lnTo>
                <a:lnTo>
                  <a:pt x="4581525" y="269163"/>
                </a:lnTo>
                <a:lnTo>
                  <a:pt x="4581525" y="0"/>
                </a:lnTo>
                <a:close/>
              </a:path>
            </a:pathLst>
          </a:custGeom>
          <a:solidFill>
            <a:srgbClr val="1F2D61"/>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519" name="Google Shape;519;p81" descr="decorative bar at bottom of page"/>
          <p:cNvSpPr/>
          <p:nvPr/>
        </p:nvSpPr>
        <p:spPr>
          <a:xfrm>
            <a:off x="8555677" y="4672349"/>
            <a:ext cx="588963" cy="139382"/>
          </a:xfrm>
          <a:custGeom>
            <a:avLst/>
            <a:gdLst/>
            <a:ahLst/>
            <a:cxnLst/>
            <a:rect l="l" t="t" r="r" b="b"/>
            <a:pathLst>
              <a:path w="1177925" h="278765" extrusionOk="0">
                <a:moveTo>
                  <a:pt x="1177899" y="0"/>
                </a:moveTo>
                <a:lnTo>
                  <a:pt x="0" y="0"/>
                </a:lnTo>
                <a:lnTo>
                  <a:pt x="0" y="278688"/>
                </a:lnTo>
                <a:lnTo>
                  <a:pt x="1177899" y="278688"/>
                </a:lnTo>
                <a:lnTo>
                  <a:pt x="1177899" y="0"/>
                </a:lnTo>
                <a:close/>
              </a:path>
            </a:pathLst>
          </a:custGeom>
          <a:solidFill>
            <a:srgbClr val="B11117"/>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520" name="Google Shape;520;p81"/>
          <p:cNvSpPr txBox="1">
            <a:spLocks noGrp="1"/>
          </p:cNvSpPr>
          <p:nvPr>
            <p:ph type="sldNum" idx="3"/>
          </p:nvPr>
        </p:nvSpPr>
        <p:spPr>
          <a:xfrm>
            <a:off x="8556784" y="4749851"/>
            <a:ext cx="548700" cy="393600"/>
          </a:xfrm>
          <a:prstGeom prst="rect">
            <a:avLst/>
          </a:prstGeom>
        </p:spPr>
        <p:txBody>
          <a:bodyPr spcFirstLastPara="1" wrap="square" lIns="91425" tIns="91425" rIns="91425" bIns="91425" anchor="t" anchorCtr="0">
            <a:normAutofit/>
          </a:bodyPr>
          <a:lstStyle>
            <a:lvl1pPr lvl="0" algn="r">
              <a:buNone/>
              <a:defRPr sz="1300">
                <a:solidFill>
                  <a:schemeClr val="tx1"/>
                </a:solidFill>
              </a:defRPr>
            </a:lvl1pPr>
            <a:lvl2pPr lvl="1" algn="r">
              <a:buNone/>
              <a:defRPr sz="1300">
                <a:solidFill>
                  <a:schemeClr val="tx1"/>
                </a:solidFill>
              </a:defRPr>
            </a:lvl2pPr>
            <a:lvl3pPr lvl="2" algn="r">
              <a:buNone/>
              <a:defRPr sz="1300">
                <a:solidFill>
                  <a:schemeClr val="tx1"/>
                </a:solidFill>
              </a:defRPr>
            </a:lvl3pPr>
            <a:lvl4pPr lvl="3" algn="r">
              <a:buNone/>
              <a:defRPr sz="1300">
                <a:solidFill>
                  <a:schemeClr val="tx1"/>
                </a:solidFill>
              </a:defRPr>
            </a:lvl4pPr>
            <a:lvl5pPr lvl="4" algn="r">
              <a:buNone/>
              <a:defRPr sz="1300">
                <a:solidFill>
                  <a:schemeClr val="tx1"/>
                </a:solidFill>
              </a:defRPr>
            </a:lvl5pPr>
            <a:lvl6pPr lvl="5" algn="r">
              <a:buNone/>
              <a:defRPr sz="1300">
                <a:solidFill>
                  <a:schemeClr val="tx1"/>
                </a:solidFill>
              </a:defRPr>
            </a:lvl6pPr>
            <a:lvl7pPr lvl="6" algn="r">
              <a:buNone/>
              <a:defRPr sz="1300">
                <a:solidFill>
                  <a:schemeClr val="tx1"/>
                </a:solidFill>
              </a:defRPr>
            </a:lvl7pPr>
            <a:lvl8pPr lvl="7" algn="r">
              <a:buNone/>
              <a:defRPr sz="1300">
                <a:solidFill>
                  <a:schemeClr val="tx1"/>
                </a:solidFill>
              </a:defRPr>
            </a:lvl8pPr>
            <a:lvl9pPr lvl="8" algn="r">
              <a:buNone/>
              <a:defRPr sz="1300">
                <a:solidFill>
                  <a:schemeClr val="tx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DOMAIN -  Facilities">
  <p:cSld name="ONE_COLUMN_TEXT_3_1_1_1_1">
    <p:spTree>
      <p:nvGrpSpPr>
        <p:cNvPr id="1" name="Shape 521"/>
        <p:cNvGrpSpPr/>
        <p:nvPr/>
      </p:nvGrpSpPr>
      <p:grpSpPr>
        <a:xfrm>
          <a:off x="0" y="0"/>
          <a:ext cx="0" cy="0"/>
          <a:chOff x="0" y="0"/>
          <a:chExt cx="0" cy="0"/>
        </a:xfrm>
      </p:grpSpPr>
      <p:pic>
        <p:nvPicPr>
          <p:cNvPr id="522" name="Google Shape;522;p82" descr="decorative. building. " title="AdobeStock_480285097.jpe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237450" y="-27900"/>
            <a:ext cx="3930849" cy="4599901"/>
          </a:xfrm>
          <a:prstGeom prst="rect">
            <a:avLst/>
          </a:prstGeom>
          <a:noFill/>
          <a:ln>
            <a:noFill/>
          </a:ln>
        </p:spPr>
      </p:pic>
      <p:sp>
        <p:nvSpPr>
          <p:cNvPr id="523" name="Google Shape;523;p8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24" name="Google Shape;524;p82"/>
          <p:cNvSpPr txBox="1">
            <a:spLocks noGrp="1"/>
          </p:cNvSpPr>
          <p:nvPr>
            <p:ph type="title"/>
          </p:nvPr>
        </p:nvSpPr>
        <p:spPr>
          <a:xfrm>
            <a:off x="311700" y="279100"/>
            <a:ext cx="48759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200"/>
              <a:buNone/>
              <a:defRPr sz="22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25" name="Google Shape;525;p82" descr="Decorative. blue filter over black and white image. "/>
          <p:cNvSpPr/>
          <p:nvPr/>
        </p:nvSpPr>
        <p:spPr>
          <a:xfrm>
            <a:off x="5237425" y="-28000"/>
            <a:ext cx="3906600" cy="4599900"/>
          </a:xfrm>
          <a:prstGeom prst="rect">
            <a:avLst/>
          </a:prstGeom>
          <a:solidFill>
            <a:srgbClr val="01528E">
              <a:alpha val="7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 name="Google Shape;526;p82"/>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27" name="Google Shape;527;p82"/>
          <p:cNvSpPr/>
          <p:nvPr/>
        </p:nvSpPr>
        <p:spPr>
          <a:xfrm>
            <a:off x="0" y="4677112"/>
            <a:ext cx="4342448" cy="134620"/>
          </a:xfrm>
          <a:custGeom>
            <a:avLst/>
            <a:gdLst/>
            <a:ahLst/>
            <a:cxnLst/>
            <a:rect l="l" t="t" r="r" b="b"/>
            <a:pathLst>
              <a:path w="8684895" h="269240" extrusionOk="0">
                <a:moveTo>
                  <a:pt x="8684793" y="0"/>
                </a:moveTo>
                <a:lnTo>
                  <a:pt x="0" y="0"/>
                </a:lnTo>
                <a:lnTo>
                  <a:pt x="0" y="269163"/>
                </a:lnTo>
                <a:lnTo>
                  <a:pt x="8684793" y="269163"/>
                </a:lnTo>
                <a:lnTo>
                  <a:pt x="8684793" y="0"/>
                </a:lnTo>
                <a:close/>
              </a:path>
            </a:pathLst>
          </a:custGeom>
          <a:solidFill>
            <a:srgbClr val="1F2D61"/>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528" name="Google Shape;528;p82" descr="decorative bar at bottom of page"/>
          <p:cNvSpPr/>
          <p:nvPr/>
        </p:nvSpPr>
        <p:spPr>
          <a:xfrm>
            <a:off x="7299283" y="4672349"/>
            <a:ext cx="1145540" cy="139382"/>
          </a:xfrm>
          <a:custGeom>
            <a:avLst/>
            <a:gdLst/>
            <a:ahLst/>
            <a:cxnLst/>
            <a:rect l="l" t="t" r="r" b="b"/>
            <a:pathLst>
              <a:path w="2291080" h="278765" extrusionOk="0">
                <a:moveTo>
                  <a:pt x="2290762" y="0"/>
                </a:moveTo>
                <a:lnTo>
                  <a:pt x="0" y="0"/>
                </a:lnTo>
                <a:lnTo>
                  <a:pt x="0" y="278688"/>
                </a:lnTo>
                <a:lnTo>
                  <a:pt x="2290762" y="278688"/>
                </a:lnTo>
                <a:lnTo>
                  <a:pt x="2290762" y="0"/>
                </a:lnTo>
                <a:close/>
              </a:path>
            </a:pathLst>
          </a:custGeom>
          <a:solidFill>
            <a:srgbClr val="B11117"/>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529" name="Google Shape;529;p82" descr="decorative bar at bottom of page"/>
          <p:cNvSpPr/>
          <p:nvPr/>
        </p:nvSpPr>
        <p:spPr>
          <a:xfrm>
            <a:off x="4786473" y="4677112"/>
            <a:ext cx="2290763" cy="134620"/>
          </a:xfrm>
          <a:custGeom>
            <a:avLst/>
            <a:gdLst/>
            <a:ahLst/>
            <a:cxnLst/>
            <a:rect l="l" t="t" r="r" b="b"/>
            <a:pathLst>
              <a:path w="4581525" h="269240" extrusionOk="0">
                <a:moveTo>
                  <a:pt x="4581525" y="0"/>
                </a:moveTo>
                <a:lnTo>
                  <a:pt x="0" y="0"/>
                </a:lnTo>
                <a:lnTo>
                  <a:pt x="0" y="269163"/>
                </a:lnTo>
                <a:lnTo>
                  <a:pt x="4581525" y="269163"/>
                </a:lnTo>
                <a:lnTo>
                  <a:pt x="4581525" y="0"/>
                </a:lnTo>
                <a:close/>
              </a:path>
            </a:pathLst>
          </a:custGeom>
          <a:solidFill>
            <a:srgbClr val="1F2D61"/>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530" name="Google Shape;530;p82" descr="decorative bar at bottom of page"/>
          <p:cNvSpPr/>
          <p:nvPr/>
        </p:nvSpPr>
        <p:spPr>
          <a:xfrm>
            <a:off x="8555677" y="4672349"/>
            <a:ext cx="588963" cy="139382"/>
          </a:xfrm>
          <a:custGeom>
            <a:avLst/>
            <a:gdLst/>
            <a:ahLst/>
            <a:cxnLst/>
            <a:rect l="l" t="t" r="r" b="b"/>
            <a:pathLst>
              <a:path w="1177925" h="278765" extrusionOk="0">
                <a:moveTo>
                  <a:pt x="1177899" y="0"/>
                </a:moveTo>
                <a:lnTo>
                  <a:pt x="0" y="0"/>
                </a:lnTo>
                <a:lnTo>
                  <a:pt x="0" y="278688"/>
                </a:lnTo>
                <a:lnTo>
                  <a:pt x="1177899" y="278688"/>
                </a:lnTo>
                <a:lnTo>
                  <a:pt x="1177899" y="0"/>
                </a:lnTo>
                <a:close/>
              </a:path>
            </a:pathLst>
          </a:custGeom>
          <a:solidFill>
            <a:srgbClr val="B11117"/>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531" name="Google Shape;531;p82"/>
          <p:cNvSpPr txBox="1">
            <a:spLocks noGrp="1"/>
          </p:cNvSpPr>
          <p:nvPr>
            <p:ph type="sldNum" idx="3"/>
          </p:nvPr>
        </p:nvSpPr>
        <p:spPr>
          <a:xfrm>
            <a:off x="8556784" y="4749851"/>
            <a:ext cx="548700" cy="393600"/>
          </a:xfrm>
          <a:prstGeom prst="rect">
            <a:avLst/>
          </a:prstGeom>
        </p:spPr>
        <p:txBody>
          <a:bodyPr spcFirstLastPara="1" wrap="square" lIns="91425" tIns="91425" rIns="91425" bIns="91425" anchor="t" anchorCtr="0">
            <a:normAutofit/>
          </a:bodyPr>
          <a:lstStyle>
            <a:lvl1pPr lvl="0" algn="r">
              <a:buNone/>
              <a:defRPr sz="1300">
                <a:solidFill>
                  <a:schemeClr val="tx1"/>
                </a:solidFill>
              </a:defRPr>
            </a:lvl1pPr>
            <a:lvl2pPr lvl="1" algn="r">
              <a:buNone/>
              <a:defRPr sz="1300">
                <a:solidFill>
                  <a:schemeClr val="tx1"/>
                </a:solidFill>
              </a:defRPr>
            </a:lvl2pPr>
            <a:lvl3pPr lvl="2" algn="r">
              <a:buNone/>
              <a:defRPr sz="1300">
                <a:solidFill>
                  <a:schemeClr val="tx1"/>
                </a:solidFill>
              </a:defRPr>
            </a:lvl3pPr>
            <a:lvl4pPr lvl="3" algn="r">
              <a:buNone/>
              <a:defRPr sz="1300">
                <a:solidFill>
                  <a:schemeClr val="tx1"/>
                </a:solidFill>
              </a:defRPr>
            </a:lvl4pPr>
            <a:lvl5pPr lvl="4" algn="r">
              <a:buNone/>
              <a:defRPr sz="1300">
                <a:solidFill>
                  <a:schemeClr val="tx1"/>
                </a:solidFill>
              </a:defRPr>
            </a:lvl5pPr>
            <a:lvl6pPr lvl="5" algn="r">
              <a:buNone/>
              <a:defRPr sz="1300">
                <a:solidFill>
                  <a:schemeClr val="tx1"/>
                </a:solidFill>
              </a:defRPr>
            </a:lvl6pPr>
            <a:lvl7pPr lvl="6" algn="r">
              <a:buNone/>
              <a:defRPr sz="1300">
                <a:solidFill>
                  <a:schemeClr val="tx1"/>
                </a:solidFill>
              </a:defRPr>
            </a:lvl7pPr>
            <a:lvl8pPr lvl="7" algn="r">
              <a:buNone/>
              <a:defRPr sz="1300">
                <a:solidFill>
                  <a:schemeClr val="tx1"/>
                </a:solidFill>
              </a:defRPr>
            </a:lvl8pPr>
            <a:lvl9pPr lvl="8" algn="r">
              <a:buNone/>
              <a:defRPr sz="1300">
                <a:solidFill>
                  <a:schemeClr val="tx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GSA Starmark End Slide">
  <p:cSld name="BLANK_2">
    <p:spTree>
      <p:nvGrpSpPr>
        <p:cNvPr id="1" name="Shape 41"/>
        <p:cNvGrpSpPr/>
        <p:nvPr/>
      </p:nvGrpSpPr>
      <p:grpSpPr>
        <a:xfrm>
          <a:off x="0" y="0"/>
          <a:ext cx="0" cy="0"/>
          <a:chOff x="0" y="0"/>
          <a:chExt cx="0" cy="0"/>
        </a:xfrm>
      </p:grpSpPr>
      <p:sp>
        <p:nvSpPr>
          <p:cNvPr id="42" name="Google Shape;42;p9"/>
          <p:cNvSpPr/>
          <p:nvPr/>
        </p:nvSpPr>
        <p:spPr>
          <a:xfrm>
            <a:off x="0" y="10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3" name="Google Shape;43;p9" descr="U.S. General Services Administration Logo" title="250 Signature.png"/>
          <p:cNvPicPr preferRelativeResize="0">
            <a:picLocks noChangeAspect="1"/>
          </p:cNvPicPr>
          <p:nvPr/>
        </p:nvPicPr>
        <p:blipFill rotWithShape="1">
          <a:blip r:embed="rId2" cstate="email">
            <a:alphaModFix/>
            <a:extLst>
              <a:ext uri="{28A0092B-C50C-407E-A947-70E740481C1C}">
                <a14:useLocalDpi xmlns:a14="http://schemas.microsoft.com/office/drawing/2010/main"/>
              </a:ext>
            </a:extLst>
          </a:blip>
          <a:srcRect/>
          <a:stretch/>
        </p:blipFill>
        <p:spPr>
          <a:xfrm>
            <a:off x="3655411" y="1657315"/>
            <a:ext cx="2097689" cy="1896365"/>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DOMAIN - Enterprise Solutions (UR Only)">
  <p:cSld name="ONE_COLUMN_TEXT_3_1_1_1_1_1_1">
    <p:spTree>
      <p:nvGrpSpPr>
        <p:cNvPr id="1" name="Shape 532"/>
        <p:cNvGrpSpPr/>
        <p:nvPr/>
      </p:nvGrpSpPr>
      <p:grpSpPr>
        <a:xfrm>
          <a:off x="0" y="0"/>
          <a:ext cx="0" cy="0"/>
          <a:chOff x="0" y="0"/>
          <a:chExt cx="0" cy="0"/>
        </a:xfrm>
      </p:grpSpPr>
      <p:pic>
        <p:nvPicPr>
          <p:cNvPr id="533" name="Google Shape;533;p83" descr="decorative. man holding a world" title="AdobeStock_486100725.jpe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237450" y="-27900"/>
            <a:ext cx="3930849" cy="4599900"/>
          </a:xfrm>
          <a:prstGeom prst="rect">
            <a:avLst/>
          </a:prstGeom>
          <a:noFill/>
          <a:ln>
            <a:noFill/>
          </a:ln>
        </p:spPr>
      </p:pic>
      <p:sp>
        <p:nvSpPr>
          <p:cNvPr id="534" name="Google Shape;534;p8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35" name="Google Shape;535;p83"/>
          <p:cNvSpPr txBox="1">
            <a:spLocks noGrp="1"/>
          </p:cNvSpPr>
          <p:nvPr>
            <p:ph type="title"/>
          </p:nvPr>
        </p:nvSpPr>
        <p:spPr>
          <a:xfrm>
            <a:off x="311700" y="279100"/>
            <a:ext cx="48759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200"/>
              <a:buNone/>
              <a:defRPr sz="22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36" name="Google Shape;536;p83"/>
          <p:cNvSpPr txBox="1">
            <a:spLocks noGrp="1"/>
          </p:cNvSpPr>
          <p:nvPr>
            <p:ph type="body" idx="1"/>
          </p:nvPr>
        </p:nvSpPr>
        <p:spPr>
          <a:xfrm>
            <a:off x="904500" y="851800"/>
            <a:ext cx="4283100" cy="3540000"/>
          </a:xfrm>
          <a:prstGeom prst="rect">
            <a:avLst/>
          </a:prstGeom>
          <a:noFill/>
          <a:ln>
            <a:noFill/>
          </a:ln>
        </p:spPr>
        <p:txBody>
          <a:bodyPr spcFirstLastPara="1" wrap="square" lIns="91425" tIns="91425" rIns="91425" bIns="91425" anchor="t" anchorCtr="0">
            <a:noAutofit/>
          </a:bodyPr>
          <a:lstStyle>
            <a:lvl1pPr marL="457200" lvl="0" indent="-311150" algn="l">
              <a:lnSpc>
                <a:spcPct val="100000"/>
              </a:lnSpc>
              <a:spcBef>
                <a:spcPts val="0"/>
              </a:spcBef>
              <a:spcAft>
                <a:spcPts val="0"/>
              </a:spcAft>
              <a:buSzPts val="1300"/>
              <a:buChar char="●"/>
              <a:defRPr sz="1300"/>
            </a:lvl1pPr>
            <a:lvl2pPr marL="914400" lvl="1" indent="-304800" algn="l">
              <a:lnSpc>
                <a:spcPct val="100000"/>
              </a:lnSpc>
              <a:spcBef>
                <a:spcPts val="600"/>
              </a:spcBef>
              <a:spcAft>
                <a:spcPts val="0"/>
              </a:spcAft>
              <a:buSzPts val="1200"/>
              <a:buChar char="○"/>
              <a:defRPr sz="1200"/>
            </a:lvl2pPr>
            <a:lvl3pPr marL="1371600" lvl="2" indent="-292100" algn="l">
              <a:lnSpc>
                <a:spcPct val="100000"/>
              </a:lnSpc>
              <a:spcBef>
                <a:spcPts val="600"/>
              </a:spcBef>
              <a:spcAft>
                <a:spcPts val="0"/>
              </a:spcAft>
              <a:buSzPts val="1000"/>
              <a:buChar char="■"/>
              <a:defRPr/>
            </a:lvl3pPr>
            <a:lvl4pPr marL="1828800" lvl="3" indent="-304800" algn="l">
              <a:lnSpc>
                <a:spcPct val="100000"/>
              </a:lnSpc>
              <a:spcBef>
                <a:spcPts val="600"/>
              </a:spcBef>
              <a:spcAft>
                <a:spcPts val="0"/>
              </a:spcAft>
              <a:buSzPts val="1200"/>
              <a:buChar char="●"/>
              <a:defRPr/>
            </a:lvl4pPr>
            <a:lvl5pPr marL="2286000" lvl="4" indent="-304800" algn="l">
              <a:lnSpc>
                <a:spcPct val="100000"/>
              </a:lnSpc>
              <a:spcBef>
                <a:spcPts val="0"/>
              </a:spcBef>
              <a:spcAft>
                <a:spcPts val="0"/>
              </a:spcAft>
              <a:buSzPts val="1200"/>
              <a:buChar char="○"/>
              <a:defRPr/>
            </a:lvl5pPr>
            <a:lvl6pPr marL="2743200" lvl="5" indent="-304800" algn="l">
              <a:lnSpc>
                <a:spcPct val="100000"/>
              </a:lnSpc>
              <a:spcBef>
                <a:spcPts val="0"/>
              </a:spcBef>
              <a:spcAft>
                <a:spcPts val="0"/>
              </a:spcAft>
              <a:buSzPts val="1200"/>
              <a:buChar char="■"/>
              <a:defRPr/>
            </a:lvl6pPr>
            <a:lvl7pPr marL="3200400" lvl="6" indent="-304800" algn="l">
              <a:lnSpc>
                <a:spcPct val="100000"/>
              </a:lnSpc>
              <a:spcBef>
                <a:spcPts val="0"/>
              </a:spcBef>
              <a:spcAft>
                <a:spcPts val="0"/>
              </a:spcAft>
              <a:buSzPts val="1200"/>
              <a:buChar char="●"/>
              <a:defRPr/>
            </a:lvl7pPr>
            <a:lvl8pPr marL="3657600" lvl="7" indent="-304800" algn="l">
              <a:lnSpc>
                <a:spcPct val="100000"/>
              </a:lnSpc>
              <a:spcBef>
                <a:spcPts val="0"/>
              </a:spcBef>
              <a:spcAft>
                <a:spcPts val="0"/>
              </a:spcAft>
              <a:buSzPts val="1200"/>
              <a:buChar char="○"/>
              <a:defRPr/>
            </a:lvl8pPr>
            <a:lvl9pPr marL="4114800" lvl="8" indent="-304800" algn="l">
              <a:lnSpc>
                <a:spcPct val="100000"/>
              </a:lnSpc>
              <a:spcBef>
                <a:spcPts val="0"/>
              </a:spcBef>
              <a:spcAft>
                <a:spcPts val="0"/>
              </a:spcAft>
              <a:buSzPts val="1200"/>
              <a:buChar char="■"/>
              <a:defRPr/>
            </a:lvl9pPr>
          </a:lstStyle>
          <a:p>
            <a:endParaRPr/>
          </a:p>
        </p:txBody>
      </p:sp>
      <p:sp>
        <p:nvSpPr>
          <p:cNvPr id="537" name="Google Shape;537;p83" descr="Decorative. blue filter over black and white image. "/>
          <p:cNvSpPr/>
          <p:nvPr/>
        </p:nvSpPr>
        <p:spPr>
          <a:xfrm>
            <a:off x="5237425" y="-28000"/>
            <a:ext cx="3930900" cy="4599900"/>
          </a:xfrm>
          <a:prstGeom prst="rect">
            <a:avLst/>
          </a:prstGeom>
          <a:solidFill>
            <a:srgbClr val="01528E">
              <a:alpha val="7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 name="Google Shape;538;p83"/>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39" name="Google Shape;539;p83"/>
          <p:cNvSpPr/>
          <p:nvPr/>
        </p:nvSpPr>
        <p:spPr>
          <a:xfrm>
            <a:off x="0" y="4677112"/>
            <a:ext cx="4342448" cy="134620"/>
          </a:xfrm>
          <a:custGeom>
            <a:avLst/>
            <a:gdLst/>
            <a:ahLst/>
            <a:cxnLst/>
            <a:rect l="l" t="t" r="r" b="b"/>
            <a:pathLst>
              <a:path w="8684895" h="269240" extrusionOk="0">
                <a:moveTo>
                  <a:pt x="8684793" y="0"/>
                </a:moveTo>
                <a:lnTo>
                  <a:pt x="0" y="0"/>
                </a:lnTo>
                <a:lnTo>
                  <a:pt x="0" y="269163"/>
                </a:lnTo>
                <a:lnTo>
                  <a:pt x="8684793" y="269163"/>
                </a:lnTo>
                <a:lnTo>
                  <a:pt x="8684793" y="0"/>
                </a:lnTo>
                <a:close/>
              </a:path>
            </a:pathLst>
          </a:custGeom>
          <a:solidFill>
            <a:srgbClr val="1F2D61"/>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540" name="Google Shape;540;p83" descr="decorative bar at bottom of page"/>
          <p:cNvSpPr/>
          <p:nvPr/>
        </p:nvSpPr>
        <p:spPr>
          <a:xfrm>
            <a:off x="7299283" y="4672349"/>
            <a:ext cx="1145540" cy="139382"/>
          </a:xfrm>
          <a:custGeom>
            <a:avLst/>
            <a:gdLst/>
            <a:ahLst/>
            <a:cxnLst/>
            <a:rect l="l" t="t" r="r" b="b"/>
            <a:pathLst>
              <a:path w="2291080" h="278765" extrusionOk="0">
                <a:moveTo>
                  <a:pt x="2290762" y="0"/>
                </a:moveTo>
                <a:lnTo>
                  <a:pt x="0" y="0"/>
                </a:lnTo>
                <a:lnTo>
                  <a:pt x="0" y="278688"/>
                </a:lnTo>
                <a:lnTo>
                  <a:pt x="2290762" y="278688"/>
                </a:lnTo>
                <a:lnTo>
                  <a:pt x="2290762" y="0"/>
                </a:lnTo>
                <a:close/>
              </a:path>
            </a:pathLst>
          </a:custGeom>
          <a:solidFill>
            <a:srgbClr val="B11117"/>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541" name="Google Shape;541;p83" descr="decorative bar at bottom of page"/>
          <p:cNvSpPr/>
          <p:nvPr/>
        </p:nvSpPr>
        <p:spPr>
          <a:xfrm>
            <a:off x="4786473" y="4677112"/>
            <a:ext cx="2290763" cy="134620"/>
          </a:xfrm>
          <a:custGeom>
            <a:avLst/>
            <a:gdLst/>
            <a:ahLst/>
            <a:cxnLst/>
            <a:rect l="l" t="t" r="r" b="b"/>
            <a:pathLst>
              <a:path w="4581525" h="269240" extrusionOk="0">
                <a:moveTo>
                  <a:pt x="4581525" y="0"/>
                </a:moveTo>
                <a:lnTo>
                  <a:pt x="0" y="0"/>
                </a:lnTo>
                <a:lnTo>
                  <a:pt x="0" y="269163"/>
                </a:lnTo>
                <a:lnTo>
                  <a:pt x="4581525" y="269163"/>
                </a:lnTo>
                <a:lnTo>
                  <a:pt x="4581525" y="0"/>
                </a:lnTo>
                <a:close/>
              </a:path>
            </a:pathLst>
          </a:custGeom>
          <a:solidFill>
            <a:srgbClr val="1F2D61"/>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542" name="Google Shape;542;p83" descr="decorative bar at bottom of page"/>
          <p:cNvSpPr/>
          <p:nvPr/>
        </p:nvSpPr>
        <p:spPr>
          <a:xfrm>
            <a:off x="8555677" y="4672349"/>
            <a:ext cx="588963" cy="139382"/>
          </a:xfrm>
          <a:custGeom>
            <a:avLst/>
            <a:gdLst/>
            <a:ahLst/>
            <a:cxnLst/>
            <a:rect l="l" t="t" r="r" b="b"/>
            <a:pathLst>
              <a:path w="1177925" h="278765" extrusionOk="0">
                <a:moveTo>
                  <a:pt x="1177899" y="0"/>
                </a:moveTo>
                <a:lnTo>
                  <a:pt x="0" y="0"/>
                </a:lnTo>
                <a:lnTo>
                  <a:pt x="0" y="278688"/>
                </a:lnTo>
                <a:lnTo>
                  <a:pt x="1177899" y="278688"/>
                </a:lnTo>
                <a:lnTo>
                  <a:pt x="1177899" y="0"/>
                </a:lnTo>
                <a:close/>
              </a:path>
            </a:pathLst>
          </a:custGeom>
          <a:solidFill>
            <a:srgbClr val="B11117"/>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543" name="Google Shape;543;p83"/>
          <p:cNvSpPr txBox="1">
            <a:spLocks noGrp="1"/>
          </p:cNvSpPr>
          <p:nvPr>
            <p:ph type="sldNum" idx="3"/>
          </p:nvPr>
        </p:nvSpPr>
        <p:spPr>
          <a:xfrm>
            <a:off x="8556784" y="4749851"/>
            <a:ext cx="548700" cy="393600"/>
          </a:xfrm>
          <a:prstGeom prst="rect">
            <a:avLst/>
          </a:prstGeom>
        </p:spPr>
        <p:txBody>
          <a:bodyPr spcFirstLastPara="1" wrap="square" lIns="91425" tIns="91425" rIns="91425" bIns="91425" anchor="t" anchorCtr="0">
            <a:normAutofit/>
          </a:bodyPr>
          <a:lstStyle>
            <a:lvl1pPr lvl="0" algn="r">
              <a:buNone/>
              <a:defRPr sz="1300">
                <a:solidFill>
                  <a:schemeClr val="tx1"/>
                </a:solidFill>
              </a:defRPr>
            </a:lvl1pPr>
            <a:lvl2pPr lvl="1" algn="r">
              <a:buNone/>
              <a:defRPr sz="1300">
                <a:solidFill>
                  <a:schemeClr val="tx1"/>
                </a:solidFill>
              </a:defRPr>
            </a:lvl2pPr>
            <a:lvl3pPr lvl="2" algn="r">
              <a:buNone/>
              <a:defRPr sz="1300">
                <a:solidFill>
                  <a:schemeClr val="tx1"/>
                </a:solidFill>
              </a:defRPr>
            </a:lvl3pPr>
            <a:lvl4pPr lvl="3" algn="r">
              <a:buNone/>
              <a:defRPr sz="1300">
                <a:solidFill>
                  <a:schemeClr val="tx1"/>
                </a:solidFill>
              </a:defRPr>
            </a:lvl4pPr>
            <a:lvl5pPr lvl="4" algn="r">
              <a:buNone/>
              <a:defRPr sz="1300">
                <a:solidFill>
                  <a:schemeClr val="tx1"/>
                </a:solidFill>
              </a:defRPr>
            </a:lvl5pPr>
            <a:lvl6pPr lvl="5" algn="r">
              <a:buNone/>
              <a:defRPr sz="1300">
                <a:solidFill>
                  <a:schemeClr val="tx1"/>
                </a:solidFill>
              </a:defRPr>
            </a:lvl6pPr>
            <a:lvl7pPr lvl="6" algn="r">
              <a:buNone/>
              <a:defRPr sz="1300">
                <a:solidFill>
                  <a:schemeClr val="tx1"/>
                </a:solidFill>
              </a:defRPr>
            </a:lvl7pPr>
            <a:lvl8pPr lvl="7" algn="r">
              <a:buNone/>
              <a:defRPr sz="1300">
                <a:solidFill>
                  <a:schemeClr val="tx1"/>
                </a:solidFill>
              </a:defRPr>
            </a:lvl8pPr>
            <a:lvl9pPr lvl="8" algn="r">
              <a:buNone/>
              <a:defRPr sz="1300">
                <a:solidFill>
                  <a:schemeClr val="tx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DOMAIN - Business Administration">
  <p:cSld name="ONE_COLUMN_TEXT_3_1_1_1_1_1_1_1_1_1">
    <p:spTree>
      <p:nvGrpSpPr>
        <p:cNvPr id="1" name="Shape 544"/>
        <p:cNvGrpSpPr/>
        <p:nvPr/>
      </p:nvGrpSpPr>
      <p:grpSpPr>
        <a:xfrm>
          <a:off x="0" y="0"/>
          <a:ext cx="0" cy="0"/>
          <a:chOff x="0" y="0"/>
          <a:chExt cx="0" cy="0"/>
        </a:xfrm>
      </p:grpSpPr>
      <p:pic>
        <p:nvPicPr>
          <p:cNvPr id="545" name="Google Shape;545;p84" descr="decorative. man on a headset working on a computer. customer service. " title="AdobeStock_320285488.jpe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237450" y="-27900"/>
            <a:ext cx="3930849" cy="4599900"/>
          </a:xfrm>
          <a:prstGeom prst="rect">
            <a:avLst/>
          </a:prstGeom>
          <a:noFill/>
          <a:ln>
            <a:noFill/>
          </a:ln>
        </p:spPr>
      </p:pic>
      <p:sp>
        <p:nvSpPr>
          <p:cNvPr id="546" name="Google Shape;546;p8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47" name="Google Shape;547;p84"/>
          <p:cNvSpPr txBox="1">
            <a:spLocks noGrp="1"/>
          </p:cNvSpPr>
          <p:nvPr>
            <p:ph type="title"/>
          </p:nvPr>
        </p:nvSpPr>
        <p:spPr>
          <a:xfrm>
            <a:off x="311700" y="279100"/>
            <a:ext cx="48759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200"/>
              <a:buNone/>
              <a:defRPr sz="22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48" name="Google Shape;548;p84"/>
          <p:cNvSpPr txBox="1">
            <a:spLocks noGrp="1"/>
          </p:cNvSpPr>
          <p:nvPr>
            <p:ph type="body" idx="1"/>
          </p:nvPr>
        </p:nvSpPr>
        <p:spPr>
          <a:xfrm>
            <a:off x="904500" y="851800"/>
            <a:ext cx="4283100" cy="3540000"/>
          </a:xfrm>
          <a:prstGeom prst="rect">
            <a:avLst/>
          </a:prstGeom>
          <a:noFill/>
          <a:ln>
            <a:noFill/>
          </a:ln>
        </p:spPr>
        <p:txBody>
          <a:bodyPr spcFirstLastPara="1" wrap="square" lIns="91425" tIns="91425" rIns="91425" bIns="91425" anchor="t" anchorCtr="0">
            <a:noAutofit/>
          </a:bodyPr>
          <a:lstStyle>
            <a:lvl1pPr marL="457200" lvl="0" indent="-311150" algn="l">
              <a:lnSpc>
                <a:spcPct val="100000"/>
              </a:lnSpc>
              <a:spcBef>
                <a:spcPts val="0"/>
              </a:spcBef>
              <a:spcAft>
                <a:spcPts val="0"/>
              </a:spcAft>
              <a:buSzPts val="1300"/>
              <a:buChar char="●"/>
              <a:defRPr sz="1300"/>
            </a:lvl1pPr>
            <a:lvl2pPr marL="914400" lvl="1" indent="-304800" algn="l">
              <a:lnSpc>
                <a:spcPct val="100000"/>
              </a:lnSpc>
              <a:spcBef>
                <a:spcPts val="600"/>
              </a:spcBef>
              <a:spcAft>
                <a:spcPts val="0"/>
              </a:spcAft>
              <a:buSzPts val="1200"/>
              <a:buChar char="○"/>
              <a:defRPr sz="1200"/>
            </a:lvl2pPr>
            <a:lvl3pPr marL="1371600" lvl="2" indent="-292100" algn="l">
              <a:lnSpc>
                <a:spcPct val="100000"/>
              </a:lnSpc>
              <a:spcBef>
                <a:spcPts val="600"/>
              </a:spcBef>
              <a:spcAft>
                <a:spcPts val="0"/>
              </a:spcAft>
              <a:buSzPts val="1000"/>
              <a:buChar char="■"/>
              <a:defRPr/>
            </a:lvl3pPr>
            <a:lvl4pPr marL="1828800" lvl="3" indent="-304800" algn="l">
              <a:lnSpc>
                <a:spcPct val="100000"/>
              </a:lnSpc>
              <a:spcBef>
                <a:spcPts val="600"/>
              </a:spcBef>
              <a:spcAft>
                <a:spcPts val="0"/>
              </a:spcAft>
              <a:buSzPts val="1200"/>
              <a:buChar char="●"/>
              <a:defRPr/>
            </a:lvl4pPr>
            <a:lvl5pPr marL="2286000" lvl="4" indent="-304800" algn="l">
              <a:lnSpc>
                <a:spcPct val="100000"/>
              </a:lnSpc>
              <a:spcBef>
                <a:spcPts val="0"/>
              </a:spcBef>
              <a:spcAft>
                <a:spcPts val="0"/>
              </a:spcAft>
              <a:buSzPts val="1200"/>
              <a:buChar char="○"/>
              <a:defRPr/>
            </a:lvl5pPr>
            <a:lvl6pPr marL="2743200" lvl="5" indent="-304800" algn="l">
              <a:lnSpc>
                <a:spcPct val="100000"/>
              </a:lnSpc>
              <a:spcBef>
                <a:spcPts val="0"/>
              </a:spcBef>
              <a:spcAft>
                <a:spcPts val="0"/>
              </a:spcAft>
              <a:buSzPts val="1200"/>
              <a:buChar char="■"/>
              <a:defRPr/>
            </a:lvl6pPr>
            <a:lvl7pPr marL="3200400" lvl="6" indent="-304800" algn="l">
              <a:lnSpc>
                <a:spcPct val="100000"/>
              </a:lnSpc>
              <a:spcBef>
                <a:spcPts val="0"/>
              </a:spcBef>
              <a:spcAft>
                <a:spcPts val="0"/>
              </a:spcAft>
              <a:buSzPts val="1200"/>
              <a:buChar char="●"/>
              <a:defRPr/>
            </a:lvl7pPr>
            <a:lvl8pPr marL="3657600" lvl="7" indent="-304800" algn="l">
              <a:lnSpc>
                <a:spcPct val="100000"/>
              </a:lnSpc>
              <a:spcBef>
                <a:spcPts val="0"/>
              </a:spcBef>
              <a:spcAft>
                <a:spcPts val="0"/>
              </a:spcAft>
              <a:buSzPts val="1200"/>
              <a:buChar char="○"/>
              <a:defRPr/>
            </a:lvl8pPr>
            <a:lvl9pPr marL="4114800" lvl="8" indent="-304800" algn="l">
              <a:lnSpc>
                <a:spcPct val="100000"/>
              </a:lnSpc>
              <a:spcBef>
                <a:spcPts val="0"/>
              </a:spcBef>
              <a:spcAft>
                <a:spcPts val="0"/>
              </a:spcAft>
              <a:buSzPts val="1200"/>
              <a:buChar char="■"/>
              <a:defRPr/>
            </a:lvl9pPr>
          </a:lstStyle>
          <a:p>
            <a:endParaRPr/>
          </a:p>
        </p:txBody>
      </p:sp>
      <p:sp>
        <p:nvSpPr>
          <p:cNvPr id="549" name="Google Shape;549;p84" descr="Decorative. blue filter over black and white image. "/>
          <p:cNvSpPr/>
          <p:nvPr/>
        </p:nvSpPr>
        <p:spPr>
          <a:xfrm>
            <a:off x="5237425" y="-28000"/>
            <a:ext cx="3906600" cy="4599900"/>
          </a:xfrm>
          <a:prstGeom prst="rect">
            <a:avLst/>
          </a:prstGeom>
          <a:solidFill>
            <a:srgbClr val="01528E">
              <a:alpha val="7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 name="Google Shape;550;p84"/>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51" name="Google Shape;551;p84"/>
          <p:cNvSpPr/>
          <p:nvPr/>
        </p:nvSpPr>
        <p:spPr>
          <a:xfrm>
            <a:off x="0" y="4677112"/>
            <a:ext cx="4342448" cy="134620"/>
          </a:xfrm>
          <a:custGeom>
            <a:avLst/>
            <a:gdLst/>
            <a:ahLst/>
            <a:cxnLst/>
            <a:rect l="l" t="t" r="r" b="b"/>
            <a:pathLst>
              <a:path w="8684895" h="269240" extrusionOk="0">
                <a:moveTo>
                  <a:pt x="8684793" y="0"/>
                </a:moveTo>
                <a:lnTo>
                  <a:pt x="0" y="0"/>
                </a:lnTo>
                <a:lnTo>
                  <a:pt x="0" y="269163"/>
                </a:lnTo>
                <a:lnTo>
                  <a:pt x="8684793" y="269163"/>
                </a:lnTo>
                <a:lnTo>
                  <a:pt x="8684793" y="0"/>
                </a:lnTo>
                <a:close/>
              </a:path>
            </a:pathLst>
          </a:custGeom>
          <a:solidFill>
            <a:srgbClr val="1F2D61"/>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552" name="Google Shape;552;p84" descr="decorative bar at bottom of page"/>
          <p:cNvSpPr/>
          <p:nvPr/>
        </p:nvSpPr>
        <p:spPr>
          <a:xfrm>
            <a:off x="7299283" y="4672349"/>
            <a:ext cx="1145540" cy="139382"/>
          </a:xfrm>
          <a:custGeom>
            <a:avLst/>
            <a:gdLst/>
            <a:ahLst/>
            <a:cxnLst/>
            <a:rect l="l" t="t" r="r" b="b"/>
            <a:pathLst>
              <a:path w="2291080" h="278765" extrusionOk="0">
                <a:moveTo>
                  <a:pt x="2290762" y="0"/>
                </a:moveTo>
                <a:lnTo>
                  <a:pt x="0" y="0"/>
                </a:lnTo>
                <a:lnTo>
                  <a:pt x="0" y="278688"/>
                </a:lnTo>
                <a:lnTo>
                  <a:pt x="2290762" y="278688"/>
                </a:lnTo>
                <a:lnTo>
                  <a:pt x="2290762" y="0"/>
                </a:lnTo>
                <a:close/>
              </a:path>
            </a:pathLst>
          </a:custGeom>
          <a:solidFill>
            <a:srgbClr val="B11117"/>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553" name="Google Shape;553;p84" descr="decorative bar at bottom of page"/>
          <p:cNvSpPr/>
          <p:nvPr/>
        </p:nvSpPr>
        <p:spPr>
          <a:xfrm>
            <a:off x="4786473" y="4677112"/>
            <a:ext cx="2290763" cy="134620"/>
          </a:xfrm>
          <a:custGeom>
            <a:avLst/>
            <a:gdLst/>
            <a:ahLst/>
            <a:cxnLst/>
            <a:rect l="l" t="t" r="r" b="b"/>
            <a:pathLst>
              <a:path w="4581525" h="269240" extrusionOk="0">
                <a:moveTo>
                  <a:pt x="4581525" y="0"/>
                </a:moveTo>
                <a:lnTo>
                  <a:pt x="0" y="0"/>
                </a:lnTo>
                <a:lnTo>
                  <a:pt x="0" y="269163"/>
                </a:lnTo>
                <a:lnTo>
                  <a:pt x="4581525" y="269163"/>
                </a:lnTo>
                <a:lnTo>
                  <a:pt x="4581525" y="0"/>
                </a:lnTo>
                <a:close/>
              </a:path>
            </a:pathLst>
          </a:custGeom>
          <a:solidFill>
            <a:srgbClr val="1F2D61"/>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554" name="Google Shape;554;p84" descr="decorative bar at bottom of page"/>
          <p:cNvSpPr/>
          <p:nvPr/>
        </p:nvSpPr>
        <p:spPr>
          <a:xfrm>
            <a:off x="8555677" y="4672349"/>
            <a:ext cx="588963" cy="139382"/>
          </a:xfrm>
          <a:custGeom>
            <a:avLst/>
            <a:gdLst/>
            <a:ahLst/>
            <a:cxnLst/>
            <a:rect l="l" t="t" r="r" b="b"/>
            <a:pathLst>
              <a:path w="1177925" h="278765" extrusionOk="0">
                <a:moveTo>
                  <a:pt x="1177899" y="0"/>
                </a:moveTo>
                <a:lnTo>
                  <a:pt x="0" y="0"/>
                </a:lnTo>
                <a:lnTo>
                  <a:pt x="0" y="278688"/>
                </a:lnTo>
                <a:lnTo>
                  <a:pt x="1177899" y="278688"/>
                </a:lnTo>
                <a:lnTo>
                  <a:pt x="1177899" y="0"/>
                </a:lnTo>
                <a:close/>
              </a:path>
            </a:pathLst>
          </a:custGeom>
          <a:solidFill>
            <a:srgbClr val="B11117"/>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555" name="Google Shape;555;p84"/>
          <p:cNvSpPr txBox="1">
            <a:spLocks noGrp="1"/>
          </p:cNvSpPr>
          <p:nvPr>
            <p:ph type="sldNum" idx="3"/>
          </p:nvPr>
        </p:nvSpPr>
        <p:spPr>
          <a:xfrm>
            <a:off x="8556784" y="4749851"/>
            <a:ext cx="548700" cy="393600"/>
          </a:xfrm>
          <a:prstGeom prst="rect">
            <a:avLst/>
          </a:prstGeom>
        </p:spPr>
        <p:txBody>
          <a:bodyPr spcFirstLastPara="1" wrap="square" lIns="91425" tIns="91425" rIns="91425" bIns="91425" anchor="t" anchorCtr="0">
            <a:normAutofit/>
          </a:bodyPr>
          <a:lstStyle>
            <a:lvl1pPr lvl="0" algn="r">
              <a:buNone/>
              <a:defRPr sz="1300">
                <a:solidFill>
                  <a:schemeClr val="tx1"/>
                </a:solidFill>
              </a:defRPr>
            </a:lvl1pPr>
            <a:lvl2pPr lvl="1" algn="r">
              <a:buNone/>
              <a:defRPr sz="1300">
                <a:solidFill>
                  <a:schemeClr val="tx1"/>
                </a:solidFill>
              </a:defRPr>
            </a:lvl2pPr>
            <a:lvl3pPr lvl="2" algn="r">
              <a:buNone/>
              <a:defRPr sz="1300">
                <a:solidFill>
                  <a:schemeClr val="tx1"/>
                </a:solidFill>
              </a:defRPr>
            </a:lvl3pPr>
            <a:lvl4pPr lvl="3" algn="r">
              <a:buNone/>
              <a:defRPr sz="1300">
                <a:solidFill>
                  <a:schemeClr val="tx1"/>
                </a:solidFill>
              </a:defRPr>
            </a:lvl4pPr>
            <a:lvl5pPr lvl="4" algn="r">
              <a:buNone/>
              <a:defRPr sz="1300">
                <a:solidFill>
                  <a:schemeClr val="tx1"/>
                </a:solidFill>
              </a:defRPr>
            </a:lvl5pPr>
            <a:lvl6pPr lvl="5" algn="r">
              <a:buNone/>
              <a:defRPr sz="1300">
                <a:solidFill>
                  <a:schemeClr val="tx1"/>
                </a:solidFill>
              </a:defRPr>
            </a:lvl6pPr>
            <a:lvl7pPr lvl="6" algn="r">
              <a:buNone/>
              <a:defRPr sz="1300">
                <a:solidFill>
                  <a:schemeClr val="tx1"/>
                </a:solidFill>
              </a:defRPr>
            </a:lvl7pPr>
            <a:lvl8pPr lvl="7" algn="r">
              <a:buNone/>
              <a:defRPr sz="1300">
                <a:solidFill>
                  <a:schemeClr val="tx1"/>
                </a:solidFill>
              </a:defRPr>
            </a:lvl8pPr>
            <a:lvl9pPr lvl="8" algn="r">
              <a:buNone/>
              <a:defRPr sz="1300">
                <a:solidFill>
                  <a:schemeClr val="tx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DOMAIN - Financial Solutions">
  <p:cSld name="ONE_COLUMN_TEXT_3_1_1_1_1_1_1_1">
    <p:spTree>
      <p:nvGrpSpPr>
        <p:cNvPr id="1" name="Shape 556"/>
        <p:cNvGrpSpPr/>
        <p:nvPr/>
      </p:nvGrpSpPr>
      <p:grpSpPr>
        <a:xfrm>
          <a:off x="0" y="0"/>
          <a:ext cx="0" cy="0"/>
          <a:chOff x="0" y="0"/>
          <a:chExt cx="0" cy="0"/>
        </a:xfrm>
      </p:grpSpPr>
      <p:pic>
        <p:nvPicPr>
          <p:cNvPr id="557" name="Google Shape;557;p85" descr="decorative. man using a calculator and working on her computer" title="AdobeStock_474885092.jpe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237450" y="-27900"/>
            <a:ext cx="3906552" cy="4599900"/>
          </a:xfrm>
          <a:prstGeom prst="rect">
            <a:avLst/>
          </a:prstGeom>
          <a:noFill/>
          <a:ln>
            <a:noFill/>
          </a:ln>
        </p:spPr>
      </p:pic>
      <p:sp>
        <p:nvSpPr>
          <p:cNvPr id="558" name="Google Shape;558;p8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59" name="Google Shape;559;p85"/>
          <p:cNvSpPr txBox="1">
            <a:spLocks noGrp="1"/>
          </p:cNvSpPr>
          <p:nvPr>
            <p:ph type="title"/>
          </p:nvPr>
        </p:nvSpPr>
        <p:spPr>
          <a:xfrm>
            <a:off x="311700" y="279100"/>
            <a:ext cx="48759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200"/>
              <a:buNone/>
              <a:defRPr sz="22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60" name="Google Shape;560;p85"/>
          <p:cNvSpPr txBox="1">
            <a:spLocks noGrp="1"/>
          </p:cNvSpPr>
          <p:nvPr>
            <p:ph type="body" idx="1"/>
          </p:nvPr>
        </p:nvSpPr>
        <p:spPr>
          <a:xfrm>
            <a:off x="904500" y="851800"/>
            <a:ext cx="4283100" cy="3540000"/>
          </a:xfrm>
          <a:prstGeom prst="rect">
            <a:avLst/>
          </a:prstGeom>
          <a:noFill/>
          <a:ln>
            <a:noFill/>
          </a:ln>
        </p:spPr>
        <p:txBody>
          <a:bodyPr spcFirstLastPara="1" wrap="square" lIns="91425" tIns="91425" rIns="91425" bIns="91425" anchor="t" anchorCtr="0">
            <a:noAutofit/>
          </a:bodyPr>
          <a:lstStyle>
            <a:lvl1pPr marL="457200" lvl="0" indent="-311150" algn="l">
              <a:lnSpc>
                <a:spcPct val="100000"/>
              </a:lnSpc>
              <a:spcBef>
                <a:spcPts val="0"/>
              </a:spcBef>
              <a:spcAft>
                <a:spcPts val="0"/>
              </a:spcAft>
              <a:buSzPts val="1300"/>
              <a:buChar char="●"/>
              <a:defRPr sz="1300"/>
            </a:lvl1pPr>
            <a:lvl2pPr marL="914400" lvl="1" indent="-304800" algn="l">
              <a:lnSpc>
                <a:spcPct val="100000"/>
              </a:lnSpc>
              <a:spcBef>
                <a:spcPts val="600"/>
              </a:spcBef>
              <a:spcAft>
                <a:spcPts val="0"/>
              </a:spcAft>
              <a:buSzPts val="1200"/>
              <a:buChar char="○"/>
              <a:defRPr sz="1200"/>
            </a:lvl2pPr>
            <a:lvl3pPr marL="1371600" lvl="2" indent="-292100" algn="l">
              <a:lnSpc>
                <a:spcPct val="100000"/>
              </a:lnSpc>
              <a:spcBef>
                <a:spcPts val="600"/>
              </a:spcBef>
              <a:spcAft>
                <a:spcPts val="0"/>
              </a:spcAft>
              <a:buSzPts val="1000"/>
              <a:buChar char="■"/>
              <a:defRPr/>
            </a:lvl3pPr>
            <a:lvl4pPr marL="1828800" lvl="3" indent="-304800" algn="l">
              <a:lnSpc>
                <a:spcPct val="100000"/>
              </a:lnSpc>
              <a:spcBef>
                <a:spcPts val="600"/>
              </a:spcBef>
              <a:spcAft>
                <a:spcPts val="0"/>
              </a:spcAft>
              <a:buSzPts val="1200"/>
              <a:buChar char="●"/>
              <a:defRPr/>
            </a:lvl4pPr>
            <a:lvl5pPr marL="2286000" lvl="4" indent="-304800" algn="l">
              <a:lnSpc>
                <a:spcPct val="100000"/>
              </a:lnSpc>
              <a:spcBef>
                <a:spcPts val="0"/>
              </a:spcBef>
              <a:spcAft>
                <a:spcPts val="0"/>
              </a:spcAft>
              <a:buSzPts val="1200"/>
              <a:buChar char="○"/>
              <a:defRPr/>
            </a:lvl5pPr>
            <a:lvl6pPr marL="2743200" lvl="5" indent="-304800" algn="l">
              <a:lnSpc>
                <a:spcPct val="100000"/>
              </a:lnSpc>
              <a:spcBef>
                <a:spcPts val="0"/>
              </a:spcBef>
              <a:spcAft>
                <a:spcPts val="0"/>
              </a:spcAft>
              <a:buSzPts val="1200"/>
              <a:buChar char="■"/>
              <a:defRPr/>
            </a:lvl6pPr>
            <a:lvl7pPr marL="3200400" lvl="6" indent="-304800" algn="l">
              <a:lnSpc>
                <a:spcPct val="100000"/>
              </a:lnSpc>
              <a:spcBef>
                <a:spcPts val="0"/>
              </a:spcBef>
              <a:spcAft>
                <a:spcPts val="0"/>
              </a:spcAft>
              <a:buSzPts val="1200"/>
              <a:buChar char="●"/>
              <a:defRPr/>
            </a:lvl7pPr>
            <a:lvl8pPr marL="3657600" lvl="7" indent="-304800" algn="l">
              <a:lnSpc>
                <a:spcPct val="100000"/>
              </a:lnSpc>
              <a:spcBef>
                <a:spcPts val="0"/>
              </a:spcBef>
              <a:spcAft>
                <a:spcPts val="0"/>
              </a:spcAft>
              <a:buSzPts val="1200"/>
              <a:buChar char="○"/>
              <a:defRPr/>
            </a:lvl8pPr>
            <a:lvl9pPr marL="4114800" lvl="8" indent="-304800" algn="l">
              <a:lnSpc>
                <a:spcPct val="100000"/>
              </a:lnSpc>
              <a:spcBef>
                <a:spcPts val="0"/>
              </a:spcBef>
              <a:spcAft>
                <a:spcPts val="0"/>
              </a:spcAft>
              <a:buSzPts val="1200"/>
              <a:buChar char="■"/>
              <a:defRPr/>
            </a:lvl9pPr>
          </a:lstStyle>
          <a:p>
            <a:endParaRPr/>
          </a:p>
        </p:txBody>
      </p:sp>
      <p:sp>
        <p:nvSpPr>
          <p:cNvPr id="561" name="Google Shape;561;p85" descr="Decorative. blue filter over black and white image. "/>
          <p:cNvSpPr/>
          <p:nvPr/>
        </p:nvSpPr>
        <p:spPr>
          <a:xfrm>
            <a:off x="5237425" y="-28000"/>
            <a:ext cx="3906600" cy="4599900"/>
          </a:xfrm>
          <a:prstGeom prst="rect">
            <a:avLst/>
          </a:prstGeom>
          <a:solidFill>
            <a:srgbClr val="01528E">
              <a:alpha val="7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 name="Google Shape;562;p85"/>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63" name="Google Shape;563;p85"/>
          <p:cNvSpPr/>
          <p:nvPr/>
        </p:nvSpPr>
        <p:spPr>
          <a:xfrm>
            <a:off x="0" y="4677112"/>
            <a:ext cx="4342448" cy="134620"/>
          </a:xfrm>
          <a:custGeom>
            <a:avLst/>
            <a:gdLst/>
            <a:ahLst/>
            <a:cxnLst/>
            <a:rect l="l" t="t" r="r" b="b"/>
            <a:pathLst>
              <a:path w="8684895" h="269240" extrusionOk="0">
                <a:moveTo>
                  <a:pt x="8684793" y="0"/>
                </a:moveTo>
                <a:lnTo>
                  <a:pt x="0" y="0"/>
                </a:lnTo>
                <a:lnTo>
                  <a:pt x="0" y="269163"/>
                </a:lnTo>
                <a:lnTo>
                  <a:pt x="8684793" y="269163"/>
                </a:lnTo>
                <a:lnTo>
                  <a:pt x="8684793" y="0"/>
                </a:lnTo>
                <a:close/>
              </a:path>
            </a:pathLst>
          </a:custGeom>
          <a:solidFill>
            <a:srgbClr val="1F2D61"/>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564" name="Google Shape;564;p85" descr="decorative bar at bottom of page"/>
          <p:cNvSpPr/>
          <p:nvPr/>
        </p:nvSpPr>
        <p:spPr>
          <a:xfrm>
            <a:off x="7299283" y="4672349"/>
            <a:ext cx="1145540" cy="139382"/>
          </a:xfrm>
          <a:custGeom>
            <a:avLst/>
            <a:gdLst/>
            <a:ahLst/>
            <a:cxnLst/>
            <a:rect l="l" t="t" r="r" b="b"/>
            <a:pathLst>
              <a:path w="2291080" h="278765" extrusionOk="0">
                <a:moveTo>
                  <a:pt x="2290762" y="0"/>
                </a:moveTo>
                <a:lnTo>
                  <a:pt x="0" y="0"/>
                </a:lnTo>
                <a:lnTo>
                  <a:pt x="0" y="278688"/>
                </a:lnTo>
                <a:lnTo>
                  <a:pt x="2290762" y="278688"/>
                </a:lnTo>
                <a:lnTo>
                  <a:pt x="2290762" y="0"/>
                </a:lnTo>
                <a:close/>
              </a:path>
            </a:pathLst>
          </a:custGeom>
          <a:solidFill>
            <a:srgbClr val="B11117"/>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565" name="Google Shape;565;p85" descr="decorative bar at bottom of page"/>
          <p:cNvSpPr/>
          <p:nvPr/>
        </p:nvSpPr>
        <p:spPr>
          <a:xfrm>
            <a:off x="4786473" y="4677112"/>
            <a:ext cx="2290763" cy="134620"/>
          </a:xfrm>
          <a:custGeom>
            <a:avLst/>
            <a:gdLst/>
            <a:ahLst/>
            <a:cxnLst/>
            <a:rect l="l" t="t" r="r" b="b"/>
            <a:pathLst>
              <a:path w="4581525" h="269240" extrusionOk="0">
                <a:moveTo>
                  <a:pt x="4581525" y="0"/>
                </a:moveTo>
                <a:lnTo>
                  <a:pt x="0" y="0"/>
                </a:lnTo>
                <a:lnTo>
                  <a:pt x="0" y="269163"/>
                </a:lnTo>
                <a:lnTo>
                  <a:pt x="4581525" y="269163"/>
                </a:lnTo>
                <a:lnTo>
                  <a:pt x="4581525" y="0"/>
                </a:lnTo>
                <a:close/>
              </a:path>
            </a:pathLst>
          </a:custGeom>
          <a:solidFill>
            <a:srgbClr val="1F2D61"/>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566" name="Google Shape;566;p85" descr="decorative bar at bottom of page"/>
          <p:cNvSpPr/>
          <p:nvPr/>
        </p:nvSpPr>
        <p:spPr>
          <a:xfrm>
            <a:off x="8555677" y="4672349"/>
            <a:ext cx="588963" cy="139382"/>
          </a:xfrm>
          <a:custGeom>
            <a:avLst/>
            <a:gdLst/>
            <a:ahLst/>
            <a:cxnLst/>
            <a:rect l="l" t="t" r="r" b="b"/>
            <a:pathLst>
              <a:path w="1177925" h="278765" extrusionOk="0">
                <a:moveTo>
                  <a:pt x="1177899" y="0"/>
                </a:moveTo>
                <a:lnTo>
                  <a:pt x="0" y="0"/>
                </a:lnTo>
                <a:lnTo>
                  <a:pt x="0" y="278688"/>
                </a:lnTo>
                <a:lnTo>
                  <a:pt x="1177899" y="278688"/>
                </a:lnTo>
                <a:lnTo>
                  <a:pt x="1177899" y="0"/>
                </a:lnTo>
                <a:close/>
              </a:path>
            </a:pathLst>
          </a:custGeom>
          <a:solidFill>
            <a:srgbClr val="B11117"/>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567" name="Google Shape;567;p85"/>
          <p:cNvSpPr txBox="1">
            <a:spLocks noGrp="1"/>
          </p:cNvSpPr>
          <p:nvPr>
            <p:ph type="sldNum" idx="3"/>
          </p:nvPr>
        </p:nvSpPr>
        <p:spPr>
          <a:xfrm>
            <a:off x="8556784" y="4749851"/>
            <a:ext cx="548700" cy="393600"/>
          </a:xfrm>
          <a:prstGeom prst="rect">
            <a:avLst/>
          </a:prstGeom>
        </p:spPr>
        <p:txBody>
          <a:bodyPr spcFirstLastPara="1" wrap="square" lIns="91425" tIns="91425" rIns="91425" bIns="91425" anchor="t" anchorCtr="0">
            <a:normAutofit/>
          </a:bodyPr>
          <a:lstStyle>
            <a:lvl1pPr lvl="0" algn="r">
              <a:buNone/>
              <a:defRPr sz="1300">
                <a:solidFill>
                  <a:schemeClr val="tx1"/>
                </a:solidFill>
              </a:defRPr>
            </a:lvl1pPr>
            <a:lvl2pPr lvl="1" algn="r">
              <a:buNone/>
              <a:defRPr sz="1300">
                <a:solidFill>
                  <a:schemeClr val="tx1"/>
                </a:solidFill>
              </a:defRPr>
            </a:lvl2pPr>
            <a:lvl3pPr lvl="2" algn="r">
              <a:buNone/>
              <a:defRPr sz="1300">
                <a:solidFill>
                  <a:schemeClr val="tx1"/>
                </a:solidFill>
              </a:defRPr>
            </a:lvl3pPr>
            <a:lvl4pPr lvl="3" algn="r">
              <a:buNone/>
              <a:defRPr sz="1300">
                <a:solidFill>
                  <a:schemeClr val="tx1"/>
                </a:solidFill>
              </a:defRPr>
            </a:lvl4pPr>
            <a:lvl5pPr lvl="4" algn="r">
              <a:buNone/>
              <a:defRPr sz="1300">
                <a:solidFill>
                  <a:schemeClr val="tx1"/>
                </a:solidFill>
              </a:defRPr>
            </a:lvl5pPr>
            <a:lvl6pPr lvl="5" algn="r">
              <a:buNone/>
              <a:defRPr sz="1300">
                <a:solidFill>
                  <a:schemeClr val="tx1"/>
                </a:solidFill>
              </a:defRPr>
            </a:lvl6pPr>
            <a:lvl7pPr lvl="6" algn="r">
              <a:buNone/>
              <a:defRPr sz="1300">
                <a:solidFill>
                  <a:schemeClr val="tx1"/>
                </a:solidFill>
              </a:defRPr>
            </a:lvl7pPr>
            <a:lvl8pPr lvl="7" algn="r">
              <a:buNone/>
              <a:defRPr sz="1300">
                <a:solidFill>
                  <a:schemeClr val="tx1"/>
                </a:solidFill>
              </a:defRPr>
            </a:lvl8pPr>
            <a:lvl9pPr lvl="8" algn="r">
              <a:buNone/>
              <a:defRPr sz="1300">
                <a:solidFill>
                  <a:schemeClr val="tx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DOMAIN - Human Capital Services">
  <p:cSld name="ONE_COLUMN_TEXT_3_1_1_1_1_1_1_1_1">
    <p:spTree>
      <p:nvGrpSpPr>
        <p:cNvPr id="1" name="Shape 568"/>
        <p:cNvGrpSpPr/>
        <p:nvPr/>
      </p:nvGrpSpPr>
      <p:grpSpPr>
        <a:xfrm>
          <a:off x="0" y="0"/>
          <a:ext cx="0" cy="0"/>
          <a:chOff x="0" y="0"/>
          <a:chExt cx="0" cy="0"/>
        </a:xfrm>
      </p:grpSpPr>
      <p:pic>
        <p:nvPicPr>
          <p:cNvPr id="569" name="Google Shape;569;p86" descr="decorative. graphic images of people. " title="AdobeStock_127106962.jpe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237450" y="-27900"/>
            <a:ext cx="3906550" cy="4599900"/>
          </a:xfrm>
          <a:prstGeom prst="rect">
            <a:avLst/>
          </a:prstGeom>
          <a:noFill/>
          <a:ln>
            <a:noFill/>
          </a:ln>
        </p:spPr>
      </p:pic>
      <p:sp>
        <p:nvSpPr>
          <p:cNvPr id="570" name="Google Shape;570;p8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71" name="Google Shape;571;p86"/>
          <p:cNvSpPr txBox="1">
            <a:spLocks noGrp="1"/>
          </p:cNvSpPr>
          <p:nvPr>
            <p:ph type="title"/>
          </p:nvPr>
        </p:nvSpPr>
        <p:spPr>
          <a:xfrm>
            <a:off x="311700" y="279100"/>
            <a:ext cx="48759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200"/>
              <a:buNone/>
              <a:defRPr sz="22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72" name="Google Shape;572;p86"/>
          <p:cNvSpPr txBox="1">
            <a:spLocks noGrp="1"/>
          </p:cNvSpPr>
          <p:nvPr>
            <p:ph type="body" idx="1"/>
          </p:nvPr>
        </p:nvSpPr>
        <p:spPr>
          <a:xfrm>
            <a:off x="904500" y="851800"/>
            <a:ext cx="4283100" cy="3540000"/>
          </a:xfrm>
          <a:prstGeom prst="rect">
            <a:avLst/>
          </a:prstGeom>
          <a:noFill/>
          <a:ln>
            <a:noFill/>
          </a:ln>
        </p:spPr>
        <p:txBody>
          <a:bodyPr spcFirstLastPara="1" wrap="square" lIns="91425" tIns="91425" rIns="91425" bIns="91425" anchor="t" anchorCtr="0">
            <a:noAutofit/>
          </a:bodyPr>
          <a:lstStyle>
            <a:lvl1pPr marL="457200" lvl="0" indent="-311150" algn="l">
              <a:lnSpc>
                <a:spcPct val="100000"/>
              </a:lnSpc>
              <a:spcBef>
                <a:spcPts val="0"/>
              </a:spcBef>
              <a:spcAft>
                <a:spcPts val="0"/>
              </a:spcAft>
              <a:buSzPts val="1300"/>
              <a:buChar char="●"/>
              <a:defRPr sz="1300"/>
            </a:lvl1pPr>
            <a:lvl2pPr marL="914400" lvl="1" indent="-304800" algn="l">
              <a:lnSpc>
                <a:spcPct val="100000"/>
              </a:lnSpc>
              <a:spcBef>
                <a:spcPts val="600"/>
              </a:spcBef>
              <a:spcAft>
                <a:spcPts val="0"/>
              </a:spcAft>
              <a:buSzPts val="1200"/>
              <a:buChar char="○"/>
              <a:defRPr sz="1200"/>
            </a:lvl2pPr>
            <a:lvl3pPr marL="1371600" lvl="2" indent="-292100" algn="l">
              <a:lnSpc>
                <a:spcPct val="100000"/>
              </a:lnSpc>
              <a:spcBef>
                <a:spcPts val="600"/>
              </a:spcBef>
              <a:spcAft>
                <a:spcPts val="0"/>
              </a:spcAft>
              <a:buSzPts val="1000"/>
              <a:buChar char="■"/>
              <a:defRPr/>
            </a:lvl3pPr>
            <a:lvl4pPr marL="1828800" lvl="3" indent="-304800" algn="l">
              <a:lnSpc>
                <a:spcPct val="100000"/>
              </a:lnSpc>
              <a:spcBef>
                <a:spcPts val="600"/>
              </a:spcBef>
              <a:spcAft>
                <a:spcPts val="0"/>
              </a:spcAft>
              <a:buSzPts val="1200"/>
              <a:buChar char="●"/>
              <a:defRPr/>
            </a:lvl4pPr>
            <a:lvl5pPr marL="2286000" lvl="4" indent="-304800" algn="l">
              <a:lnSpc>
                <a:spcPct val="100000"/>
              </a:lnSpc>
              <a:spcBef>
                <a:spcPts val="0"/>
              </a:spcBef>
              <a:spcAft>
                <a:spcPts val="0"/>
              </a:spcAft>
              <a:buSzPts val="1200"/>
              <a:buChar char="○"/>
              <a:defRPr/>
            </a:lvl5pPr>
            <a:lvl6pPr marL="2743200" lvl="5" indent="-304800" algn="l">
              <a:lnSpc>
                <a:spcPct val="100000"/>
              </a:lnSpc>
              <a:spcBef>
                <a:spcPts val="0"/>
              </a:spcBef>
              <a:spcAft>
                <a:spcPts val="0"/>
              </a:spcAft>
              <a:buSzPts val="1200"/>
              <a:buChar char="■"/>
              <a:defRPr/>
            </a:lvl6pPr>
            <a:lvl7pPr marL="3200400" lvl="6" indent="-304800" algn="l">
              <a:lnSpc>
                <a:spcPct val="100000"/>
              </a:lnSpc>
              <a:spcBef>
                <a:spcPts val="0"/>
              </a:spcBef>
              <a:spcAft>
                <a:spcPts val="0"/>
              </a:spcAft>
              <a:buSzPts val="1200"/>
              <a:buChar char="●"/>
              <a:defRPr/>
            </a:lvl7pPr>
            <a:lvl8pPr marL="3657600" lvl="7" indent="-304800" algn="l">
              <a:lnSpc>
                <a:spcPct val="100000"/>
              </a:lnSpc>
              <a:spcBef>
                <a:spcPts val="0"/>
              </a:spcBef>
              <a:spcAft>
                <a:spcPts val="0"/>
              </a:spcAft>
              <a:buSzPts val="1200"/>
              <a:buChar char="○"/>
              <a:defRPr/>
            </a:lvl8pPr>
            <a:lvl9pPr marL="4114800" lvl="8" indent="-304800" algn="l">
              <a:lnSpc>
                <a:spcPct val="100000"/>
              </a:lnSpc>
              <a:spcBef>
                <a:spcPts val="0"/>
              </a:spcBef>
              <a:spcAft>
                <a:spcPts val="0"/>
              </a:spcAft>
              <a:buSzPts val="1200"/>
              <a:buChar char="■"/>
              <a:defRPr/>
            </a:lvl9pPr>
          </a:lstStyle>
          <a:p>
            <a:endParaRPr/>
          </a:p>
        </p:txBody>
      </p:sp>
      <p:sp>
        <p:nvSpPr>
          <p:cNvPr id="573" name="Google Shape;573;p86" descr="Decorative. blue filter over black and white image. "/>
          <p:cNvSpPr/>
          <p:nvPr/>
        </p:nvSpPr>
        <p:spPr>
          <a:xfrm>
            <a:off x="5237425" y="-28000"/>
            <a:ext cx="3906600" cy="4599900"/>
          </a:xfrm>
          <a:prstGeom prst="rect">
            <a:avLst/>
          </a:prstGeom>
          <a:solidFill>
            <a:srgbClr val="01528E">
              <a:alpha val="7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 name="Google Shape;574;p86"/>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75" name="Google Shape;575;p86"/>
          <p:cNvSpPr/>
          <p:nvPr/>
        </p:nvSpPr>
        <p:spPr>
          <a:xfrm>
            <a:off x="0" y="4677112"/>
            <a:ext cx="4342448" cy="134620"/>
          </a:xfrm>
          <a:custGeom>
            <a:avLst/>
            <a:gdLst/>
            <a:ahLst/>
            <a:cxnLst/>
            <a:rect l="l" t="t" r="r" b="b"/>
            <a:pathLst>
              <a:path w="8684895" h="269240" extrusionOk="0">
                <a:moveTo>
                  <a:pt x="8684793" y="0"/>
                </a:moveTo>
                <a:lnTo>
                  <a:pt x="0" y="0"/>
                </a:lnTo>
                <a:lnTo>
                  <a:pt x="0" y="269163"/>
                </a:lnTo>
                <a:lnTo>
                  <a:pt x="8684793" y="269163"/>
                </a:lnTo>
                <a:lnTo>
                  <a:pt x="8684793" y="0"/>
                </a:lnTo>
                <a:close/>
              </a:path>
            </a:pathLst>
          </a:custGeom>
          <a:solidFill>
            <a:srgbClr val="1F2D61"/>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576" name="Google Shape;576;p86" descr="decorative bar at bottom of page"/>
          <p:cNvSpPr/>
          <p:nvPr/>
        </p:nvSpPr>
        <p:spPr>
          <a:xfrm>
            <a:off x="7299283" y="4672349"/>
            <a:ext cx="1145540" cy="139382"/>
          </a:xfrm>
          <a:custGeom>
            <a:avLst/>
            <a:gdLst/>
            <a:ahLst/>
            <a:cxnLst/>
            <a:rect l="l" t="t" r="r" b="b"/>
            <a:pathLst>
              <a:path w="2291080" h="278765" extrusionOk="0">
                <a:moveTo>
                  <a:pt x="2290762" y="0"/>
                </a:moveTo>
                <a:lnTo>
                  <a:pt x="0" y="0"/>
                </a:lnTo>
                <a:lnTo>
                  <a:pt x="0" y="278688"/>
                </a:lnTo>
                <a:lnTo>
                  <a:pt x="2290762" y="278688"/>
                </a:lnTo>
                <a:lnTo>
                  <a:pt x="2290762" y="0"/>
                </a:lnTo>
                <a:close/>
              </a:path>
            </a:pathLst>
          </a:custGeom>
          <a:solidFill>
            <a:srgbClr val="B11117"/>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577" name="Google Shape;577;p86" descr="decorative bar at bottom of page"/>
          <p:cNvSpPr/>
          <p:nvPr/>
        </p:nvSpPr>
        <p:spPr>
          <a:xfrm>
            <a:off x="4786473" y="4677112"/>
            <a:ext cx="2290763" cy="134620"/>
          </a:xfrm>
          <a:custGeom>
            <a:avLst/>
            <a:gdLst/>
            <a:ahLst/>
            <a:cxnLst/>
            <a:rect l="l" t="t" r="r" b="b"/>
            <a:pathLst>
              <a:path w="4581525" h="269240" extrusionOk="0">
                <a:moveTo>
                  <a:pt x="4581525" y="0"/>
                </a:moveTo>
                <a:lnTo>
                  <a:pt x="0" y="0"/>
                </a:lnTo>
                <a:lnTo>
                  <a:pt x="0" y="269163"/>
                </a:lnTo>
                <a:lnTo>
                  <a:pt x="4581525" y="269163"/>
                </a:lnTo>
                <a:lnTo>
                  <a:pt x="4581525" y="0"/>
                </a:lnTo>
                <a:close/>
              </a:path>
            </a:pathLst>
          </a:custGeom>
          <a:solidFill>
            <a:srgbClr val="1F2D61"/>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578" name="Google Shape;578;p86" descr="decorative bar at bottom of page"/>
          <p:cNvSpPr/>
          <p:nvPr/>
        </p:nvSpPr>
        <p:spPr>
          <a:xfrm>
            <a:off x="8555677" y="4672349"/>
            <a:ext cx="588963" cy="139382"/>
          </a:xfrm>
          <a:custGeom>
            <a:avLst/>
            <a:gdLst/>
            <a:ahLst/>
            <a:cxnLst/>
            <a:rect l="l" t="t" r="r" b="b"/>
            <a:pathLst>
              <a:path w="1177925" h="278765" extrusionOk="0">
                <a:moveTo>
                  <a:pt x="1177899" y="0"/>
                </a:moveTo>
                <a:lnTo>
                  <a:pt x="0" y="0"/>
                </a:lnTo>
                <a:lnTo>
                  <a:pt x="0" y="278688"/>
                </a:lnTo>
                <a:lnTo>
                  <a:pt x="1177899" y="278688"/>
                </a:lnTo>
                <a:lnTo>
                  <a:pt x="1177899" y="0"/>
                </a:lnTo>
                <a:close/>
              </a:path>
            </a:pathLst>
          </a:custGeom>
          <a:solidFill>
            <a:srgbClr val="B11117"/>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579" name="Google Shape;579;p86"/>
          <p:cNvSpPr txBox="1">
            <a:spLocks noGrp="1"/>
          </p:cNvSpPr>
          <p:nvPr>
            <p:ph type="sldNum" idx="3"/>
          </p:nvPr>
        </p:nvSpPr>
        <p:spPr>
          <a:xfrm>
            <a:off x="8556784" y="4749851"/>
            <a:ext cx="548700" cy="393600"/>
          </a:xfrm>
          <a:prstGeom prst="rect">
            <a:avLst/>
          </a:prstGeom>
        </p:spPr>
        <p:txBody>
          <a:bodyPr spcFirstLastPara="1" wrap="square" lIns="91425" tIns="91425" rIns="91425" bIns="91425" anchor="t" anchorCtr="0">
            <a:normAutofit/>
          </a:bodyPr>
          <a:lstStyle>
            <a:lvl1pPr lvl="0" algn="r">
              <a:buNone/>
              <a:defRPr sz="1300">
                <a:solidFill>
                  <a:schemeClr val="tx1"/>
                </a:solidFill>
              </a:defRPr>
            </a:lvl1pPr>
            <a:lvl2pPr lvl="1" algn="r">
              <a:buNone/>
              <a:defRPr sz="1300">
                <a:solidFill>
                  <a:schemeClr val="tx1"/>
                </a:solidFill>
              </a:defRPr>
            </a:lvl2pPr>
            <a:lvl3pPr lvl="2" algn="r">
              <a:buNone/>
              <a:defRPr sz="1300">
                <a:solidFill>
                  <a:schemeClr val="tx1"/>
                </a:solidFill>
              </a:defRPr>
            </a:lvl3pPr>
            <a:lvl4pPr lvl="3" algn="r">
              <a:buNone/>
              <a:defRPr sz="1300">
                <a:solidFill>
                  <a:schemeClr val="tx1"/>
                </a:solidFill>
              </a:defRPr>
            </a:lvl4pPr>
            <a:lvl5pPr lvl="4" algn="r">
              <a:buNone/>
              <a:defRPr sz="1300">
                <a:solidFill>
                  <a:schemeClr val="tx1"/>
                </a:solidFill>
              </a:defRPr>
            </a:lvl5pPr>
            <a:lvl6pPr lvl="5" algn="r">
              <a:buNone/>
              <a:defRPr sz="1300">
                <a:solidFill>
                  <a:schemeClr val="tx1"/>
                </a:solidFill>
              </a:defRPr>
            </a:lvl6pPr>
            <a:lvl7pPr lvl="6" algn="r">
              <a:buNone/>
              <a:defRPr sz="1300">
                <a:solidFill>
                  <a:schemeClr val="tx1"/>
                </a:solidFill>
              </a:defRPr>
            </a:lvl7pPr>
            <a:lvl8pPr lvl="7" algn="r">
              <a:buNone/>
              <a:defRPr sz="1300">
                <a:solidFill>
                  <a:schemeClr val="tx1"/>
                </a:solidFill>
              </a:defRPr>
            </a:lvl8pPr>
            <a:lvl9pPr lvl="8" algn="r">
              <a:buNone/>
              <a:defRPr sz="1300">
                <a:solidFill>
                  <a:schemeClr val="tx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DOMAIN - social Services">
  <p:cSld name="ONE_COLUMN_TEXT_3_1_1_1_1_1_1_1_1_1_1_1">
    <p:spTree>
      <p:nvGrpSpPr>
        <p:cNvPr id="1" name="Shape 580"/>
        <p:cNvGrpSpPr/>
        <p:nvPr/>
      </p:nvGrpSpPr>
      <p:grpSpPr>
        <a:xfrm>
          <a:off x="0" y="0"/>
          <a:ext cx="0" cy="0"/>
          <a:chOff x="0" y="0"/>
          <a:chExt cx="0" cy="0"/>
        </a:xfrm>
      </p:grpSpPr>
      <p:pic>
        <p:nvPicPr>
          <p:cNvPr id="581" name="Google Shape;581;p87" descr="decorative. volunteers packing up boxes" title="AdobeStock_345553840.jpe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237450" y="-27900"/>
            <a:ext cx="3906550" cy="4599900"/>
          </a:xfrm>
          <a:prstGeom prst="rect">
            <a:avLst/>
          </a:prstGeom>
          <a:noFill/>
          <a:ln>
            <a:noFill/>
          </a:ln>
        </p:spPr>
      </p:pic>
      <p:sp>
        <p:nvSpPr>
          <p:cNvPr id="582" name="Google Shape;582;p8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83" name="Google Shape;583;p87"/>
          <p:cNvSpPr txBox="1">
            <a:spLocks noGrp="1"/>
          </p:cNvSpPr>
          <p:nvPr>
            <p:ph type="title"/>
          </p:nvPr>
        </p:nvSpPr>
        <p:spPr>
          <a:xfrm>
            <a:off x="311700" y="279100"/>
            <a:ext cx="48759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200"/>
              <a:buNone/>
              <a:defRPr sz="22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84" name="Google Shape;584;p87"/>
          <p:cNvSpPr txBox="1">
            <a:spLocks noGrp="1"/>
          </p:cNvSpPr>
          <p:nvPr>
            <p:ph type="body" idx="1"/>
          </p:nvPr>
        </p:nvSpPr>
        <p:spPr>
          <a:xfrm>
            <a:off x="904500" y="851800"/>
            <a:ext cx="4283100" cy="3540000"/>
          </a:xfrm>
          <a:prstGeom prst="rect">
            <a:avLst/>
          </a:prstGeom>
          <a:noFill/>
          <a:ln>
            <a:noFill/>
          </a:ln>
        </p:spPr>
        <p:txBody>
          <a:bodyPr spcFirstLastPara="1" wrap="square" lIns="91425" tIns="91425" rIns="91425" bIns="91425" anchor="t" anchorCtr="0">
            <a:noAutofit/>
          </a:bodyPr>
          <a:lstStyle>
            <a:lvl1pPr marL="457200" lvl="0" indent="-311150" algn="l">
              <a:lnSpc>
                <a:spcPct val="100000"/>
              </a:lnSpc>
              <a:spcBef>
                <a:spcPts val="0"/>
              </a:spcBef>
              <a:spcAft>
                <a:spcPts val="0"/>
              </a:spcAft>
              <a:buSzPts val="1300"/>
              <a:buChar char="●"/>
              <a:defRPr sz="1300"/>
            </a:lvl1pPr>
            <a:lvl2pPr marL="914400" lvl="1" indent="-304800" algn="l">
              <a:lnSpc>
                <a:spcPct val="100000"/>
              </a:lnSpc>
              <a:spcBef>
                <a:spcPts val="600"/>
              </a:spcBef>
              <a:spcAft>
                <a:spcPts val="0"/>
              </a:spcAft>
              <a:buSzPts val="1200"/>
              <a:buChar char="○"/>
              <a:defRPr sz="1200"/>
            </a:lvl2pPr>
            <a:lvl3pPr marL="1371600" lvl="2" indent="-292100" algn="l">
              <a:lnSpc>
                <a:spcPct val="100000"/>
              </a:lnSpc>
              <a:spcBef>
                <a:spcPts val="600"/>
              </a:spcBef>
              <a:spcAft>
                <a:spcPts val="0"/>
              </a:spcAft>
              <a:buSzPts val="1000"/>
              <a:buChar char="■"/>
              <a:defRPr/>
            </a:lvl3pPr>
            <a:lvl4pPr marL="1828800" lvl="3" indent="-304800" algn="l">
              <a:lnSpc>
                <a:spcPct val="100000"/>
              </a:lnSpc>
              <a:spcBef>
                <a:spcPts val="600"/>
              </a:spcBef>
              <a:spcAft>
                <a:spcPts val="0"/>
              </a:spcAft>
              <a:buSzPts val="1200"/>
              <a:buChar char="●"/>
              <a:defRPr/>
            </a:lvl4pPr>
            <a:lvl5pPr marL="2286000" lvl="4" indent="-304800" algn="l">
              <a:lnSpc>
                <a:spcPct val="100000"/>
              </a:lnSpc>
              <a:spcBef>
                <a:spcPts val="0"/>
              </a:spcBef>
              <a:spcAft>
                <a:spcPts val="0"/>
              </a:spcAft>
              <a:buSzPts val="1200"/>
              <a:buChar char="○"/>
              <a:defRPr/>
            </a:lvl5pPr>
            <a:lvl6pPr marL="2743200" lvl="5" indent="-304800" algn="l">
              <a:lnSpc>
                <a:spcPct val="100000"/>
              </a:lnSpc>
              <a:spcBef>
                <a:spcPts val="0"/>
              </a:spcBef>
              <a:spcAft>
                <a:spcPts val="0"/>
              </a:spcAft>
              <a:buSzPts val="1200"/>
              <a:buChar char="■"/>
              <a:defRPr/>
            </a:lvl6pPr>
            <a:lvl7pPr marL="3200400" lvl="6" indent="-304800" algn="l">
              <a:lnSpc>
                <a:spcPct val="100000"/>
              </a:lnSpc>
              <a:spcBef>
                <a:spcPts val="0"/>
              </a:spcBef>
              <a:spcAft>
                <a:spcPts val="0"/>
              </a:spcAft>
              <a:buSzPts val="1200"/>
              <a:buChar char="●"/>
              <a:defRPr/>
            </a:lvl7pPr>
            <a:lvl8pPr marL="3657600" lvl="7" indent="-304800" algn="l">
              <a:lnSpc>
                <a:spcPct val="100000"/>
              </a:lnSpc>
              <a:spcBef>
                <a:spcPts val="0"/>
              </a:spcBef>
              <a:spcAft>
                <a:spcPts val="0"/>
              </a:spcAft>
              <a:buSzPts val="1200"/>
              <a:buChar char="○"/>
              <a:defRPr/>
            </a:lvl8pPr>
            <a:lvl9pPr marL="4114800" lvl="8" indent="-304800" algn="l">
              <a:lnSpc>
                <a:spcPct val="100000"/>
              </a:lnSpc>
              <a:spcBef>
                <a:spcPts val="0"/>
              </a:spcBef>
              <a:spcAft>
                <a:spcPts val="0"/>
              </a:spcAft>
              <a:buSzPts val="1200"/>
              <a:buChar char="■"/>
              <a:defRPr/>
            </a:lvl9pPr>
          </a:lstStyle>
          <a:p>
            <a:endParaRPr/>
          </a:p>
        </p:txBody>
      </p:sp>
      <p:sp>
        <p:nvSpPr>
          <p:cNvPr id="585" name="Google Shape;585;p87" descr="Decorative. blue filter over black and white image. "/>
          <p:cNvSpPr/>
          <p:nvPr/>
        </p:nvSpPr>
        <p:spPr>
          <a:xfrm>
            <a:off x="5237425" y="-28000"/>
            <a:ext cx="3906600" cy="4599900"/>
          </a:xfrm>
          <a:prstGeom prst="rect">
            <a:avLst/>
          </a:prstGeom>
          <a:solidFill>
            <a:srgbClr val="01528E">
              <a:alpha val="7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 name="Google Shape;586;p87"/>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87" name="Google Shape;587;p87"/>
          <p:cNvSpPr/>
          <p:nvPr/>
        </p:nvSpPr>
        <p:spPr>
          <a:xfrm>
            <a:off x="0" y="4677112"/>
            <a:ext cx="4342448" cy="134620"/>
          </a:xfrm>
          <a:custGeom>
            <a:avLst/>
            <a:gdLst/>
            <a:ahLst/>
            <a:cxnLst/>
            <a:rect l="l" t="t" r="r" b="b"/>
            <a:pathLst>
              <a:path w="8684895" h="269240" extrusionOk="0">
                <a:moveTo>
                  <a:pt x="8684793" y="0"/>
                </a:moveTo>
                <a:lnTo>
                  <a:pt x="0" y="0"/>
                </a:lnTo>
                <a:lnTo>
                  <a:pt x="0" y="269163"/>
                </a:lnTo>
                <a:lnTo>
                  <a:pt x="8684793" y="269163"/>
                </a:lnTo>
                <a:lnTo>
                  <a:pt x="8684793" y="0"/>
                </a:lnTo>
                <a:close/>
              </a:path>
            </a:pathLst>
          </a:custGeom>
          <a:solidFill>
            <a:srgbClr val="1F2D61"/>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588" name="Google Shape;588;p87" descr="decorative bar at bottom of page"/>
          <p:cNvSpPr/>
          <p:nvPr/>
        </p:nvSpPr>
        <p:spPr>
          <a:xfrm>
            <a:off x="7299283" y="4672349"/>
            <a:ext cx="1145540" cy="139382"/>
          </a:xfrm>
          <a:custGeom>
            <a:avLst/>
            <a:gdLst/>
            <a:ahLst/>
            <a:cxnLst/>
            <a:rect l="l" t="t" r="r" b="b"/>
            <a:pathLst>
              <a:path w="2291080" h="278765" extrusionOk="0">
                <a:moveTo>
                  <a:pt x="2290762" y="0"/>
                </a:moveTo>
                <a:lnTo>
                  <a:pt x="0" y="0"/>
                </a:lnTo>
                <a:lnTo>
                  <a:pt x="0" y="278688"/>
                </a:lnTo>
                <a:lnTo>
                  <a:pt x="2290762" y="278688"/>
                </a:lnTo>
                <a:lnTo>
                  <a:pt x="2290762" y="0"/>
                </a:lnTo>
                <a:close/>
              </a:path>
            </a:pathLst>
          </a:custGeom>
          <a:solidFill>
            <a:srgbClr val="B11117"/>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589" name="Google Shape;589;p87" descr="decorative bar at bottom of page"/>
          <p:cNvSpPr/>
          <p:nvPr/>
        </p:nvSpPr>
        <p:spPr>
          <a:xfrm>
            <a:off x="4786473" y="4677112"/>
            <a:ext cx="2290763" cy="134620"/>
          </a:xfrm>
          <a:custGeom>
            <a:avLst/>
            <a:gdLst/>
            <a:ahLst/>
            <a:cxnLst/>
            <a:rect l="l" t="t" r="r" b="b"/>
            <a:pathLst>
              <a:path w="4581525" h="269240" extrusionOk="0">
                <a:moveTo>
                  <a:pt x="4581525" y="0"/>
                </a:moveTo>
                <a:lnTo>
                  <a:pt x="0" y="0"/>
                </a:lnTo>
                <a:lnTo>
                  <a:pt x="0" y="269163"/>
                </a:lnTo>
                <a:lnTo>
                  <a:pt x="4581525" y="269163"/>
                </a:lnTo>
                <a:lnTo>
                  <a:pt x="4581525" y="0"/>
                </a:lnTo>
                <a:close/>
              </a:path>
            </a:pathLst>
          </a:custGeom>
          <a:solidFill>
            <a:srgbClr val="1F2D61"/>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590" name="Google Shape;590;p87" descr="decorative bar at bottom of page"/>
          <p:cNvSpPr/>
          <p:nvPr/>
        </p:nvSpPr>
        <p:spPr>
          <a:xfrm>
            <a:off x="8555677" y="4672349"/>
            <a:ext cx="588963" cy="139382"/>
          </a:xfrm>
          <a:custGeom>
            <a:avLst/>
            <a:gdLst/>
            <a:ahLst/>
            <a:cxnLst/>
            <a:rect l="l" t="t" r="r" b="b"/>
            <a:pathLst>
              <a:path w="1177925" h="278765" extrusionOk="0">
                <a:moveTo>
                  <a:pt x="1177899" y="0"/>
                </a:moveTo>
                <a:lnTo>
                  <a:pt x="0" y="0"/>
                </a:lnTo>
                <a:lnTo>
                  <a:pt x="0" y="278688"/>
                </a:lnTo>
                <a:lnTo>
                  <a:pt x="1177899" y="278688"/>
                </a:lnTo>
                <a:lnTo>
                  <a:pt x="1177899" y="0"/>
                </a:lnTo>
                <a:close/>
              </a:path>
            </a:pathLst>
          </a:custGeom>
          <a:solidFill>
            <a:srgbClr val="B11117"/>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591" name="Google Shape;591;p87"/>
          <p:cNvSpPr txBox="1">
            <a:spLocks noGrp="1"/>
          </p:cNvSpPr>
          <p:nvPr>
            <p:ph type="sldNum" idx="3"/>
          </p:nvPr>
        </p:nvSpPr>
        <p:spPr>
          <a:xfrm>
            <a:off x="8556784" y="4749851"/>
            <a:ext cx="548700" cy="393600"/>
          </a:xfrm>
          <a:prstGeom prst="rect">
            <a:avLst/>
          </a:prstGeom>
        </p:spPr>
        <p:txBody>
          <a:bodyPr spcFirstLastPara="1" wrap="square" lIns="91425" tIns="91425" rIns="91425" bIns="91425" anchor="t" anchorCtr="0">
            <a:normAutofit/>
          </a:bodyPr>
          <a:lstStyle>
            <a:lvl1pPr lvl="0" algn="r">
              <a:buNone/>
              <a:defRPr sz="1300">
                <a:solidFill>
                  <a:schemeClr val="tx1"/>
                </a:solidFill>
              </a:defRPr>
            </a:lvl1pPr>
            <a:lvl2pPr lvl="1" algn="r">
              <a:buNone/>
              <a:defRPr sz="1300">
                <a:solidFill>
                  <a:schemeClr val="tx1"/>
                </a:solidFill>
              </a:defRPr>
            </a:lvl2pPr>
            <a:lvl3pPr lvl="2" algn="r">
              <a:buNone/>
              <a:defRPr sz="1300">
                <a:solidFill>
                  <a:schemeClr val="tx1"/>
                </a:solidFill>
              </a:defRPr>
            </a:lvl3pPr>
            <a:lvl4pPr lvl="3" algn="r">
              <a:buNone/>
              <a:defRPr sz="1300">
                <a:solidFill>
                  <a:schemeClr val="tx1"/>
                </a:solidFill>
              </a:defRPr>
            </a:lvl4pPr>
            <a:lvl5pPr lvl="4" algn="r">
              <a:buNone/>
              <a:defRPr sz="1300">
                <a:solidFill>
                  <a:schemeClr val="tx1"/>
                </a:solidFill>
              </a:defRPr>
            </a:lvl5pPr>
            <a:lvl6pPr lvl="5" algn="r">
              <a:buNone/>
              <a:defRPr sz="1300">
                <a:solidFill>
                  <a:schemeClr val="tx1"/>
                </a:solidFill>
              </a:defRPr>
            </a:lvl6pPr>
            <a:lvl7pPr lvl="6" algn="r">
              <a:buNone/>
              <a:defRPr sz="1300">
                <a:solidFill>
                  <a:schemeClr val="tx1"/>
                </a:solidFill>
              </a:defRPr>
            </a:lvl7pPr>
            <a:lvl8pPr lvl="7" algn="r">
              <a:buNone/>
              <a:defRPr sz="1300">
                <a:solidFill>
                  <a:schemeClr val="tx1"/>
                </a:solidFill>
              </a:defRPr>
            </a:lvl8pPr>
            <a:lvl9pPr lvl="8" algn="r">
              <a:buNone/>
              <a:defRPr sz="1300">
                <a:solidFill>
                  <a:schemeClr val="tx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Slide">
  <p:cSld name="TITLE_2">
    <p:spTree>
      <p:nvGrpSpPr>
        <p:cNvPr id="1" name="Shape 592"/>
        <p:cNvGrpSpPr/>
        <p:nvPr/>
      </p:nvGrpSpPr>
      <p:grpSpPr>
        <a:xfrm>
          <a:off x="0" y="0"/>
          <a:ext cx="0" cy="0"/>
          <a:chOff x="0" y="0"/>
          <a:chExt cx="0" cy="0"/>
        </a:xfrm>
      </p:grpSpPr>
      <p:sp>
        <p:nvSpPr>
          <p:cNvPr id="593" name="Google Shape;593;p88" descr="Blue transparent box"/>
          <p:cNvSpPr/>
          <p:nvPr/>
        </p:nvSpPr>
        <p:spPr>
          <a:xfrm>
            <a:off x="-100" y="3602825"/>
            <a:ext cx="9144000" cy="1540800"/>
          </a:xfrm>
          <a:prstGeom prst="rect">
            <a:avLst/>
          </a:prstGeom>
          <a:solidFill>
            <a:srgbClr val="EBF5F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 name="Google Shape;594;p88"/>
          <p:cNvSpPr txBox="1">
            <a:spLocks noGrp="1"/>
          </p:cNvSpPr>
          <p:nvPr>
            <p:ph type="sldNum" idx="12"/>
          </p:nvPr>
        </p:nvSpPr>
        <p:spPr>
          <a:xfrm>
            <a:off x="8764393" y="4663225"/>
            <a:ext cx="256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pic>
        <p:nvPicPr>
          <p:cNvPr id="595" name="Google Shape;595;p88" descr="decorative. image of business people sitting at a table with laptops. "/>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1490400"/>
            <a:ext cx="9144003" cy="3653225"/>
          </a:xfrm>
          <a:prstGeom prst="rect">
            <a:avLst/>
          </a:prstGeom>
          <a:noFill/>
          <a:ln>
            <a:noFill/>
          </a:ln>
        </p:spPr>
      </p:pic>
      <p:sp>
        <p:nvSpPr>
          <p:cNvPr id="596" name="Google Shape;596;p88" descr="blue film set over a black and white image&#10;"/>
          <p:cNvSpPr/>
          <p:nvPr/>
        </p:nvSpPr>
        <p:spPr>
          <a:xfrm>
            <a:off x="0" y="1490350"/>
            <a:ext cx="9144000" cy="36531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 name="Google Shape;597;p88"/>
          <p:cNvSpPr txBox="1">
            <a:spLocks noGrp="1"/>
          </p:cNvSpPr>
          <p:nvPr>
            <p:ph type="ctrTitle"/>
          </p:nvPr>
        </p:nvSpPr>
        <p:spPr>
          <a:xfrm>
            <a:off x="623400" y="2072425"/>
            <a:ext cx="8236200" cy="7470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3000"/>
              <a:buFont typeface="Helvetica Neue"/>
              <a:buNone/>
              <a:defRPr sz="3000">
                <a:solidFill>
                  <a:schemeClr val="lt1"/>
                </a:solidFill>
                <a:latin typeface="Helvetica Neue"/>
                <a:ea typeface="Helvetica Neue"/>
                <a:cs typeface="Helvetica Neue"/>
                <a:sym typeface="Helvetica Neue"/>
              </a:defRPr>
            </a:lvl1pPr>
            <a:lvl2pPr lvl="1" algn="l">
              <a:lnSpc>
                <a:spcPct val="100000"/>
              </a:lnSpc>
              <a:spcBef>
                <a:spcPts val="0"/>
              </a:spcBef>
              <a:spcAft>
                <a:spcPts val="0"/>
              </a:spcAft>
              <a:buSzPts val="5200"/>
              <a:buNone/>
              <a:defRPr sz="5200"/>
            </a:lvl2pPr>
            <a:lvl3pPr lvl="2" algn="l">
              <a:lnSpc>
                <a:spcPct val="100000"/>
              </a:lnSpc>
              <a:spcBef>
                <a:spcPts val="0"/>
              </a:spcBef>
              <a:spcAft>
                <a:spcPts val="0"/>
              </a:spcAft>
              <a:buSzPts val="5200"/>
              <a:buNone/>
              <a:defRPr sz="5200"/>
            </a:lvl3pPr>
            <a:lvl4pPr lvl="3" algn="l">
              <a:lnSpc>
                <a:spcPct val="100000"/>
              </a:lnSpc>
              <a:spcBef>
                <a:spcPts val="0"/>
              </a:spcBef>
              <a:spcAft>
                <a:spcPts val="0"/>
              </a:spcAft>
              <a:buSzPts val="5200"/>
              <a:buNone/>
              <a:defRPr sz="5200"/>
            </a:lvl4pPr>
            <a:lvl5pPr lvl="4" algn="l">
              <a:lnSpc>
                <a:spcPct val="100000"/>
              </a:lnSpc>
              <a:spcBef>
                <a:spcPts val="0"/>
              </a:spcBef>
              <a:spcAft>
                <a:spcPts val="0"/>
              </a:spcAft>
              <a:buSzPts val="5200"/>
              <a:buNone/>
              <a:defRPr sz="5200"/>
            </a:lvl5pPr>
            <a:lvl6pPr lvl="5" algn="l">
              <a:lnSpc>
                <a:spcPct val="100000"/>
              </a:lnSpc>
              <a:spcBef>
                <a:spcPts val="0"/>
              </a:spcBef>
              <a:spcAft>
                <a:spcPts val="0"/>
              </a:spcAft>
              <a:buSzPts val="5200"/>
              <a:buNone/>
              <a:defRPr sz="5200"/>
            </a:lvl6pPr>
            <a:lvl7pPr lvl="6" algn="l">
              <a:lnSpc>
                <a:spcPct val="100000"/>
              </a:lnSpc>
              <a:spcBef>
                <a:spcPts val="0"/>
              </a:spcBef>
              <a:spcAft>
                <a:spcPts val="0"/>
              </a:spcAft>
              <a:buSzPts val="5200"/>
              <a:buNone/>
              <a:defRPr sz="5200"/>
            </a:lvl7pPr>
            <a:lvl8pPr lvl="7" algn="l">
              <a:lnSpc>
                <a:spcPct val="100000"/>
              </a:lnSpc>
              <a:spcBef>
                <a:spcPts val="0"/>
              </a:spcBef>
              <a:spcAft>
                <a:spcPts val="0"/>
              </a:spcAft>
              <a:buSzPts val="5200"/>
              <a:buNone/>
              <a:defRPr sz="5200"/>
            </a:lvl8pPr>
            <a:lvl9pPr lvl="8" algn="l">
              <a:lnSpc>
                <a:spcPct val="100000"/>
              </a:lnSpc>
              <a:spcBef>
                <a:spcPts val="0"/>
              </a:spcBef>
              <a:spcAft>
                <a:spcPts val="0"/>
              </a:spcAft>
              <a:buSzPts val="5200"/>
              <a:buNone/>
              <a:defRPr sz="5200"/>
            </a:lvl9pPr>
          </a:lstStyle>
          <a:p>
            <a:endParaRPr/>
          </a:p>
        </p:txBody>
      </p:sp>
      <p:sp>
        <p:nvSpPr>
          <p:cNvPr id="598" name="Google Shape;598;p88"/>
          <p:cNvSpPr txBox="1">
            <a:spLocks noGrp="1"/>
          </p:cNvSpPr>
          <p:nvPr>
            <p:ph type="subTitle" idx="1"/>
          </p:nvPr>
        </p:nvSpPr>
        <p:spPr>
          <a:xfrm>
            <a:off x="623400" y="1732525"/>
            <a:ext cx="7501500" cy="530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EAE565"/>
              </a:buClr>
              <a:buSzPts val="2300"/>
              <a:buFont typeface="Helvetica Neue"/>
              <a:buNone/>
              <a:defRPr sz="2300" b="1">
                <a:solidFill>
                  <a:srgbClr val="EAE565"/>
                </a:solidFill>
                <a:latin typeface="Helvetica Neue"/>
                <a:ea typeface="Helvetica Neue"/>
                <a:cs typeface="Helvetica Neue"/>
                <a:sym typeface="Helvetica Neue"/>
              </a:defRPr>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a:endParaRPr/>
          </a:p>
        </p:txBody>
      </p:sp>
      <p:pic>
        <p:nvPicPr>
          <p:cNvPr id="599" name="Google Shape;599;p88" descr="White GSA letters inside of a square blue box with the words U.S. General Services Administration to the right of the blue box&#1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 y="0"/>
            <a:ext cx="5661201" cy="1324450"/>
          </a:xfrm>
          <a:prstGeom prst="rect">
            <a:avLst/>
          </a:prstGeom>
          <a:noFill/>
          <a:ln>
            <a:noFill/>
          </a:ln>
        </p:spPr>
      </p:pic>
      <p:sp>
        <p:nvSpPr>
          <p:cNvPr id="600" name="Google Shape;600;p88"/>
          <p:cNvSpPr txBox="1">
            <a:spLocks noGrp="1"/>
          </p:cNvSpPr>
          <p:nvPr>
            <p:ph type="subTitle" idx="2"/>
          </p:nvPr>
        </p:nvSpPr>
        <p:spPr>
          <a:xfrm>
            <a:off x="5252550" y="2929600"/>
            <a:ext cx="3768600" cy="850200"/>
          </a:xfrm>
          <a:prstGeom prst="rect">
            <a:avLst/>
          </a:prstGeom>
          <a:noFill/>
          <a:ln>
            <a:noFill/>
          </a:ln>
        </p:spPr>
        <p:txBody>
          <a:bodyPr spcFirstLastPara="1" wrap="square" lIns="91425" tIns="91425" rIns="91425" bIns="91425" anchor="ctr" anchorCtr="0">
            <a:normAutofit/>
          </a:bodyPr>
          <a:lstStyle>
            <a:lvl1pPr lvl="0" algn="r">
              <a:lnSpc>
                <a:spcPct val="100000"/>
              </a:lnSpc>
              <a:spcBef>
                <a:spcPts val="0"/>
              </a:spcBef>
              <a:spcAft>
                <a:spcPts val="0"/>
              </a:spcAft>
              <a:buClr>
                <a:srgbClr val="FFFF00"/>
              </a:buClr>
              <a:buSzPts val="1900"/>
              <a:buFont typeface="Helvetica Neue"/>
              <a:buNone/>
              <a:defRPr sz="1900" i="1">
                <a:solidFill>
                  <a:srgbClr val="FFFF00"/>
                </a:solidFill>
                <a:latin typeface="Helvetica Neue"/>
                <a:ea typeface="Helvetica Neue"/>
                <a:cs typeface="Helvetica Neue"/>
                <a:sym typeface="Helvetica Neue"/>
              </a:defRPr>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a:endParaRPr/>
          </a:p>
        </p:txBody>
      </p:sp>
      <p:sp>
        <p:nvSpPr>
          <p:cNvPr id="601" name="Google Shape;601;p88"/>
          <p:cNvSpPr txBox="1">
            <a:spLocks noGrp="1"/>
          </p:cNvSpPr>
          <p:nvPr>
            <p:ph type="subTitle" idx="3"/>
          </p:nvPr>
        </p:nvSpPr>
        <p:spPr>
          <a:xfrm>
            <a:off x="236275" y="4105200"/>
            <a:ext cx="8784900" cy="419700"/>
          </a:xfrm>
          <a:prstGeom prst="rect">
            <a:avLst/>
          </a:prstGeom>
          <a:noFill/>
          <a:ln>
            <a:noFill/>
          </a:ln>
        </p:spPr>
        <p:txBody>
          <a:bodyPr spcFirstLastPara="1" wrap="square" lIns="91425" tIns="91425" rIns="91425" bIns="91425" anchor="t" anchorCtr="0">
            <a:normAutofit/>
          </a:bodyPr>
          <a:lstStyle>
            <a:lvl1pPr lvl="0" algn="r">
              <a:lnSpc>
                <a:spcPct val="100000"/>
              </a:lnSpc>
              <a:spcBef>
                <a:spcPts val="0"/>
              </a:spcBef>
              <a:spcAft>
                <a:spcPts val="0"/>
              </a:spcAft>
              <a:buClr>
                <a:schemeClr val="dk2"/>
              </a:buClr>
              <a:buSzPts val="1200"/>
              <a:buFont typeface="Helvetica Neue"/>
              <a:buNone/>
              <a:defRPr sz="1200" i="1">
                <a:solidFill>
                  <a:schemeClr val="dk2"/>
                </a:solidFill>
                <a:latin typeface="Helvetica Neue"/>
                <a:ea typeface="Helvetica Neue"/>
                <a:cs typeface="Helvetica Neue"/>
                <a:sym typeface="Helvetica Neue"/>
              </a:defRPr>
            </a:lvl1pPr>
            <a:lvl2pPr lvl="1" algn="r">
              <a:lnSpc>
                <a:spcPct val="100000"/>
              </a:lnSpc>
              <a:spcBef>
                <a:spcPts val="0"/>
              </a:spcBef>
              <a:spcAft>
                <a:spcPts val="0"/>
              </a:spcAft>
              <a:buSzPts val="2800"/>
              <a:buNone/>
              <a:defRPr sz="2800"/>
            </a:lvl2pPr>
            <a:lvl3pPr lvl="2" algn="r">
              <a:lnSpc>
                <a:spcPct val="100000"/>
              </a:lnSpc>
              <a:spcBef>
                <a:spcPts val="0"/>
              </a:spcBef>
              <a:spcAft>
                <a:spcPts val="0"/>
              </a:spcAft>
              <a:buSzPts val="2800"/>
              <a:buNone/>
              <a:defRPr sz="2800"/>
            </a:lvl3pPr>
            <a:lvl4pPr lvl="3" algn="r">
              <a:lnSpc>
                <a:spcPct val="100000"/>
              </a:lnSpc>
              <a:spcBef>
                <a:spcPts val="0"/>
              </a:spcBef>
              <a:spcAft>
                <a:spcPts val="0"/>
              </a:spcAft>
              <a:buSzPts val="2800"/>
              <a:buNone/>
              <a:defRPr sz="2800"/>
            </a:lvl4pPr>
            <a:lvl5pPr lvl="4" algn="r">
              <a:lnSpc>
                <a:spcPct val="100000"/>
              </a:lnSpc>
              <a:spcBef>
                <a:spcPts val="0"/>
              </a:spcBef>
              <a:spcAft>
                <a:spcPts val="0"/>
              </a:spcAft>
              <a:buSzPts val="2800"/>
              <a:buNone/>
              <a:defRPr sz="2800"/>
            </a:lvl5pPr>
            <a:lvl6pPr lvl="5" algn="r">
              <a:lnSpc>
                <a:spcPct val="100000"/>
              </a:lnSpc>
              <a:spcBef>
                <a:spcPts val="0"/>
              </a:spcBef>
              <a:spcAft>
                <a:spcPts val="0"/>
              </a:spcAft>
              <a:buSzPts val="2800"/>
              <a:buNone/>
              <a:defRPr sz="2800"/>
            </a:lvl6pPr>
            <a:lvl7pPr lvl="6" algn="r">
              <a:lnSpc>
                <a:spcPct val="100000"/>
              </a:lnSpc>
              <a:spcBef>
                <a:spcPts val="0"/>
              </a:spcBef>
              <a:spcAft>
                <a:spcPts val="0"/>
              </a:spcAft>
              <a:buSzPts val="2800"/>
              <a:buNone/>
              <a:defRPr sz="2800"/>
            </a:lvl7pPr>
            <a:lvl8pPr lvl="7" algn="r">
              <a:lnSpc>
                <a:spcPct val="100000"/>
              </a:lnSpc>
              <a:spcBef>
                <a:spcPts val="0"/>
              </a:spcBef>
              <a:spcAft>
                <a:spcPts val="0"/>
              </a:spcAft>
              <a:buSzPts val="2800"/>
              <a:buNone/>
              <a:defRPr sz="2800"/>
            </a:lvl8pPr>
            <a:lvl9pPr lvl="8" algn="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Slide 1">
  <p:cSld name="TITLE_2_1">
    <p:spTree>
      <p:nvGrpSpPr>
        <p:cNvPr id="1" name="Shape 602"/>
        <p:cNvGrpSpPr/>
        <p:nvPr/>
      </p:nvGrpSpPr>
      <p:grpSpPr>
        <a:xfrm>
          <a:off x="0" y="0"/>
          <a:ext cx="0" cy="0"/>
          <a:chOff x="0" y="0"/>
          <a:chExt cx="0" cy="0"/>
        </a:xfrm>
      </p:grpSpPr>
      <p:sp>
        <p:nvSpPr>
          <p:cNvPr id="603" name="Google Shape;603;p89" descr="Blue transparent box"/>
          <p:cNvSpPr/>
          <p:nvPr/>
        </p:nvSpPr>
        <p:spPr>
          <a:xfrm>
            <a:off x="-100" y="3602825"/>
            <a:ext cx="9144000" cy="1540800"/>
          </a:xfrm>
          <a:prstGeom prst="rect">
            <a:avLst/>
          </a:prstGeom>
          <a:solidFill>
            <a:srgbClr val="EBF5F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 name="Google Shape;604;p89"/>
          <p:cNvSpPr txBox="1">
            <a:spLocks noGrp="1"/>
          </p:cNvSpPr>
          <p:nvPr>
            <p:ph type="sldNum" idx="12"/>
          </p:nvPr>
        </p:nvSpPr>
        <p:spPr>
          <a:xfrm>
            <a:off x="8764393" y="4663225"/>
            <a:ext cx="256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pic>
        <p:nvPicPr>
          <p:cNvPr id="605" name="Google Shape;605;p89" descr="decorative. two men with hard hats examining a building site. " title="9306273.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1490400"/>
            <a:ext cx="9144003" cy="3653225"/>
          </a:xfrm>
          <a:prstGeom prst="rect">
            <a:avLst/>
          </a:prstGeom>
          <a:noFill/>
          <a:ln>
            <a:noFill/>
          </a:ln>
        </p:spPr>
      </p:pic>
      <p:sp>
        <p:nvSpPr>
          <p:cNvPr id="606" name="Google Shape;606;p89" descr="blue film set over a black and white image&#10;"/>
          <p:cNvSpPr/>
          <p:nvPr/>
        </p:nvSpPr>
        <p:spPr>
          <a:xfrm>
            <a:off x="0" y="1490350"/>
            <a:ext cx="9144000" cy="36531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 name="Google Shape;607;p89"/>
          <p:cNvSpPr txBox="1">
            <a:spLocks noGrp="1"/>
          </p:cNvSpPr>
          <p:nvPr>
            <p:ph type="ctrTitle"/>
          </p:nvPr>
        </p:nvSpPr>
        <p:spPr>
          <a:xfrm>
            <a:off x="623400" y="2072425"/>
            <a:ext cx="8236200" cy="7470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3000"/>
              <a:buFont typeface="Helvetica Neue"/>
              <a:buNone/>
              <a:defRPr sz="3000">
                <a:solidFill>
                  <a:schemeClr val="lt1"/>
                </a:solidFill>
                <a:latin typeface="Helvetica Neue"/>
                <a:ea typeface="Helvetica Neue"/>
                <a:cs typeface="Helvetica Neue"/>
                <a:sym typeface="Helvetica Neue"/>
              </a:defRPr>
            </a:lvl1pPr>
            <a:lvl2pPr lvl="1" algn="l">
              <a:lnSpc>
                <a:spcPct val="100000"/>
              </a:lnSpc>
              <a:spcBef>
                <a:spcPts val="0"/>
              </a:spcBef>
              <a:spcAft>
                <a:spcPts val="0"/>
              </a:spcAft>
              <a:buSzPts val="5200"/>
              <a:buNone/>
              <a:defRPr sz="5200"/>
            </a:lvl2pPr>
            <a:lvl3pPr lvl="2" algn="l">
              <a:lnSpc>
                <a:spcPct val="100000"/>
              </a:lnSpc>
              <a:spcBef>
                <a:spcPts val="0"/>
              </a:spcBef>
              <a:spcAft>
                <a:spcPts val="0"/>
              </a:spcAft>
              <a:buSzPts val="5200"/>
              <a:buNone/>
              <a:defRPr sz="5200"/>
            </a:lvl3pPr>
            <a:lvl4pPr lvl="3" algn="l">
              <a:lnSpc>
                <a:spcPct val="100000"/>
              </a:lnSpc>
              <a:spcBef>
                <a:spcPts val="0"/>
              </a:spcBef>
              <a:spcAft>
                <a:spcPts val="0"/>
              </a:spcAft>
              <a:buSzPts val="5200"/>
              <a:buNone/>
              <a:defRPr sz="5200"/>
            </a:lvl4pPr>
            <a:lvl5pPr lvl="4" algn="l">
              <a:lnSpc>
                <a:spcPct val="100000"/>
              </a:lnSpc>
              <a:spcBef>
                <a:spcPts val="0"/>
              </a:spcBef>
              <a:spcAft>
                <a:spcPts val="0"/>
              </a:spcAft>
              <a:buSzPts val="5200"/>
              <a:buNone/>
              <a:defRPr sz="5200"/>
            </a:lvl5pPr>
            <a:lvl6pPr lvl="5" algn="l">
              <a:lnSpc>
                <a:spcPct val="100000"/>
              </a:lnSpc>
              <a:spcBef>
                <a:spcPts val="0"/>
              </a:spcBef>
              <a:spcAft>
                <a:spcPts val="0"/>
              </a:spcAft>
              <a:buSzPts val="5200"/>
              <a:buNone/>
              <a:defRPr sz="5200"/>
            </a:lvl6pPr>
            <a:lvl7pPr lvl="6" algn="l">
              <a:lnSpc>
                <a:spcPct val="100000"/>
              </a:lnSpc>
              <a:spcBef>
                <a:spcPts val="0"/>
              </a:spcBef>
              <a:spcAft>
                <a:spcPts val="0"/>
              </a:spcAft>
              <a:buSzPts val="5200"/>
              <a:buNone/>
              <a:defRPr sz="5200"/>
            </a:lvl7pPr>
            <a:lvl8pPr lvl="7" algn="l">
              <a:lnSpc>
                <a:spcPct val="100000"/>
              </a:lnSpc>
              <a:spcBef>
                <a:spcPts val="0"/>
              </a:spcBef>
              <a:spcAft>
                <a:spcPts val="0"/>
              </a:spcAft>
              <a:buSzPts val="5200"/>
              <a:buNone/>
              <a:defRPr sz="5200"/>
            </a:lvl8pPr>
            <a:lvl9pPr lvl="8" algn="l">
              <a:lnSpc>
                <a:spcPct val="100000"/>
              </a:lnSpc>
              <a:spcBef>
                <a:spcPts val="0"/>
              </a:spcBef>
              <a:spcAft>
                <a:spcPts val="0"/>
              </a:spcAft>
              <a:buSzPts val="5200"/>
              <a:buNone/>
              <a:defRPr sz="5200"/>
            </a:lvl9pPr>
          </a:lstStyle>
          <a:p>
            <a:endParaRPr/>
          </a:p>
        </p:txBody>
      </p:sp>
      <p:sp>
        <p:nvSpPr>
          <p:cNvPr id="608" name="Google Shape;608;p89"/>
          <p:cNvSpPr txBox="1">
            <a:spLocks noGrp="1"/>
          </p:cNvSpPr>
          <p:nvPr>
            <p:ph type="subTitle" idx="1"/>
          </p:nvPr>
        </p:nvSpPr>
        <p:spPr>
          <a:xfrm>
            <a:off x="623400" y="1732525"/>
            <a:ext cx="7501500" cy="530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EAE565"/>
              </a:buClr>
              <a:buSzPts val="2300"/>
              <a:buFont typeface="Helvetica Neue"/>
              <a:buNone/>
              <a:defRPr sz="2300" b="1">
                <a:solidFill>
                  <a:srgbClr val="EAE565"/>
                </a:solidFill>
                <a:latin typeface="Helvetica Neue"/>
                <a:ea typeface="Helvetica Neue"/>
                <a:cs typeface="Helvetica Neue"/>
                <a:sym typeface="Helvetica Neue"/>
              </a:defRPr>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a:endParaRPr/>
          </a:p>
        </p:txBody>
      </p:sp>
      <p:pic>
        <p:nvPicPr>
          <p:cNvPr id="609" name="Google Shape;609;p89" descr="White GSA letters inside of a square blue box with the words U.S. General Services Administration to the right of the blue box&#1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 y="0"/>
            <a:ext cx="5661201" cy="1324450"/>
          </a:xfrm>
          <a:prstGeom prst="rect">
            <a:avLst/>
          </a:prstGeom>
          <a:noFill/>
          <a:ln>
            <a:noFill/>
          </a:ln>
        </p:spPr>
      </p:pic>
      <p:sp>
        <p:nvSpPr>
          <p:cNvPr id="610" name="Google Shape;610;p89"/>
          <p:cNvSpPr txBox="1"/>
          <p:nvPr/>
        </p:nvSpPr>
        <p:spPr>
          <a:xfrm>
            <a:off x="182750" y="4883620"/>
            <a:ext cx="1053000" cy="33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1" u="none" strike="noStrike" cap="none">
                <a:solidFill>
                  <a:schemeClr val="lt1"/>
                </a:solidFill>
                <a:latin typeface="Helvetica Neue"/>
                <a:ea typeface="Helvetica Neue"/>
                <a:cs typeface="Helvetica Neue"/>
                <a:sym typeface="Helvetica Neue"/>
              </a:rPr>
              <a:t>Credit: DVIDS</a:t>
            </a:r>
            <a:endParaRPr sz="600" b="0" i="1" u="none" strike="noStrike" cap="none">
              <a:solidFill>
                <a:schemeClr val="lt1"/>
              </a:solidFill>
              <a:latin typeface="Helvetica Neue"/>
              <a:ea typeface="Helvetica Neue"/>
              <a:cs typeface="Helvetica Neue"/>
              <a:sym typeface="Helvetica Neue"/>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Section Break" type="secHead">
  <p:cSld name="SECTION_HEADER">
    <p:spTree>
      <p:nvGrpSpPr>
        <p:cNvPr id="1" name="Shape 611"/>
        <p:cNvGrpSpPr/>
        <p:nvPr/>
      </p:nvGrpSpPr>
      <p:grpSpPr>
        <a:xfrm>
          <a:off x="0" y="0"/>
          <a:ext cx="0" cy="0"/>
          <a:chOff x="0" y="0"/>
          <a:chExt cx="0" cy="0"/>
        </a:xfrm>
      </p:grpSpPr>
      <p:pic>
        <p:nvPicPr>
          <p:cNvPr id="612" name="Google Shape;612;p90" descr="decorative. image of a person's hand with Ai features in a circle above the hand. "/>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21950" y="-30550"/>
            <a:ext cx="9327000" cy="5210400"/>
          </a:xfrm>
          <a:prstGeom prst="rect">
            <a:avLst/>
          </a:prstGeom>
          <a:noFill/>
          <a:ln>
            <a:noFill/>
          </a:ln>
        </p:spPr>
      </p:pic>
      <p:sp>
        <p:nvSpPr>
          <p:cNvPr id="613" name="Google Shape;613;p90" descr="Decorative. blue filter over black and white image. "/>
          <p:cNvSpPr/>
          <p:nvPr/>
        </p:nvSpPr>
        <p:spPr>
          <a:xfrm>
            <a:off x="-132600" y="-54600"/>
            <a:ext cx="9327000" cy="52344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 name="Google Shape;614;p9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Section Break 6">
  <p:cSld name="SECTION_HEADER_4">
    <p:spTree>
      <p:nvGrpSpPr>
        <p:cNvPr id="1" name="Shape 615"/>
        <p:cNvGrpSpPr/>
        <p:nvPr/>
      </p:nvGrpSpPr>
      <p:grpSpPr>
        <a:xfrm>
          <a:off x="0" y="0"/>
          <a:ext cx="0" cy="0"/>
          <a:chOff x="0" y="0"/>
          <a:chExt cx="0" cy="0"/>
        </a:xfrm>
      </p:grpSpPr>
      <p:pic>
        <p:nvPicPr>
          <p:cNvPr id="616" name="Google Shape;616;p91" descr="decorative. image of two business people on a headset talking to people " title="shutterstock_669170680.jpe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21950" y="-30550"/>
            <a:ext cx="9327000" cy="5210400"/>
          </a:xfrm>
          <a:prstGeom prst="rect">
            <a:avLst/>
          </a:prstGeom>
          <a:noFill/>
          <a:ln>
            <a:noFill/>
          </a:ln>
        </p:spPr>
      </p:pic>
      <p:sp>
        <p:nvSpPr>
          <p:cNvPr id="617" name="Google Shape;617;p91" descr="Decorative. blue filter over black and white image. "/>
          <p:cNvSpPr/>
          <p:nvPr/>
        </p:nvSpPr>
        <p:spPr>
          <a:xfrm>
            <a:off x="-132600" y="-30525"/>
            <a:ext cx="9327000" cy="52104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 name="Google Shape;618;p9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Section Break 6 1">
  <p:cSld name="SECTION_HEADER_4_1">
    <p:spTree>
      <p:nvGrpSpPr>
        <p:cNvPr id="1" name="Shape 619"/>
        <p:cNvGrpSpPr/>
        <p:nvPr/>
      </p:nvGrpSpPr>
      <p:grpSpPr>
        <a:xfrm>
          <a:off x="0" y="0"/>
          <a:ext cx="0" cy="0"/>
          <a:chOff x="0" y="0"/>
          <a:chExt cx="0" cy="0"/>
        </a:xfrm>
      </p:grpSpPr>
      <p:pic>
        <p:nvPicPr>
          <p:cNvPr id="620" name="Google Shape;620;p92" descr="decorative. two business people who are looking over landscaping and or architectural plans" title="shutterstock_1017015727.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21950" y="-30550"/>
            <a:ext cx="9327000" cy="5210400"/>
          </a:xfrm>
          <a:prstGeom prst="rect">
            <a:avLst/>
          </a:prstGeom>
          <a:noFill/>
          <a:ln>
            <a:noFill/>
          </a:ln>
        </p:spPr>
      </p:pic>
      <p:sp>
        <p:nvSpPr>
          <p:cNvPr id="621" name="Google Shape;621;p92" descr="Decorative. blue filter over black and white image. "/>
          <p:cNvSpPr/>
          <p:nvPr/>
        </p:nvSpPr>
        <p:spPr>
          <a:xfrm>
            <a:off x="-132600" y="-30450"/>
            <a:ext cx="9327000" cy="52104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 name="Google Shape;622;p9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 presentor">
  <p:cSld name="BLANK_1">
    <p:spTree>
      <p:nvGrpSpPr>
        <p:cNvPr id="1" name="Shape 44"/>
        <p:cNvGrpSpPr/>
        <p:nvPr/>
      </p:nvGrpSpPr>
      <p:grpSpPr>
        <a:xfrm>
          <a:off x="0" y="0"/>
          <a:ext cx="0" cy="0"/>
          <a:chOff x="0" y="0"/>
          <a:chExt cx="0" cy="0"/>
        </a:xfrm>
      </p:grpSpPr>
      <p:sp>
        <p:nvSpPr>
          <p:cNvPr id="45" name="Google Shape;45;p10"/>
          <p:cNvSpPr txBox="1">
            <a:spLocks noGrp="1"/>
          </p:cNvSpPr>
          <p:nvPr>
            <p:ph type="sldNum" idx="12"/>
          </p:nvPr>
        </p:nvSpPr>
        <p:spPr>
          <a:xfrm>
            <a:off x="8472458" y="47394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46" name="Google Shape;46;p10"/>
          <p:cNvGrpSpPr/>
          <p:nvPr/>
        </p:nvGrpSpPr>
        <p:grpSpPr>
          <a:xfrm>
            <a:off x="3510200" y="1221550"/>
            <a:ext cx="2123600" cy="2131650"/>
            <a:chOff x="3388225" y="1623400"/>
            <a:chExt cx="2123600" cy="2131650"/>
          </a:xfrm>
        </p:grpSpPr>
        <p:sp>
          <p:nvSpPr>
            <p:cNvPr id="47" name="Google Shape;47;p10"/>
            <p:cNvSpPr/>
            <p:nvPr/>
          </p:nvSpPr>
          <p:spPr>
            <a:xfrm>
              <a:off x="3388225" y="1623400"/>
              <a:ext cx="548700" cy="548700"/>
            </a:xfrm>
            <a:prstGeom prst="halfFrame">
              <a:avLst>
                <a:gd name="adj1" fmla="val 33333"/>
                <a:gd name="adj2" fmla="val 33333"/>
              </a:avLst>
            </a:prstGeom>
            <a:solidFill>
              <a:srgbClr val="1F2D6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8" name="Google Shape;48;p10"/>
            <p:cNvSpPr/>
            <p:nvPr/>
          </p:nvSpPr>
          <p:spPr>
            <a:xfrm rot="10800000">
              <a:off x="4963125" y="3206350"/>
              <a:ext cx="548700" cy="548700"/>
            </a:xfrm>
            <a:prstGeom prst="halfFrame">
              <a:avLst>
                <a:gd name="adj1" fmla="val 33333"/>
                <a:gd name="adj2" fmla="val 33333"/>
              </a:avLst>
            </a:prstGeom>
            <a:solidFill>
              <a:srgbClr val="1F2D6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49" name="Google Shape;49;p10"/>
          <p:cNvSpPr txBox="1"/>
          <p:nvPr/>
        </p:nvSpPr>
        <p:spPr>
          <a:xfrm>
            <a:off x="2202750" y="3496775"/>
            <a:ext cx="4738500" cy="93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Section Break 6 1 1">
  <p:cSld name="SECTION_HEADER_4_1_1">
    <p:spTree>
      <p:nvGrpSpPr>
        <p:cNvPr id="1" name="Shape 623"/>
        <p:cNvGrpSpPr/>
        <p:nvPr/>
      </p:nvGrpSpPr>
      <p:grpSpPr>
        <a:xfrm>
          <a:off x="0" y="0"/>
          <a:ext cx="0" cy="0"/>
          <a:chOff x="0" y="0"/>
          <a:chExt cx="0" cy="0"/>
        </a:xfrm>
      </p:grpSpPr>
      <p:pic>
        <p:nvPicPr>
          <p:cNvPr id="624" name="Google Shape;624;p93" descr="decorative. image of two women looking over plans for landscping or house or architectural" title="shutterstock_1713749044.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21950" y="-30550"/>
            <a:ext cx="9327000" cy="5210400"/>
          </a:xfrm>
          <a:prstGeom prst="rect">
            <a:avLst/>
          </a:prstGeom>
          <a:noFill/>
          <a:ln>
            <a:noFill/>
          </a:ln>
        </p:spPr>
      </p:pic>
      <p:sp>
        <p:nvSpPr>
          <p:cNvPr id="625" name="Google Shape;625;p93" descr="Decorative. blue filter over black and white image. "/>
          <p:cNvSpPr/>
          <p:nvPr/>
        </p:nvSpPr>
        <p:spPr>
          <a:xfrm>
            <a:off x="-132600" y="-30525"/>
            <a:ext cx="9327000" cy="52104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 name="Google Shape;626;p9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Section Break 6 1 1 1">
  <p:cSld name="SECTION_HEADER_4_1_1_1">
    <p:spTree>
      <p:nvGrpSpPr>
        <p:cNvPr id="1" name="Shape 627"/>
        <p:cNvGrpSpPr/>
        <p:nvPr/>
      </p:nvGrpSpPr>
      <p:grpSpPr>
        <a:xfrm>
          <a:off x="0" y="0"/>
          <a:ext cx="0" cy="0"/>
          <a:chOff x="0" y="0"/>
          <a:chExt cx="0" cy="0"/>
        </a:xfrm>
      </p:grpSpPr>
      <p:pic>
        <p:nvPicPr>
          <p:cNvPr id="628" name="Google Shape;628;p94" descr="decorative. woman drilling, building, construction" title="shutterstock_758828518.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21950" y="-30550"/>
            <a:ext cx="9327000" cy="5210400"/>
          </a:xfrm>
          <a:prstGeom prst="rect">
            <a:avLst/>
          </a:prstGeom>
          <a:noFill/>
          <a:ln>
            <a:noFill/>
          </a:ln>
        </p:spPr>
      </p:pic>
      <p:sp>
        <p:nvSpPr>
          <p:cNvPr id="629" name="Google Shape;629;p94" descr="Decorative. blue filter over black and white image. "/>
          <p:cNvSpPr/>
          <p:nvPr/>
        </p:nvSpPr>
        <p:spPr>
          <a:xfrm>
            <a:off x="-132600" y="-30600"/>
            <a:ext cx="9327000" cy="52104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 name="Google Shape;630;p9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Section Break 6 1 1 1 1">
  <p:cSld name="SECTION_HEADER_4_1_1_1_1">
    <p:spTree>
      <p:nvGrpSpPr>
        <p:cNvPr id="1" name="Shape 631"/>
        <p:cNvGrpSpPr/>
        <p:nvPr/>
      </p:nvGrpSpPr>
      <p:grpSpPr>
        <a:xfrm>
          <a:off x="0" y="0"/>
          <a:ext cx="0" cy="0"/>
          <a:chOff x="0" y="0"/>
          <a:chExt cx="0" cy="0"/>
        </a:xfrm>
      </p:grpSpPr>
      <p:pic>
        <p:nvPicPr>
          <p:cNvPr id="632" name="Google Shape;632;p95" descr="decorative. woman who is working on a construction project or design project at her work bench. " title="shutterstock_1824322379.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21950" y="-30550"/>
            <a:ext cx="9327000" cy="5210400"/>
          </a:xfrm>
          <a:prstGeom prst="rect">
            <a:avLst/>
          </a:prstGeom>
          <a:noFill/>
          <a:ln>
            <a:noFill/>
          </a:ln>
        </p:spPr>
      </p:pic>
      <p:sp>
        <p:nvSpPr>
          <p:cNvPr id="633" name="Google Shape;633;p95" descr="Decorative. blue filter over black and white image. "/>
          <p:cNvSpPr/>
          <p:nvPr/>
        </p:nvSpPr>
        <p:spPr>
          <a:xfrm>
            <a:off x="-132600" y="-30525"/>
            <a:ext cx="9327000" cy="52104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 name="Google Shape;634;p9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Section Break 6 1 1 1 1 1">
  <p:cSld name="SECTION_HEADER_4_1_1_1_1_1">
    <p:spTree>
      <p:nvGrpSpPr>
        <p:cNvPr id="1" name="Shape 635"/>
        <p:cNvGrpSpPr/>
        <p:nvPr/>
      </p:nvGrpSpPr>
      <p:grpSpPr>
        <a:xfrm>
          <a:off x="0" y="0"/>
          <a:ext cx="0" cy="0"/>
          <a:chOff x="0" y="0"/>
          <a:chExt cx="0" cy="0"/>
        </a:xfrm>
      </p:grpSpPr>
      <p:pic>
        <p:nvPicPr>
          <p:cNvPr id="636" name="Google Shape;636;p96" descr="decorative. a bunch of codes, numbers" title="Info Tech.jpe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21950" y="-30550"/>
            <a:ext cx="9327000" cy="5210400"/>
          </a:xfrm>
          <a:prstGeom prst="rect">
            <a:avLst/>
          </a:prstGeom>
          <a:noFill/>
          <a:ln>
            <a:noFill/>
          </a:ln>
        </p:spPr>
      </p:pic>
      <p:sp>
        <p:nvSpPr>
          <p:cNvPr id="637" name="Google Shape;637;p96" descr="Decorative. blue filter over black and white image. "/>
          <p:cNvSpPr/>
          <p:nvPr/>
        </p:nvSpPr>
        <p:spPr>
          <a:xfrm>
            <a:off x="-132600" y="-30600"/>
            <a:ext cx="9327000" cy="52104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 name="Google Shape;638;p9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Section Break 6 1 1 1 1 1 1">
  <p:cSld name="SECTION_HEADER_4_1_1_1_1_1_1">
    <p:spTree>
      <p:nvGrpSpPr>
        <p:cNvPr id="1" name="Shape 639"/>
        <p:cNvGrpSpPr/>
        <p:nvPr/>
      </p:nvGrpSpPr>
      <p:grpSpPr>
        <a:xfrm>
          <a:off x="0" y="0"/>
          <a:ext cx="0" cy="0"/>
          <a:chOff x="0" y="0"/>
          <a:chExt cx="0" cy="0"/>
        </a:xfrm>
      </p:grpSpPr>
      <p:pic>
        <p:nvPicPr>
          <p:cNvPr id="640" name="Google Shape;640;p97" descr="decorative. man who is inspection a manufacturing plant or chemistry lab" title="tech engineering.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21950" y="-30550"/>
            <a:ext cx="9327000" cy="5210400"/>
          </a:xfrm>
          <a:prstGeom prst="rect">
            <a:avLst/>
          </a:prstGeom>
          <a:noFill/>
          <a:ln>
            <a:noFill/>
          </a:ln>
        </p:spPr>
      </p:pic>
      <p:sp>
        <p:nvSpPr>
          <p:cNvPr id="641" name="Google Shape;641;p97" descr="Decorative. blue filter over black and white image. "/>
          <p:cNvSpPr/>
          <p:nvPr/>
        </p:nvSpPr>
        <p:spPr>
          <a:xfrm>
            <a:off x="-132600" y="-30225"/>
            <a:ext cx="9389400" cy="52104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 name="Google Shape;642;p9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Section Break 6 1 1 1 1 1 1 1">
  <p:cSld name="SECTION_HEADER_4_1_1_1_1_1_1_1">
    <p:spTree>
      <p:nvGrpSpPr>
        <p:cNvPr id="1" name="Shape 643"/>
        <p:cNvGrpSpPr/>
        <p:nvPr/>
      </p:nvGrpSpPr>
      <p:grpSpPr>
        <a:xfrm>
          <a:off x="0" y="0"/>
          <a:ext cx="0" cy="0"/>
          <a:chOff x="0" y="0"/>
          <a:chExt cx="0" cy="0"/>
        </a:xfrm>
      </p:grpSpPr>
      <p:pic>
        <p:nvPicPr>
          <p:cNvPr id="644" name="Google Shape;644;p98" descr="decorative. an image of a hand working on a computer" title="shutterstock_1187255977.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21950" y="-30550"/>
            <a:ext cx="9327000" cy="5210400"/>
          </a:xfrm>
          <a:prstGeom prst="rect">
            <a:avLst/>
          </a:prstGeom>
          <a:noFill/>
          <a:ln>
            <a:noFill/>
          </a:ln>
        </p:spPr>
      </p:pic>
      <p:sp>
        <p:nvSpPr>
          <p:cNvPr id="645" name="Google Shape;645;p98" descr="Decorative. blue filter over black and white image. "/>
          <p:cNvSpPr/>
          <p:nvPr/>
        </p:nvSpPr>
        <p:spPr>
          <a:xfrm>
            <a:off x="-132600" y="-30225"/>
            <a:ext cx="9389400" cy="52104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 name="Google Shape;646;p9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Section Break 6 1 1 1 1 1 1 1 1">
  <p:cSld name="SECTION_HEADER_4_1_1_1_1_1_1_1_1">
    <p:spTree>
      <p:nvGrpSpPr>
        <p:cNvPr id="1" name="Shape 647"/>
        <p:cNvGrpSpPr/>
        <p:nvPr/>
      </p:nvGrpSpPr>
      <p:grpSpPr>
        <a:xfrm>
          <a:off x="0" y="0"/>
          <a:ext cx="0" cy="0"/>
          <a:chOff x="0" y="0"/>
          <a:chExt cx="0" cy="0"/>
        </a:xfrm>
      </p:grpSpPr>
      <p:pic>
        <p:nvPicPr>
          <p:cNvPr id="648" name="Google Shape;648;p99" descr="decorative. image of a truck with parked trucks across the way and an airplane in the air. " title="trucks fleet.jpe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21950" y="-30550"/>
            <a:ext cx="9327000" cy="5210400"/>
          </a:xfrm>
          <a:prstGeom prst="rect">
            <a:avLst/>
          </a:prstGeom>
          <a:noFill/>
          <a:ln>
            <a:noFill/>
          </a:ln>
        </p:spPr>
      </p:pic>
      <p:sp>
        <p:nvSpPr>
          <p:cNvPr id="649" name="Google Shape;649;p99" descr="Decorative. blue filter over black and white image. "/>
          <p:cNvSpPr/>
          <p:nvPr/>
        </p:nvSpPr>
        <p:spPr>
          <a:xfrm>
            <a:off x="-132600" y="-30225"/>
            <a:ext cx="9389400" cy="52104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 name="Google Shape;650;p9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Section Break 5">
  <p:cSld name="SECTION_HEADER_3">
    <p:spTree>
      <p:nvGrpSpPr>
        <p:cNvPr id="1" name="Shape 651"/>
        <p:cNvGrpSpPr/>
        <p:nvPr/>
      </p:nvGrpSpPr>
      <p:grpSpPr>
        <a:xfrm>
          <a:off x="0" y="0"/>
          <a:ext cx="0" cy="0"/>
          <a:chOff x="0" y="0"/>
          <a:chExt cx="0" cy="0"/>
        </a:xfrm>
      </p:grpSpPr>
      <p:pic>
        <p:nvPicPr>
          <p:cNvPr id="652" name="Google Shape;652;p100" descr="decorative. image of a man who is an interior designer or an architect at work. " title="shutterstock_2014989953.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21950" y="-30550"/>
            <a:ext cx="9327000" cy="5210400"/>
          </a:xfrm>
          <a:prstGeom prst="rect">
            <a:avLst/>
          </a:prstGeom>
          <a:noFill/>
          <a:ln>
            <a:noFill/>
          </a:ln>
        </p:spPr>
      </p:pic>
      <p:sp>
        <p:nvSpPr>
          <p:cNvPr id="653" name="Google Shape;653;p100" descr="Decorative. blue filter over black and white image. "/>
          <p:cNvSpPr/>
          <p:nvPr/>
        </p:nvSpPr>
        <p:spPr>
          <a:xfrm>
            <a:off x="-132600" y="-30525"/>
            <a:ext cx="9337800" cy="52104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4" name="Google Shape;654;p10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Section Break 1">
  <p:cSld name="SECTION_HEADER_2">
    <p:spTree>
      <p:nvGrpSpPr>
        <p:cNvPr id="1" name="Shape 655"/>
        <p:cNvGrpSpPr/>
        <p:nvPr/>
      </p:nvGrpSpPr>
      <p:grpSpPr>
        <a:xfrm>
          <a:off x="0" y="0"/>
          <a:ext cx="0" cy="0"/>
          <a:chOff x="0" y="0"/>
          <a:chExt cx="0" cy="0"/>
        </a:xfrm>
      </p:grpSpPr>
      <p:pic>
        <p:nvPicPr>
          <p:cNvPr id="656" name="Google Shape;656;p101" descr="decorative. image of business man and woman shaking hands. " title="shutterstock_1007935567.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21950" y="-30550"/>
            <a:ext cx="9327000" cy="5210400"/>
          </a:xfrm>
          <a:prstGeom prst="rect">
            <a:avLst/>
          </a:prstGeom>
          <a:noFill/>
          <a:ln>
            <a:noFill/>
          </a:ln>
        </p:spPr>
      </p:pic>
      <p:sp>
        <p:nvSpPr>
          <p:cNvPr id="657" name="Google Shape;657;p101" descr="Decorative. blue filter over black and white image. "/>
          <p:cNvSpPr/>
          <p:nvPr/>
        </p:nvSpPr>
        <p:spPr>
          <a:xfrm>
            <a:off x="-121950" y="-30450"/>
            <a:ext cx="9327000" cy="52104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8" name="Google Shape;658;p10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Section Break 2">
  <p:cSld name="SECTION_HEADER_1">
    <p:spTree>
      <p:nvGrpSpPr>
        <p:cNvPr id="1" name="Shape 659"/>
        <p:cNvGrpSpPr/>
        <p:nvPr/>
      </p:nvGrpSpPr>
      <p:grpSpPr>
        <a:xfrm>
          <a:off x="0" y="0"/>
          <a:ext cx="0" cy="0"/>
          <a:chOff x="0" y="0"/>
          <a:chExt cx="0" cy="0"/>
        </a:xfrm>
      </p:grpSpPr>
      <p:pic>
        <p:nvPicPr>
          <p:cNvPr id="660" name="Google Shape;660;p102" descr="image of a building. decorative. "/>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9537" y="-22800"/>
            <a:ext cx="9363079" cy="5189102"/>
          </a:xfrm>
          <a:prstGeom prst="rect">
            <a:avLst/>
          </a:prstGeom>
          <a:noFill/>
          <a:ln>
            <a:noFill/>
          </a:ln>
        </p:spPr>
      </p:pic>
      <p:sp>
        <p:nvSpPr>
          <p:cNvPr id="661" name="Google Shape;661;p102" descr="Decorative. blue filter over black and white image. "/>
          <p:cNvSpPr/>
          <p:nvPr/>
        </p:nvSpPr>
        <p:spPr>
          <a:xfrm>
            <a:off x="-132600" y="-9300"/>
            <a:ext cx="9386100" cy="5189100"/>
          </a:xfrm>
          <a:prstGeom prst="rect">
            <a:avLst/>
          </a:prstGeom>
          <a:solidFill>
            <a:srgbClr val="005087">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 name="Google Shape;662;p10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5" Type="http://schemas.openxmlformats.org/officeDocument/2006/relationships/slideLayout" Target="../slideLayouts/slideLayout16.xml"/><Relationship Id="rId61" Type="http://schemas.openxmlformats.org/officeDocument/2006/relationships/theme" Target="../theme/theme2.xml"/><Relationship Id="rId19" Type="http://schemas.openxmlformats.org/officeDocument/2006/relationships/slideLayout" Target="../slideLayouts/slideLayout3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56" Type="http://schemas.openxmlformats.org/officeDocument/2006/relationships/slideLayout" Target="../slideLayouts/slideLayout67.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59" Type="http://schemas.openxmlformats.org/officeDocument/2006/relationships/slideLayout" Target="../slideLayouts/slideLayout70.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60" Type="http://schemas.openxmlformats.org/officeDocument/2006/relationships/slideLayout" Target="../slideLayouts/slideLayout7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4.xml"/><Relationship Id="rId18" Type="http://schemas.openxmlformats.org/officeDocument/2006/relationships/slideLayout" Target="../slideLayouts/slideLayout89.xml"/><Relationship Id="rId26" Type="http://schemas.openxmlformats.org/officeDocument/2006/relationships/slideLayout" Target="../slideLayouts/slideLayout97.xml"/><Relationship Id="rId39" Type="http://schemas.openxmlformats.org/officeDocument/2006/relationships/slideLayout" Target="../slideLayouts/slideLayout110.xml"/><Relationship Id="rId21" Type="http://schemas.openxmlformats.org/officeDocument/2006/relationships/slideLayout" Target="../slideLayouts/slideLayout92.xml"/><Relationship Id="rId34" Type="http://schemas.openxmlformats.org/officeDocument/2006/relationships/slideLayout" Target="../slideLayouts/slideLayout105.xml"/><Relationship Id="rId42" Type="http://schemas.openxmlformats.org/officeDocument/2006/relationships/slideLayout" Target="../slideLayouts/slideLayout113.xml"/><Relationship Id="rId47" Type="http://schemas.openxmlformats.org/officeDocument/2006/relationships/slideLayout" Target="../slideLayouts/slideLayout118.xml"/><Relationship Id="rId50" Type="http://schemas.openxmlformats.org/officeDocument/2006/relationships/slideLayout" Target="../slideLayouts/slideLayout121.xml"/><Relationship Id="rId55" Type="http://schemas.openxmlformats.org/officeDocument/2006/relationships/slideLayout" Target="../slideLayouts/slideLayout126.xml"/><Relationship Id="rId7" Type="http://schemas.openxmlformats.org/officeDocument/2006/relationships/slideLayout" Target="../slideLayouts/slideLayout78.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9" Type="http://schemas.openxmlformats.org/officeDocument/2006/relationships/slideLayout" Target="../slideLayouts/slideLayout100.xml"/><Relationship Id="rId11" Type="http://schemas.openxmlformats.org/officeDocument/2006/relationships/slideLayout" Target="../slideLayouts/slideLayout82.xml"/><Relationship Id="rId24" Type="http://schemas.openxmlformats.org/officeDocument/2006/relationships/slideLayout" Target="../slideLayouts/slideLayout95.xml"/><Relationship Id="rId32" Type="http://schemas.openxmlformats.org/officeDocument/2006/relationships/slideLayout" Target="../slideLayouts/slideLayout103.xml"/><Relationship Id="rId37" Type="http://schemas.openxmlformats.org/officeDocument/2006/relationships/slideLayout" Target="../slideLayouts/slideLayout108.xml"/><Relationship Id="rId40" Type="http://schemas.openxmlformats.org/officeDocument/2006/relationships/slideLayout" Target="../slideLayouts/slideLayout111.xml"/><Relationship Id="rId45" Type="http://schemas.openxmlformats.org/officeDocument/2006/relationships/slideLayout" Target="../slideLayouts/slideLayout116.xml"/><Relationship Id="rId53" Type="http://schemas.openxmlformats.org/officeDocument/2006/relationships/slideLayout" Target="../slideLayouts/slideLayout124.xml"/><Relationship Id="rId58" Type="http://schemas.openxmlformats.org/officeDocument/2006/relationships/slideLayout" Target="../slideLayouts/slideLayout129.xml"/><Relationship Id="rId5" Type="http://schemas.openxmlformats.org/officeDocument/2006/relationships/slideLayout" Target="../slideLayouts/slideLayout76.xml"/><Relationship Id="rId61" Type="http://schemas.openxmlformats.org/officeDocument/2006/relationships/theme" Target="../theme/theme3.xml"/><Relationship Id="rId19" Type="http://schemas.openxmlformats.org/officeDocument/2006/relationships/slideLayout" Target="../slideLayouts/slideLayout90.xml"/><Relationship Id="rId14" Type="http://schemas.openxmlformats.org/officeDocument/2006/relationships/slideLayout" Target="../slideLayouts/slideLayout85.xml"/><Relationship Id="rId22" Type="http://schemas.openxmlformats.org/officeDocument/2006/relationships/slideLayout" Target="../slideLayouts/slideLayout93.xml"/><Relationship Id="rId27" Type="http://schemas.openxmlformats.org/officeDocument/2006/relationships/slideLayout" Target="../slideLayouts/slideLayout98.xml"/><Relationship Id="rId30" Type="http://schemas.openxmlformats.org/officeDocument/2006/relationships/slideLayout" Target="../slideLayouts/slideLayout101.xml"/><Relationship Id="rId35" Type="http://schemas.openxmlformats.org/officeDocument/2006/relationships/slideLayout" Target="../slideLayouts/slideLayout106.xml"/><Relationship Id="rId43" Type="http://schemas.openxmlformats.org/officeDocument/2006/relationships/slideLayout" Target="../slideLayouts/slideLayout114.xml"/><Relationship Id="rId48" Type="http://schemas.openxmlformats.org/officeDocument/2006/relationships/slideLayout" Target="../slideLayouts/slideLayout119.xml"/><Relationship Id="rId56" Type="http://schemas.openxmlformats.org/officeDocument/2006/relationships/slideLayout" Target="../slideLayouts/slideLayout127.xml"/><Relationship Id="rId8" Type="http://schemas.openxmlformats.org/officeDocument/2006/relationships/slideLayout" Target="../slideLayouts/slideLayout79.xml"/><Relationship Id="rId51" Type="http://schemas.openxmlformats.org/officeDocument/2006/relationships/slideLayout" Target="../slideLayouts/slideLayout122.xml"/><Relationship Id="rId3" Type="http://schemas.openxmlformats.org/officeDocument/2006/relationships/slideLayout" Target="../slideLayouts/slideLayout74.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5" Type="http://schemas.openxmlformats.org/officeDocument/2006/relationships/slideLayout" Target="../slideLayouts/slideLayout96.xml"/><Relationship Id="rId33" Type="http://schemas.openxmlformats.org/officeDocument/2006/relationships/slideLayout" Target="../slideLayouts/slideLayout104.xml"/><Relationship Id="rId38" Type="http://schemas.openxmlformats.org/officeDocument/2006/relationships/slideLayout" Target="../slideLayouts/slideLayout109.xml"/><Relationship Id="rId46" Type="http://schemas.openxmlformats.org/officeDocument/2006/relationships/slideLayout" Target="../slideLayouts/slideLayout117.xml"/><Relationship Id="rId59" Type="http://schemas.openxmlformats.org/officeDocument/2006/relationships/slideLayout" Target="../slideLayouts/slideLayout130.xml"/><Relationship Id="rId20" Type="http://schemas.openxmlformats.org/officeDocument/2006/relationships/slideLayout" Target="../slideLayouts/slideLayout91.xml"/><Relationship Id="rId41" Type="http://schemas.openxmlformats.org/officeDocument/2006/relationships/slideLayout" Target="../slideLayouts/slideLayout112.xml"/><Relationship Id="rId54" Type="http://schemas.openxmlformats.org/officeDocument/2006/relationships/slideLayout" Target="../slideLayouts/slideLayout125.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5" Type="http://schemas.openxmlformats.org/officeDocument/2006/relationships/slideLayout" Target="../slideLayouts/slideLayout86.xml"/><Relationship Id="rId23" Type="http://schemas.openxmlformats.org/officeDocument/2006/relationships/slideLayout" Target="../slideLayouts/slideLayout94.xml"/><Relationship Id="rId28" Type="http://schemas.openxmlformats.org/officeDocument/2006/relationships/slideLayout" Target="../slideLayouts/slideLayout99.xml"/><Relationship Id="rId36" Type="http://schemas.openxmlformats.org/officeDocument/2006/relationships/slideLayout" Target="../slideLayouts/slideLayout107.xml"/><Relationship Id="rId49" Type="http://schemas.openxmlformats.org/officeDocument/2006/relationships/slideLayout" Target="../slideLayouts/slideLayout120.xml"/><Relationship Id="rId57" Type="http://schemas.openxmlformats.org/officeDocument/2006/relationships/slideLayout" Target="../slideLayouts/slideLayout128.xml"/><Relationship Id="rId10" Type="http://schemas.openxmlformats.org/officeDocument/2006/relationships/slideLayout" Target="../slideLayouts/slideLayout81.xml"/><Relationship Id="rId31" Type="http://schemas.openxmlformats.org/officeDocument/2006/relationships/slideLayout" Target="../slideLayouts/slideLayout102.xml"/><Relationship Id="rId44" Type="http://schemas.openxmlformats.org/officeDocument/2006/relationships/slideLayout" Target="../slideLayouts/slideLayout115.xml"/><Relationship Id="rId52" Type="http://schemas.openxmlformats.org/officeDocument/2006/relationships/slideLayout" Target="../slideLayouts/slideLayout123.xml"/><Relationship Id="rId60" Type="http://schemas.openxmlformats.org/officeDocument/2006/relationships/slideLayout" Target="../slideLayouts/slideLayout13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44.xml"/><Relationship Id="rId18" Type="http://schemas.openxmlformats.org/officeDocument/2006/relationships/slideLayout" Target="../slideLayouts/slideLayout149.xml"/><Relationship Id="rId26" Type="http://schemas.openxmlformats.org/officeDocument/2006/relationships/slideLayout" Target="../slideLayouts/slideLayout157.xml"/><Relationship Id="rId39" Type="http://schemas.openxmlformats.org/officeDocument/2006/relationships/slideLayout" Target="../slideLayouts/slideLayout170.xml"/><Relationship Id="rId21" Type="http://schemas.openxmlformats.org/officeDocument/2006/relationships/slideLayout" Target="../slideLayouts/slideLayout152.xml"/><Relationship Id="rId34" Type="http://schemas.openxmlformats.org/officeDocument/2006/relationships/slideLayout" Target="../slideLayouts/slideLayout165.xml"/><Relationship Id="rId42" Type="http://schemas.openxmlformats.org/officeDocument/2006/relationships/slideLayout" Target="../slideLayouts/slideLayout173.xml"/><Relationship Id="rId47" Type="http://schemas.openxmlformats.org/officeDocument/2006/relationships/slideLayout" Target="../slideLayouts/slideLayout178.xml"/><Relationship Id="rId50" Type="http://schemas.openxmlformats.org/officeDocument/2006/relationships/slideLayout" Target="../slideLayouts/slideLayout181.xml"/><Relationship Id="rId55" Type="http://schemas.openxmlformats.org/officeDocument/2006/relationships/slideLayout" Target="../slideLayouts/slideLayout186.xml"/><Relationship Id="rId7" Type="http://schemas.openxmlformats.org/officeDocument/2006/relationships/slideLayout" Target="../slideLayouts/slideLayout138.xml"/><Relationship Id="rId2" Type="http://schemas.openxmlformats.org/officeDocument/2006/relationships/slideLayout" Target="../slideLayouts/slideLayout133.xml"/><Relationship Id="rId16" Type="http://schemas.openxmlformats.org/officeDocument/2006/relationships/slideLayout" Target="../slideLayouts/slideLayout147.xml"/><Relationship Id="rId29" Type="http://schemas.openxmlformats.org/officeDocument/2006/relationships/slideLayout" Target="../slideLayouts/slideLayout160.xml"/><Relationship Id="rId11" Type="http://schemas.openxmlformats.org/officeDocument/2006/relationships/slideLayout" Target="../slideLayouts/slideLayout142.xml"/><Relationship Id="rId24" Type="http://schemas.openxmlformats.org/officeDocument/2006/relationships/slideLayout" Target="../slideLayouts/slideLayout155.xml"/><Relationship Id="rId32" Type="http://schemas.openxmlformats.org/officeDocument/2006/relationships/slideLayout" Target="../slideLayouts/slideLayout163.xml"/><Relationship Id="rId37" Type="http://schemas.openxmlformats.org/officeDocument/2006/relationships/slideLayout" Target="../slideLayouts/slideLayout168.xml"/><Relationship Id="rId40" Type="http://schemas.openxmlformats.org/officeDocument/2006/relationships/slideLayout" Target="../slideLayouts/slideLayout171.xml"/><Relationship Id="rId45" Type="http://schemas.openxmlformats.org/officeDocument/2006/relationships/slideLayout" Target="../slideLayouts/slideLayout176.xml"/><Relationship Id="rId53" Type="http://schemas.openxmlformats.org/officeDocument/2006/relationships/slideLayout" Target="../slideLayouts/slideLayout184.xml"/><Relationship Id="rId58" Type="http://schemas.openxmlformats.org/officeDocument/2006/relationships/slideLayout" Target="../slideLayouts/slideLayout189.xml"/><Relationship Id="rId5" Type="http://schemas.openxmlformats.org/officeDocument/2006/relationships/slideLayout" Target="../slideLayouts/slideLayout136.xml"/><Relationship Id="rId19" Type="http://schemas.openxmlformats.org/officeDocument/2006/relationships/slideLayout" Target="../slideLayouts/slideLayout150.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slideLayout" Target="../slideLayouts/slideLayout145.xml"/><Relationship Id="rId22" Type="http://schemas.openxmlformats.org/officeDocument/2006/relationships/slideLayout" Target="../slideLayouts/slideLayout153.xml"/><Relationship Id="rId27" Type="http://schemas.openxmlformats.org/officeDocument/2006/relationships/slideLayout" Target="../slideLayouts/slideLayout158.xml"/><Relationship Id="rId30" Type="http://schemas.openxmlformats.org/officeDocument/2006/relationships/slideLayout" Target="../slideLayouts/slideLayout161.xml"/><Relationship Id="rId35" Type="http://schemas.openxmlformats.org/officeDocument/2006/relationships/slideLayout" Target="../slideLayouts/slideLayout166.xml"/><Relationship Id="rId43" Type="http://schemas.openxmlformats.org/officeDocument/2006/relationships/slideLayout" Target="../slideLayouts/slideLayout174.xml"/><Relationship Id="rId48" Type="http://schemas.openxmlformats.org/officeDocument/2006/relationships/slideLayout" Target="../slideLayouts/slideLayout179.xml"/><Relationship Id="rId56" Type="http://schemas.openxmlformats.org/officeDocument/2006/relationships/slideLayout" Target="../slideLayouts/slideLayout187.xml"/><Relationship Id="rId8" Type="http://schemas.openxmlformats.org/officeDocument/2006/relationships/slideLayout" Target="../slideLayouts/slideLayout139.xml"/><Relationship Id="rId51" Type="http://schemas.openxmlformats.org/officeDocument/2006/relationships/slideLayout" Target="../slideLayouts/slideLayout182.xml"/><Relationship Id="rId3" Type="http://schemas.openxmlformats.org/officeDocument/2006/relationships/slideLayout" Target="../slideLayouts/slideLayout134.xml"/><Relationship Id="rId12" Type="http://schemas.openxmlformats.org/officeDocument/2006/relationships/slideLayout" Target="../slideLayouts/slideLayout143.xml"/><Relationship Id="rId17" Type="http://schemas.openxmlformats.org/officeDocument/2006/relationships/slideLayout" Target="../slideLayouts/slideLayout148.xml"/><Relationship Id="rId25" Type="http://schemas.openxmlformats.org/officeDocument/2006/relationships/slideLayout" Target="../slideLayouts/slideLayout156.xml"/><Relationship Id="rId33" Type="http://schemas.openxmlformats.org/officeDocument/2006/relationships/slideLayout" Target="../slideLayouts/slideLayout164.xml"/><Relationship Id="rId38" Type="http://schemas.openxmlformats.org/officeDocument/2006/relationships/slideLayout" Target="../slideLayouts/slideLayout169.xml"/><Relationship Id="rId46" Type="http://schemas.openxmlformats.org/officeDocument/2006/relationships/slideLayout" Target="../slideLayouts/slideLayout177.xml"/><Relationship Id="rId59" Type="http://schemas.openxmlformats.org/officeDocument/2006/relationships/slideLayout" Target="../slideLayouts/slideLayout190.xml"/><Relationship Id="rId20" Type="http://schemas.openxmlformats.org/officeDocument/2006/relationships/slideLayout" Target="../slideLayouts/slideLayout151.xml"/><Relationship Id="rId41" Type="http://schemas.openxmlformats.org/officeDocument/2006/relationships/slideLayout" Target="../slideLayouts/slideLayout172.xml"/><Relationship Id="rId54" Type="http://schemas.openxmlformats.org/officeDocument/2006/relationships/slideLayout" Target="../slideLayouts/slideLayout185.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5" Type="http://schemas.openxmlformats.org/officeDocument/2006/relationships/slideLayout" Target="../slideLayouts/slideLayout146.xml"/><Relationship Id="rId23" Type="http://schemas.openxmlformats.org/officeDocument/2006/relationships/slideLayout" Target="../slideLayouts/slideLayout154.xml"/><Relationship Id="rId28" Type="http://schemas.openxmlformats.org/officeDocument/2006/relationships/slideLayout" Target="../slideLayouts/slideLayout159.xml"/><Relationship Id="rId36" Type="http://schemas.openxmlformats.org/officeDocument/2006/relationships/slideLayout" Target="../slideLayouts/slideLayout167.xml"/><Relationship Id="rId49" Type="http://schemas.openxmlformats.org/officeDocument/2006/relationships/slideLayout" Target="../slideLayouts/slideLayout180.xml"/><Relationship Id="rId57" Type="http://schemas.openxmlformats.org/officeDocument/2006/relationships/slideLayout" Target="../slideLayouts/slideLayout188.xml"/><Relationship Id="rId10" Type="http://schemas.openxmlformats.org/officeDocument/2006/relationships/slideLayout" Target="../slideLayouts/slideLayout141.xml"/><Relationship Id="rId31" Type="http://schemas.openxmlformats.org/officeDocument/2006/relationships/slideLayout" Target="../slideLayouts/slideLayout162.xml"/><Relationship Id="rId44" Type="http://schemas.openxmlformats.org/officeDocument/2006/relationships/slideLayout" Target="../slideLayouts/slideLayout175.xml"/><Relationship Id="rId52" Type="http://schemas.openxmlformats.org/officeDocument/2006/relationships/slideLayout" Target="../slideLayouts/slideLayout183.xml"/><Relationship Id="rId6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203.xml"/><Relationship Id="rId18" Type="http://schemas.openxmlformats.org/officeDocument/2006/relationships/slideLayout" Target="../slideLayouts/slideLayout208.xml"/><Relationship Id="rId26" Type="http://schemas.openxmlformats.org/officeDocument/2006/relationships/slideLayout" Target="../slideLayouts/slideLayout216.xml"/><Relationship Id="rId39" Type="http://schemas.openxmlformats.org/officeDocument/2006/relationships/slideLayout" Target="../slideLayouts/slideLayout229.xml"/><Relationship Id="rId21" Type="http://schemas.openxmlformats.org/officeDocument/2006/relationships/slideLayout" Target="../slideLayouts/slideLayout211.xml"/><Relationship Id="rId34" Type="http://schemas.openxmlformats.org/officeDocument/2006/relationships/slideLayout" Target="../slideLayouts/slideLayout224.xml"/><Relationship Id="rId42" Type="http://schemas.openxmlformats.org/officeDocument/2006/relationships/slideLayout" Target="../slideLayouts/slideLayout232.xml"/><Relationship Id="rId47" Type="http://schemas.openxmlformats.org/officeDocument/2006/relationships/slideLayout" Target="../slideLayouts/slideLayout237.xml"/><Relationship Id="rId50" Type="http://schemas.openxmlformats.org/officeDocument/2006/relationships/slideLayout" Target="../slideLayouts/slideLayout240.xml"/><Relationship Id="rId55" Type="http://schemas.openxmlformats.org/officeDocument/2006/relationships/slideLayout" Target="../slideLayouts/slideLayout245.xml"/><Relationship Id="rId7" Type="http://schemas.openxmlformats.org/officeDocument/2006/relationships/slideLayout" Target="../slideLayouts/slideLayout197.xml"/><Relationship Id="rId2" Type="http://schemas.openxmlformats.org/officeDocument/2006/relationships/slideLayout" Target="../slideLayouts/slideLayout192.xml"/><Relationship Id="rId16" Type="http://schemas.openxmlformats.org/officeDocument/2006/relationships/slideLayout" Target="../slideLayouts/slideLayout206.xml"/><Relationship Id="rId29" Type="http://schemas.openxmlformats.org/officeDocument/2006/relationships/slideLayout" Target="../slideLayouts/slideLayout219.xml"/><Relationship Id="rId11" Type="http://schemas.openxmlformats.org/officeDocument/2006/relationships/slideLayout" Target="../slideLayouts/slideLayout201.xml"/><Relationship Id="rId24" Type="http://schemas.openxmlformats.org/officeDocument/2006/relationships/slideLayout" Target="../slideLayouts/slideLayout214.xml"/><Relationship Id="rId32" Type="http://schemas.openxmlformats.org/officeDocument/2006/relationships/slideLayout" Target="../slideLayouts/slideLayout222.xml"/><Relationship Id="rId37" Type="http://schemas.openxmlformats.org/officeDocument/2006/relationships/slideLayout" Target="../slideLayouts/slideLayout227.xml"/><Relationship Id="rId40" Type="http://schemas.openxmlformats.org/officeDocument/2006/relationships/slideLayout" Target="../slideLayouts/slideLayout230.xml"/><Relationship Id="rId45" Type="http://schemas.openxmlformats.org/officeDocument/2006/relationships/slideLayout" Target="../slideLayouts/slideLayout235.xml"/><Relationship Id="rId53" Type="http://schemas.openxmlformats.org/officeDocument/2006/relationships/slideLayout" Target="../slideLayouts/slideLayout243.xml"/><Relationship Id="rId58" Type="http://schemas.openxmlformats.org/officeDocument/2006/relationships/slideLayout" Target="../slideLayouts/slideLayout248.xml"/><Relationship Id="rId5" Type="http://schemas.openxmlformats.org/officeDocument/2006/relationships/slideLayout" Target="../slideLayouts/slideLayout195.xml"/><Relationship Id="rId61" Type="http://schemas.openxmlformats.org/officeDocument/2006/relationships/theme" Target="../theme/theme5.xml"/><Relationship Id="rId19" Type="http://schemas.openxmlformats.org/officeDocument/2006/relationships/slideLayout" Target="../slideLayouts/slideLayout209.xml"/><Relationship Id="rId14" Type="http://schemas.openxmlformats.org/officeDocument/2006/relationships/slideLayout" Target="../slideLayouts/slideLayout204.xml"/><Relationship Id="rId22" Type="http://schemas.openxmlformats.org/officeDocument/2006/relationships/slideLayout" Target="../slideLayouts/slideLayout212.xml"/><Relationship Id="rId27" Type="http://schemas.openxmlformats.org/officeDocument/2006/relationships/slideLayout" Target="../slideLayouts/slideLayout217.xml"/><Relationship Id="rId30" Type="http://schemas.openxmlformats.org/officeDocument/2006/relationships/slideLayout" Target="../slideLayouts/slideLayout220.xml"/><Relationship Id="rId35" Type="http://schemas.openxmlformats.org/officeDocument/2006/relationships/slideLayout" Target="../slideLayouts/slideLayout225.xml"/><Relationship Id="rId43" Type="http://schemas.openxmlformats.org/officeDocument/2006/relationships/slideLayout" Target="../slideLayouts/slideLayout233.xml"/><Relationship Id="rId48" Type="http://schemas.openxmlformats.org/officeDocument/2006/relationships/slideLayout" Target="../slideLayouts/slideLayout238.xml"/><Relationship Id="rId56" Type="http://schemas.openxmlformats.org/officeDocument/2006/relationships/slideLayout" Target="../slideLayouts/slideLayout246.xml"/><Relationship Id="rId8" Type="http://schemas.openxmlformats.org/officeDocument/2006/relationships/slideLayout" Target="../slideLayouts/slideLayout198.xml"/><Relationship Id="rId51" Type="http://schemas.openxmlformats.org/officeDocument/2006/relationships/slideLayout" Target="../slideLayouts/slideLayout241.xml"/><Relationship Id="rId3" Type="http://schemas.openxmlformats.org/officeDocument/2006/relationships/slideLayout" Target="../slideLayouts/slideLayout193.xml"/><Relationship Id="rId12" Type="http://schemas.openxmlformats.org/officeDocument/2006/relationships/slideLayout" Target="../slideLayouts/slideLayout202.xml"/><Relationship Id="rId17" Type="http://schemas.openxmlformats.org/officeDocument/2006/relationships/slideLayout" Target="../slideLayouts/slideLayout207.xml"/><Relationship Id="rId25" Type="http://schemas.openxmlformats.org/officeDocument/2006/relationships/slideLayout" Target="../slideLayouts/slideLayout215.xml"/><Relationship Id="rId33" Type="http://schemas.openxmlformats.org/officeDocument/2006/relationships/slideLayout" Target="../slideLayouts/slideLayout223.xml"/><Relationship Id="rId38" Type="http://schemas.openxmlformats.org/officeDocument/2006/relationships/slideLayout" Target="../slideLayouts/slideLayout228.xml"/><Relationship Id="rId46" Type="http://schemas.openxmlformats.org/officeDocument/2006/relationships/slideLayout" Target="../slideLayouts/slideLayout236.xml"/><Relationship Id="rId59" Type="http://schemas.openxmlformats.org/officeDocument/2006/relationships/slideLayout" Target="../slideLayouts/slideLayout249.xml"/><Relationship Id="rId20" Type="http://schemas.openxmlformats.org/officeDocument/2006/relationships/slideLayout" Target="../slideLayouts/slideLayout210.xml"/><Relationship Id="rId41" Type="http://schemas.openxmlformats.org/officeDocument/2006/relationships/slideLayout" Target="../slideLayouts/slideLayout231.xml"/><Relationship Id="rId54" Type="http://schemas.openxmlformats.org/officeDocument/2006/relationships/slideLayout" Target="../slideLayouts/slideLayout244.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5" Type="http://schemas.openxmlformats.org/officeDocument/2006/relationships/slideLayout" Target="../slideLayouts/slideLayout205.xml"/><Relationship Id="rId23" Type="http://schemas.openxmlformats.org/officeDocument/2006/relationships/slideLayout" Target="../slideLayouts/slideLayout213.xml"/><Relationship Id="rId28" Type="http://schemas.openxmlformats.org/officeDocument/2006/relationships/slideLayout" Target="../slideLayouts/slideLayout218.xml"/><Relationship Id="rId36" Type="http://schemas.openxmlformats.org/officeDocument/2006/relationships/slideLayout" Target="../slideLayouts/slideLayout226.xml"/><Relationship Id="rId49" Type="http://schemas.openxmlformats.org/officeDocument/2006/relationships/slideLayout" Target="../slideLayouts/slideLayout239.xml"/><Relationship Id="rId57" Type="http://schemas.openxmlformats.org/officeDocument/2006/relationships/slideLayout" Target="../slideLayouts/slideLayout247.xml"/><Relationship Id="rId10" Type="http://schemas.openxmlformats.org/officeDocument/2006/relationships/slideLayout" Target="../slideLayouts/slideLayout200.xml"/><Relationship Id="rId31" Type="http://schemas.openxmlformats.org/officeDocument/2006/relationships/slideLayout" Target="../slideLayouts/slideLayout221.xml"/><Relationship Id="rId44" Type="http://schemas.openxmlformats.org/officeDocument/2006/relationships/slideLayout" Target="../slideLayouts/slideLayout234.xml"/><Relationship Id="rId52" Type="http://schemas.openxmlformats.org/officeDocument/2006/relationships/slideLayout" Target="../slideLayouts/slideLayout242.xml"/><Relationship Id="rId60" Type="http://schemas.openxmlformats.org/officeDocument/2006/relationships/slideLayout" Target="../slideLayouts/slideLayout25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263.xml"/><Relationship Id="rId18" Type="http://schemas.openxmlformats.org/officeDocument/2006/relationships/slideLayout" Target="../slideLayouts/slideLayout268.xml"/><Relationship Id="rId26" Type="http://schemas.openxmlformats.org/officeDocument/2006/relationships/slideLayout" Target="../slideLayouts/slideLayout276.xml"/><Relationship Id="rId39" Type="http://schemas.openxmlformats.org/officeDocument/2006/relationships/slideLayout" Target="../slideLayouts/slideLayout289.xml"/><Relationship Id="rId21" Type="http://schemas.openxmlformats.org/officeDocument/2006/relationships/slideLayout" Target="../slideLayouts/slideLayout271.xml"/><Relationship Id="rId34" Type="http://schemas.openxmlformats.org/officeDocument/2006/relationships/slideLayout" Target="../slideLayouts/slideLayout284.xml"/><Relationship Id="rId42" Type="http://schemas.openxmlformats.org/officeDocument/2006/relationships/slideLayout" Target="../slideLayouts/slideLayout292.xml"/><Relationship Id="rId47" Type="http://schemas.openxmlformats.org/officeDocument/2006/relationships/slideLayout" Target="../slideLayouts/slideLayout297.xml"/><Relationship Id="rId50" Type="http://schemas.openxmlformats.org/officeDocument/2006/relationships/slideLayout" Target="../slideLayouts/slideLayout300.xml"/><Relationship Id="rId55" Type="http://schemas.openxmlformats.org/officeDocument/2006/relationships/slideLayout" Target="../slideLayouts/slideLayout305.xml"/><Relationship Id="rId7" Type="http://schemas.openxmlformats.org/officeDocument/2006/relationships/slideLayout" Target="../slideLayouts/slideLayout257.xml"/><Relationship Id="rId2" Type="http://schemas.openxmlformats.org/officeDocument/2006/relationships/slideLayout" Target="../slideLayouts/slideLayout252.xml"/><Relationship Id="rId16" Type="http://schemas.openxmlformats.org/officeDocument/2006/relationships/slideLayout" Target="../slideLayouts/slideLayout266.xml"/><Relationship Id="rId29" Type="http://schemas.openxmlformats.org/officeDocument/2006/relationships/slideLayout" Target="../slideLayouts/slideLayout279.xml"/><Relationship Id="rId11" Type="http://schemas.openxmlformats.org/officeDocument/2006/relationships/slideLayout" Target="../slideLayouts/slideLayout261.xml"/><Relationship Id="rId24" Type="http://schemas.openxmlformats.org/officeDocument/2006/relationships/slideLayout" Target="../slideLayouts/slideLayout274.xml"/><Relationship Id="rId32" Type="http://schemas.openxmlformats.org/officeDocument/2006/relationships/slideLayout" Target="../slideLayouts/slideLayout282.xml"/><Relationship Id="rId37" Type="http://schemas.openxmlformats.org/officeDocument/2006/relationships/slideLayout" Target="../slideLayouts/slideLayout287.xml"/><Relationship Id="rId40" Type="http://schemas.openxmlformats.org/officeDocument/2006/relationships/slideLayout" Target="../slideLayouts/slideLayout290.xml"/><Relationship Id="rId45" Type="http://schemas.openxmlformats.org/officeDocument/2006/relationships/slideLayout" Target="../slideLayouts/slideLayout295.xml"/><Relationship Id="rId53" Type="http://schemas.openxmlformats.org/officeDocument/2006/relationships/slideLayout" Target="../slideLayouts/slideLayout303.xml"/><Relationship Id="rId58" Type="http://schemas.openxmlformats.org/officeDocument/2006/relationships/slideLayout" Target="../slideLayouts/slideLayout308.xml"/><Relationship Id="rId5" Type="http://schemas.openxmlformats.org/officeDocument/2006/relationships/slideLayout" Target="../slideLayouts/slideLayout255.xml"/><Relationship Id="rId61" Type="http://schemas.openxmlformats.org/officeDocument/2006/relationships/slideLayout" Target="../slideLayouts/slideLayout311.xml"/><Relationship Id="rId19" Type="http://schemas.openxmlformats.org/officeDocument/2006/relationships/slideLayout" Target="../slideLayouts/slideLayout269.xml"/><Relationship Id="rId14" Type="http://schemas.openxmlformats.org/officeDocument/2006/relationships/slideLayout" Target="../slideLayouts/slideLayout264.xml"/><Relationship Id="rId22" Type="http://schemas.openxmlformats.org/officeDocument/2006/relationships/slideLayout" Target="../slideLayouts/slideLayout272.xml"/><Relationship Id="rId27" Type="http://schemas.openxmlformats.org/officeDocument/2006/relationships/slideLayout" Target="../slideLayouts/slideLayout277.xml"/><Relationship Id="rId30" Type="http://schemas.openxmlformats.org/officeDocument/2006/relationships/slideLayout" Target="../slideLayouts/slideLayout280.xml"/><Relationship Id="rId35" Type="http://schemas.openxmlformats.org/officeDocument/2006/relationships/slideLayout" Target="../slideLayouts/slideLayout285.xml"/><Relationship Id="rId43" Type="http://schemas.openxmlformats.org/officeDocument/2006/relationships/slideLayout" Target="../slideLayouts/slideLayout293.xml"/><Relationship Id="rId48" Type="http://schemas.openxmlformats.org/officeDocument/2006/relationships/slideLayout" Target="../slideLayouts/slideLayout298.xml"/><Relationship Id="rId56" Type="http://schemas.openxmlformats.org/officeDocument/2006/relationships/slideLayout" Target="../slideLayouts/slideLayout306.xml"/><Relationship Id="rId8" Type="http://schemas.openxmlformats.org/officeDocument/2006/relationships/slideLayout" Target="../slideLayouts/slideLayout258.xml"/><Relationship Id="rId51" Type="http://schemas.openxmlformats.org/officeDocument/2006/relationships/slideLayout" Target="../slideLayouts/slideLayout301.xml"/><Relationship Id="rId3" Type="http://schemas.openxmlformats.org/officeDocument/2006/relationships/slideLayout" Target="../slideLayouts/slideLayout253.xml"/><Relationship Id="rId12" Type="http://schemas.openxmlformats.org/officeDocument/2006/relationships/slideLayout" Target="../slideLayouts/slideLayout262.xml"/><Relationship Id="rId17" Type="http://schemas.openxmlformats.org/officeDocument/2006/relationships/slideLayout" Target="../slideLayouts/slideLayout267.xml"/><Relationship Id="rId25" Type="http://schemas.openxmlformats.org/officeDocument/2006/relationships/slideLayout" Target="../slideLayouts/slideLayout275.xml"/><Relationship Id="rId33" Type="http://schemas.openxmlformats.org/officeDocument/2006/relationships/slideLayout" Target="../slideLayouts/slideLayout283.xml"/><Relationship Id="rId38" Type="http://schemas.openxmlformats.org/officeDocument/2006/relationships/slideLayout" Target="../slideLayouts/slideLayout288.xml"/><Relationship Id="rId46" Type="http://schemas.openxmlformats.org/officeDocument/2006/relationships/slideLayout" Target="../slideLayouts/slideLayout296.xml"/><Relationship Id="rId59" Type="http://schemas.openxmlformats.org/officeDocument/2006/relationships/slideLayout" Target="../slideLayouts/slideLayout309.xml"/><Relationship Id="rId20" Type="http://schemas.openxmlformats.org/officeDocument/2006/relationships/slideLayout" Target="../slideLayouts/slideLayout270.xml"/><Relationship Id="rId41" Type="http://schemas.openxmlformats.org/officeDocument/2006/relationships/slideLayout" Target="../slideLayouts/slideLayout291.xml"/><Relationship Id="rId54" Type="http://schemas.openxmlformats.org/officeDocument/2006/relationships/slideLayout" Target="../slideLayouts/slideLayout304.xml"/><Relationship Id="rId62" Type="http://schemas.openxmlformats.org/officeDocument/2006/relationships/theme" Target="../theme/theme6.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5" Type="http://schemas.openxmlformats.org/officeDocument/2006/relationships/slideLayout" Target="../slideLayouts/slideLayout265.xml"/><Relationship Id="rId23" Type="http://schemas.openxmlformats.org/officeDocument/2006/relationships/slideLayout" Target="../slideLayouts/slideLayout273.xml"/><Relationship Id="rId28" Type="http://schemas.openxmlformats.org/officeDocument/2006/relationships/slideLayout" Target="../slideLayouts/slideLayout278.xml"/><Relationship Id="rId36" Type="http://schemas.openxmlformats.org/officeDocument/2006/relationships/slideLayout" Target="../slideLayouts/slideLayout286.xml"/><Relationship Id="rId49" Type="http://schemas.openxmlformats.org/officeDocument/2006/relationships/slideLayout" Target="../slideLayouts/slideLayout299.xml"/><Relationship Id="rId57" Type="http://schemas.openxmlformats.org/officeDocument/2006/relationships/slideLayout" Target="../slideLayouts/slideLayout307.xml"/><Relationship Id="rId10" Type="http://schemas.openxmlformats.org/officeDocument/2006/relationships/slideLayout" Target="../slideLayouts/slideLayout260.xml"/><Relationship Id="rId31" Type="http://schemas.openxmlformats.org/officeDocument/2006/relationships/slideLayout" Target="../slideLayouts/slideLayout281.xml"/><Relationship Id="rId44" Type="http://schemas.openxmlformats.org/officeDocument/2006/relationships/slideLayout" Target="../slideLayouts/slideLayout294.xml"/><Relationship Id="rId52" Type="http://schemas.openxmlformats.org/officeDocument/2006/relationships/slideLayout" Target="../slideLayouts/slideLayout302.xml"/><Relationship Id="rId60" Type="http://schemas.openxmlformats.org/officeDocument/2006/relationships/slideLayout" Target="../slideLayouts/slideLayout310.xml"/><Relationship Id="rId4" Type="http://schemas.openxmlformats.org/officeDocument/2006/relationships/slideLayout" Target="../slideLayouts/slideLayout254.xml"/><Relationship Id="rId9" Type="http://schemas.openxmlformats.org/officeDocument/2006/relationships/slideLayout" Target="../slideLayouts/slideLayout259.xml"/></Relationships>
</file>

<file path=ppt/slideMasters/_rels/slideMaster7.xml.rels><?xml version="1.0" encoding="UTF-8" standalone="yes"?>
<Relationships xmlns="http://schemas.openxmlformats.org/package/2006/relationships"><Relationship Id="rId26" Type="http://schemas.openxmlformats.org/officeDocument/2006/relationships/slideLayout" Target="../slideLayouts/slideLayout337.xml"/><Relationship Id="rId21" Type="http://schemas.openxmlformats.org/officeDocument/2006/relationships/slideLayout" Target="../slideLayouts/slideLayout332.xml"/><Relationship Id="rId34" Type="http://schemas.openxmlformats.org/officeDocument/2006/relationships/slideLayout" Target="../slideLayouts/slideLayout345.xml"/><Relationship Id="rId42" Type="http://schemas.openxmlformats.org/officeDocument/2006/relationships/slideLayout" Target="../slideLayouts/slideLayout353.xml"/><Relationship Id="rId47" Type="http://schemas.openxmlformats.org/officeDocument/2006/relationships/slideLayout" Target="../slideLayouts/slideLayout358.xml"/><Relationship Id="rId50" Type="http://schemas.openxmlformats.org/officeDocument/2006/relationships/slideLayout" Target="../slideLayouts/slideLayout361.xml"/><Relationship Id="rId55" Type="http://schemas.openxmlformats.org/officeDocument/2006/relationships/slideLayout" Target="../slideLayouts/slideLayout366.xml"/><Relationship Id="rId63" Type="http://schemas.openxmlformats.org/officeDocument/2006/relationships/slideLayout" Target="../slideLayouts/slideLayout374.xml"/><Relationship Id="rId7" Type="http://schemas.openxmlformats.org/officeDocument/2006/relationships/slideLayout" Target="../slideLayouts/slideLayout318.xml"/><Relationship Id="rId2" Type="http://schemas.openxmlformats.org/officeDocument/2006/relationships/slideLayout" Target="../slideLayouts/slideLayout313.xml"/><Relationship Id="rId16" Type="http://schemas.openxmlformats.org/officeDocument/2006/relationships/slideLayout" Target="../slideLayouts/slideLayout327.xml"/><Relationship Id="rId29" Type="http://schemas.openxmlformats.org/officeDocument/2006/relationships/slideLayout" Target="../slideLayouts/slideLayout340.xml"/><Relationship Id="rId11" Type="http://schemas.openxmlformats.org/officeDocument/2006/relationships/slideLayout" Target="../slideLayouts/slideLayout322.xml"/><Relationship Id="rId24" Type="http://schemas.openxmlformats.org/officeDocument/2006/relationships/slideLayout" Target="../slideLayouts/slideLayout335.xml"/><Relationship Id="rId32" Type="http://schemas.openxmlformats.org/officeDocument/2006/relationships/slideLayout" Target="../slideLayouts/slideLayout343.xml"/><Relationship Id="rId37" Type="http://schemas.openxmlformats.org/officeDocument/2006/relationships/slideLayout" Target="../slideLayouts/slideLayout348.xml"/><Relationship Id="rId40" Type="http://schemas.openxmlformats.org/officeDocument/2006/relationships/slideLayout" Target="../slideLayouts/slideLayout351.xml"/><Relationship Id="rId45" Type="http://schemas.openxmlformats.org/officeDocument/2006/relationships/slideLayout" Target="../slideLayouts/slideLayout356.xml"/><Relationship Id="rId53" Type="http://schemas.openxmlformats.org/officeDocument/2006/relationships/slideLayout" Target="../slideLayouts/slideLayout364.xml"/><Relationship Id="rId58" Type="http://schemas.openxmlformats.org/officeDocument/2006/relationships/slideLayout" Target="../slideLayouts/slideLayout369.xml"/><Relationship Id="rId5" Type="http://schemas.openxmlformats.org/officeDocument/2006/relationships/slideLayout" Target="../slideLayouts/slideLayout316.xml"/><Relationship Id="rId61" Type="http://schemas.openxmlformats.org/officeDocument/2006/relationships/slideLayout" Target="../slideLayouts/slideLayout372.xml"/><Relationship Id="rId19" Type="http://schemas.openxmlformats.org/officeDocument/2006/relationships/slideLayout" Target="../slideLayouts/slideLayout330.xml"/><Relationship Id="rId14" Type="http://schemas.openxmlformats.org/officeDocument/2006/relationships/slideLayout" Target="../slideLayouts/slideLayout325.xml"/><Relationship Id="rId22" Type="http://schemas.openxmlformats.org/officeDocument/2006/relationships/slideLayout" Target="../slideLayouts/slideLayout333.xml"/><Relationship Id="rId27" Type="http://schemas.openxmlformats.org/officeDocument/2006/relationships/slideLayout" Target="../slideLayouts/slideLayout338.xml"/><Relationship Id="rId30" Type="http://schemas.openxmlformats.org/officeDocument/2006/relationships/slideLayout" Target="../slideLayouts/slideLayout341.xml"/><Relationship Id="rId35" Type="http://schemas.openxmlformats.org/officeDocument/2006/relationships/slideLayout" Target="../slideLayouts/slideLayout346.xml"/><Relationship Id="rId43" Type="http://schemas.openxmlformats.org/officeDocument/2006/relationships/slideLayout" Target="../slideLayouts/slideLayout354.xml"/><Relationship Id="rId48" Type="http://schemas.openxmlformats.org/officeDocument/2006/relationships/slideLayout" Target="../slideLayouts/slideLayout359.xml"/><Relationship Id="rId56" Type="http://schemas.openxmlformats.org/officeDocument/2006/relationships/slideLayout" Target="../slideLayouts/slideLayout367.xml"/><Relationship Id="rId64" Type="http://schemas.openxmlformats.org/officeDocument/2006/relationships/slideLayout" Target="../slideLayouts/slideLayout375.xml"/><Relationship Id="rId8" Type="http://schemas.openxmlformats.org/officeDocument/2006/relationships/slideLayout" Target="../slideLayouts/slideLayout319.xml"/><Relationship Id="rId51" Type="http://schemas.openxmlformats.org/officeDocument/2006/relationships/slideLayout" Target="../slideLayouts/slideLayout362.xml"/><Relationship Id="rId3" Type="http://schemas.openxmlformats.org/officeDocument/2006/relationships/slideLayout" Target="../slideLayouts/slideLayout314.xml"/><Relationship Id="rId12" Type="http://schemas.openxmlformats.org/officeDocument/2006/relationships/slideLayout" Target="../slideLayouts/slideLayout323.xml"/><Relationship Id="rId17" Type="http://schemas.openxmlformats.org/officeDocument/2006/relationships/slideLayout" Target="../slideLayouts/slideLayout328.xml"/><Relationship Id="rId25" Type="http://schemas.openxmlformats.org/officeDocument/2006/relationships/slideLayout" Target="../slideLayouts/slideLayout336.xml"/><Relationship Id="rId33" Type="http://schemas.openxmlformats.org/officeDocument/2006/relationships/slideLayout" Target="../slideLayouts/slideLayout344.xml"/><Relationship Id="rId38" Type="http://schemas.openxmlformats.org/officeDocument/2006/relationships/slideLayout" Target="../slideLayouts/slideLayout349.xml"/><Relationship Id="rId46" Type="http://schemas.openxmlformats.org/officeDocument/2006/relationships/slideLayout" Target="../slideLayouts/slideLayout357.xml"/><Relationship Id="rId59" Type="http://schemas.openxmlformats.org/officeDocument/2006/relationships/slideLayout" Target="../slideLayouts/slideLayout370.xml"/><Relationship Id="rId20" Type="http://schemas.openxmlformats.org/officeDocument/2006/relationships/slideLayout" Target="../slideLayouts/slideLayout331.xml"/><Relationship Id="rId41" Type="http://schemas.openxmlformats.org/officeDocument/2006/relationships/slideLayout" Target="../slideLayouts/slideLayout352.xml"/><Relationship Id="rId54" Type="http://schemas.openxmlformats.org/officeDocument/2006/relationships/slideLayout" Target="../slideLayouts/slideLayout365.xml"/><Relationship Id="rId62" Type="http://schemas.openxmlformats.org/officeDocument/2006/relationships/slideLayout" Target="../slideLayouts/slideLayout373.xml"/><Relationship Id="rId1" Type="http://schemas.openxmlformats.org/officeDocument/2006/relationships/slideLayout" Target="../slideLayouts/slideLayout312.xml"/><Relationship Id="rId6" Type="http://schemas.openxmlformats.org/officeDocument/2006/relationships/slideLayout" Target="../slideLayouts/slideLayout317.xml"/><Relationship Id="rId15" Type="http://schemas.openxmlformats.org/officeDocument/2006/relationships/slideLayout" Target="../slideLayouts/slideLayout326.xml"/><Relationship Id="rId23" Type="http://schemas.openxmlformats.org/officeDocument/2006/relationships/slideLayout" Target="../slideLayouts/slideLayout334.xml"/><Relationship Id="rId28" Type="http://schemas.openxmlformats.org/officeDocument/2006/relationships/slideLayout" Target="../slideLayouts/slideLayout339.xml"/><Relationship Id="rId36" Type="http://schemas.openxmlformats.org/officeDocument/2006/relationships/slideLayout" Target="../slideLayouts/slideLayout347.xml"/><Relationship Id="rId49" Type="http://schemas.openxmlformats.org/officeDocument/2006/relationships/slideLayout" Target="../slideLayouts/slideLayout360.xml"/><Relationship Id="rId57" Type="http://schemas.openxmlformats.org/officeDocument/2006/relationships/slideLayout" Target="../slideLayouts/slideLayout368.xml"/><Relationship Id="rId10" Type="http://schemas.openxmlformats.org/officeDocument/2006/relationships/slideLayout" Target="../slideLayouts/slideLayout321.xml"/><Relationship Id="rId31" Type="http://schemas.openxmlformats.org/officeDocument/2006/relationships/slideLayout" Target="../slideLayouts/slideLayout342.xml"/><Relationship Id="rId44" Type="http://schemas.openxmlformats.org/officeDocument/2006/relationships/slideLayout" Target="../slideLayouts/slideLayout355.xml"/><Relationship Id="rId52" Type="http://schemas.openxmlformats.org/officeDocument/2006/relationships/slideLayout" Target="../slideLayouts/slideLayout363.xml"/><Relationship Id="rId60" Type="http://schemas.openxmlformats.org/officeDocument/2006/relationships/slideLayout" Target="../slideLayouts/slideLayout371.xml"/><Relationship Id="rId65" Type="http://schemas.openxmlformats.org/officeDocument/2006/relationships/theme" Target="../theme/theme7.xml"/><Relationship Id="rId4" Type="http://schemas.openxmlformats.org/officeDocument/2006/relationships/slideLayout" Target="../slideLayouts/slideLayout315.xml"/><Relationship Id="rId9" Type="http://schemas.openxmlformats.org/officeDocument/2006/relationships/slideLayout" Target="../slideLayouts/slideLayout320.xml"/><Relationship Id="rId13" Type="http://schemas.openxmlformats.org/officeDocument/2006/relationships/slideLayout" Target="../slideLayouts/slideLayout324.xml"/><Relationship Id="rId18" Type="http://schemas.openxmlformats.org/officeDocument/2006/relationships/slideLayout" Target="../slideLayouts/slideLayout329.xml"/><Relationship Id="rId39" Type="http://schemas.openxmlformats.org/officeDocument/2006/relationships/slideLayout" Target="../slideLayouts/slideLayout35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83.xml"/><Relationship Id="rId3" Type="http://schemas.openxmlformats.org/officeDocument/2006/relationships/slideLayout" Target="../slideLayouts/slideLayout378.xml"/><Relationship Id="rId7" Type="http://schemas.openxmlformats.org/officeDocument/2006/relationships/slideLayout" Target="../slideLayouts/slideLayout382.xml"/><Relationship Id="rId2" Type="http://schemas.openxmlformats.org/officeDocument/2006/relationships/slideLayout" Target="../slideLayouts/slideLayout377.xml"/><Relationship Id="rId1" Type="http://schemas.openxmlformats.org/officeDocument/2006/relationships/slideLayout" Target="../slideLayouts/slideLayout376.xml"/><Relationship Id="rId6" Type="http://schemas.openxmlformats.org/officeDocument/2006/relationships/slideLayout" Target="../slideLayouts/slideLayout381.xml"/><Relationship Id="rId11" Type="http://schemas.openxmlformats.org/officeDocument/2006/relationships/theme" Target="../theme/theme8.xml"/><Relationship Id="rId5" Type="http://schemas.openxmlformats.org/officeDocument/2006/relationships/slideLayout" Target="../slideLayouts/slideLayout380.xml"/><Relationship Id="rId10" Type="http://schemas.openxmlformats.org/officeDocument/2006/relationships/slideLayout" Target="../slideLayouts/slideLayout385.xml"/><Relationship Id="rId4" Type="http://schemas.openxmlformats.org/officeDocument/2006/relationships/slideLayout" Target="../slideLayouts/slideLayout379.xml"/><Relationship Id="rId9" Type="http://schemas.openxmlformats.org/officeDocument/2006/relationships/slideLayout" Target="../slideLayouts/slideLayout3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0" y="0"/>
            <a:ext cx="9144000" cy="5143500"/>
          </a:xfrm>
          <a:custGeom>
            <a:avLst/>
            <a:gdLst/>
            <a:ahLst/>
            <a:cxnLst/>
            <a:rect l="l" t="t" r="r" b="b"/>
            <a:pathLst>
              <a:path w="18288000" h="10287000" extrusionOk="0">
                <a:moveTo>
                  <a:pt x="18288000" y="0"/>
                </a:moveTo>
                <a:lnTo>
                  <a:pt x="0" y="0"/>
                </a:lnTo>
                <a:lnTo>
                  <a:pt x="0" y="10287000"/>
                </a:lnTo>
                <a:lnTo>
                  <a:pt x="18288000" y="10287000"/>
                </a:lnTo>
                <a:lnTo>
                  <a:pt x="18288000" y="0"/>
                </a:lnTo>
                <a:close/>
              </a:path>
            </a:pathLst>
          </a:custGeom>
          <a:solidFill>
            <a:srgbClr val="F5F6F7"/>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7" name="Google Shape;7;p1"/>
          <p:cNvSpPr/>
          <p:nvPr/>
        </p:nvSpPr>
        <p:spPr>
          <a:xfrm>
            <a:off x="0" y="4677112"/>
            <a:ext cx="4342448" cy="134620"/>
          </a:xfrm>
          <a:custGeom>
            <a:avLst/>
            <a:gdLst/>
            <a:ahLst/>
            <a:cxnLst/>
            <a:rect l="l" t="t" r="r" b="b"/>
            <a:pathLst>
              <a:path w="8684895" h="269240" extrusionOk="0">
                <a:moveTo>
                  <a:pt x="8684793" y="0"/>
                </a:moveTo>
                <a:lnTo>
                  <a:pt x="0" y="0"/>
                </a:lnTo>
                <a:lnTo>
                  <a:pt x="0" y="269163"/>
                </a:lnTo>
                <a:lnTo>
                  <a:pt x="8684793" y="269163"/>
                </a:lnTo>
                <a:lnTo>
                  <a:pt x="8684793" y="0"/>
                </a:lnTo>
                <a:close/>
              </a:path>
            </a:pathLst>
          </a:custGeom>
          <a:solidFill>
            <a:srgbClr val="1F2D61"/>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8" name="Google Shape;8;p1"/>
          <p:cNvSpPr/>
          <p:nvPr/>
        </p:nvSpPr>
        <p:spPr>
          <a:xfrm>
            <a:off x="7299283" y="4672349"/>
            <a:ext cx="1145540" cy="139382"/>
          </a:xfrm>
          <a:custGeom>
            <a:avLst/>
            <a:gdLst/>
            <a:ahLst/>
            <a:cxnLst/>
            <a:rect l="l" t="t" r="r" b="b"/>
            <a:pathLst>
              <a:path w="2291080" h="278765" extrusionOk="0">
                <a:moveTo>
                  <a:pt x="2290762" y="0"/>
                </a:moveTo>
                <a:lnTo>
                  <a:pt x="0" y="0"/>
                </a:lnTo>
                <a:lnTo>
                  <a:pt x="0" y="278688"/>
                </a:lnTo>
                <a:lnTo>
                  <a:pt x="2290762" y="278688"/>
                </a:lnTo>
                <a:lnTo>
                  <a:pt x="2290762" y="0"/>
                </a:lnTo>
                <a:close/>
              </a:path>
            </a:pathLst>
          </a:custGeom>
          <a:solidFill>
            <a:srgbClr val="B11117"/>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9" name="Google Shape;9;p1"/>
          <p:cNvSpPr/>
          <p:nvPr/>
        </p:nvSpPr>
        <p:spPr>
          <a:xfrm>
            <a:off x="4786473" y="4677112"/>
            <a:ext cx="2290763" cy="134620"/>
          </a:xfrm>
          <a:custGeom>
            <a:avLst/>
            <a:gdLst/>
            <a:ahLst/>
            <a:cxnLst/>
            <a:rect l="l" t="t" r="r" b="b"/>
            <a:pathLst>
              <a:path w="4581525" h="269240" extrusionOk="0">
                <a:moveTo>
                  <a:pt x="4581525" y="0"/>
                </a:moveTo>
                <a:lnTo>
                  <a:pt x="0" y="0"/>
                </a:lnTo>
                <a:lnTo>
                  <a:pt x="0" y="269163"/>
                </a:lnTo>
                <a:lnTo>
                  <a:pt x="4581525" y="269163"/>
                </a:lnTo>
                <a:lnTo>
                  <a:pt x="4581525" y="0"/>
                </a:lnTo>
                <a:close/>
              </a:path>
            </a:pathLst>
          </a:custGeom>
          <a:solidFill>
            <a:srgbClr val="1F2D61"/>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10" name="Google Shape;10;p1"/>
          <p:cNvSpPr/>
          <p:nvPr/>
        </p:nvSpPr>
        <p:spPr>
          <a:xfrm>
            <a:off x="8555677" y="4672349"/>
            <a:ext cx="588963" cy="139382"/>
          </a:xfrm>
          <a:custGeom>
            <a:avLst/>
            <a:gdLst/>
            <a:ahLst/>
            <a:cxnLst/>
            <a:rect l="l" t="t" r="r" b="b"/>
            <a:pathLst>
              <a:path w="1177925" h="278765" extrusionOk="0">
                <a:moveTo>
                  <a:pt x="1177899" y="0"/>
                </a:moveTo>
                <a:lnTo>
                  <a:pt x="0" y="0"/>
                </a:lnTo>
                <a:lnTo>
                  <a:pt x="0" y="278688"/>
                </a:lnTo>
                <a:lnTo>
                  <a:pt x="1177899" y="278688"/>
                </a:lnTo>
                <a:lnTo>
                  <a:pt x="1177899" y="0"/>
                </a:lnTo>
                <a:close/>
              </a:path>
            </a:pathLst>
          </a:custGeom>
          <a:solidFill>
            <a:srgbClr val="B11117"/>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11" name="Google Shape;11;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chemeClr val="tx1"/>
                </a:solidFill>
              </a:defRPr>
            </a:lvl1pPr>
            <a:lvl2pPr lvl="1" algn="r">
              <a:buNone/>
              <a:defRPr sz="1300">
                <a:solidFill>
                  <a:schemeClr val="tx1"/>
                </a:solidFill>
              </a:defRPr>
            </a:lvl2pPr>
            <a:lvl3pPr lvl="2" algn="r">
              <a:buNone/>
              <a:defRPr sz="1300">
                <a:solidFill>
                  <a:schemeClr val="tx1"/>
                </a:solidFill>
              </a:defRPr>
            </a:lvl3pPr>
            <a:lvl4pPr lvl="3" algn="r">
              <a:buNone/>
              <a:defRPr sz="1300">
                <a:solidFill>
                  <a:schemeClr val="tx1"/>
                </a:solidFill>
              </a:defRPr>
            </a:lvl4pPr>
            <a:lvl5pPr lvl="4" algn="r">
              <a:buNone/>
              <a:defRPr sz="1300">
                <a:solidFill>
                  <a:schemeClr val="tx1"/>
                </a:solidFill>
              </a:defRPr>
            </a:lvl5pPr>
            <a:lvl6pPr lvl="5" algn="r">
              <a:buNone/>
              <a:defRPr sz="1300">
                <a:solidFill>
                  <a:schemeClr val="tx1"/>
                </a:solidFill>
              </a:defRPr>
            </a:lvl6pPr>
            <a:lvl7pPr lvl="6" algn="r">
              <a:buNone/>
              <a:defRPr sz="1300">
                <a:solidFill>
                  <a:schemeClr val="tx1"/>
                </a:solidFill>
              </a:defRPr>
            </a:lvl7pPr>
            <a:lvl8pPr lvl="7" algn="r">
              <a:buNone/>
              <a:defRPr sz="1300">
                <a:solidFill>
                  <a:schemeClr val="tx1"/>
                </a:solidFill>
              </a:defRPr>
            </a:lvl8pPr>
            <a:lvl9pPr lvl="8" algn="r">
              <a:buNone/>
              <a:defRPr sz="1300">
                <a:solidFill>
                  <a:schemeClr val="tx1"/>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61"/>
        <p:cNvGrpSpPr/>
        <p:nvPr/>
      </p:nvGrpSpPr>
      <p:grpSpPr>
        <a:xfrm>
          <a:off x="0" y="0"/>
          <a:ext cx="0" cy="0"/>
          <a:chOff x="0" y="0"/>
          <a:chExt cx="0" cy="0"/>
        </a:xfrm>
      </p:grpSpPr>
      <p:sp>
        <p:nvSpPr>
          <p:cNvPr id="62" name="Google Shape;62;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3" name="Google Shape;63;p13"/>
          <p:cNvSpPr txBox="1">
            <a:spLocks noGrp="1"/>
          </p:cNvSpPr>
          <p:nvPr>
            <p:ph type="title"/>
          </p:nvPr>
        </p:nvSpPr>
        <p:spPr>
          <a:xfrm>
            <a:off x="454950" y="273750"/>
            <a:ext cx="75678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accent1"/>
              </a:buClr>
              <a:buSzPts val="2600"/>
              <a:buFont typeface="Helvetica Neue"/>
              <a:buNone/>
              <a:defRPr sz="2600" b="0" i="0" u="none" strike="noStrike" cap="none">
                <a:solidFill>
                  <a:schemeClr val="accent1"/>
                </a:solidFill>
                <a:latin typeface="Helvetica Neue"/>
                <a:ea typeface="Helvetica Neue"/>
                <a:cs typeface="Helvetica Neue"/>
                <a:sym typeface="Helvetica Neu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64" name="Google Shape;64;p13"/>
          <p:cNvSpPr txBox="1">
            <a:spLocks noGrp="1"/>
          </p:cNvSpPr>
          <p:nvPr>
            <p:ph type="body" idx="1"/>
          </p:nvPr>
        </p:nvSpPr>
        <p:spPr>
          <a:xfrm>
            <a:off x="904550" y="1152475"/>
            <a:ext cx="7316400" cy="3416400"/>
          </a:xfrm>
          <a:prstGeom prst="rect">
            <a:avLst/>
          </a:prstGeom>
          <a:noFill/>
          <a:ln>
            <a:noFill/>
          </a:ln>
        </p:spPr>
        <p:txBody>
          <a:bodyPr spcFirstLastPara="1" wrap="square" lIns="91425" tIns="91425" rIns="91425" bIns="91425" anchor="t" anchorCtr="0">
            <a:normAutofit/>
          </a:bodyPr>
          <a:lstStyle>
            <a:lvl1pPr marL="457200" marR="0" lvl="0" indent="-298450" algn="l" rtl="0">
              <a:lnSpc>
                <a:spcPct val="100000"/>
              </a:lnSpc>
              <a:spcBef>
                <a:spcPts val="0"/>
              </a:spcBef>
              <a:spcAft>
                <a:spcPts val="0"/>
              </a:spcAft>
              <a:buClr>
                <a:schemeClr val="accent1"/>
              </a:buClr>
              <a:buSzPts val="1100"/>
              <a:buFont typeface="Helvetica Neue"/>
              <a:buChar char="●"/>
              <a:defRPr sz="1300" b="0" i="0" u="none" strike="noStrike" cap="none">
                <a:solidFill>
                  <a:schemeClr val="dk1"/>
                </a:solidFill>
                <a:latin typeface="Helvetica Neue"/>
                <a:ea typeface="Helvetica Neue"/>
                <a:cs typeface="Helvetica Neue"/>
                <a:sym typeface="Helvetica Neue"/>
              </a:defRPr>
            </a:lvl1pPr>
            <a:lvl2pPr marL="914400" marR="0" lvl="1" indent="-298450" algn="l" rtl="0">
              <a:lnSpc>
                <a:spcPct val="100000"/>
              </a:lnSpc>
              <a:spcBef>
                <a:spcPts val="600"/>
              </a:spcBef>
              <a:spcAft>
                <a:spcPts val="0"/>
              </a:spcAft>
              <a:buClr>
                <a:schemeClr val="accent1"/>
              </a:buClr>
              <a:buSzPts val="1100"/>
              <a:buFont typeface="Helvetica Neue"/>
              <a:buChar char="○"/>
              <a:defRPr sz="1100" b="0" i="0" u="none" strike="noStrike" cap="none">
                <a:solidFill>
                  <a:schemeClr val="dk1"/>
                </a:solidFill>
                <a:latin typeface="Helvetica Neue"/>
                <a:ea typeface="Helvetica Neue"/>
                <a:cs typeface="Helvetica Neue"/>
                <a:sym typeface="Helvetica Neue"/>
              </a:defRPr>
            </a:lvl2pPr>
            <a:lvl3pPr marL="1371600" marR="0" lvl="2" indent="-292100" algn="l" rtl="0">
              <a:lnSpc>
                <a:spcPct val="100000"/>
              </a:lnSpc>
              <a:spcBef>
                <a:spcPts val="600"/>
              </a:spcBef>
              <a:spcAft>
                <a:spcPts val="0"/>
              </a:spcAft>
              <a:buClr>
                <a:schemeClr val="accent3"/>
              </a:buClr>
              <a:buSzPts val="1000"/>
              <a:buFont typeface="Helvetica Neue"/>
              <a:buChar char="■"/>
              <a:defRPr sz="1000" b="0" i="0" u="none" strike="noStrike" cap="none">
                <a:solidFill>
                  <a:schemeClr val="dk1"/>
                </a:solidFill>
                <a:latin typeface="Helvetica Neue"/>
                <a:ea typeface="Helvetica Neue"/>
                <a:cs typeface="Helvetica Neue"/>
                <a:sym typeface="Helvetica Neue"/>
              </a:defRPr>
            </a:lvl3pPr>
            <a:lvl4pPr marL="1828800" marR="0" lvl="3" indent="-304800" algn="l" rtl="0">
              <a:lnSpc>
                <a:spcPct val="100000"/>
              </a:lnSpc>
              <a:spcBef>
                <a:spcPts val="600"/>
              </a:spcBef>
              <a:spcAft>
                <a:spcPts val="0"/>
              </a:spcAft>
              <a:buClr>
                <a:schemeClr val="accent4"/>
              </a:buClr>
              <a:buSzPts val="1200"/>
              <a:buFont typeface="Helvetica Neue"/>
              <a:buChar char="●"/>
              <a:defRPr sz="1200" b="0" i="0" u="none" strike="noStrike" cap="none">
                <a:solidFill>
                  <a:schemeClr val="dk2"/>
                </a:solidFill>
                <a:latin typeface="Helvetica Neue"/>
                <a:ea typeface="Helvetica Neue"/>
                <a:cs typeface="Helvetica Neue"/>
                <a:sym typeface="Helvetica Neue"/>
              </a:defRPr>
            </a:lvl4pPr>
            <a:lvl5pPr marL="2286000" marR="0" lvl="4" indent="-304800" algn="l" rtl="0">
              <a:lnSpc>
                <a:spcPct val="100000"/>
              </a:lnSpc>
              <a:spcBef>
                <a:spcPts val="0"/>
              </a:spcBef>
              <a:spcAft>
                <a:spcPts val="0"/>
              </a:spcAft>
              <a:buClr>
                <a:schemeClr val="accent4"/>
              </a:buClr>
              <a:buSzPts val="1200"/>
              <a:buFont typeface="Helvetica Neue"/>
              <a:buChar char="○"/>
              <a:defRPr sz="1200" b="0" i="0" u="none" strike="noStrike" cap="none">
                <a:solidFill>
                  <a:schemeClr val="dk2"/>
                </a:solidFill>
                <a:latin typeface="Helvetica Neue"/>
                <a:ea typeface="Helvetica Neue"/>
                <a:cs typeface="Helvetica Neue"/>
                <a:sym typeface="Helvetica Neue"/>
              </a:defRPr>
            </a:lvl5pPr>
            <a:lvl6pPr marL="2743200" marR="0" lvl="5" indent="-304800" algn="l" rtl="0">
              <a:lnSpc>
                <a:spcPct val="100000"/>
              </a:lnSpc>
              <a:spcBef>
                <a:spcPts val="0"/>
              </a:spcBef>
              <a:spcAft>
                <a:spcPts val="0"/>
              </a:spcAft>
              <a:buClr>
                <a:schemeClr val="accent3"/>
              </a:buClr>
              <a:buSzPts val="1200"/>
              <a:buFont typeface="Helvetica Neue"/>
              <a:buChar char="■"/>
              <a:defRPr sz="1200" b="0" i="0" u="none" strike="noStrike" cap="none">
                <a:solidFill>
                  <a:schemeClr val="dk2"/>
                </a:solidFill>
                <a:latin typeface="Helvetica Neue"/>
                <a:ea typeface="Helvetica Neue"/>
                <a:cs typeface="Helvetica Neue"/>
                <a:sym typeface="Helvetica Neue"/>
              </a:defRPr>
            </a:lvl6pPr>
            <a:lvl7pPr marL="3200400" marR="0" lvl="6" indent="-304800" algn="l" rtl="0">
              <a:lnSpc>
                <a:spcPct val="100000"/>
              </a:lnSpc>
              <a:spcBef>
                <a:spcPts val="0"/>
              </a:spcBef>
              <a:spcAft>
                <a:spcPts val="0"/>
              </a:spcAft>
              <a:buClr>
                <a:schemeClr val="accent4"/>
              </a:buClr>
              <a:buSzPts val="1200"/>
              <a:buFont typeface="Helvetica Neue"/>
              <a:buChar char="●"/>
              <a:defRPr sz="1200" b="0" i="0" u="none" strike="noStrike" cap="none">
                <a:solidFill>
                  <a:schemeClr val="dk2"/>
                </a:solidFill>
                <a:latin typeface="Helvetica Neue"/>
                <a:ea typeface="Helvetica Neue"/>
                <a:cs typeface="Helvetica Neue"/>
                <a:sym typeface="Helvetica Neue"/>
              </a:defRPr>
            </a:lvl7pPr>
            <a:lvl8pPr marL="3657600" marR="0" lvl="7" indent="-304800" algn="l" rtl="0">
              <a:lnSpc>
                <a:spcPct val="100000"/>
              </a:lnSpc>
              <a:spcBef>
                <a:spcPts val="0"/>
              </a:spcBef>
              <a:spcAft>
                <a:spcPts val="0"/>
              </a:spcAft>
              <a:buClr>
                <a:schemeClr val="accent4"/>
              </a:buClr>
              <a:buSzPts val="1200"/>
              <a:buFont typeface="Helvetica Neue"/>
              <a:buChar char="○"/>
              <a:defRPr sz="1200" b="0" i="0" u="none" strike="noStrike" cap="none">
                <a:solidFill>
                  <a:schemeClr val="dk2"/>
                </a:solidFill>
                <a:latin typeface="Helvetica Neue"/>
                <a:ea typeface="Helvetica Neue"/>
                <a:cs typeface="Helvetica Neue"/>
                <a:sym typeface="Helvetica Neue"/>
              </a:defRPr>
            </a:lvl8pPr>
            <a:lvl9pPr marL="4114800" marR="0" lvl="8" indent="-304800" algn="l" rtl="0">
              <a:lnSpc>
                <a:spcPct val="100000"/>
              </a:lnSpc>
              <a:spcBef>
                <a:spcPts val="0"/>
              </a:spcBef>
              <a:spcAft>
                <a:spcPts val="0"/>
              </a:spcAft>
              <a:buClr>
                <a:schemeClr val="accent3"/>
              </a:buClr>
              <a:buSzPts val="1200"/>
              <a:buFont typeface="Helvetica Neue"/>
              <a:buChar char="■"/>
              <a:defRPr sz="1200" b="0" i="0" u="none" strike="noStrike" cap="none">
                <a:solidFill>
                  <a:schemeClr val="dk2"/>
                </a:solidFill>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 id="2147483698" r:id="rId40"/>
    <p:sldLayoutId id="2147483699" r:id="rId41"/>
    <p:sldLayoutId id="2147483700" r:id="rId42"/>
    <p:sldLayoutId id="2147483701" r:id="rId43"/>
    <p:sldLayoutId id="2147483702" r:id="rId44"/>
    <p:sldLayoutId id="2147483703" r:id="rId45"/>
    <p:sldLayoutId id="2147483704" r:id="rId46"/>
    <p:sldLayoutId id="2147483705" r:id="rId47"/>
    <p:sldLayoutId id="2147483706" r:id="rId48"/>
    <p:sldLayoutId id="2147483707" r:id="rId49"/>
    <p:sldLayoutId id="2147483708" r:id="rId50"/>
    <p:sldLayoutId id="2147483709" r:id="rId51"/>
    <p:sldLayoutId id="2147483710" r:id="rId52"/>
    <p:sldLayoutId id="2147483711" r:id="rId53"/>
    <p:sldLayoutId id="2147483712" r:id="rId54"/>
    <p:sldLayoutId id="2147483713" r:id="rId55"/>
    <p:sldLayoutId id="2147483714" r:id="rId56"/>
    <p:sldLayoutId id="2147483715" r:id="rId57"/>
    <p:sldLayoutId id="2147483716" r:id="rId58"/>
    <p:sldLayoutId id="2147483717" r:id="rId59"/>
    <p:sldLayoutId id="2147483718" r:id="rId6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447"/>
        <p:cNvGrpSpPr/>
        <p:nvPr/>
      </p:nvGrpSpPr>
      <p:grpSpPr>
        <a:xfrm>
          <a:off x="0" y="0"/>
          <a:ext cx="0" cy="0"/>
          <a:chOff x="0" y="0"/>
          <a:chExt cx="0" cy="0"/>
        </a:xfrm>
      </p:grpSpPr>
      <p:sp>
        <p:nvSpPr>
          <p:cNvPr id="448" name="Google Shape;448;p7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49" name="Google Shape;449;p74"/>
          <p:cNvSpPr txBox="1">
            <a:spLocks noGrp="1"/>
          </p:cNvSpPr>
          <p:nvPr>
            <p:ph type="title"/>
          </p:nvPr>
        </p:nvSpPr>
        <p:spPr>
          <a:xfrm>
            <a:off x="454950" y="273750"/>
            <a:ext cx="75678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accent1"/>
              </a:buClr>
              <a:buSzPts val="2600"/>
              <a:buFont typeface="Helvetica Neue"/>
              <a:buNone/>
              <a:defRPr sz="2600" b="0" i="0" u="none" strike="noStrike" cap="none">
                <a:solidFill>
                  <a:schemeClr val="accent1"/>
                </a:solidFill>
                <a:latin typeface="Helvetica Neue"/>
                <a:ea typeface="Helvetica Neue"/>
                <a:cs typeface="Helvetica Neue"/>
                <a:sym typeface="Helvetica Neu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450" name="Google Shape;450;p74"/>
          <p:cNvSpPr txBox="1">
            <a:spLocks noGrp="1"/>
          </p:cNvSpPr>
          <p:nvPr>
            <p:ph type="body" idx="1"/>
          </p:nvPr>
        </p:nvSpPr>
        <p:spPr>
          <a:xfrm>
            <a:off x="904550" y="1152475"/>
            <a:ext cx="7316400" cy="3416400"/>
          </a:xfrm>
          <a:prstGeom prst="rect">
            <a:avLst/>
          </a:prstGeom>
          <a:noFill/>
          <a:ln>
            <a:noFill/>
          </a:ln>
        </p:spPr>
        <p:txBody>
          <a:bodyPr spcFirstLastPara="1" wrap="square" lIns="91425" tIns="91425" rIns="91425" bIns="91425" anchor="t" anchorCtr="0">
            <a:normAutofit/>
          </a:bodyPr>
          <a:lstStyle>
            <a:lvl1pPr marL="457200" marR="0" lvl="0" indent="-298450" algn="l" rtl="0">
              <a:lnSpc>
                <a:spcPct val="100000"/>
              </a:lnSpc>
              <a:spcBef>
                <a:spcPts val="0"/>
              </a:spcBef>
              <a:spcAft>
                <a:spcPts val="0"/>
              </a:spcAft>
              <a:buClr>
                <a:schemeClr val="accent1"/>
              </a:buClr>
              <a:buSzPts val="1100"/>
              <a:buFont typeface="Helvetica Neue"/>
              <a:buChar char="●"/>
              <a:defRPr sz="1300" b="0" i="0" u="none" strike="noStrike" cap="none">
                <a:solidFill>
                  <a:schemeClr val="dk1"/>
                </a:solidFill>
                <a:latin typeface="Helvetica Neue"/>
                <a:ea typeface="Helvetica Neue"/>
                <a:cs typeface="Helvetica Neue"/>
                <a:sym typeface="Helvetica Neue"/>
              </a:defRPr>
            </a:lvl1pPr>
            <a:lvl2pPr marL="914400" marR="0" lvl="1" indent="-298450" algn="l" rtl="0">
              <a:lnSpc>
                <a:spcPct val="100000"/>
              </a:lnSpc>
              <a:spcBef>
                <a:spcPts val="600"/>
              </a:spcBef>
              <a:spcAft>
                <a:spcPts val="0"/>
              </a:spcAft>
              <a:buClr>
                <a:schemeClr val="accent1"/>
              </a:buClr>
              <a:buSzPts val="1100"/>
              <a:buFont typeface="Helvetica Neue"/>
              <a:buChar char="○"/>
              <a:defRPr sz="1100" b="0" i="0" u="none" strike="noStrike" cap="none">
                <a:solidFill>
                  <a:schemeClr val="dk1"/>
                </a:solidFill>
                <a:latin typeface="Helvetica Neue"/>
                <a:ea typeface="Helvetica Neue"/>
                <a:cs typeface="Helvetica Neue"/>
                <a:sym typeface="Helvetica Neue"/>
              </a:defRPr>
            </a:lvl2pPr>
            <a:lvl3pPr marL="1371600" marR="0" lvl="2" indent="-292100" algn="l" rtl="0">
              <a:lnSpc>
                <a:spcPct val="100000"/>
              </a:lnSpc>
              <a:spcBef>
                <a:spcPts val="600"/>
              </a:spcBef>
              <a:spcAft>
                <a:spcPts val="0"/>
              </a:spcAft>
              <a:buClr>
                <a:schemeClr val="accent3"/>
              </a:buClr>
              <a:buSzPts val="1000"/>
              <a:buFont typeface="Helvetica Neue"/>
              <a:buChar char="■"/>
              <a:defRPr sz="1000" b="0" i="0" u="none" strike="noStrike" cap="none">
                <a:solidFill>
                  <a:schemeClr val="dk1"/>
                </a:solidFill>
                <a:latin typeface="Helvetica Neue"/>
                <a:ea typeface="Helvetica Neue"/>
                <a:cs typeface="Helvetica Neue"/>
                <a:sym typeface="Helvetica Neue"/>
              </a:defRPr>
            </a:lvl3pPr>
            <a:lvl4pPr marL="1828800" marR="0" lvl="3" indent="-304800" algn="l" rtl="0">
              <a:lnSpc>
                <a:spcPct val="100000"/>
              </a:lnSpc>
              <a:spcBef>
                <a:spcPts val="600"/>
              </a:spcBef>
              <a:spcAft>
                <a:spcPts val="0"/>
              </a:spcAft>
              <a:buClr>
                <a:schemeClr val="accent4"/>
              </a:buClr>
              <a:buSzPts val="1200"/>
              <a:buFont typeface="Helvetica Neue"/>
              <a:buChar char="●"/>
              <a:defRPr sz="1200" b="0" i="0" u="none" strike="noStrike" cap="none">
                <a:solidFill>
                  <a:schemeClr val="dk2"/>
                </a:solidFill>
                <a:latin typeface="Helvetica Neue"/>
                <a:ea typeface="Helvetica Neue"/>
                <a:cs typeface="Helvetica Neue"/>
                <a:sym typeface="Helvetica Neue"/>
              </a:defRPr>
            </a:lvl4pPr>
            <a:lvl5pPr marL="2286000" marR="0" lvl="4" indent="-304800" algn="l" rtl="0">
              <a:lnSpc>
                <a:spcPct val="100000"/>
              </a:lnSpc>
              <a:spcBef>
                <a:spcPts val="0"/>
              </a:spcBef>
              <a:spcAft>
                <a:spcPts val="0"/>
              </a:spcAft>
              <a:buClr>
                <a:schemeClr val="accent4"/>
              </a:buClr>
              <a:buSzPts val="1200"/>
              <a:buFont typeface="Helvetica Neue"/>
              <a:buChar char="○"/>
              <a:defRPr sz="1200" b="0" i="0" u="none" strike="noStrike" cap="none">
                <a:solidFill>
                  <a:schemeClr val="dk2"/>
                </a:solidFill>
                <a:latin typeface="Helvetica Neue"/>
                <a:ea typeface="Helvetica Neue"/>
                <a:cs typeface="Helvetica Neue"/>
                <a:sym typeface="Helvetica Neue"/>
              </a:defRPr>
            </a:lvl5pPr>
            <a:lvl6pPr marL="2743200" marR="0" lvl="5" indent="-304800" algn="l" rtl="0">
              <a:lnSpc>
                <a:spcPct val="100000"/>
              </a:lnSpc>
              <a:spcBef>
                <a:spcPts val="0"/>
              </a:spcBef>
              <a:spcAft>
                <a:spcPts val="0"/>
              </a:spcAft>
              <a:buClr>
                <a:schemeClr val="accent3"/>
              </a:buClr>
              <a:buSzPts val="1200"/>
              <a:buFont typeface="Helvetica Neue"/>
              <a:buChar char="■"/>
              <a:defRPr sz="1200" b="0" i="0" u="none" strike="noStrike" cap="none">
                <a:solidFill>
                  <a:schemeClr val="dk2"/>
                </a:solidFill>
                <a:latin typeface="Helvetica Neue"/>
                <a:ea typeface="Helvetica Neue"/>
                <a:cs typeface="Helvetica Neue"/>
                <a:sym typeface="Helvetica Neue"/>
              </a:defRPr>
            </a:lvl6pPr>
            <a:lvl7pPr marL="3200400" marR="0" lvl="6" indent="-304800" algn="l" rtl="0">
              <a:lnSpc>
                <a:spcPct val="100000"/>
              </a:lnSpc>
              <a:spcBef>
                <a:spcPts val="0"/>
              </a:spcBef>
              <a:spcAft>
                <a:spcPts val="0"/>
              </a:spcAft>
              <a:buClr>
                <a:schemeClr val="accent4"/>
              </a:buClr>
              <a:buSzPts val="1200"/>
              <a:buFont typeface="Helvetica Neue"/>
              <a:buChar char="●"/>
              <a:defRPr sz="1200" b="0" i="0" u="none" strike="noStrike" cap="none">
                <a:solidFill>
                  <a:schemeClr val="dk2"/>
                </a:solidFill>
                <a:latin typeface="Helvetica Neue"/>
                <a:ea typeface="Helvetica Neue"/>
                <a:cs typeface="Helvetica Neue"/>
                <a:sym typeface="Helvetica Neue"/>
              </a:defRPr>
            </a:lvl7pPr>
            <a:lvl8pPr marL="3657600" marR="0" lvl="7" indent="-304800" algn="l" rtl="0">
              <a:lnSpc>
                <a:spcPct val="100000"/>
              </a:lnSpc>
              <a:spcBef>
                <a:spcPts val="0"/>
              </a:spcBef>
              <a:spcAft>
                <a:spcPts val="0"/>
              </a:spcAft>
              <a:buClr>
                <a:schemeClr val="accent4"/>
              </a:buClr>
              <a:buSzPts val="1200"/>
              <a:buFont typeface="Helvetica Neue"/>
              <a:buChar char="○"/>
              <a:defRPr sz="1200" b="0" i="0" u="none" strike="noStrike" cap="none">
                <a:solidFill>
                  <a:schemeClr val="dk2"/>
                </a:solidFill>
                <a:latin typeface="Helvetica Neue"/>
                <a:ea typeface="Helvetica Neue"/>
                <a:cs typeface="Helvetica Neue"/>
                <a:sym typeface="Helvetica Neue"/>
              </a:defRPr>
            </a:lvl8pPr>
            <a:lvl9pPr marL="4114800" marR="0" lvl="8" indent="-304800" algn="l" rtl="0">
              <a:lnSpc>
                <a:spcPct val="100000"/>
              </a:lnSpc>
              <a:spcBef>
                <a:spcPts val="0"/>
              </a:spcBef>
              <a:spcAft>
                <a:spcPts val="0"/>
              </a:spcAft>
              <a:buClr>
                <a:schemeClr val="accent3"/>
              </a:buClr>
              <a:buSzPts val="1200"/>
              <a:buFont typeface="Helvetica Neue"/>
              <a:buChar char="■"/>
              <a:defRPr sz="1200" b="0" i="0" u="none" strike="noStrike" cap="none">
                <a:solidFill>
                  <a:schemeClr val="dk2"/>
                </a:solidFill>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 id="2147483736" r:id="rId18"/>
    <p:sldLayoutId id="2147483737" r:id="rId19"/>
    <p:sldLayoutId id="2147483738" r:id="rId20"/>
    <p:sldLayoutId id="2147483739" r:id="rId21"/>
    <p:sldLayoutId id="2147483740" r:id="rId22"/>
    <p:sldLayoutId id="2147483741" r:id="rId23"/>
    <p:sldLayoutId id="2147483742" r:id="rId24"/>
    <p:sldLayoutId id="2147483743" r:id="rId25"/>
    <p:sldLayoutId id="2147483744" r:id="rId26"/>
    <p:sldLayoutId id="2147483745" r:id="rId27"/>
    <p:sldLayoutId id="2147483746" r:id="rId28"/>
    <p:sldLayoutId id="2147483747" r:id="rId29"/>
    <p:sldLayoutId id="2147483748" r:id="rId30"/>
    <p:sldLayoutId id="2147483749" r:id="rId31"/>
    <p:sldLayoutId id="2147483750" r:id="rId32"/>
    <p:sldLayoutId id="2147483751" r:id="rId33"/>
    <p:sldLayoutId id="2147483752" r:id="rId34"/>
    <p:sldLayoutId id="2147483753" r:id="rId35"/>
    <p:sldLayoutId id="2147483754" r:id="rId36"/>
    <p:sldLayoutId id="2147483755" r:id="rId37"/>
    <p:sldLayoutId id="2147483756" r:id="rId38"/>
    <p:sldLayoutId id="2147483757" r:id="rId39"/>
    <p:sldLayoutId id="2147483758" r:id="rId40"/>
    <p:sldLayoutId id="2147483759" r:id="rId41"/>
    <p:sldLayoutId id="2147483760" r:id="rId42"/>
    <p:sldLayoutId id="2147483761" r:id="rId43"/>
    <p:sldLayoutId id="2147483762" r:id="rId44"/>
    <p:sldLayoutId id="2147483763" r:id="rId45"/>
    <p:sldLayoutId id="2147483764" r:id="rId46"/>
    <p:sldLayoutId id="2147483765" r:id="rId47"/>
    <p:sldLayoutId id="2147483766" r:id="rId48"/>
    <p:sldLayoutId id="2147483767" r:id="rId49"/>
    <p:sldLayoutId id="2147483768" r:id="rId50"/>
    <p:sldLayoutId id="2147483769" r:id="rId51"/>
    <p:sldLayoutId id="2147483770" r:id="rId52"/>
    <p:sldLayoutId id="2147483771" r:id="rId53"/>
    <p:sldLayoutId id="2147483772" r:id="rId54"/>
    <p:sldLayoutId id="2147483773" r:id="rId55"/>
    <p:sldLayoutId id="2147483774" r:id="rId56"/>
    <p:sldLayoutId id="2147483775" r:id="rId57"/>
    <p:sldLayoutId id="2147483776" r:id="rId58"/>
    <p:sldLayoutId id="2147483777" r:id="rId59"/>
    <p:sldLayoutId id="2147483778" r:id="rId6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886"/>
        <p:cNvGrpSpPr/>
        <p:nvPr/>
      </p:nvGrpSpPr>
      <p:grpSpPr>
        <a:xfrm>
          <a:off x="0" y="0"/>
          <a:ext cx="0" cy="0"/>
          <a:chOff x="0" y="0"/>
          <a:chExt cx="0" cy="0"/>
        </a:xfrm>
      </p:grpSpPr>
      <p:sp>
        <p:nvSpPr>
          <p:cNvPr id="887" name="Google Shape;887;p1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88" name="Google Shape;888;p135"/>
          <p:cNvSpPr txBox="1">
            <a:spLocks noGrp="1"/>
          </p:cNvSpPr>
          <p:nvPr>
            <p:ph type="title"/>
          </p:nvPr>
        </p:nvSpPr>
        <p:spPr>
          <a:xfrm>
            <a:off x="454950" y="273750"/>
            <a:ext cx="75678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accent1"/>
              </a:buClr>
              <a:buSzPts val="2600"/>
              <a:buFont typeface="Helvetica Neue"/>
              <a:buNone/>
              <a:defRPr sz="2600" b="0" i="0" u="none" strike="noStrike" cap="none">
                <a:solidFill>
                  <a:schemeClr val="accent1"/>
                </a:solidFill>
                <a:latin typeface="Helvetica Neue"/>
                <a:ea typeface="Helvetica Neue"/>
                <a:cs typeface="Helvetica Neue"/>
                <a:sym typeface="Helvetica Neu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889" name="Google Shape;889;p135"/>
          <p:cNvSpPr txBox="1">
            <a:spLocks noGrp="1"/>
          </p:cNvSpPr>
          <p:nvPr>
            <p:ph type="body" idx="1"/>
          </p:nvPr>
        </p:nvSpPr>
        <p:spPr>
          <a:xfrm>
            <a:off x="904550" y="1152475"/>
            <a:ext cx="7316400" cy="3416400"/>
          </a:xfrm>
          <a:prstGeom prst="rect">
            <a:avLst/>
          </a:prstGeom>
          <a:noFill/>
          <a:ln>
            <a:noFill/>
          </a:ln>
        </p:spPr>
        <p:txBody>
          <a:bodyPr spcFirstLastPara="1" wrap="square" lIns="91425" tIns="91425" rIns="91425" bIns="91425" anchor="t" anchorCtr="0">
            <a:normAutofit/>
          </a:bodyPr>
          <a:lstStyle>
            <a:lvl1pPr marL="457200" marR="0" lvl="0" indent="-298450" algn="l" rtl="0">
              <a:lnSpc>
                <a:spcPct val="100000"/>
              </a:lnSpc>
              <a:spcBef>
                <a:spcPts val="0"/>
              </a:spcBef>
              <a:spcAft>
                <a:spcPts val="0"/>
              </a:spcAft>
              <a:buClr>
                <a:schemeClr val="accent1"/>
              </a:buClr>
              <a:buSzPts val="1100"/>
              <a:buFont typeface="Helvetica Neue"/>
              <a:buChar char="●"/>
              <a:defRPr sz="1300" b="0" i="0" u="none" strike="noStrike" cap="none">
                <a:solidFill>
                  <a:schemeClr val="dk1"/>
                </a:solidFill>
                <a:latin typeface="Helvetica Neue"/>
                <a:ea typeface="Helvetica Neue"/>
                <a:cs typeface="Helvetica Neue"/>
                <a:sym typeface="Helvetica Neue"/>
              </a:defRPr>
            </a:lvl1pPr>
            <a:lvl2pPr marL="914400" marR="0" lvl="1" indent="-298450" algn="l" rtl="0">
              <a:lnSpc>
                <a:spcPct val="100000"/>
              </a:lnSpc>
              <a:spcBef>
                <a:spcPts val="600"/>
              </a:spcBef>
              <a:spcAft>
                <a:spcPts val="0"/>
              </a:spcAft>
              <a:buClr>
                <a:schemeClr val="accent1"/>
              </a:buClr>
              <a:buSzPts val="1100"/>
              <a:buFont typeface="Helvetica Neue"/>
              <a:buChar char="○"/>
              <a:defRPr sz="1100" b="0" i="0" u="none" strike="noStrike" cap="none">
                <a:solidFill>
                  <a:schemeClr val="dk1"/>
                </a:solidFill>
                <a:latin typeface="Helvetica Neue"/>
                <a:ea typeface="Helvetica Neue"/>
                <a:cs typeface="Helvetica Neue"/>
                <a:sym typeface="Helvetica Neue"/>
              </a:defRPr>
            </a:lvl2pPr>
            <a:lvl3pPr marL="1371600" marR="0" lvl="2" indent="-292100" algn="l" rtl="0">
              <a:lnSpc>
                <a:spcPct val="100000"/>
              </a:lnSpc>
              <a:spcBef>
                <a:spcPts val="600"/>
              </a:spcBef>
              <a:spcAft>
                <a:spcPts val="0"/>
              </a:spcAft>
              <a:buClr>
                <a:schemeClr val="accent3"/>
              </a:buClr>
              <a:buSzPts val="1000"/>
              <a:buFont typeface="Helvetica Neue"/>
              <a:buChar char="■"/>
              <a:defRPr sz="1000" b="0" i="0" u="none" strike="noStrike" cap="none">
                <a:solidFill>
                  <a:schemeClr val="dk1"/>
                </a:solidFill>
                <a:latin typeface="Helvetica Neue"/>
                <a:ea typeface="Helvetica Neue"/>
                <a:cs typeface="Helvetica Neue"/>
                <a:sym typeface="Helvetica Neue"/>
              </a:defRPr>
            </a:lvl3pPr>
            <a:lvl4pPr marL="1828800" marR="0" lvl="3" indent="-304800" algn="l" rtl="0">
              <a:lnSpc>
                <a:spcPct val="100000"/>
              </a:lnSpc>
              <a:spcBef>
                <a:spcPts val="600"/>
              </a:spcBef>
              <a:spcAft>
                <a:spcPts val="0"/>
              </a:spcAft>
              <a:buClr>
                <a:schemeClr val="accent4"/>
              </a:buClr>
              <a:buSzPts val="1200"/>
              <a:buFont typeface="Helvetica Neue"/>
              <a:buChar char="●"/>
              <a:defRPr sz="1200" b="0" i="0" u="none" strike="noStrike" cap="none">
                <a:solidFill>
                  <a:schemeClr val="dk2"/>
                </a:solidFill>
                <a:latin typeface="Helvetica Neue"/>
                <a:ea typeface="Helvetica Neue"/>
                <a:cs typeface="Helvetica Neue"/>
                <a:sym typeface="Helvetica Neue"/>
              </a:defRPr>
            </a:lvl4pPr>
            <a:lvl5pPr marL="2286000" marR="0" lvl="4" indent="-304800" algn="l" rtl="0">
              <a:lnSpc>
                <a:spcPct val="100000"/>
              </a:lnSpc>
              <a:spcBef>
                <a:spcPts val="0"/>
              </a:spcBef>
              <a:spcAft>
                <a:spcPts val="0"/>
              </a:spcAft>
              <a:buClr>
                <a:schemeClr val="accent4"/>
              </a:buClr>
              <a:buSzPts val="1200"/>
              <a:buFont typeface="Helvetica Neue"/>
              <a:buChar char="○"/>
              <a:defRPr sz="1200" b="0" i="0" u="none" strike="noStrike" cap="none">
                <a:solidFill>
                  <a:schemeClr val="dk2"/>
                </a:solidFill>
                <a:latin typeface="Helvetica Neue"/>
                <a:ea typeface="Helvetica Neue"/>
                <a:cs typeface="Helvetica Neue"/>
                <a:sym typeface="Helvetica Neue"/>
              </a:defRPr>
            </a:lvl5pPr>
            <a:lvl6pPr marL="2743200" marR="0" lvl="5" indent="-304800" algn="l" rtl="0">
              <a:lnSpc>
                <a:spcPct val="100000"/>
              </a:lnSpc>
              <a:spcBef>
                <a:spcPts val="0"/>
              </a:spcBef>
              <a:spcAft>
                <a:spcPts val="0"/>
              </a:spcAft>
              <a:buClr>
                <a:schemeClr val="accent3"/>
              </a:buClr>
              <a:buSzPts val="1200"/>
              <a:buFont typeface="Helvetica Neue"/>
              <a:buChar char="■"/>
              <a:defRPr sz="1200" b="0" i="0" u="none" strike="noStrike" cap="none">
                <a:solidFill>
                  <a:schemeClr val="dk2"/>
                </a:solidFill>
                <a:latin typeface="Helvetica Neue"/>
                <a:ea typeface="Helvetica Neue"/>
                <a:cs typeface="Helvetica Neue"/>
                <a:sym typeface="Helvetica Neue"/>
              </a:defRPr>
            </a:lvl6pPr>
            <a:lvl7pPr marL="3200400" marR="0" lvl="6" indent="-304800" algn="l" rtl="0">
              <a:lnSpc>
                <a:spcPct val="100000"/>
              </a:lnSpc>
              <a:spcBef>
                <a:spcPts val="0"/>
              </a:spcBef>
              <a:spcAft>
                <a:spcPts val="0"/>
              </a:spcAft>
              <a:buClr>
                <a:schemeClr val="accent4"/>
              </a:buClr>
              <a:buSzPts val="1200"/>
              <a:buFont typeface="Helvetica Neue"/>
              <a:buChar char="●"/>
              <a:defRPr sz="1200" b="0" i="0" u="none" strike="noStrike" cap="none">
                <a:solidFill>
                  <a:schemeClr val="dk2"/>
                </a:solidFill>
                <a:latin typeface="Helvetica Neue"/>
                <a:ea typeface="Helvetica Neue"/>
                <a:cs typeface="Helvetica Neue"/>
                <a:sym typeface="Helvetica Neue"/>
              </a:defRPr>
            </a:lvl7pPr>
            <a:lvl8pPr marL="3657600" marR="0" lvl="7" indent="-304800" algn="l" rtl="0">
              <a:lnSpc>
                <a:spcPct val="100000"/>
              </a:lnSpc>
              <a:spcBef>
                <a:spcPts val="0"/>
              </a:spcBef>
              <a:spcAft>
                <a:spcPts val="0"/>
              </a:spcAft>
              <a:buClr>
                <a:schemeClr val="accent4"/>
              </a:buClr>
              <a:buSzPts val="1200"/>
              <a:buFont typeface="Helvetica Neue"/>
              <a:buChar char="○"/>
              <a:defRPr sz="1200" b="0" i="0" u="none" strike="noStrike" cap="none">
                <a:solidFill>
                  <a:schemeClr val="dk2"/>
                </a:solidFill>
                <a:latin typeface="Helvetica Neue"/>
                <a:ea typeface="Helvetica Neue"/>
                <a:cs typeface="Helvetica Neue"/>
                <a:sym typeface="Helvetica Neue"/>
              </a:defRPr>
            </a:lvl8pPr>
            <a:lvl9pPr marL="4114800" marR="0" lvl="8" indent="-304800" algn="l" rtl="0">
              <a:lnSpc>
                <a:spcPct val="100000"/>
              </a:lnSpc>
              <a:spcBef>
                <a:spcPts val="0"/>
              </a:spcBef>
              <a:spcAft>
                <a:spcPts val="0"/>
              </a:spcAft>
              <a:buClr>
                <a:schemeClr val="accent3"/>
              </a:buClr>
              <a:buSzPts val="1200"/>
              <a:buFont typeface="Helvetica Neue"/>
              <a:buChar char="■"/>
              <a:defRPr sz="1200" b="0" i="0" u="none" strike="noStrike" cap="none">
                <a:solidFill>
                  <a:schemeClr val="dk2"/>
                </a:solidFill>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4" r:id="rId16"/>
    <p:sldLayoutId id="2147483795" r:id="rId17"/>
    <p:sldLayoutId id="2147483796" r:id="rId18"/>
    <p:sldLayoutId id="2147483797" r:id="rId19"/>
    <p:sldLayoutId id="2147483798" r:id="rId20"/>
    <p:sldLayoutId id="2147483799" r:id="rId21"/>
    <p:sldLayoutId id="2147483800" r:id="rId22"/>
    <p:sldLayoutId id="2147483801" r:id="rId23"/>
    <p:sldLayoutId id="2147483802" r:id="rId24"/>
    <p:sldLayoutId id="2147483803" r:id="rId25"/>
    <p:sldLayoutId id="2147483804" r:id="rId26"/>
    <p:sldLayoutId id="2147483805" r:id="rId27"/>
    <p:sldLayoutId id="2147483806" r:id="rId28"/>
    <p:sldLayoutId id="2147483807" r:id="rId29"/>
    <p:sldLayoutId id="2147483808" r:id="rId30"/>
    <p:sldLayoutId id="2147483809" r:id="rId31"/>
    <p:sldLayoutId id="2147483810" r:id="rId32"/>
    <p:sldLayoutId id="2147483811" r:id="rId33"/>
    <p:sldLayoutId id="2147483812" r:id="rId34"/>
    <p:sldLayoutId id="2147483813" r:id="rId35"/>
    <p:sldLayoutId id="2147483814" r:id="rId36"/>
    <p:sldLayoutId id="2147483815" r:id="rId37"/>
    <p:sldLayoutId id="2147483816" r:id="rId38"/>
    <p:sldLayoutId id="2147483817" r:id="rId39"/>
    <p:sldLayoutId id="2147483818" r:id="rId40"/>
    <p:sldLayoutId id="2147483819" r:id="rId41"/>
    <p:sldLayoutId id="2147483820" r:id="rId42"/>
    <p:sldLayoutId id="2147483821" r:id="rId43"/>
    <p:sldLayoutId id="2147483822" r:id="rId44"/>
    <p:sldLayoutId id="2147483823" r:id="rId45"/>
    <p:sldLayoutId id="2147483824" r:id="rId46"/>
    <p:sldLayoutId id="2147483825" r:id="rId47"/>
    <p:sldLayoutId id="2147483826" r:id="rId48"/>
    <p:sldLayoutId id="2147483827" r:id="rId49"/>
    <p:sldLayoutId id="2147483828" r:id="rId50"/>
    <p:sldLayoutId id="2147483829" r:id="rId51"/>
    <p:sldLayoutId id="2147483830" r:id="rId52"/>
    <p:sldLayoutId id="2147483831" r:id="rId53"/>
    <p:sldLayoutId id="2147483832" r:id="rId54"/>
    <p:sldLayoutId id="2147483833" r:id="rId55"/>
    <p:sldLayoutId id="2147483834" r:id="rId56"/>
    <p:sldLayoutId id="2147483835" r:id="rId57"/>
    <p:sldLayoutId id="2147483836" r:id="rId58"/>
    <p:sldLayoutId id="2147483837" r:id="rId5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270"/>
        <p:cNvGrpSpPr/>
        <p:nvPr/>
      </p:nvGrpSpPr>
      <p:grpSpPr>
        <a:xfrm>
          <a:off x="0" y="0"/>
          <a:ext cx="0" cy="0"/>
          <a:chOff x="0" y="0"/>
          <a:chExt cx="0" cy="0"/>
        </a:xfrm>
      </p:grpSpPr>
      <p:sp>
        <p:nvSpPr>
          <p:cNvPr id="1271" name="Google Shape;1271;p19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72" name="Google Shape;1272;p195"/>
          <p:cNvSpPr txBox="1">
            <a:spLocks noGrp="1"/>
          </p:cNvSpPr>
          <p:nvPr>
            <p:ph type="title"/>
          </p:nvPr>
        </p:nvSpPr>
        <p:spPr>
          <a:xfrm>
            <a:off x="454950" y="273750"/>
            <a:ext cx="75678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accent1"/>
              </a:buClr>
              <a:buSzPts val="2600"/>
              <a:buFont typeface="Helvetica Neue"/>
              <a:buNone/>
              <a:defRPr sz="2600" b="0" i="0" u="none" strike="noStrike" cap="none">
                <a:solidFill>
                  <a:schemeClr val="accent1"/>
                </a:solidFill>
                <a:latin typeface="Helvetica Neue"/>
                <a:ea typeface="Helvetica Neue"/>
                <a:cs typeface="Helvetica Neue"/>
                <a:sym typeface="Helvetica Neu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273" name="Google Shape;1273;p195"/>
          <p:cNvSpPr txBox="1">
            <a:spLocks noGrp="1"/>
          </p:cNvSpPr>
          <p:nvPr>
            <p:ph type="body" idx="1"/>
          </p:nvPr>
        </p:nvSpPr>
        <p:spPr>
          <a:xfrm>
            <a:off x="904550" y="1152475"/>
            <a:ext cx="7316400" cy="3416400"/>
          </a:xfrm>
          <a:prstGeom prst="rect">
            <a:avLst/>
          </a:prstGeom>
          <a:noFill/>
          <a:ln>
            <a:noFill/>
          </a:ln>
        </p:spPr>
        <p:txBody>
          <a:bodyPr spcFirstLastPara="1" wrap="square" lIns="91425" tIns="91425" rIns="91425" bIns="91425" anchor="t" anchorCtr="0">
            <a:normAutofit/>
          </a:bodyPr>
          <a:lstStyle>
            <a:lvl1pPr marL="457200" marR="0" lvl="0" indent="-298450" algn="l" rtl="0">
              <a:lnSpc>
                <a:spcPct val="100000"/>
              </a:lnSpc>
              <a:spcBef>
                <a:spcPts val="0"/>
              </a:spcBef>
              <a:spcAft>
                <a:spcPts val="0"/>
              </a:spcAft>
              <a:buClr>
                <a:schemeClr val="accent1"/>
              </a:buClr>
              <a:buSzPts val="1100"/>
              <a:buFont typeface="Helvetica Neue"/>
              <a:buChar char="●"/>
              <a:defRPr sz="1300" b="0" i="0" u="none" strike="noStrike" cap="none">
                <a:solidFill>
                  <a:schemeClr val="dk1"/>
                </a:solidFill>
                <a:latin typeface="Helvetica Neue"/>
                <a:ea typeface="Helvetica Neue"/>
                <a:cs typeface="Helvetica Neue"/>
                <a:sym typeface="Helvetica Neue"/>
              </a:defRPr>
            </a:lvl1pPr>
            <a:lvl2pPr marL="914400" marR="0" lvl="1" indent="-298450" algn="l" rtl="0">
              <a:lnSpc>
                <a:spcPct val="100000"/>
              </a:lnSpc>
              <a:spcBef>
                <a:spcPts val="600"/>
              </a:spcBef>
              <a:spcAft>
                <a:spcPts val="0"/>
              </a:spcAft>
              <a:buClr>
                <a:schemeClr val="accent1"/>
              </a:buClr>
              <a:buSzPts val="1100"/>
              <a:buFont typeface="Helvetica Neue"/>
              <a:buChar char="○"/>
              <a:defRPr sz="1100" b="0" i="0" u="none" strike="noStrike" cap="none">
                <a:solidFill>
                  <a:schemeClr val="dk1"/>
                </a:solidFill>
                <a:latin typeface="Helvetica Neue"/>
                <a:ea typeface="Helvetica Neue"/>
                <a:cs typeface="Helvetica Neue"/>
                <a:sym typeface="Helvetica Neue"/>
              </a:defRPr>
            </a:lvl2pPr>
            <a:lvl3pPr marL="1371600" marR="0" lvl="2" indent="-292100" algn="l" rtl="0">
              <a:lnSpc>
                <a:spcPct val="100000"/>
              </a:lnSpc>
              <a:spcBef>
                <a:spcPts val="600"/>
              </a:spcBef>
              <a:spcAft>
                <a:spcPts val="0"/>
              </a:spcAft>
              <a:buClr>
                <a:schemeClr val="accent3"/>
              </a:buClr>
              <a:buSzPts val="1000"/>
              <a:buFont typeface="Helvetica Neue"/>
              <a:buChar char="■"/>
              <a:defRPr sz="1000" b="0" i="0" u="none" strike="noStrike" cap="none">
                <a:solidFill>
                  <a:schemeClr val="dk1"/>
                </a:solidFill>
                <a:latin typeface="Helvetica Neue"/>
                <a:ea typeface="Helvetica Neue"/>
                <a:cs typeface="Helvetica Neue"/>
                <a:sym typeface="Helvetica Neue"/>
              </a:defRPr>
            </a:lvl3pPr>
            <a:lvl4pPr marL="1828800" marR="0" lvl="3" indent="-304800" algn="l" rtl="0">
              <a:lnSpc>
                <a:spcPct val="100000"/>
              </a:lnSpc>
              <a:spcBef>
                <a:spcPts val="600"/>
              </a:spcBef>
              <a:spcAft>
                <a:spcPts val="0"/>
              </a:spcAft>
              <a:buClr>
                <a:schemeClr val="accent4"/>
              </a:buClr>
              <a:buSzPts val="1200"/>
              <a:buFont typeface="Helvetica Neue"/>
              <a:buChar char="●"/>
              <a:defRPr sz="1200" b="0" i="0" u="none" strike="noStrike" cap="none">
                <a:solidFill>
                  <a:schemeClr val="dk2"/>
                </a:solidFill>
                <a:latin typeface="Helvetica Neue"/>
                <a:ea typeface="Helvetica Neue"/>
                <a:cs typeface="Helvetica Neue"/>
                <a:sym typeface="Helvetica Neue"/>
              </a:defRPr>
            </a:lvl4pPr>
            <a:lvl5pPr marL="2286000" marR="0" lvl="4" indent="-304800" algn="l" rtl="0">
              <a:lnSpc>
                <a:spcPct val="100000"/>
              </a:lnSpc>
              <a:spcBef>
                <a:spcPts val="0"/>
              </a:spcBef>
              <a:spcAft>
                <a:spcPts val="0"/>
              </a:spcAft>
              <a:buClr>
                <a:schemeClr val="accent4"/>
              </a:buClr>
              <a:buSzPts val="1200"/>
              <a:buFont typeface="Helvetica Neue"/>
              <a:buChar char="○"/>
              <a:defRPr sz="1200" b="0" i="0" u="none" strike="noStrike" cap="none">
                <a:solidFill>
                  <a:schemeClr val="dk2"/>
                </a:solidFill>
                <a:latin typeface="Helvetica Neue"/>
                <a:ea typeface="Helvetica Neue"/>
                <a:cs typeface="Helvetica Neue"/>
                <a:sym typeface="Helvetica Neue"/>
              </a:defRPr>
            </a:lvl5pPr>
            <a:lvl6pPr marL="2743200" marR="0" lvl="5" indent="-304800" algn="l" rtl="0">
              <a:lnSpc>
                <a:spcPct val="100000"/>
              </a:lnSpc>
              <a:spcBef>
                <a:spcPts val="0"/>
              </a:spcBef>
              <a:spcAft>
                <a:spcPts val="0"/>
              </a:spcAft>
              <a:buClr>
                <a:schemeClr val="accent3"/>
              </a:buClr>
              <a:buSzPts val="1200"/>
              <a:buFont typeface="Helvetica Neue"/>
              <a:buChar char="■"/>
              <a:defRPr sz="1200" b="0" i="0" u="none" strike="noStrike" cap="none">
                <a:solidFill>
                  <a:schemeClr val="dk2"/>
                </a:solidFill>
                <a:latin typeface="Helvetica Neue"/>
                <a:ea typeface="Helvetica Neue"/>
                <a:cs typeface="Helvetica Neue"/>
                <a:sym typeface="Helvetica Neue"/>
              </a:defRPr>
            </a:lvl6pPr>
            <a:lvl7pPr marL="3200400" marR="0" lvl="6" indent="-304800" algn="l" rtl="0">
              <a:lnSpc>
                <a:spcPct val="100000"/>
              </a:lnSpc>
              <a:spcBef>
                <a:spcPts val="0"/>
              </a:spcBef>
              <a:spcAft>
                <a:spcPts val="0"/>
              </a:spcAft>
              <a:buClr>
                <a:schemeClr val="accent4"/>
              </a:buClr>
              <a:buSzPts val="1200"/>
              <a:buFont typeface="Helvetica Neue"/>
              <a:buChar char="●"/>
              <a:defRPr sz="1200" b="0" i="0" u="none" strike="noStrike" cap="none">
                <a:solidFill>
                  <a:schemeClr val="dk2"/>
                </a:solidFill>
                <a:latin typeface="Helvetica Neue"/>
                <a:ea typeface="Helvetica Neue"/>
                <a:cs typeface="Helvetica Neue"/>
                <a:sym typeface="Helvetica Neue"/>
              </a:defRPr>
            </a:lvl7pPr>
            <a:lvl8pPr marL="3657600" marR="0" lvl="7" indent="-304800" algn="l" rtl="0">
              <a:lnSpc>
                <a:spcPct val="100000"/>
              </a:lnSpc>
              <a:spcBef>
                <a:spcPts val="0"/>
              </a:spcBef>
              <a:spcAft>
                <a:spcPts val="0"/>
              </a:spcAft>
              <a:buClr>
                <a:schemeClr val="accent4"/>
              </a:buClr>
              <a:buSzPts val="1200"/>
              <a:buFont typeface="Helvetica Neue"/>
              <a:buChar char="○"/>
              <a:defRPr sz="1200" b="0" i="0" u="none" strike="noStrike" cap="none">
                <a:solidFill>
                  <a:schemeClr val="dk2"/>
                </a:solidFill>
                <a:latin typeface="Helvetica Neue"/>
                <a:ea typeface="Helvetica Neue"/>
                <a:cs typeface="Helvetica Neue"/>
                <a:sym typeface="Helvetica Neue"/>
              </a:defRPr>
            </a:lvl8pPr>
            <a:lvl9pPr marL="4114800" marR="0" lvl="8" indent="-304800" algn="l" rtl="0">
              <a:lnSpc>
                <a:spcPct val="100000"/>
              </a:lnSpc>
              <a:spcBef>
                <a:spcPts val="0"/>
              </a:spcBef>
              <a:spcAft>
                <a:spcPts val="0"/>
              </a:spcAft>
              <a:buClr>
                <a:schemeClr val="accent3"/>
              </a:buClr>
              <a:buSzPts val="1200"/>
              <a:buFont typeface="Helvetica Neue"/>
              <a:buChar char="■"/>
              <a:defRPr sz="1200" b="0" i="0" u="none" strike="noStrike" cap="none">
                <a:solidFill>
                  <a:schemeClr val="dk2"/>
                </a:solidFill>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 id="2147483851" r:id="rId14"/>
    <p:sldLayoutId id="2147483852" r:id="rId15"/>
    <p:sldLayoutId id="2147483853" r:id="rId16"/>
    <p:sldLayoutId id="2147483854" r:id="rId17"/>
    <p:sldLayoutId id="2147483855" r:id="rId18"/>
    <p:sldLayoutId id="2147483856" r:id="rId19"/>
    <p:sldLayoutId id="2147483857" r:id="rId20"/>
    <p:sldLayoutId id="2147483858" r:id="rId21"/>
    <p:sldLayoutId id="2147483859" r:id="rId22"/>
    <p:sldLayoutId id="2147483860" r:id="rId23"/>
    <p:sldLayoutId id="2147483861" r:id="rId24"/>
    <p:sldLayoutId id="2147483862" r:id="rId25"/>
    <p:sldLayoutId id="2147483863" r:id="rId26"/>
    <p:sldLayoutId id="2147483864" r:id="rId27"/>
    <p:sldLayoutId id="2147483865" r:id="rId28"/>
    <p:sldLayoutId id="2147483866" r:id="rId29"/>
    <p:sldLayoutId id="2147483867" r:id="rId30"/>
    <p:sldLayoutId id="2147483868" r:id="rId31"/>
    <p:sldLayoutId id="2147483869" r:id="rId32"/>
    <p:sldLayoutId id="2147483870" r:id="rId33"/>
    <p:sldLayoutId id="2147483871" r:id="rId34"/>
    <p:sldLayoutId id="2147483872" r:id="rId35"/>
    <p:sldLayoutId id="2147483873" r:id="rId36"/>
    <p:sldLayoutId id="2147483874" r:id="rId37"/>
    <p:sldLayoutId id="2147483875" r:id="rId38"/>
    <p:sldLayoutId id="2147483876" r:id="rId39"/>
    <p:sldLayoutId id="2147483877" r:id="rId40"/>
    <p:sldLayoutId id="2147483878" r:id="rId41"/>
    <p:sldLayoutId id="2147483879" r:id="rId42"/>
    <p:sldLayoutId id="2147483880" r:id="rId43"/>
    <p:sldLayoutId id="2147483881" r:id="rId44"/>
    <p:sldLayoutId id="2147483882" r:id="rId45"/>
    <p:sldLayoutId id="2147483883" r:id="rId46"/>
    <p:sldLayoutId id="2147483884" r:id="rId47"/>
    <p:sldLayoutId id="2147483885" r:id="rId48"/>
    <p:sldLayoutId id="2147483886" r:id="rId49"/>
    <p:sldLayoutId id="2147483887" r:id="rId50"/>
    <p:sldLayoutId id="2147483888" r:id="rId51"/>
    <p:sldLayoutId id="2147483889" r:id="rId52"/>
    <p:sldLayoutId id="2147483890" r:id="rId53"/>
    <p:sldLayoutId id="2147483891" r:id="rId54"/>
    <p:sldLayoutId id="2147483892" r:id="rId55"/>
    <p:sldLayoutId id="2147483893" r:id="rId56"/>
    <p:sldLayoutId id="2147483894" r:id="rId57"/>
    <p:sldLayoutId id="2147483895" r:id="rId58"/>
    <p:sldLayoutId id="2147483896" r:id="rId59"/>
    <p:sldLayoutId id="2147483897" r:id="rId6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655"/>
        <p:cNvGrpSpPr/>
        <p:nvPr/>
      </p:nvGrpSpPr>
      <p:grpSpPr>
        <a:xfrm>
          <a:off x="0" y="0"/>
          <a:ext cx="0" cy="0"/>
          <a:chOff x="0" y="0"/>
          <a:chExt cx="0" cy="0"/>
        </a:xfrm>
      </p:grpSpPr>
      <p:sp>
        <p:nvSpPr>
          <p:cNvPr id="1656" name="Google Shape;1656;p25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1657" name="Google Shape;1657;p256"/>
          <p:cNvSpPr txBox="1">
            <a:spLocks noGrp="1"/>
          </p:cNvSpPr>
          <p:nvPr>
            <p:ph type="title"/>
          </p:nvPr>
        </p:nvSpPr>
        <p:spPr>
          <a:xfrm>
            <a:off x="454950" y="273750"/>
            <a:ext cx="75678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1"/>
              </a:buClr>
              <a:buSzPts val="2600"/>
              <a:buFont typeface="Helvetica Neue"/>
              <a:buNone/>
              <a:defRPr sz="2600">
                <a:solidFill>
                  <a:schemeClr val="accent1"/>
                </a:solidFill>
                <a:latin typeface="Helvetica Neue"/>
                <a:ea typeface="Helvetica Neue"/>
                <a:cs typeface="Helvetica Neue"/>
                <a:sym typeface="Helvetica Neu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1658" name="Google Shape;1658;p256"/>
          <p:cNvSpPr txBox="1">
            <a:spLocks noGrp="1"/>
          </p:cNvSpPr>
          <p:nvPr>
            <p:ph type="body" idx="1"/>
          </p:nvPr>
        </p:nvSpPr>
        <p:spPr>
          <a:xfrm>
            <a:off x="904550" y="1152475"/>
            <a:ext cx="7316400" cy="3416400"/>
          </a:xfrm>
          <a:prstGeom prst="rect">
            <a:avLst/>
          </a:prstGeom>
          <a:noFill/>
          <a:ln>
            <a:noFill/>
          </a:ln>
        </p:spPr>
        <p:txBody>
          <a:bodyPr spcFirstLastPara="1" wrap="square" lIns="91425" tIns="91425" rIns="91425" bIns="91425" anchor="t" anchorCtr="0">
            <a:normAutofit/>
          </a:bodyPr>
          <a:lstStyle>
            <a:lvl1pPr marL="457200" lvl="0" indent="-298450">
              <a:lnSpc>
                <a:spcPct val="100000"/>
              </a:lnSpc>
              <a:spcBef>
                <a:spcPts val="0"/>
              </a:spcBef>
              <a:spcAft>
                <a:spcPts val="0"/>
              </a:spcAft>
              <a:buClr>
                <a:schemeClr val="accent1"/>
              </a:buClr>
              <a:buSzPts val="1100"/>
              <a:buFont typeface="Helvetica Neue"/>
              <a:buChar char="●"/>
              <a:defRPr sz="1300">
                <a:solidFill>
                  <a:schemeClr val="dk1"/>
                </a:solidFill>
                <a:latin typeface="Helvetica Neue"/>
                <a:ea typeface="Helvetica Neue"/>
                <a:cs typeface="Helvetica Neue"/>
                <a:sym typeface="Helvetica Neue"/>
              </a:defRPr>
            </a:lvl1pPr>
            <a:lvl2pPr marL="914400" lvl="1" indent="-298450">
              <a:lnSpc>
                <a:spcPct val="100000"/>
              </a:lnSpc>
              <a:spcBef>
                <a:spcPts val="600"/>
              </a:spcBef>
              <a:spcAft>
                <a:spcPts val="0"/>
              </a:spcAft>
              <a:buClr>
                <a:schemeClr val="accent1"/>
              </a:buClr>
              <a:buSzPts val="1100"/>
              <a:buFont typeface="Helvetica Neue"/>
              <a:buChar char="○"/>
              <a:defRPr sz="1100">
                <a:solidFill>
                  <a:schemeClr val="dk1"/>
                </a:solidFill>
                <a:latin typeface="Helvetica Neue"/>
                <a:ea typeface="Helvetica Neue"/>
                <a:cs typeface="Helvetica Neue"/>
                <a:sym typeface="Helvetica Neue"/>
              </a:defRPr>
            </a:lvl2pPr>
            <a:lvl3pPr marL="1371600" lvl="2" indent="-292100">
              <a:lnSpc>
                <a:spcPct val="100000"/>
              </a:lnSpc>
              <a:spcBef>
                <a:spcPts val="600"/>
              </a:spcBef>
              <a:spcAft>
                <a:spcPts val="0"/>
              </a:spcAft>
              <a:buClr>
                <a:schemeClr val="accent3"/>
              </a:buClr>
              <a:buSzPts val="1000"/>
              <a:buFont typeface="Helvetica Neue"/>
              <a:buChar char="■"/>
              <a:defRPr sz="1000">
                <a:solidFill>
                  <a:schemeClr val="dk1"/>
                </a:solidFill>
                <a:latin typeface="Helvetica Neue"/>
                <a:ea typeface="Helvetica Neue"/>
                <a:cs typeface="Helvetica Neue"/>
                <a:sym typeface="Helvetica Neue"/>
              </a:defRPr>
            </a:lvl3pPr>
            <a:lvl4pPr marL="1828800" lvl="3" indent="-304800">
              <a:lnSpc>
                <a:spcPct val="100000"/>
              </a:lnSpc>
              <a:spcBef>
                <a:spcPts val="600"/>
              </a:spcBef>
              <a:spcAft>
                <a:spcPts val="0"/>
              </a:spcAft>
              <a:buClr>
                <a:schemeClr val="accent4"/>
              </a:buClr>
              <a:buSzPts val="1200"/>
              <a:buFont typeface="Helvetica Neue"/>
              <a:buChar char="●"/>
              <a:defRPr sz="1200">
                <a:solidFill>
                  <a:schemeClr val="dk2"/>
                </a:solidFill>
                <a:latin typeface="Helvetica Neue"/>
                <a:ea typeface="Helvetica Neue"/>
                <a:cs typeface="Helvetica Neue"/>
                <a:sym typeface="Helvetica Neue"/>
              </a:defRPr>
            </a:lvl4pPr>
            <a:lvl5pPr marL="2286000" lvl="4" indent="-304800">
              <a:lnSpc>
                <a:spcPct val="100000"/>
              </a:lnSpc>
              <a:spcBef>
                <a:spcPts val="0"/>
              </a:spcBef>
              <a:spcAft>
                <a:spcPts val="0"/>
              </a:spcAft>
              <a:buClr>
                <a:schemeClr val="accent4"/>
              </a:buClr>
              <a:buSzPts val="1200"/>
              <a:buFont typeface="Helvetica Neue"/>
              <a:buChar char="○"/>
              <a:defRPr sz="1200">
                <a:solidFill>
                  <a:schemeClr val="dk2"/>
                </a:solidFill>
                <a:latin typeface="Helvetica Neue"/>
                <a:ea typeface="Helvetica Neue"/>
                <a:cs typeface="Helvetica Neue"/>
                <a:sym typeface="Helvetica Neue"/>
              </a:defRPr>
            </a:lvl5pPr>
            <a:lvl6pPr marL="2743200" lvl="5" indent="-304800">
              <a:lnSpc>
                <a:spcPct val="100000"/>
              </a:lnSpc>
              <a:spcBef>
                <a:spcPts val="0"/>
              </a:spcBef>
              <a:spcAft>
                <a:spcPts val="0"/>
              </a:spcAft>
              <a:buClr>
                <a:schemeClr val="accent3"/>
              </a:buClr>
              <a:buSzPts val="1200"/>
              <a:buFont typeface="Helvetica Neue"/>
              <a:buChar char="■"/>
              <a:defRPr sz="1200">
                <a:solidFill>
                  <a:schemeClr val="dk2"/>
                </a:solidFill>
                <a:latin typeface="Helvetica Neue"/>
                <a:ea typeface="Helvetica Neue"/>
                <a:cs typeface="Helvetica Neue"/>
                <a:sym typeface="Helvetica Neue"/>
              </a:defRPr>
            </a:lvl6pPr>
            <a:lvl7pPr marL="3200400" lvl="6" indent="-304800">
              <a:lnSpc>
                <a:spcPct val="100000"/>
              </a:lnSpc>
              <a:spcBef>
                <a:spcPts val="0"/>
              </a:spcBef>
              <a:spcAft>
                <a:spcPts val="0"/>
              </a:spcAft>
              <a:buClr>
                <a:schemeClr val="accent4"/>
              </a:buClr>
              <a:buSzPts val="1200"/>
              <a:buFont typeface="Helvetica Neue"/>
              <a:buChar char="●"/>
              <a:defRPr sz="1200">
                <a:solidFill>
                  <a:schemeClr val="dk2"/>
                </a:solidFill>
                <a:latin typeface="Helvetica Neue"/>
                <a:ea typeface="Helvetica Neue"/>
                <a:cs typeface="Helvetica Neue"/>
                <a:sym typeface="Helvetica Neue"/>
              </a:defRPr>
            </a:lvl7pPr>
            <a:lvl8pPr marL="3657600" lvl="7" indent="-304800">
              <a:lnSpc>
                <a:spcPct val="100000"/>
              </a:lnSpc>
              <a:spcBef>
                <a:spcPts val="0"/>
              </a:spcBef>
              <a:spcAft>
                <a:spcPts val="0"/>
              </a:spcAft>
              <a:buClr>
                <a:schemeClr val="accent4"/>
              </a:buClr>
              <a:buSzPts val="1200"/>
              <a:buFont typeface="Helvetica Neue"/>
              <a:buChar char="○"/>
              <a:defRPr sz="1200">
                <a:solidFill>
                  <a:schemeClr val="dk2"/>
                </a:solidFill>
                <a:latin typeface="Helvetica Neue"/>
                <a:ea typeface="Helvetica Neue"/>
                <a:cs typeface="Helvetica Neue"/>
                <a:sym typeface="Helvetica Neue"/>
              </a:defRPr>
            </a:lvl8pPr>
            <a:lvl9pPr marL="4114800" lvl="8" indent="-304800">
              <a:lnSpc>
                <a:spcPct val="100000"/>
              </a:lnSpc>
              <a:spcBef>
                <a:spcPts val="0"/>
              </a:spcBef>
              <a:spcAft>
                <a:spcPts val="0"/>
              </a:spcAft>
              <a:buClr>
                <a:schemeClr val="accent3"/>
              </a:buClr>
              <a:buSzPts val="1200"/>
              <a:buFont typeface="Helvetica Neue"/>
              <a:buChar char="■"/>
              <a:defRPr sz="1200">
                <a:solidFill>
                  <a:schemeClr val="dk2"/>
                </a:solidFill>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 id="2147483909" r:id="rId12"/>
    <p:sldLayoutId id="2147483910" r:id="rId13"/>
    <p:sldLayoutId id="2147483911" r:id="rId14"/>
    <p:sldLayoutId id="2147483912" r:id="rId15"/>
    <p:sldLayoutId id="2147483913" r:id="rId16"/>
    <p:sldLayoutId id="2147483914" r:id="rId17"/>
    <p:sldLayoutId id="2147483915" r:id="rId18"/>
    <p:sldLayoutId id="2147483916" r:id="rId19"/>
    <p:sldLayoutId id="2147483917" r:id="rId20"/>
    <p:sldLayoutId id="2147483918" r:id="rId21"/>
    <p:sldLayoutId id="2147483919" r:id="rId22"/>
    <p:sldLayoutId id="2147483920" r:id="rId23"/>
    <p:sldLayoutId id="2147483921" r:id="rId24"/>
    <p:sldLayoutId id="2147483922" r:id="rId25"/>
    <p:sldLayoutId id="2147483923" r:id="rId26"/>
    <p:sldLayoutId id="2147483924" r:id="rId27"/>
    <p:sldLayoutId id="2147483925" r:id="rId28"/>
    <p:sldLayoutId id="2147483926" r:id="rId29"/>
    <p:sldLayoutId id="2147483927" r:id="rId30"/>
    <p:sldLayoutId id="2147483928" r:id="rId31"/>
    <p:sldLayoutId id="2147483929" r:id="rId32"/>
    <p:sldLayoutId id="2147483930" r:id="rId33"/>
    <p:sldLayoutId id="2147483931" r:id="rId34"/>
    <p:sldLayoutId id="2147483932" r:id="rId35"/>
    <p:sldLayoutId id="2147483933" r:id="rId36"/>
    <p:sldLayoutId id="2147483934" r:id="rId37"/>
    <p:sldLayoutId id="2147483935" r:id="rId38"/>
    <p:sldLayoutId id="2147483936" r:id="rId39"/>
    <p:sldLayoutId id="2147483937" r:id="rId40"/>
    <p:sldLayoutId id="2147483938" r:id="rId41"/>
    <p:sldLayoutId id="2147483939" r:id="rId42"/>
    <p:sldLayoutId id="2147483940" r:id="rId43"/>
    <p:sldLayoutId id="2147483941" r:id="rId44"/>
    <p:sldLayoutId id="2147483942" r:id="rId45"/>
    <p:sldLayoutId id="2147483943" r:id="rId46"/>
    <p:sldLayoutId id="2147483944" r:id="rId47"/>
    <p:sldLayoutId id="2147483945" r:id="rId48"/>
    <p:sldLayoutId id="2147483946" r:id="rId49"/>
    <p:sldLayoutId id="2147483947" r:id="rId50"/>
    <p:sldLayoutId id="2147483948" r:id="rId51"/>
    <p:sldLayoutId id="2147483949" r:id="rId52"/>
    <p:sldLayoutId id="2147483950" r:id="rId53"/>
    <p:sldLayoutId id="2147483951" r:id="rId54"/>
    <p:sldLayoutId id="2147483952" r:id="rId55"/>
    <p:sldLayoutId id="2147483953" r:id="rId56"/>
    <p:sldLayoutId id="2147483954" r:id="rId57"/>
    <p:sldLayoutId id="2147483955" r:id="rId58"/>
    <p:sldLayoutId id="2147483956" r:id="rId59"/>
    <p:sldLayoutId id="2147483957" r:id="rId60"/>
    <p:sldLayoutId id="2147483958" r:id="rId6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046"/>
        <p:cNvGrpSpPr/>
        <p:nvPr/>
      </p:nvGrpSpPr>
      <p:grpSpPr>
        <a:xfrm>
          <a:off x="0" y="0"/>
          <a:ext cx="0" cy="0"/>
          <a:chOff x="0" y="0"/>
          <a:chExt cx="0" cy="0"/>
        </a:xfrm>
      </p:grpSpPr>
      <p:sp>
        <p:nvSpPr>
          <p:cNvPr id="2047" name="Google Shape;2047;p318"/>
          <p:cNvSpPr txBox="1">
            <a:spLocks noGrp="1"/>
          </p:cNvSpPr>
          <p:nvPr>
            <p:ph type="title"/>
          </p:nvPr>
        </p:nvSpPr>
        <p:spPr>
          <a:xfrm>
            <a:off x="454950" y="273750"/>
            <a:ext cx="75678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accent1"/>
              </a:buClr>
              <a:buSzPts val="2600"/>
              <a:buFont typeface="Helvetica Neue"/>
              <a:buNone/>
              <a:defRPr sz="2600" b="0" i="0" u="none" strike="noStrike" cap="none">
                <a:solidFill>
                  <a:schemeClr val="accent1"/>
                </a:solidFill>
                <a:latin typeface="Helvetica Neue"/>
                <a:ea typeface="Helvetica Neue"/>
                <a:cs typeface="Helvetica Neue"/>
                <a:sym typeface="Helvetica Neu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2048" name="Google Shape;2048;p318"/>
          <p:cNvSpPr txBox="1">
            <a:spLocks noGrp="1"/>
          </p:cNvSpPr>
          <p:nvPr>
            <p:ph type="body" idx="1"/>
          </p:nvPr>
        </p:nvSpPr>
        <p:spPr>
          <a:xfrm>
            <a:off x="587250" y="1152475"/>
            <a:ext cx="7633800" cy="3416400"/>
          </a:xfrm>
          <a:prstGeom prst="rect">
            <a:avLst/>
          </a:prstGeom>
          <a:noFill/>
          <a:ln>
            <a:noFill/>
          </a:ln>
        </p:spPr>
        <p:txBody>
          <a:bodyPr spcFirstLastPara="1" wrap="square" lIns="91425" tIns="91425" rIns="91425" bIns="91425" anchor="t" anchorCtr="0">
            <a:normAutofit/>
          </a:bodyPr>
          <a:lstStyle>
            <a:lvl1pPr marL="457200" marR="0" lvl="0" indent="-298450" algn="l" rtl="0">
              <a:lnSpc>
                <a:spcPct val="100000"/>
              </a:lnSpc>
              <a:spcBef>
                <a:spcPts val="0"/>
              </a:spcBef>
              <a:spcAft>
                <a:spcPts val="0"/>
              </a:spcAft>
              <a:buClr>
                <a:schemeClr val="accent1"/>
              </a:buClr>
              <a:buSzPts val="1100"/>
              <a:buFont typeface="Helvetica Neue"/>
              <a:buChar char="●"/>
              <a:defRPr sz="1300" b="0" i="0" u="none" strike="noStrike" cap="none">
                <a:solidFill>
                  <a:schemeClr val="dk1"/>
                </a:solidFill>
                <a:latin typeface="Helvetica Neue"/>
                <a:ea typeface="Helvetica Neue"/>
                <a:cs typeface="Helvetica Neue"/>
                <a:sym typeface="Helvetica Neue"/>
              </a:defRPr>
            </a:lvl1pPr>
            <a:lvl2pPr marL="914400" marR="0" lvl="1" indent="-298450" algn="l" rtl="0">
              <a:lnSpc>
                <a:spcPct val="100000"/>
              </a:lnSpc>
              <a:spcBef>
                <a:spcPts val="600"/>
              </a:spcBef>
              <a:spcAft>
                <a:spcPts val="0"/>
              </a:spcAft>
              <a:buClr>
                <a:schemeClr val="accent1"/>
              </a:buClr>
              <a:buSzPts val="1100"/>
              <a:buFont typeface="Helvetica Neue"/>
              <a:buChar char="○"/>
              <a:defRPr sz="1100" b="0" i="0" u="none" strike="noStrike" cap="none">
                <a:solidFill>
                  <a:schemeClr val="dk1"/>
                </a:solidFill>
                <a:latin typeface="Helvetica Neue"/>
                <a:ea typeface="Helvetica Neue"/>
                <a:cs typeface="Helvetica Neue"/>
                <a:sym typeface="Helvetica Neue"/>
              </a:defRPr>
            </a:lvl2pPr>
            <a:lvl3pPr marL="1371600" marR="0" lvl="2" indent="-292100" algn="l" rtl="0">
              <a:lnSpc>
                <a:spcPct val="100000"/>
              </a:lnSpc>
              <a:spcBef>
                <a:spcPts val="600"/>
              </a:spcBef>
              <a:spcAft>
                <a:spcPts val="0"/>
              </a:spcAft>
              <a:buClr>
                <a:schemeClr val="accent3"/>
              </a:buClr>
              <a:buSzPts val="1000"/>
              <a:buFont typeface="Helvetica Neue"/>
              <a:buChar char="■"/>
              <a:defRPr sz="1000" b="0" i="0" u="none" strike="noStrike" cap="none">
                <a:solidFill>
                  <a:schemeClr val="dk1"/>
                </a:solidFill>
                <a:latin typeface="Helvetica Neue"/>
                <a:ea typeface="Helvetica Neue"/>
                <a:cs typeface="Helvetica Neue"/>
                <a:sym typeface="Helvetica Neue"/>
              </a:defRPr>
            </a:lvl3pPr>
            <a:lvl4pPr marL="1828800" marR="0" lvl="3" indent="-304800" algn="l" rtl="0">
              <a:lnSpc>
                <a:spcPct val="100000"/>
              </a:lnSpc>
              <a:spcBef>
                <a:spcPts val="600"/>
              </a:spcBef>
              <a:spcAft>
                <a:spcPts val="0"/>
              </a:spcAft>
              <a:buClr>
                <a:schemeClr val="accent4"/>
              </a:buClr>
              <a:buSzPts val="1200"/>
              <a:buFont typeface="Helvetica Neue"/>
              <a:buChar char="●"/>
              <a:defRPr sz="1200" b="0" i="0" u="none" strike="noStrike" cap="none">
                <a:solidFill>
                  <a:schemeClr val="dk2"/>
                </a:solidFill>
                <a:latin typeface="Helvetica Neue"/>
                <a:ea typeface="Helvetica Neue"/>
                <a:cs typeface="Helvetica Neue"/>
                <a:sym typeface="Helvetica Neue"/>
              </a:defRPr>
            </a:lvl4pPr>
            <a:lvl5pPr marL="2286000" marR="0" lvl="4" indent="-304800" algn="l" rtl="0">
              <a:lnSpc>
                <a:spcPct val="100000"/>
              </a:lnSpc>
              <a:spcBef>
                <a:spcPts val="0"/>
              </a:spcBef>
              <a:spcAft>
                <a:spcPts val="0"/>
              </a:spcAft>
              <a:buClr>
                <a:schemeClr val="accent4"/>
              </a:buClr>
              <a:buSzPts val="1200"/>
              <a:buFont typeface="Helvetica Neue"/>
              <a:buChar char="○"/>
              <a:defRPr sz="1200" b="0" i="0" u="none" strike="noStrike" cap="none">
                <a:solidFill>
                  <a:schemeClr val="dk2"/>
                </a:solidFill>
                <a:latin typeface="Helvetica Neue"/>
                <a:ea typeface="Helvetica Neue"/>
                <a:cs typeface="Helvetica Neue"/>
                <a:sym typeface="Helvetica Neue"/>
              </a:defRPr>
            </a:lvl5pPr>
            <a:lvl6pPr marL="2743200" marR="0" lvl="5" indent="-304800" algn="l" rtl="0">
              <a:lnSpc>
                <a:spcPct val="100000"/>
              </a:lnSpc>
              <a:spcBef>
                <a:spcPts val="0"/>
              </a:spcBef>
              <a:spcAft>
                <a:spcPts val="0"/>
              </a:spcAft>
              <a:buClr>
                <a:schemeClr val="accent3"/>
              </a:buClr>
              <a:buSzPts val="1200"/>
              <a:buFont typeface="Helvetica Neue"/>
              <a:buChar char="■"/>
              <a:defRPr sz="1200" b="0" i="0" u="none" strike="noStrike" cap="none">
                <a:solidFill>
                  <a:schemeClr val="dk2"/>
                </a:solidFill>
                <a:latin typeface="Helvetica Neue"/>
                <a:ea typeface="Helvetica Neue"/>
                <a:cs typeface="Helvetica Neue"/>
                <a:sym typeface="Helvetica Neue"/>
              </a:defRPr>
            </a:lvl6pPr>
            <a:lvl7pPr marL="3200400" marR="0" lvl="6" indent="-304800" algn="l" rtl="0">
              <a:lnSpc>
                <a:spcPct val="100000"/>
              </a:lnSpc>
              <a:spcBef>
                <a:spcPts val="0"/>
              </a:spcBef>
              <a:spcAft>
                <a:spcPts val="0"/>
              </a:spcAft>
              <a:buClr>
                <a:schemeClr val="accent4"/>
              </a:buClr>
              <a:buSzPts val="1200"/>
              <a:buFont typeface="Helvetica Neue"/>
              <a:buChar char="●"/>
              <a:defRPr sz="1200" b="0" i="0" u="none" strike="noStrike" cap="none">
                <a:solidFill>
                  <a:schemeClr val="dk2"/>
                </a:solidFill>
                <a:latin typeface="Helvetica Neue"/>
                <a:ea typeface="Helvetica Neue"/>
                <a:cs typeface="Helvetica Neue"/>
                <a:sym typeface="Helvetica Neue"/>
              </a:defRPr>
            </a:lvl7pPr>
            <a:lvl8pPr marL="3657600" marR="0" lvl="7" indent="-304800" algn="l" rtl="0">
              <a:lnSpc>
                <a:spcPct val="100000"/>
              </a:lnSpc>
              <a:spcBef>
                <a:spcPts val="0"/>
              </a:spcBef>
              <a:spcAft>
                <a:spcPts val="0"/>
              </a:spcAft>
              <a:buClr>
                <a:schemeClr val="accent4"/>
              </a:buClr>
              <a:buSzPts val="1200"/>
              <a:buFont typeface="Helvetica Neue"/>
              <a:buChar char="○"/>
              <a:defRPr sz="1200" b="0" i="0" u="none" strike="noStrike" cap="none">
                <a:solidFill>
                  <a:schemeClr val="dk2"/>
                </a:solidFill>
                <a:latin typeface="Helvetica Neue"/>
                <a:ea typeface="Helvetica Neue"/>
                <a:cs typeface="Helvetica Neue"/>
                <a:sym typeface="Helvetica Neue"/>
              </a:defRPr>
            </a:lvl8pPr>
            <a:lvl9pPr marL="4114800" marR="0" lvl="8" indent="-304800" algn="l" rtl="0">
              <a:lnSpc>
                <a:spcPct val="100000"/>
              </a:lnSpc>
              <a:spcBef>
                <a:spcPts val="0"/>
              </a:spcBef>
              <a:spcAft>
                <a:spcPts val="0"/>
              </a:spcAft>
              <a:buClr>
                <a:schemeClr val="accent3"/>
              </a:buClr>
              <a:buSzPts val="1200"/>
              <a:buFont typeface="Helvetica Neue"/>
              <a:buChar char="■"/>
              <a:defRPr sz="1200" b="0" i="0" u="none" strike="noStrike" cap="none">
                <a:solidFill>
                  <a:schemeClr val="dk2"/>
                </a:solidFill>
                <a:latin typeface="Helvetica Neue"/>
                <a:ea typeface="Helvetica Neue"/>
                <a:cs typeface="Helvetica Neue"/>
                <a:sym typeface="Helvetica Neue"/>
              </a:defRPr>
            </a:lvl9pPr>
          </a:lstStyle>
          <a:p>
            <a:endParaRPr/>
          </a:p>
        </p:txBody>
      </p:sp>
      <p:sp>
        <p:nvSpPr>
          <p:cNvPr id="2049" name="Google Shape;2049;p318"/>
          <p:cNvSpPr txBox="1">
            <a:spLocks noGrp="1"/>
          </p:cNvSpPr>
          <p:nvPr>
            <p:ph type="sldNum" idx="12"/>
          </p:nvPr>
        </p:nvSpPr>
        <p:spPr>
          <a:xfrm>
            <a:off x="8472458" y="4578550"/>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b="1"/>
          </a:p>
        </p:txBody>
      </p:sp>
    </p:spTree>
  </p:cSld>
  <p:clrMap bg1="lt1" tx1="dk1" bg2="dk2" tx2="lt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 id="2147483970" r:id="rId12"/>
    <p:sldLayoutId id="2147483971" r:id="rId13"/>
    <p:sldLayoutId id="2147483972" r:id="rId14"/>
    <p:sldLayoutId id="2147483973" r:id="rId15"/>
    <p:sldLayoutId id="2147483974" r:id="rId16"/>
    <p:sldLayoutId id="2147483975" r:id="rId17"/>
    <p:sldLayoutId id="2147483976" r:id="rId18"/>
    <p:sldLayoutId id="2147483977" r:id="rId19"/>
    <p:sldLayoutId id="2147483978" r:id="rId20"/>
    <p:sldLayoutId id="2147483979" r:id="rId21"/>
    <p:sldLayoutId id="2147483980" r:id="rId22"/>
    <p:sldLayoutId id="2147483981" r:id="rId23"/>
    <p:sldLayoutId id="2147483982" r:id="rId24"/>
    <p:sldLayoutId id="2147483983" r:id="rId25"/>
    <p:sldLayoutId id="2147483984" r:id="rId26"/>
    <p:sldLayoutId id="2147483985" r:id="rId27"/>
    <p:sldLayoutId id="2147483986" r:id="rId28"/>
    <p:sldLayoutId id="2147483987" r:id="rId29"/>
    <p:sldLayoutId id="2147483988" r:id="rId30"/>
    <p:sldLayoutId id="2147483989" r:id="rId31"/>
    <p:sldLayoutId id="2147483990" r:id="rId32"/>
    <p:sldLayoutId id="2147483991" r:id="rId33"/>
    <p:sldLayoutId id="2147483992" r:id="rId34"/>
    <p:sldLayoutId id="2147483993" r:id="rId35"/>
    <p:sldLayoutId id="2147483994" r:id="rId36"/>
    <p:sldLayoutId id="2147483995" r:id="rId37"/>
    <p:sldLayoutId id="2147483996" r:id="rId38"/>
    <p:sldLayoutId id="2147483997" r:id="rId39"/>
    <p:sldLayoutId id="2147483998" r:id="rId40"/>
    <p:sldLayoutId id="2147483999" r:id="rId41"/>
    <p:sldLayoutId id="2147484000" r:id="rId42"/>
    <p:sldLayoutId id="2147484001" r:id="rId43"/>
    <p:sldLayoutId id="2147484002" r:id="rId44"/>
    <p:sldLayoutId id="2147484003" r:id="rId45"/>
    <p:sldLayoutId id="2147484004" r:id="rId46"/>
    <p:sldLayoutId id="2147484005" r:id="rId47"/>
    <p:sldLayoutId id="2147484006" r:id="rId48"/>
    <p:sldLayoutId id="2147484007" r:id="rId49"/>
    <p:sldLayoutId id="2147484008" r:id="rId50"/>
    <p:sldLayoutId id="2147484009" r:id="rId51"/>
    <p:sldLayoutId id="2147484010" r:id="rId52"/>
    <p:sldLayoutId id="2147484011" r:id="rId53"/>
    <p:sldLayoutId id="2147484012" r:id="rId54"/>
    <p:sldLayoutId id="2147484013" r:id="rId55"/>
    <p:sldLayoutId id="2147484014" r:id="rId56"/>
    <p:sldLayoutId id="2147484015" r:id="rId57"/>
    <p:sldLayoutId id="2147484016" r:id="rId58"/>
    <p:sldLayoutId id="2147484017" r:id="rId59"/>
    <p:sldLayoutId id="2147484018" r:id="rId60"/>
    <p:sldLayoutId id="2147484019" r:id="rId61"/>
    <p:sldLayoutId id="2147484020" r:id="rId62"/>
    <p:sldLayoutId id="2147484021" r:id="rId63"/>
    <p:sldLayoutId id="2147484022" r:id="rId6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487"/>
        <p:cNvGrpSpPr/>
        <p:nvPr/>
      </p:nvGrpSpPr>
      <p:grpSpPr>
        <a:xfrm>
          <a:off x="0" y="0"/>
          <a:ext cx="0" cy="0"/>
          <a:chOff x="0" y="0"/>
          <a:chExt cx="0" cy="0"/>
        </a:xfrm>
      </p:grpSpPr>
      <p:sp>
        <p:nvSpPr>
          <p:cNvPr id="2488" name="Google Shape;2488;p383"/>
          <p:cNvSpPr/>
          <p:nvPr/>
        </p:nvSpPr>
        <p:spPr>
          <a:xfrm>
            <a:off x="0" y="0"/>
            <a:ext cx="9144000" cy="5143500"/>
          </a:xfrm>
          <a:custGeom>
            <a:avLst/>
            <a:gdLst/>
            <a:ahLst/>
            <a:cxnLst/>
            <a:rect l="l" t="t" r="r" b="b"/>
            <a:pathLst>
              <a:path w="18288000" h="10287000" extrusionOk="0">
                <a:moveTo>
                  <a:pt x="18288000" y="0"/>
                </a:moveTo>
                <a:lnTo>
                  <a:pt x="0" y="0"/>
                </a:lnTo>
                <a:lnTo>
                  <a:pt x="0" y="10287000"/>
                </a:lnTo>
                <a:lnTo>
                  <a:pt x="18288000" y="10287000"/>
                </a:lnTo>
                <a:lnTo>
                  <a:pt x="18288000" y="0"/>
                </a:lnTo>
                <a:close/>
              </a:path>
            </a:pathLst>
          </a:custGeom>
          <a:solidFill>
            <a:srgbClr val="F5F6F7"/>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2489" name="Google Shape;2489;p383"/>
          <p:cNvSpPr/>
          <p:nvPr/>
        </p:nvSpPr>
        <p:spPr>
          <a:xfrm>
            <a:off x="0" y="4677112"/>
            <a:ext cx="4342448" cy="134620"/>
          </a:xfrm>
          <a:custGeom>
            <a:avLst/>
            <a:gdLst/>
            <a:ahLst/>
            <a:cxnLst/>
            <a:rect l="l" t="t" r="r" b="b"/>
            <a:pathLst>
              <a:path w="8684895" h="269240" extrusionOk="0">
                <a:moveTo>
                  <a:pt x="8684793" y="0"/>
                </a:moveTo>
                <a:lnTo>
                  <a:pt x="0" y="0"/>
                </a:lnTo>
                <a:lnTo>
                  <a:pt x="0" y="269163"/>
                </a:lnTo>
                <a:lnTo>
                  <a:pt x="8684793" y="269163"/>
                </a:lnTo>
                <a:lnTo>
                  <a:pt x="8684793" y="0"/>
                </a:lnTo>
                <a:close/>
              </a:path>
            </a:pathLst>
          </a:custGeom>
          <a:solidFill>
            <a:srgbClr val="1F2D61"/>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2490" name="Google Shape;2490;p383"/>
          <p:cNvSpPr/>
          <p:nvPr/>
        </p:nvSpPr>
        <p:spPr>
          <a:xfrm>
            <a:off x="7299283" y="4672349"/>
            <a:ext cx="1145540" cy="139382"/>
          </a:xfrm>
          <a:custGeom>
            <a:avLst/>
            <a:gdLst/>
            <a:ahLst/>
            <a:cxnLst/>
            <a:rect l="l" t="t" r="r" b="b"/>
            <a:pathLst>
              <a:path w="2291080" h="278765" extrusionOk="0">
                <a:moveTo>
                  <a:pt x="2290762" y="0"/>
                </a:moveTo>
                <a:lnTo>
                  <a:pt x="0" y="0"/>
                </a:lnTo>
                <a:lnTo>
                  <a:pt x="0" y="278688"/>
                </a:lnTo>
                <a:lnTo>
                  <a:pt x="2290762" y="278688"/>
                </a:lnTo>
                <a:lnTo>
                  <a:pt x="2290762" y="0"/>
                </a:lnTo>
                <a:close/>
              </a:path>
            </a:pathLst>
          </a:custGeom>
          <a:solidFill>
            <a:srgbClr val="B11117"/>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2491" name="Google Shape;2491;p383"/>
          <p:cNvSpPr/>
          <p:nvPr/>
        </p:nvSpPr>
        <p:spPr>
          <a:xfrm>
            <a:off x="4786473" y="4677112"/>
            <a:ext cx="2290763" cy="134620"/>
          </a:xfrm>
          <a:custGeom>
            <a:avLst/>
            <a:gdLst/>
            <a:ahLst/>
            <a:cxnLst/>
            <a:rect l="l" t="t" r="r" b="b"/>
            <a:pathLst>
              <a:path w="4581525" h="269240" extrusionOk="0">
                <a:moveTo>
                  <a:pt x="4581525" y="0"/>
                </a:moveTo>
                <a:lnTo>
                  <a:pt x="0" y="0"/>
                </a:lnTo>
                <a:lnTo>
                  <a:pt x="0" y="269163"/>
                </a:lnTo>
                <a:lnTo>
                  <a:pt x="4581525" y="269163"/>
                </a:lnTo>
                <a:lnTo>
                  <a:pt x="4581525" y="0"/>
                </a:lnTo>
                <a:close/>
              </a:path>
            </a:pathLst>
          </a:custGeom>
          <a:solidFill>
            <a:srgbClr val="1F2D61"/>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2492" name="Google Shape;2492;p383"/>
          <p:cNvSpPr/>
          <p:nvPr/>
        </p:nvSpPr>
        <p:spPr>
          <a:xfrm>
            <a:off x="8555677" y="4672349"/>
            <a:ext cx="588963" cy="139382"/>
          </a:xfrm>
          <a:custGeom>
            <a:avLst/>
            <a:gdLst/>
            <a:ahLst/>
            <a:cxnLst/>
            <a:rect l="l" t="t" r="r" b="b"/>
            <a:pathLst>
              <a:path w="1177925" h="278765" extrusionOk="0">
                <a:moveTo>
                  <a:pt x="1177899" y="0"/>
                </a:moveTo>
                <a:lnTo>
                  <a:pt x="0" y="0"/>
                </a:lnTo>
                <a:lnTo>
                  <a:pt x="0" y="278688"/>
                </a:lnTo>
                <a:lnTo>
                  <a:pt x="1177899" y="278688"/>
                </a:lnTo>
                <a:lnTo>
                  <a:pt x="1177899" y="0"/>
                </a:lnTo>
                <a:close/>
              </a:path>
            </a:pathLst>
          </a:custGeom>
          <a:solidFill>
            <a:srgbClr val="B11117"/>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2493" name="Google Shape;2493;p38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chemeClr val="tx1"/>
                </a:solidFill>
              </a:defRPr>
            </a:lvl1pPr>
            <a:lvl2pPr lvl="1" algn="r">
              <a:buNone/>
              <a:defRPr sz="1300">
                <a:solidFill>
                  <a:schemeClr val="tx1"/>
                </a:solidFill>
              </a:defRPr>
            </a:lvl2pPr>
            <a:lvl3pPr lvl="2" algn="r">
              <a:buNone/>
              <a:defRPr sz="1300">
                <a:solidFill>
                  <a:schemeClr val="tx1"/>
                </a:solidFill>
              </a:defRPr>
            </a:lvl3pPr>
            <a:lvl4pPr lvl="3" algn="r">
              <a:buNone/>
              <a:defRPr sz="1300">
                <a:solidFill>
                  <a:schemeClr val="tx1"/>
                </a:solidFill>
              </a:defRPr>
            </a:lvl4pPr>
            <a:lvl5pPr lvl="4" algn="r">
              <a:buNone/>
              <a:defRPr sz="1300">
                <a:solidFill>
                  <a:schemeClr val="tx1"/>
                </a:solidFill>
              </a:defRPr>
            </a:lvl5pPr>
            <a:lvl6pPr lvl="5" algn="r">
              <a:buNone/>
              <a:defRPr sz="1300">
                <a:solidFill>
                  <a:schemeClr val="tx1"/>
                </a:solidFill>
              </a:defRPr>
            </a:lvl6pPr>
            <a:lvl7pPr lvl="6" algn="r">
              <a:buNone/>
              <a:defRPr sz="1300">
                <a:solidFill>
                  <a:schemeClr val="tx1"/>
                </a:solidFill>
              </a:defRPr>
            </a:lvl7pPr>
            <a:lvl8pPr lvl="7" algn="r">
              <a:buNone/>
              <a:defRPr sz="1300">
                <a:solidFill>
                  <a:schemeClr val="tx1"/>
                </a:solidFill>
              </a:defRPr>
            </a:lvl8pPr>
            <a:lvl9pPr lvl="8" algn="r">
              <a:buNone/>
              <a:defRPr sz="1300">
                <a:solidFill>
                  <a:schemeClr val="tx1"/>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 id="2147484030" r:id="rId8"/>
    <p:sldLayoutId id="2147484031" r:id="rId9"/>
    <p:sldLayoutId id="2147484032"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21.png"/><Relationship Id="rId3" Type="http://schemas.openxmlformats.org/officeDocument/2006/relationships/image" Target="../media/image111.png"/><Relationship Id="rId7" Type="http://schemas.openxmlformats.org/officeDocument/2006/relationships/image" Target="../media/image115.png"/><Relationship Id="rId12" Type="http://schemas.openxmlformats.org/officeDocument/2006/relationships/image" Target="../media/image120.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14.png"/><Relationship Id="rId11" Type="http://schemas.openxmlformats.org/officeDocument/2006/relationships/image" Target="../media/image119.png"/><Relationship Id="rId5" Type="http://schemas.openxmlformats.org/officeDocument/2006/relationships/image" Target="../media/image113.png"/><Relationship Id="rId15" Type="http://schemas.openxmlformats.org/officeDocument/2006/relationships/image" Target="../media/image123.png"/><Relationship Id="rId10" Type="http://schemas.openxmlformats.org/officeDocument/2006/relationships/image" Target="../media/image118.png"/><Relationship Id="rId4" Type="http://schemas.openxmlformats.org/officeDocument/2006/relationships/image" Target="../media/image112.png"/><Relationship Id="rId9" Type="http://schemas.openxmlformats.org/officeDocument/2006/relationships/image" Target="../media/image117.png"/><Relationship Id="rId14" Type="http://schemas.openxmlformats.org/officeDocument/2006/relationships/image" Target="../media/image122.png"/></Relationships>
</file>

<file path=ppt/slides/_rels/slide1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2.xml"/><Relationship Id="rId1" Type="http://schemas.openxmlformats.org/officeDocument/2006/relationships/slideLayout" Target="../slideLayouts/slideLayout73.xml"/></Relationships>
</file>

<file path=ppt/slides/_rels/slide1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3.xml"/><Relationship Id="rId1" Type="http://schemas.openxmlformats.org/officeDocument/2006/relationships/slideLayout" Target="../slideLayouts/slideLayout74.xml"/></Relationships>
</file>

<file path=ppt/slides/_rels/slide1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4.xml"/><Relationship Id="rId1" Type="http://schemas.openxmlformats.org/officeDocument/2006/relationships/slideLayout" Target="../slideLayouts/slideLayout75.xml"/></Relationships>
</file>

<file path=ppt/slides/_rels/slide1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5.xml"/><Relationship Id="rId1" Type="http://schemas.openxmlformats.org/officeDocument/2006/relationships/slideLayout" Target="../slideLayouts/slideLayout76.xml"/></Relationships>
</file>

<file path=ppt/slides/_rels/slide1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6.xml"/><Relationship Id="rId1" Type="http://schemas.openxmlformats.org/officeDocument/2006/relationships/slideLayout" Target="../slideLayouts/slideLayout77.xml"/></Relationships>
</file>

<file path=ppt/slides/_rels/slide1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7.xml"/><Relationship Id="rId1" Type="http://schemas.openxmlformats.org/officeDocument/2006/relationships/slideLayout" Target="../slideLayouts/slideLayout78.xml"/></Relationships>
</file>

<file path=ppt/slides/_rels/slide1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8.xml"/><Relationship Id="rId1" Type="http://schemas.openxmlformats.org/officeDocument/2006/relationships/slideLayout" Target="../slideLayouts/slideLayout79.xml"/></Relationships>
</file>

<file path=ppt/slides/_rels/slide1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9.xml"/><Relationship Id="rId1" Type="http://schemas.openxmlformats.org/officeDocument/2006/relationships/slideLayout" Target="../slideLayouts/slideLayout80.xml"/></Relationships>
</file>

<file path=ppt/slides/_rels/slide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hyperlink" Target="mailto:anthony.cecchi@gsa.gov" TargetMode="External"/><Relationship Id="rId5" Type="http://schemas.openxmlformats.org/officeDocument/2006/relationships/image" Target="../media/image96.jpeg"/><Relationship Id="rId4" Type="http://schemas.openxmlformats.org/officeDocument/2006/relationships/hyperlink" Target="mailto:nicole.chong@gsa.gov"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0.xml"/><Relationship Id="rId1" Type="http://schemas.openxmlformats.org/officeDocument/2006/relationships/slideLayout" Target="../slideLayouts/slideLayout81.xml"/></Relationships>
</file>

<file path=ppt/slides/_rels/slide2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1.xml"/><Relationship Id="rId1" Type="http://schemas.openxmlformats.org/officeDocument/2006/relationships/slideLayout" Target="../slideLayouts/slideLayout82.xml"/></Relationships>
</file>

<file path=ppt/slides/_rels/slide2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22.xml"/><Relationship Id="rId1" Type="http://schemas.openxmlformats.org/officeDocument/2006/relationships/slideLayout" Target="../slideLayouts/slideLayout83.xml"/></Relationships>
</file>

<file path=ppt/slides/_rels/slide2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3.xml"/><Relationship Id="rId1" Type="http://schemas.openxmlformats.org/officeDocument/2006/relationships/slideLayout" Target="../slideLayouts/slideLayout132.xml"/></Relationships>
</file>

<file path=ppt/slides/_rels/slide2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4.xml"/><Relationship Id="rId1" Type="http://schemas.openxmlformats.org/officeDocument/2006/relationships/slideLayout" Target="../slideLayouts/slideLayout8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91.xml"/></Relationships>
</file>

<file path=ppt/slides/_rels/slide35.xml.rels><?xml version="1.0" encoding="UTF-8" standalone="yes"?>
<Relationships xmlns="http://schemas.openxmlformats.org/package/2006/relationships"><Relationship Id="rId8" Type="http://schemas.openxmlformats.org/officeDocument/2006/relationships/hyperlink" Target="https://www.acquisition.gov/far-overhaul/far-part-deviation-guide/far-overhaul-part-16#FAR_16_507_5" TargetMode="External"/><Relationship Id="rId13" Type="http://schemas.openxmlformats.org/officeDocument/2006/relationships/hyperlink" Target="https://www.acquisition.gov/far-overhaul/far-part-deviation-guide/far-overhaul-part-15#FAR_15_207_2" TargetMode="External"/><Relationship Id="rId3" Type="http://schemas.openxmlformats.org/officeDocument/2006/relationships/hyperlink" Target="https://www.acquisition.gov/far-overhaul/far-part-deviation-guide/far-overhaul-part-16#FAR_16_507_2" TargetMode="External"/><Relationship Id="rId7" Type="http://schemas.openxmlformats.org/officeDocument/2006/relationships/hyperlink" Target="https://www.acquisition.gov/far/part-33#FAR_Part_33" TargetMode="External"/><Relationship Id="rId12" Type="http://schemas.openxmlformats.org/officeDocument/2006/relationships/hyperlink" Target="https://www.acquisition.gov/far-overhaul/far-part-deviation-guide/far-overhaul-part-15#FAR_15_206" TargetMode="External"/><Relationship Id="rId2" Type="http://schemas.openxmlformats.org/officeDocument/2006/relationships/notesSlide" Target="../notesSlides/notesSlide35.xml"/><Relationship Id="rId1" Type="http://schemas.openxmlformats.org/officeDocument/2006/relationships/slideLayout" Target="../slideLayouts/slideLayout191.xml"/><Relationship Id="rId6" Type="http://schemas.openxmlformats.org/officeDocument/2006/relationships/hyperlink" Target="https://www.acquisition.gov/far-overhaul/far-part-deviation-guide/far-overhaul-part-19#FAR_19_201_2" TargetMode="External"/><Relationship Id="rId11" Type="http://schemas.openxmlformats.org/officeDocument/2006/relationships/hyperlink" Target="https://www.acquisition.gov/far/subpart-15.5#FAR_15_506__d960e10" TargetMode="External"/><Relationship Id="rId5" Type="http://schemas.openxmlformats.org/officeDocument/2006/relationships/hyperlink" Target="https://www.acquisition.gov/far-overhaul/far-part-deviation-guide/far-overhaul-part-33#FAR_33_105" TargetMode="External"/><Relationship Id="rId10" Type="http://schemas.openxmlformats.org/officeDocument/2006/relationships/hyperlink" Target="https://www.acquisition.gov/far/part-15#FAR_15_505" TargetMode="External"/><Relationship Id="rId4" Type="http://schemas.openxmlformats.org/officeDocument/2006/relationships/hyperlink" Target="https://www.acquisition.gov/far-overhaul/far-part-deviation-guide/far-overhaul-part-16#FAR_16_508" TargetMode="External"/><Relationship Id="rId9" Type="http://schemas.openxmlformats.org/officeDocument/2006/relationships/hyperlink" Target="https://www.acquisition.gov/far/subpart-15.5#FAR_15_503__d957e10" TargetMode="External"/><Relationship Id="rId14" Type="http://schemas.openxmlformats.org/officeDocument/2006/relationships/hyperlink" Target="https://www.acquisition.gov/far-overhaul/far-part-deviation-guide/far-overhaul-part-15#FAR_15_301"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9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77.xml"/></Relationships>
</file>

<file path=ppt/slides/_rels/slide4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7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hyperlink" Target="https://www.gsa.gov/about-us/organization/federal-acquisition-service/customer-and-stakeholder-engagement/market-research-as-a-service" TargetMode="External"/><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hyperlink" Target="https://feedback.gsa.gov/jfe/form/SV_2cA12XMJvIWfR9Y"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www.gsa.gov/buy-through-us/products-and-services/professional-services/buy-services/oasis-plus/events-and-training" TargetMode="External"/><Relationship Id="rId2" Type="http://schemas.openxmlformats.org/officeDocument/2006/relationships/notesSlide" Target="../notesSlides/notesSlide47.xml"/><Relationship Id="rId1" Type="http://schemas.openxmlformats.org/officeDocument/2006/relationships/slideLayout" Target="../slideLayouts/slideLayout3.xml"/><Relationship Id="rId5" Type="http://schemas.openxmlformats.org/officeDocument/2006/relationships/hyperlink" Target="mailto:OASISPLUSDPA@GSA.GOV" TargetMode="External"/><Relationship Id="rId4" Type="http://schemas.openxmlformats.org/officeDocument/2006/relationships/hyperlink" Target="https://www.gsa.gov/buy-through-us/products-and-services/professional-services/buy-services/oasis-plus/buyers-guide" TargetMode="External"/></Relationships>
</file>

<file path=ppt/slides/_rels/slide48.xml.rels><?xml version="1.0" encoding="UTF-8" standalone="yes"?>
<Relationships xmlns="http://schemas.openxmlformats.org/package/2006/relationships"><Relationship Id="rId8" Type="http://schemas.openxmlformats.org/officeDocument/2006/relationships/hyperlink" Target="https://www.gsa.gov/about-us/organization/federal-acquisition-service/customer-and-stakeholder-engagement/market-research-as-a-service?gsaredirect=mras" TargetMode="External"/><Relationship Id="rId13" Type="http://schemas.openxmlformats.org/officeDocument/2006/relationships/image" Target="../media/image97.png"/><Relationship Id="rId3" Type="http://schemas.openxmlformats.org/officeDocument/2006/relationships/hyperlink" Target="https://www.gsa.gov/buy-through-us/products-and-services/professional-services/buy-services/oasis-plus" TargetMode="External"/><Relationship Id="rId7" Type="http://schemas.openxmlformats.org/officeDocument/2006/relationships/hyperlink" Target="https://feedback.gsa.gov/jfe/form/SV_6s3udkBbX9z1zee" TargetMode="External"/><Relationship Id="rId12" Type="http://schemas.openxmlformats.org/officeDocument/2006/relationships/hyperlink" Target="https://www.gsa.gov/buy-through-us/products-and-services/professional-services/buy-services/oasis-plus/buyers-guide" TargetMode="External"/><Relationship Id="rId2" Type="http://schemas.openxmlformats.org/officeDocument/2006/relationships/notesSlide" Target="../notesSlides/notesSlide48.xml"/><Relationship Id="rId1" Type="http://schemas.openxmlformats.org/officeDocument/2006/relationships/slideLayout" Target="../slideLayouts/slideLayout275.xml"/><Relationship Id="rId6" Type="http://schemas.openxmlformats.org/officeDocument/2006/relationships/hyperlink" Target="https://www.gsa.gov/buy-through-us/products-and-services/professional-services/buy-services/oasis-plus/events-and-training" TargetMode="External"/><Relationship Id="rId11" Type="http://schemas.openxmlformats.org/officeDocument/2006/relationships/hyperlink" Target="https://www.gsa.gov/buy-through-us/products-and-services/professional-services/buy-services/oasis-plus/buyers-guide/obtain-a-delegation-of-procurement-authority" TargetMode="External"/><Relationship Id="rId5" Type="http://schemas.openxmlformats.org/officeDocument/2006/relationships/hyperlink" Target="https://www.gsa.gov/system/files/OASIS_plus_Fact_Sheet_Updated_Version_October_2024.pdf" TargetMode="External"/><Relationship Id="rId10" Type="http://schemas.openxmlformats.org/officeDocument/2006/relationships/hyperlink" Target="https://d2d.gsa.gov/" TargetMode="External"/><Relationship Id="rId4" Type="http://schemas.openxmlformats.org/officeDocument/2006/relationships/hyperlink" Target="https://buy.gsa.gov/interact/community/196/activity-feed" TargetMode="External"/><Relationship Id="rId9" Type="http://schemas.openxmlformats.org/officeDocument/2006/relationships/hyperlink" Target="https://buy.gsa.gov/pricing/" TargetMode="External"/><Relationship Id="rId14" Type="http://schemas.openxmlformats.org/officeDocument/2006/relationships/image" Target="../media/image139.png"/></Relationships>
</file>

<file path=ppt/slides/_rels/slide49.xml.rels><?xml version="1.0" encoding="UTF-8" standalone="yes"?>
<Relationships xmlns="http://schemas.openxmlformats.org/package/2006/relationships"><Relationship Id="rId8" Type="http://schemas.openxmlformats.org/officeDocument/2006/relationships/hyperlink" Target="https://x.com/GSAProfServices" TargetMode="External"/><Relationship Id="rId3" Type="http://schemas.openxmlformats.org/officeDocument/2006/relationships/image" Target="../media/image140.jpeg"/><Relationship Id="rId7" Type="http://schemas.openxmlformats.org/officeDocument/2006/relationships/hyperlink" Target="https://buy.gsa.gov/interact/community/196/activity-feed" TargetMode="External"/><Relationship Id="rId2" Type="http://schemas.openxmlformats.org/officeDocument/2006/relationships/notesSlide" Target="../notesSlides/notesSlide49.xml"/><Relationship Id="rId1" Type="http://schemas.openxmlformats.org/officeDocument/2006/relationships/slideLayout" Target="../slideLayouts/slideLayout275.xml"/><Relationship Id="rId6" Type="http://schemas.openxmlformats.org/officeDocument/2006/relationships/hyperlink" Target="https://buy.gsa.gov/" TargetMode="External"/><Relationship Id="rId5" Type="http://schemas.openxmlformats.org/officeDocument/2006/relationships/image" Target="../media/image142.png"/><Relationship Id="rId4" Type="http://schemas.openxmlformats.org/officeDocument/2006/relationships/image" Target="../media/image141.jpg"/><Relationship Id="rId9" Type="http://schemas.openxmlformats.org/officeDocument/2006/relationships/hyperlink" Target="https://www.linkedin.com/company/gsa-professional-services"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mailto:oasisplus@gsa.gov"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8.png"/><Relationship Id="rId3" Type="http://schemas.openxmlformats.org/officeDocument/2006/relationships/image" Target="../media/image98.png"/><Relationship Id="rId7" Type="http://schemas.openxmlformats.org/officeDocument/2006/relationships/image" Target="../media/image102.png"/><Relationship Id="rId12" Type="http://schemas.openxmlformats.org/officeDocument/2006/relationships/image" Target="../media/image107.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01.png"/><Relationship Id="rId11" Type="http://schemas.openxmlformats.org/officeDocument/2006/relationships/image" Target="../media/image106.png"/><Relationship Id="rId5" Type="http://schemas.openxmlformats.org/officeDocument/2006/relationships/image" Target="../media/image100.png"/><Relationship Id="rId15" Type="http://schemas.openxmlformats.org/officeDocument/2006/relationships/image" Target="../media/image110.png"/><Relationship Id="rId10" Type="http://schemas.openxmlformats.org/officeDocument/2006/relationships/image" Target="../media/image105.png"/><Relationship Id="rId4" Type="http://schemas.openxmlformats.org/officeDocument/2006/relationships/image" Target="../media/image99.png"/><Relationship Id="rId9" Type="http://schemas.openxmlformats.org/officeDocument/2006/relationships/image" Target="../media/image104.png"/><Relationship Id="rId14" Type="http://schemas.openxmlformats.org/officeDocument/2006/relationships/image" Target="../media/image10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43"/>
        <p:cNvGrpSpPr/>
        <p:nvPr/>
      </p:nvGrpSpPr>
      <p:grpSpPr>
        <a:xfrm>
          <a:off x="0" y="0"/>
          <a:ext cx="0" cy="0"/>
          <a:chOff x="0" y="0"/>
          <a:chExt cx="0" cy="0"/>
        </a:xfrm>
      </p:grpSpPr>
      <p:sp>
        <p:nvSpPr>
          <p:cNvPr id="2544" name="Google Shape;2544;p394"/>
          <p:cNvSpPr txBox="1">
            <a:spLocks noGrp="1"/>
          </p:cNvSpPr>
          <p:nvPr>
            <p:ph type="title" idx="4294967295"/>
          </p:nvPr>
        </p:nvSpPr>
        <p:spPr>
          <a:xfrm>
            <a:off x="247600" y="1663850"/>
            <a:ext cx="5831400" cy="1544700"/>
          </a:xfrm>
          <a:prstGeom prst="rect">
            <a:avLst/>
          </a:prstGeom>
          <a:noFill/>
          <a:ln>
            <a:noFill/>
            <a:prstDash/>
          </a:ln>
          <a:effectLst/>
        </p:spPr>
        <p:txBody>
          <a:bodyPr rot="0" spcFirstLastPara="1" vertOverflow="overflow" horzOverflow="overflow" vert="horz" wrap="square" lIns="0" tIns="67150" rIns="0" bIns="0" numCol="1" spcCol="0" rtlCol="0" fromWordArt="0" anchor="t" anchorCtr="0" forceAA="0" compatLnSpc="1">
            <a:prstTxWarp prst="textNoShape">
              <a:avLst/>
            </a:prstTxWarp>
            <a:spAutoFit/>
          </a:bodyPr>
          <a:lstStyle/>
          <a:p>
            <a:pPr marL="6425" marR="257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198" b="0" i="0" u="none" strike="noStrike" kern="0" cap="none" spc="0" normalizeH="0" baseline="0" noProof="0" dirty="0">
                <a:ln>
                  <a:noFill/>
                </a:ln>
                <a:solidFill>
                  <a:srgbClr val="000000"/>
                </a:solidFill>
                <a:effectLst/>
                <a:uLnTx/>
                <a:uFillTx/>
                <a:latin typeface="Merriweather"/>
                <a:ea typeface="Merriweather"/>
                <a:cs typeface="Merriweather"/>
                <a:sym typeface="Merriweather"/>
              </a:rPr>
              <a:t>Achieving the Next Level </a:t>
            </a:r>
            <a:br>
              <a:rPr kumimoji="0" lang="en-US" sz="3198" b="0" i="0" u="none" strike="noStrike" kern="0" cap="none" spc="0" normalizeH="0" baseline="0" noProof="0" dirty="0">
                <a:ln>
                  <a:noFill/>
                </a:ln>
                <a:solidFill>
                  <a:srgbClr val="000000"/>
                </a:solidFill>
                <a:effectLst/>
                <a:uLnTx/>
                <a:uFillTx/>
                <a:latin typeface="Merriweather"/>
                <a:ea typeface="Merriweather"/>
                <a:cs typeface="Merriweather"/>
                <a:sym typeface="Merriweather"/>
              </a:rPr>
            </a:br>
            <a:r>
              <a:rPr kumimoji="0" lang="en-US" sz="3198" b="0" i="0" u="none" strike="noStrike" kern="0" cap="none" spc="0" normalizeH="0" baseline="0" noProof="0" dirty="0">
                <a:ln>
                  <a:noFill/>
                </a:ln>
                <a:solidFill>
                  <a:srgbClr val="000000"/>
                </a:solidFill>
                <a:effectLst/>
                <a:uLnTx/>
                <a:uFillTx/>
                <a:latin typeface="Merriweather"/>
                <a:ea typeface="Merriweather"/>
                <a:cs typeface="Merriweather"/>
                <a:sym typeface="Merriweather"/>
              </a:rPr>
              <a:t>of Acquisition Excellence </a:t>
            </a:r>
            <a:br>
              <a:rPr kumimoji="0" lang="en-US" sz="3198" b="0" i="0" u="none" strike="noStrike" kern="0" cap="none" spc="0" normalizeH="0" baseline="0" noProof="0" dirty="0">
                <a:ln>
                  <a:noFill/>
                </a:ln>
                <a:solidFill>
                  <a:srgbClr val="000000"/>
                </a:solidFill>
                <a:effectLst/>
                <a:uLnTx/>
                <a:uFillTx/>
                <a:latin typeface="Merriweather"/>
                <a:ea typeface="Merriweather"/>
                <a:cs typeface="Merriweather"/>
                <a:sym typeface="Merriweather"/>
              </a:rPr>
            </a:br>
            <a:r>
              <a:rPr kumimoji="0" lang="en-US" sz="3198" b="0" i="0" u="none" strike="noStrike" kern="0" cap="none" spc="0" normalizeH="0" baseline="0" noProof="0" dirty="0">
                <a:ln>
                  <a:noFill/>
                </a:ln>
                <a:solidFill>
                  <a:srgbClr val="000000"/>
                </a:solidFill>
                <a:effectLst/>
                <a:uLnTx/>
                <a:uFillTx/>
                <a:latin typeface="Merriweather"/>
                <a:ea typeface="Merriweather"/>
                <a:cs typeface="Merriweather"/>
                <a:sym typeface="Merriweather"/>
              </a:rPr>
              <a:t>with OASIS+ </a:t>
            </a:r>
            <a:endParaRPr kumimoji="0" lang="en-US" sz="4498" b="0" i="0" u="none" strike="noStrike" kern="0" cap="none" spc="0" normalizeH="0" baseline="0" noProof="0" dirty="0">
              <a:ln>
                <a:noFill/>
              </a:ln>
              <a:solidFill>
                <a:srgbClr val="000000"/>
              </a:solidFill>
              <a:effectLst/>
              <a:uLnTx/>
              <a:uFillTx/>
              <a:latin typeface="Merriweather"/>
              <a:ea typeface="Merriweather"/>
              <a:cs typeface="Merriweather"/>
              <a:sym typeface="Merriweather"/>
            </a:endParaRPr>
          </a:p>
        </p:txBody>
      </p:sp>
      <p:sp>
        <p:nvSpPr>
          <p:cNvPr id="2545" name="Google Shape;2545;p394" descr="decorative line"/>
          <p:cNvSpPr/>
          <p:nvPr/>
        </p:nvSpPr>
        <p:spPr>
          <a:xfrm>
            <a:off x="254029" y="3913123"/>
            <a:ext cx="4372404" cy="9620"/>
          </a:xfrm>
          <a:custGeom>
            <a:avLst/>
            <a:gdLst/>
            <a:ahLst/>
            <a:cxnLst/>
            <a:rect l="l" t="t" r="r" b="b"/>
            <a:pathLst>
              <a:path w="8658225" h="19050" extrusionOk="0">
                <a:moveTo>
                  <a:pt x="8658225" y="0"/>
                </a:moveTo>
                <a:lnTo>
                  <a:pt x="0" y="0"/>
                </a:lnTo>
                <a:lnTo>
                  <a:pt x="0" y="19050"/>
                </a:lnTo>
                <a:lnTo>
                  <a:pt x="8658225" y="19050"/>
                </a:lnTo>
                <a:lnTo>
                  <a:pt x="8658225" y="0"/>
                </a:lnTo>
                <a:close/>
              </a:path>
            </a:pathLst>
          </a:custGeom>
          <a:solidFill>
            <a:srgbClr val="000000"/>
          </a:solidFill>
          <a:ln>
            <a:noFill/>
          </a:ln>
        </p:spPr>
        <p:txBody>
          <a:bodyPr spcFirstLastPara="1" wrap="square" lIns="0" tIns="0" rIns="0" bIns="0" anchor="t" anchorCtr="0">
            <a:noAutofit/>
          </a:bodyPr>
          <a:lstStyle/>
          <a:p>
            <a:pPr marL="0" lvl="0" indent="0" algn="l" rtl="0">
              <a:spcBef>
                <a:spcPts val="0"/>
              </a:spcBef>
              <a:spcAft>
                <a:spcPts val="0"/>
              </a:spcAft>
              <a:buNone/>
            </a:pPr>
            <a:endParaRPr sz="708"/>
          </a:p>
        </p:txBody>
      </p:sp>
      <p:sp>
        <p:nvSpPr>
          <p:cNvPr id="2546" name="Google Shape;2546;p394"/>
          <p:cNvSpPr txBox="1"/>
          <p:nvPr/>
        </p:nvSpPr>
        <p:spPr>
          <a:xfrm>
            <a:off x="247601" y="3323800"/>
            <a:ext cx="3258600" cy="441900"/>
          </a:xfrm>
          <a:prstGeom prst="rect">
            <a:avLst/>
          </a:prstGeom>
          <a:noFill/>
          <a:ln>
            <a:noFill/>
          </a:ln>
        </p:spPr>
        <p:txBody>
          <a:bodyPr spcFirstLastPara="1" wrap="square" lIns="0" tIns="6425" rIns="0" bIns="0" anchor="t" anchorCtr="0">
            <a:spAutoFit/>
          </a:bodyPr>
          <a:lstStyle/>
          <a:p>
            <a:pPr marL="6425" lvl="0" indent="0" algn="l" rtl="0">
              <a:lnSpc>
                <a:spcPct val="100000"/>
              </a:lnSpc>
              <a:spcBef>
                <a:spcPts val="0"/>
              </a:spcBef>
              <a:spcAft>
                <a:spcPts val="0"/>
              </a:spcAft>
              <a:buClr>
                <a:srgbClr val="000000"/>
              </a:buClr>
              <a:buFont typeface="Arial"/>
              <a:buNone/>
            </a:pPr>
            <a:r>
              <a:rPr lang="en" sz="1414">
                <a:latin typeface="Merriweather"/>
                <a:ea typeface="Merriweather"/>
                <a:cs typeface="Merriweather"/>
                <a:sym typeface="Merriweather"/>
              </a:rPr>
              <a:t>Office of Professional Services </a:t>
            </a:r>
            <a:br>
              <a:rPr lang="en" sz="1414">
                <a:latin typeface="Merriweather"/>
                <a:ea typeface="Merriweather"/>
                <a:cs typeface="Merriweather"/>
                <a:sym typeface="Merriweather"/>
              </a:rPr>
            </a:br>
            <a:r>
              <a:rPr lang="en" sz="1414">
                <a:latin typeface="Merriweather"/>
                <a:ea typeface="Merriweather"/>
                <a:cs typeface="Merriweather"/>
                <a:sym typeface="Merriweather"/>
              </a:rPr>
              <a:t>and Human Capital Categories</a:t>
            </a:r>
            <a:endParaRPr sz="1414">
              <a:latin typeface="Merriweather"/>
              <a:ea typeface="Merriweather"/>
              <a:cs typeface="Merriweather"/>
              <a:sym typeface="Merriweather"/>
            </a:endParaRPr>
          </a:p>
        </p:txBody>
      </p:sp>
      <p:sp>
        <p:nvSpPr>
          <p:cNvPr id="2547" name="Google Shape;2547;p394"/>
          <p:cNvSpPr txBox="1"/>
          <p:nvPr/>
        </p:nvSpPr>
        <p:spPr>
          <a:xfrm>
            <a:off x="3505517" y="3323900"/>
            <a:ext cx="1335300" cy="223500"/>
          </a:xfrm>
          <a:prstGeom prst="rect">
            <a:avLst/>
          </a:prstGeom>
          <a:noFill/>
          <a:ln>
            <a:noFill/>
          </a:ln>
        </p:spPr>
        <p:txBody>
          <a:bodyPr spcFirstLastPara="1" wrap="square" lIns="0" tIns="5775" rIns="0" bIns="0" anchor="t" anchorCtr="0">
            <a:spAutoFit/>
          </a:bodyPr>
          <a:lstStyle/>
          <a:p>
            <a:pPr marL="6425" lvl="0" indent="0" algn="l" rtl="0">
              <a:lnSpc>
                <a:spcPct val="100000"/>
              </a:lnSpc>
              <a:spcBef>
                <a:spcPts val="0"/>
              </a:spcBef>
              <a:spcAft>
                <a:spcPts val="0"/>
              </a:spcAft>
              <a:buNone/>
            </a:pPr>
            <a:r>
              <a:rPr lang="en" sz="1414">
                <a:latin typeface="Merriweather"/>
                <a:ea typeface="Merriweather"/>
                <a:cs typeface="Merriweather"/>
                <a:sym typeface="Merriweather"/>
              </a:rPr>
              <a:t>April 15, 2026</a:t>
            </a:r>
            <a:endParaRPr sz="1414">
              <a:latin typeface="Merriweather"/>
              <a:ea typeface="Merriweather"/>
              <a:cs typeface="Merriweather"/>
              <a:sym typeface="Merriweathe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44"/>
        <p:cNvGrpSpPr/>
        <p:nvPr/>
      </p:nvGrpSpPr>
      <p:grpSpPr>
        <a:xfrm>
          <a:off x="0" y="0"/>
          <a:ext cx="0" cy="0"/>
          <a:chOff x="0" y="0"/>
          <a:chExt cx="0" cy="0"/>
        </a:xfrm>
      </p:grpSpPr>
      <p:sp>
        <p:nvSpPr>
          <p:cNvPr id="2645" name="Google Shape;2645;p403"/>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latin typeface="Merriweather"/>
                <a:ea typeface="Merriweather"/>
                <a:cs typeface="Merriweather"/>
                <a:sym typeface="Merriweather"/>
              </a:rPr>
              <a:t>OASIS+ Domains </a:t>
            </a:r>
            <a:r>
              <a:rPr lang="en" sz="1800" b="1" dirty="0">
                <a:solidFill>
                  <a:srgbClr val="F5F6F7"/>
                </a:solidFill>
                <a:latin typeface="Merriweather"/>
                <a:ea typeface="Merriweather"/>
                <a:cs typeface="Merriweather"/>
                <a:sym typeface="Merriweather"/>
              </a:rPr>
              <a:t>Cont’d</a:t>
            </a:r>
            <a:endParaRPr sz="1800" b="1" dirty="0">
              <a:solidFill>
                <a:srgbClr val="F5F6F7"/>
              </a:solidFill>
              <a:latin typeface="Merriweather"/>
              <a:ea typeface="Merriweather"/>
              <a:cs typeface="Merriweather"/>
              <a:sym typeface="Merriweather"/>
            </a:endParaRPr>
          </a:p>
        </p:txBody>
      </p:sp>
      <p:cxnSp>
        <p:nvCxnSpPr>
          <p:cNvPr id="2646" name="Google Shape;2646;p403" descr="decorative divider line"/>
          <p:cNvCxnSpPr/>
          <p:nvPr/>
        </p:nvCxnSpPr>
        <p:spPr>
          <a:xfrm>
            <a:off x="305390" y="1076925"/>
            <a:ext cx="5497200" cy="0"/>
          </a:xfrm>
          <a:prstGeom prst="straightConnector1">
            <a:avLst/>
          </a:prstGeom>
          <a:noFill/>
          <a:ln w="9525" cap="flat" cmpd="sng">
            <a:solidFill>
              <a:schemeClr val="dk2"/>
            </a:solidFill>
            <a:prstDash val="solid"/>
            <a:round/>
            <a:headEnd type="none" w="med" len="med"/>
            <a:tailEnd type="none" w="med" len="med"/>
          </a:ln>
        </p:spPr>
      </p:cxnSp>
      <p:sp>
        <p:nvSpPr>
          <p:cNvPr id="2647" name="Google Shape;2647;p403"/>
          <p:cNvSpPr txBox="1">
            <a:spLocks noGrp="1"/>
          </p:cNvSpPr>
          <p:nvPr>
            <p:ph type="body" idx="1"/>
          </p:nvPr>
        </p:nvSpPr>
        <p:spPr>
          <a:xfrm>
            <a:off x="311700" y="1152475"/>
            <a:ext cx="8589900" cy="3416400"/>
          </a:xfrm>
          <a:prstGeom prst="rect">
            <a:avLst/>
          </a:prstGeom>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SzPts val="1400"/>
              <a:buFont typeface="Merriweather"/>
              <a:buChar char="●"/>
            </a:pPr>
            <a:r>
              <a:rPr lang="en">
                <a:latin typeface="Merriweather"/>
                <a:ea typeface="Merriweather"/>
                <a:cs typeface="Merriweather"/>
                <a:sym typeface="Merriweather"/>
              </a:rPr>
              <a:t>Ordering Contracting Officers select:</a:t>
            </a:r>
            <a:endParaRPr>
              <a:latin typeface="Merriweather"/>
              <a:ea typeface="Merriweather"/>
              <a:cs typeface="Merriweather"/>
              <a:sym typeface="Merriweather"/>
            </a:endParaRPr>
          </a:p>
          <a:p>
            <a:pPr marL="914400" lvl="1" indent="-317500" algn="l" rtl="0">
              <a:lnSpc>
                <a:spcPct val="150000"/>
              </a:lnSpc>
              <a:spcBef>
                <a:spcPts val="0"/>
              </a:spcBef>
              <a:spcAft>
                <a:spcPts val="0"/>
              </a:spcAft>
              <a:buSzPts val="1400"/>
              <a:buFont typeface="Merriweather"/>
              <a:buChar char="○"/>
            </a:pPr>
            <a:r>
              <a:rPr lang="en">
                <a:latin typeface="Merriweather"/>
                <a:ea typeface="Merriweather"/>
                <a:cs typeface="Merriweather"/>
                <a:sym typeface="Merriweather"/>
              </a:rPr>
              <a:t>OASIS+ Contract Program</a:t>
            </a:r>
            <a:endParaRPr>
              <a:latin typeface="Merriweather"/>
              <a:ea typeface="Merriweather"/>
              <a:cs typeface="Merriweather"/>
              <a:sym typeface="Merriweather"/>
            </a:endParaRPr>
          </a:p>
          <a:p>
            <a:pPr marL="914400" lvl="1" indent="-317500" algn="l" rtl="0">
              <a:lnSpc>
                <a:spcPct val="150000"/>
              </a:lnSpc>
              <a:spcBef>
                <a:spcPts val="0"/>
              </a:spcBef>
              <a:spcAft>
                <a:spcPts val="0"/>
              </a:spcAft>
              <a:buSzPts val="1400"/>
              <a:buFont typeface="Merriweather"/>
              <a:buChar char="○"/>
            </a:pPr>
            <a:r>
              <a:rPr lang="en">
                <a:latin typeface="Merriweather"/>
                <a:ea typeface="Merriweather"/>
                <a:cs typeface="Merriweather"/>
                <a:sym typeface="Merriweather"/>
              </a:rPr>
              <a:t>OASIS+ Domain</a:t>
            </a:r>
            <a:endParaRPr>
              <a:latin typeface="Merriweather"/>
              <a:ea typeface="Merriweather"/>
              <a:cs typeface="Merriweather"/>
              <a:sym typeface="Merriweather"/>
            </a:endParaRPr>
          </a:p>
          <a:p>
            <a:pPr marL="914400" lvl="1" indent="-317500" algn="l" rtl="0">
              <a:lnSpc>
                <a:spcPct val="150000"/>
              </a:lnSpc>
              <a:spcBef>
                <a:spcPts val="0"/>
              </a:spcBef>
              <a:spcAft>
                <a:spcPts val="0"/>
              </a:spcAft>
              <a:buSzPts val="1400"/>
              <a:buFont typeface="Merriweather"/>
              <a:buChar char="○"/>
            </a:pPr>
            <a:r>
              <a:rPr lang="en">
                <a:latin typeface="Merriweather"/>
                <a:ea typeface="Merriweather"/>
                <a:cs typeface="Merriweather"/>
                <a:sym typeface="Merriweather"/>
              </a:rPr>
              <a:t>NAICS code that best represents the scope of their requirement</a:t>
            </a:r>
            <a:endParaRPr>
              <a:latin typeface="Merriweather"/>
              <a:ea typeface="Merriweather"/>
              <a:cs typeface="Merriweather"/>
              <a:sym typeface="Merriweather"/>
            </a:endParaRPr>
          </a:p>
          <a:p>
            <a:pPr marL="457200" lvl="0" indent="-317500" algn="l" rtl="0">
              <a:lnSpc>
                <a:spcPct val="150000"/>
              </a:lnSpc>
              <a:spcBef>
                <a:spcPts val="0"/>
              </a:spcBef>
              <a:spcAft>
                <a:spcPts val="0"/>
              </a:spcAft>
              <a:buSzPts val="1400"/>
              <a:buFont typeface="Merriweather"/>
              <a:buChar char="●"/>
            </a:pPr>
            <a:r>
              <a:rPr lang="en">
                <a:latin typeface="Merriweather"/>
                <a:ea typeface="Merriweather"/>
                <a:cs typeface="Merriweather"/>
                <a:sym typeface="Merriweather"/>
              </a:rPr>
              <a:t>Fair Opportunity is conducted at the CLIN/individual NAICS code level</a:t>
            </a:r>
            <a:endParaRPr>
              <a:latin typeface="Merriweather"/>
              <a:ea typeface="Merriweather"/>
              <a:cs typeface="Merriweather"/>
              <a:sym typeface="Merriweather"/>
            </a:endParaRPr>
          </a:p>
        </p:txBody>
      </p:sp>
      <p:sp>
        <p:nvSpPr>
          <p:cNvPr id="2648" name="Google Shape;2648;p403"/>
          <p:cNvSpPr txBox="1">
            <a:spLocks noGrp="1"/>
          </p:cNvSpPr>
          <p:nvPr>
            <p:ph type="sldNum" idx="12"/>
          </p:nvPr>
        </p:nvSpPr>
        <p:spPr>
          <a:xfrm>
            <a:off x="8453408" y="4758467"/>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52"/>
        <p:cNvGrpSpPr/>
        <p:nvPr/>
      </p:nvGrpSpPr>
      <p:grpSpPr>
        <a:xfrm>
          <a:off x="0" y="0"/>
          <a:ext cx="0" cy="0"/>
          <a:chOff x="0" y="0"/>
          <a:chExt cx="0" cy="0"/>
        </a:xfrm>
      </p:grpSpPr>
      <p:sp>
        <p:nvSpPr>
          <p:cNvPr id="2653" name="Google Shape;2653;p404"/>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latin typeface="Merriweather"/>
                <a:ea typeface="Merriweather"/>
                <a:cs typeface="Merriweather"/>
                <a:sym typeface="Merriweather"/>
              </a:rPr>
              <a:t>OASIS+ Domains </a:t>
            </a:r>
            <a:r>
              <a:rPr lang="en" sz="1800" b="1" dirty="0">
                <a:solidFill>
                  <a:srgbClr val="F5F6F7"/>
                </a:solidFill>
                <a:latin typeface="Merriweather"/>
                <a:ea typeface="Merriweather"/>
                <a:cs typeface="Merriweather"/>
                <a:sym typeface="Merriweather"/>
              </a:rPr>
              <a:t>Contin’d</a:t>
            </a:r>
            <a:endParaRPr sz="1800" b="1" dirty="0">
              <a:solidFill>
                <a:srgbClr val="F5F6F7"/>
              </a:solidFill>
              <a:latin typeface="Merriweather"/>
              <a:ea typeface="Merriweather"/>
              <a:cs typeface="Merriweather"/>
              <a:sym typeface="Merriweather"/>
            </a:endParaRPr>
          </a:p>
        </p:txBody>
      </p:sp>
      <p:cxnSp>
        <p:nvCxnSpPr>
          <p:cNvPr id="2654" name="Google Shape;2654;p404" descr="decorative divider line"/>
          <p:cNvCxnSpPr/>
          <p:nvPr/>
        </p:nvCxnSpPr>
        <p:spPr>
          <a:xfrm>
            <a:off x="305390" y="1076925"/>
            <a:ext cx="5497200" cy="0"/>
          </a:xfrm>
          <a:prstGeom prst="straightConnector1">
            <a:avLst/>
          </a:prstGeom>
          <a:noFill/>
          <a:ln w="9525" cap="flat" cmpd="sng">
            <a:solidFill>
              <a:schemeClr val="dk2"/>
            </a:solidFill>
            <a:prstDash val="solid"/>
            <a:round/>
            <a:headEnd type="none" w="med" len="med"/>
            <a:tailEnd type="none" w="med" len="med"/>
          </a:ln>
        </p:spPr>
      </p:cxnSp>
      <p:pic>
        <p:nvPicPr>
          <p:cNvPr id="2655" name="Google Shape;2655;p404" descr="decorative. Management and Advisory"/>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90533" y="1321553"/>
            <a:ext cx="979482" cy="979482"/>
          </a:xfrm>
          <a:prstGeom prst="rect">
            <a:avLst/>
          </a:prstGeom>
          <a:noFill/>
          <a:ln>
            <a:noFill/>
          </a:ln>
        </p:spPr>
      </p:pic>
      <p:sp>
        <p:nvSpPr>
          <p:cNvPr id="2656" name="Google Shape;2656;p404"/>
          <p:cNvSpPr txBox="1"/>
          <p:nvPr/>
        </p:nvSpPr>
        <p:spPr>
          <a:xfrm>
            <a:off x="390533" y="2252002"/>
            <a:ext cx="979500" cy="473100"/>
          </a:xfrm>
          <a:prstGeom prst="rect">
            <a:avLst/>
          </a:prstGeom>
          <a:noFill/>
          <a:ln>
            <a:noFill/>
          </a:ln>
        </p:spPr>
        <p:txBody>
          <a:bodyPr spcFirstLastPara="1" wrap="square" lIns="74625" tIns="74625" rIns="74625" bIns="74625" anchor="t" anchorCtr="0">
            <a:noAutofit/>
          </a:bodyPr>
          <a:lstStyle/>
          <a:p>
            <a:pPr marL="0" marR="0" lvl="0" indent="0" algn="ctr" rtl="0">
              <a:lnSpc>
                <a:spcPct val="100000"/>
              </a:lnSpc>
              <a:spcBef>
                <a:spcPts val="0"/>
              </a:spcBef>
              <a:spcAft>
                <a:spcPts val="0"/>
              </a:spcAft>
              <a:buClr>
                <a:srgbClr val="000000"/>
              </a:buClr>
              <a:buSzPts val="935"/>
              <a:buFont typeface="Arial"/>
              <a:buNone/>
            </a:pPr>
            <a:r>
              <a:rPr lang="en" sz="935" b="1" i="0" u="none" strike="noStrike" cap="none">
                <a:solidFill>
                  <a:schemeClr val="dk1"/>
                </a:solidFill>
                <a:latin typeface="Merriweather"/>
                <a:ea typeface="Merriweather"/>
                <a:cs typeface="Merriweather"/>
                <a:sym typeface="Merriweather"/>
              </a:rPr>
              <a:t>Management and Advisory</a:t>
            </a:r>
            <a:r>
              <a:rPr lang="en" sz="935" b="1" i="0" u="none" strike="noStrike" cap="none">
                <a:solidFill>
                  <a:srgbClr val="0B5394"/>
                </a:solidFill>
                <a:latin typeface="Merriweather"/>
                <a:ea typeface="Merriweather"/>
                <a:cs typeface="Merriweather"/>
                <a:sym typeface="Merriweather"/>
              </a:rPr>
              <a:t> </a:t>
            </a:r>
            <a:endParaRPr sz="935" b="1" i="0" u="none" strike="noStrike" cap="none">
              <a:solidFill>
                <a:srgbClr val="0B5394"/>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815"/>
              <a:buFont typeface="Arial"/>
              <a:buNone/>
            </a:pPr>
            <a:endParaRPr sz="815" b="1" i="0" u="none" strike="noStrike" cap="none">
              <a:solidFill>
                <a:srgbClr val="0B5394"/>
              </a:solidFill>
              <a:latin typeface="Helvetica Neue"/>
              <a:ea typeface="Helvetica Neue"/>
              <a:cs typeface="Helvetica Neue"/>
              <a:sym typeface="Helvetica Neue"/>
            </a:endParaRPr>
          </a:p>
        </p:txBody>
      </p:sp>
      <p:pic>
        <p:nvPicPr>
          <p:cNvPr id="2657" name="Google Shape;2657;p404" descr="decorative.Technical and Engineering "/>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512003" y="1321889"/>
            <a:ext cx="962315" cy="979482"/>
          </a:xfrm>
          <a:prstGeom prst="rect">
            <a:avLst/>
          </a:prstGeom>
          <a:noFill/>
          <a:ln>
            <a:noFill/>
          </a:ln>
        </p:spPr>
      </p:pic>
      <p:sp>
        <p:nvSpPr>
          <p:cNvPr id="2658" name="Google Shape;2658;p404"/>
          <p:cNvSpPr txBox="1"/>
          <p:nvPr/>
        </p:nvSpPr>
        <p:spPr>
          <a:xfrm>
            <a:off x="1512064" y="2252002"/>
            <a:ext cx="979500" cy="557700"/>
          </a:xfrm>
          <a:prstGeom prst="rect">
            <a:avLst/>
          </a:prstGeom>
          <a:noFill/>
          <a:ln>
            <a:noFill/>
          </a:ln>
        </p:spPr>
        <p:txBody>
          <a:bodyPr spcFirstLastPara="1" wrap="square" lIns="74625" tIns="74625" rIns="74625" bIns="74625" anchor="t" anchorCtr="0">
            <a:noAutofit/>
          </a:bodyPr>
          <a:lstStyle/>
          <a:p>
            <a:pPr marL="0" marR="0" lvl="0" indent="0" algn="ctr" rtl="0">
              <a:lnSpc>
                <a:spcPct val="100000"/>
              </a:lnSpc>
              <a:spcBef>
                <a:spcPts val="0"/>
              </a:spcBef>
              <a:spcAft>
                <a:spcPts val="0"/>
              </a:spcAft>
              <a:buClr>
                <a:srgbClr val="000000"/>
              </a:buClr>
              <a:buSzPts val="935"/>
              <a:buFont typeface="Arial"/>
              <a:buNone/>
            </a:pPr>
            <a:r>
              <a:rPr lang="en" sz="935" b="1" i="0" u="none" strike="noStrike" cap="none">
                <a:solidFill>
                  <a:schemeClr val="dk1"/>
                </a:solidFill>
                <a:latin typeface="Merriweather"/>
                <a:ea typeface="Merriweather"/>
                <a:cs typeface="Merriweather"/>
                <a:sym typeface="Merriweather"/>
              </a:rPr>
              <a:t>Technical and Engineering </a:t>
            </a:r>
            <a:endParaRPr sz="935" b="1" i="0" u="none" strike="noStrike" cap="none">
              <a:solidFill>
                <a:schemeClr val="dk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815"/>
              <a:buFont typeface="Arial"/>
              <a:buNone/>
            </a:pPr>
            <a:endParaRPr sz="815" b="1" i="0" u="none" strike="noStrike" cap="none">
              <a:solidFill>
                <a:srgbClr val="0B5394"/>
              </a:solidFill>
              <a:latin typeface="Helvetica Neue"/>
              <a:ea typeface="Helvetica Neue"/>
              <a:cs typeface="Helvetica Neue"/>
              <a:sym typeface="Helvetica Neue"/>
            </a:endParaRPr>
          </a:p>
        </p:txBody>
      </p:sp>
      <p:pic>
        <p:nvPicPr>
          <p:cNvPr id="2659" name="Google Shape;2659;p404" descr="decorative. Research and Development image"/>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633473" y="1321563"/>
            <a:ext cx="979483" cy="979483"/>
          </a:xfrm>
          <a:prstGeom prst="rect">
            <a:avLst/>
          </a:prstGeom>
          <a:noFill/>
          <a:ln>
            <a:noFill/>
          </a:ln>
        </p:spPr>
      </p:pic>
      <p:sp>
        <p:nvSpPr>
          <p:cNvPr id="2660" name="Google Shape;2660;p404"/>
          <p:cNvSpPr txBox="1"/>
          <p:nvPr/>
        </p:nvSpPr>
        <p:spPr>
          <a:xfrm>
            <a:off x="2638941" y="2252002"/>
            <a:ext cx="979500" cy="473100"/>
          </a:xfrm>
          <a:prstGeom prst="rect">
            <a:avLst/>
          </a:prstGeom>
          <a:noFill/>
          <a:ln>
            <a:noFill/>
          </a:ln>
        </p:spPr>
        <p:txBody>
          <a:bodyPr spcFirstLastPara="1" wrap="square" lIns="74625" tIns="74625" rIns="74625" bIns="74625" anchor="t" anchorCtr="0">
            <a:noAutofit/>
          </a:bodyPr>
          <a:lstStyle/>
          <a:p>
            <a:pPr marL="0" marR="0" lvl="0" indent="0" algn="ctr" rtl="0">
              <a:lnSpc>
                <a:spcPct val="100000"/>
              </a:lnSpc>
              <a:spcBef>
                <a:spcPts val="0"/>
              </a:spcBef>
              <a:spcAft>
                <a:spcPts val="0"/>
              </a:spcAft>
              <a:buClr>
                <a:srgbClr val="000000"/>
              </a:buClr>
              <a:buSzPts val="935"/>
              <a:buFont typeface="Arial"/>
              <a:buNone/>
            </a:pPr>
            <a:r>
              <a:rPr lang="en" sz="935" b="1" i="0" u="none" strike="noStrike" cap="none">
                <a:solidFill>
                  <a:schemeClr val="dk1"/>
                </a:solidFill>
                <a:latin typeface="Merriweather"/>
                <a:ea typeface="Merriweather"/>
                <a:cs typeface="Merriweather"/>
                <a:sym typeface="Merriweather"/>
              </a:rPr>
              <a:t>Research and Development </a:t>
            </a:r>
            <a:endParaRPr sz="935" b="1" i="0" u="none" strike="noStrike" cap="none">
              <a:solidFill>
                <a:schemeClr val="dk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815"/>
              <a:buFont typeface="Arial"/>
              <a:buNone/>
            </a:pPr>
            <a:endParaRPr sz="815" b="1" i="0" u="none" strike="noStrike" cap="none">
              <a:solidFill>
                <a:srgbClr val="0B5394"/>
              </a:solidFill>
              <a:latin typeface="Helvetica Neue"/>
              <a:ea typeface="Helvetica Neue"/>
              <a:cs typeface="Helvetica Neue"/>
              <a:sym typeface="Helvetica Neue"/>
            </a:endParaRPr>
          </a:p>
        </p:txBody>
      </p:sp>
      <p:pic>
        <p:nvPicPr>
          <p:cNvPr id="2661" name="Google Shape;2661;p404" descr="decorative. logistic icon"/>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3765879" y="1321889"/>
            <a:ext cx="979482" cy="979482"/>
          </a:xfrm>
          <a:prstGeom prst="rect">
            <a:avLst/>
          </a:prstGeom>
          <a:noFill/>
          <a:ln>
            <a:noFill/>
          </a:ln>
        </p:spPr>
      </p:pic>
      <p:sp>
        <p:nvSpPr>
          <p:cNvPr id="2662" name="Google Shape;2662;p404"/>
          <p:cNvSpPr txBox="1"/>
          <p:nvPr/>
        </p:nvSpPr>
        <p:spPr>
          <a:xfrm>
            <a:off x="3774734" y="2252002"/>
            <a:ext cx="979500" cy="580200"/>
          </a:xfrm>
          <a:prstGeom prst="rect">
            <a:avLst/>
          </a:prstGeom>
          <a:noFill/>
          <a:ln>
            <a:noFill/>
          </a:ln>
        </p:spPr>
        <p:txBody>
          <a:bodyPr spcFirstLastPara="1" wrap="square" lIns="74625" tIns="74625" rIns="74625" bIns="74625" anchor="t" anchorCtr="0">
            <a:noAutofit/>
          </a:bodyPr>
          <a:lstStyle/>
          <a:p>
            <a:pPr marL="0" marR="0" lvl="0" indent="0" algn="ctr" rtl="0">
              <a:lnSpc>
                <a:spcPct val="100000"/>
              </a:lnSpc>
              <a:spcBef>
                <a:spcPts val="0"/>
              </a:spcBef>
              <a:spcAft>
                <a:spcPts val="0"/>
              </a:spcAft>
              <a:buClr>
                <a:srgbClr val="000000"/>
              </a:buClr>
              <a:buSzPts val="935"/>
              <a:buFont typeface="Arial"/>
              <a:buNone/>
            </a:pPr>
            <a:r>
              <a:rPr lang="en" sz="935" b="1" i="0" u="none" strike="noStrike" cap="none">
                <a:solidFill>
                  <a:schemeClr val="dk1"/>
                </a:solidFill>
                <a:latin typeface="Merriweather"/>
                <a:ea typeface="Merriweather"/>
                <a:cs typeface="Merriweather"/>
                <a:sym typeface="Merriweather"/>
              </a:rPr>
              <a:t>Logistics</a:t>
            </a:r>
            <a:endParaRPr sz="935" b="1" i="0" u="none" strike="noStrike" cap="none">
              <a:solidFill>
                <a:schemeClr val="dk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815"/>
              <a:buFont typeface="Arial"/>
              <a:buNone/>
            </a:pPr>
            <a:endParaRPr sz="815" b="1" i="0" u="none" strike="noStrike" cap="none">
              <a:solidFill>
                <a:srgbClr val="0B5394"/>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815"/>
              <a:buFont typeface="Arial"/>
              <a:buNone/>
            </a:pPr>
            <a:endParaRPr sz="815" b="1" i="0" u="none" strike="noStrike" cap="none">
              <a:solidFill>
                <a:srgbClr val="0B5394"/>
              </a:solidFill>
              <a:latin typeface="Helvetica Neue"/>
              <a:ea typeface="Helvetica Neue"/>
              <a:cs typeface="Helvetica Neue"/>
              <a:sym typeface="Helvetica Neue"/>
            </a:endParaRPr>
          </a:p>
        </p:txBody>
      </p:sp>
      <p:pic>
        <p:nvPicPr>
          <p:cNvPr id="2663" name="Google Shape;2663;p404" descr="decorative. Facilities  icon. "/>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4925035" y="1321563"/>
            <a:ext cx="979482" cy="979483"/>
          </a:xfrm>
          <a:prstGeom prst="rect">
            <a:avLst/>
          </a:prstGeom>
          <a:noFill/>
          <a:ln>
            <a:noFill/>
          </a:ln>
        </p:spPr>
      </p:pic>
      <p:sp>
        <p:nvSpPr>
          <p:cNvPr id="2664" name="Google Shape;2664;p404"/>
          <p:cNvSpPr txBox="1"/>
          <p:nvPr/>
        </p:nvSpPr>
        <p:spPr>
          <a:xfrm>
            <a:off x="4910528" y="2255920"/>
            <a:ext cx="979500" cy="495000"/>
          </a:xfrm>
          <a:prstGeom prst="rect">
            <a:avLst/>
          </a:prstGeom>
          <a:noFill/>
          <a:ln>
            <a:noFill/>
          </a:ln>
        </p:spPr>
        <p:txBody>
          <a:bodyPr spcFirstLastPara="1" wrap="square" lIns="74625" tIns="74625" rIns="74625" bIns="74625" anchor="t" anchorCtr="0">
            <a:noAutofit/>
          </a:bodyPr>
          <a:lstStyle/>
          <a:p>
            <a:pPr marL="0" marR="0" lvl="0" indent="0" algn="ctr" rtl="0">
              <a:lnSpc>
                <a:spcPct val="100000"/>
              </a:lnSpc>
              <a:spcBef>
                <a:spcPts val="0"/>
              </a:spcBef>
              <a:spcAft>
                <a:spcPts val="0"/>
              </a:spcAft>
              <a:buClr>
                <a:srgbClr val="000000"/>
              </a:buClr>
              <a:buSzPts val="935"/>
              <a:buFont typeface="Arial"/>
              <a:buNone/>
            </a:pPr>
            <a:r>
              <a:rPr lang="en" sz="935" b="1" i="0" u="none" strike="noStrike" cap="none">
                <a:solidFill>
                  <a:schemeClr val="dk1"/>
                </a:solidFill>
                <a:latin typeface="Merriweather"/>
                <a:ea typeface="Merriweather"/>
                <a:cs typeface="Merriweather"/>
                <a:sym typeface="Merriweather"/>
              </a:rPr>
              <a:t>Facilities </a:t>
            </a:r>
            <a:endParaRPr sz="935" b="1" i="0" u="none" strike="noStrike" cap="none">
              <a:solidFill>
                <a:schemeClr val="dk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815"/>
              <a:buFont typeface="Arial"/>
              <a:buNone/>
            </a:pPr>
            <a:endParaRPr sz="815" b="1" i="0" u="none" strike="noStrike" cap="none">
              <a:solidFill>
                <a:srgbClr val="0B5394"/>
              </a:solidFill>
              <a:latin typeface="Helvetica Neue"/>
              <a:ea typeface="Helvetica Neue"/>
              <a:cs typeface="Helvetica Neue"/>
              <a:sym typeface="Helvetica Neue"/>
            </a:endParaRPr>
          </a:p>
        </p:txBody>
      </p:sp>
      <p:pic>
        <p:nvPicPr>
          <p:cNvPr id="2665" name="Google Shape;2665;p404" descr="Intelligence Services icon. decorative. "/>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6047963" y="1321563"/>
            <a:ext cx="961665" cy="979483"/>
          </a:xfrm>
          <a:prstGeom prst="rect">
            <a:avLst/>
          </a:prstGeom>
          <a:noFill/>
          <a:ln>
            <a:noFill/>
          </a:ln>
        </p:spPr>
      </p:pic>
      <p:sp>
        <p:nvSpPr>
          <p:cNvPr id="2666" name="Google Shape;2666;p404"/>
          <p:cNvSpPr txBox="1"/>
          <p:nvPr/>
        </p:nvSpPr>
        <p:spPr>
          <a:xfrm>
            <a:off x="6076793" y="2252002"/>
            <a:ext cx="979500" cy="557700"/>
          </a:xfrm>
          <a:prstGeom prst="rect">
            <a:avLst/>
          </a:prstGeom>
          <a:noFill/>
          <a:ln>
            <a:noFill/>
          </a:ln>
        </p:spPr>
        <p:txBody>
          <a:bodyPr spcFirstLastPara="1" wrap="square" lIns="74625" tIns="74625" rIns="74625" bIns="74625" anchor="t" anchorCtr="0">
            <a:noAutofit/>
          </a:bodyPr>
          <a:lstStyle/>
          <a:p>
            <a:pPr marL="0" marR="0" lvl="0" indent="0" algn="ctr" rtl="0">
              <a:lnSpc>
                <a:spcPct val="100000"/>
              </a:lnSpc>
              <a:spcBef>
                <a:spcPts val="0"/>
              </a:spcBef>
              <a:spcAft>
                <a:spcPts val="0"/>
              </a:spcAft>
              <a:buClr>
                <a:srgbClr val="000000"/>
              </a:buClr>
              <a:buSzPts val="935"/>
              <a:buFont typeface="Arial"/>
              <a:buNone/>
            </a:pPr>
            <a:r>
              <a:rPr lang="en" sz="935" b="1" i="0" u="none" strike="noStrike" cap="none">
                <a:solidFill>
                  <a:schemeClr val="dk1"/>
                </a:solidFill>
                <a:latin typeface="Merriweather"/>
                <a:ea typeface="Merriweather"/>
                <a:cs typeface="Merriweather"/>
                <a:sym typeface="Merriweather"/>
              </a:rPr>
              <a:t>Intelligence Services</a:t>
            </a:r>
            <a:endParaRPr sz="935" b="1" i="0" u="none" strike="noStrike" cap="none">
              <a:solidFill>
                <a:schemeClr val="dk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815"/>
              <a:buFont typeface="Arial"/>
              <a:buNone/>
            </a:pPr>
            <a:endParaRPr sz="815" b="1" i="0" u="none" strike="noStrike" cap="none">
              <a:solidFill>
                <a:srgbClr val="0B5394"/>
              </a:solidFill>
              <a:latin typeface="Helvetica Neue"/>
              <a:ea typeface="Helvetica Neue"/>
              <a:cs typeface="Helvetica Neue"/>
              <a:sym typeface="Helvetica Neue"/>
            </a:endParaRPr>
          </a:p>
        </p:txBody>
      </p:sp>
      <p:pic>
        <p:nvPicPr>
          <p:cNvPr id="2667" name="Google Shape;2667;p404" descr="decorative. Environmental &#10; image"/>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7170344" y="1321886"/>
            <a:ext cx="979482" cy="979483"/>
          </a:xfrm>
          <a:prstGeom prst="rect">
            <a:avLst/>
          </a:prstGeom>
          <a:noFill/>
          <a:ln>
            <a:noFill/>
          </a:ln>
        </p:spPr>
      </p:pic>
      <p:sp>
        <p:nvSpPr>
          <p:cNvPr id="2668" name="Google Shape;2668;p404"/>
          <p:cNvSpPr txBox="1"/>
          <p:nvPr/>
        </p:nvSpPr>
        <p:spPr>
          <a:xfrm>
            <a:off x="7096525" y="2252326"/>
            <a:ext cx="1109828" cy="557700"/>
          </a:xfrm>
          <a:prstGeom prst="rect">
            <a:avLst/>
          </a:prstGeom>
          <a:noFill/>
          <a:ln>
            <a:noFill/>
          </a:ln>
        </p:spPr>
        <p:txBody>
          <a:bodyPr spcFirstLastPara="1" wrap="square" lIns="74625" tIns="74625" rIns="74625" bIns="74625" anchor="t" anchorCtr="0">
            <a:noAutofit/>
          </a:bodyPr>
          <a:lstStyle/>
          <a:p>
            <a:pPr marL="0" marR="0" lvl="0" indent="0" algn="ctr" rtl="0">
              <a:lnSpc>
                <a:spcPct val="100000"/>
              </a:lnSpc>
              <a:spcBef>
                <a:spcPts val="0"/>
              </a:spcBef>
              <a:spcAft>
                <a:spcPts val="0"/>
              </a:spcAft>
              <a:buClr>
                <a:srgbClr val="000000"/>
              </a:buClr>
              <a:buSzPts val="935"/>
              <a:buFont typeface="Arial"/>
              <a:buNone/>
            </a:pPr>
            <a:r>
              <a:rPr lang="en" sz="935" b="1" i="0" u="none" strike="noStrike" cap="none">
                <a:solidFill>
                  <a:schemeClr val="dk1"/>
                </a:solidFill>
                <a:latin typeface="Merriweather"/>
                <a:ea typeface="Merriweather"/>
                <a:cs typeface="Merriweather"/>
                <a:sym typeface="Merriweather"/>
              </a:rPr>
              <a:t>Environmental</a:t>
            </a:r>
            <a:r>
              <a:rPr lang="en" sz="935" b="1" i="0" u="none" strike="noStrike" cap="none">
                <a:solidFill>
                  <a:srgbClr val="0B5394"/>
                </a:solidFill>
                <a:latin typeface="Helvetica Neue"/>
                <a:ea typeface="Helvetica Neue"/>
                <a:cs typeface="Helvetica Neue"/>
                <a:sym typeface="Helvetica Neue"/>
              </a:rPr>
              <a:t> </a:t>
            </a:r>
            <a:endParaRPr sz="935" b="1" i="0" u="none" strike="noStrike" cap="none">
              <a:solidFill>
                <a:srgbClr val="0B5394"/>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815"/>
              <a:buFont typeface="Arial"/>
              <a:buNone/>
            </a:pPr>
            <a:endParaRPr sz="815" b="1" i="0" u="none" strike="noStrike" cap="none">
              <a:solidFill>
                <a:srgbClr val="0B5394"/>
              </a:solidFill>
              <a:latin typeface="Helvetica Neue"/>
              <a:ea typeface="Helvetica Neue"/>
              <a:cs typeface="Helvetica Neue"/>
              <a:sym typeface="Helvetica Neue"/>
            </a:endParaRPr>
          </a:p>
        </p:txBody>
      </p:sp>
      <p:pic>
        <p:nvPicPr>
          <p:cNvPr id="2669" name="Google Shape;2669;p404" descr="Enterprise Solutions icon. decorative. "/>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390575" y="2935437"/>
            <a:ext cx="979482" cy="979482"/>
          </a:xfrm>
          <a:prstGeom prst="rect">
            <a:avLst/>
          </a:prstGeom>
          <a:noFill/>
          <a:ln>
            <a:noFill/>
          </a:ln>
        </p:spPr>
      </p:pic>
      <p:sp>
        <p:nvSpPr>
          <p:cNvPr id="2670" name="Google Shape;2670;p404"/>
          <p:cNvSpPr txBox="1"/>
          <p:nvPr/>
        </p:nvSpPr>
        <p:spPr>
          <a:xfrm>
            <a:off x="390524" y="3865877"/>
            <a:ext cx="979500" cy="495000"/>
          </a:xfrm>
          <a:prstGeom prst="rect">
            <a:avLst/>
          </a:prstGeom>
          <a:noFill/>
          <a:ln>
            <a:noFill/>
          </a:ln>
        </p:spPr>
        <p:txBody>
          <a:bodyPr spcFirstLastPara="1" wrap="square" lIns="74625" tIns="74625" rIns="74625" bIns="74625" anchor="t" anchorCtr="0">
            <a:noAutofit/>
          </a:bodyPr>
          <a:lstStyle/>
          <a:p>
            <a:pPr marL="0" marR="0" lvl="0" indent="0" algn="ctr" rtl="0">
              <a:lnSpc>
                <a:spcPct val="100000"/>
              </a:lnSpc>
              <a:spcBef>
                <a:spcPts val="0"/>
              </a:spcBef>
              <a:spcAft>
                <a:spcPts val="0"/>
              </a:spcAft>
              <a:buClr>
                <a:srgbClr val="000000"/>
              </a:buClr>
              <a:buSzPts val="935"/>
              <a:buFont typeface="Arial"/>
              <a:buNone/>
            </a:pPr>
            <a:r>
              <a:rPr lang="en" sz="935" b="1" i="0" u="none" strike="noStrike" cap="none">
                <a:solidFill>
                  <a:schemeClr val="dk1"/>
                </a:solidFill>
                <a:latin typeface="Merriweather"/>
                <a:ea typeface="Merriweather"/>
                <a:cs typeface="Merriweather"/>
                <a:sym typeface="Merriweather"/>
              </a:rPr>
              <a:t>Enterprise Solutions</a:t>
            </a:r>
            <a:endParaRPr sz="935" b="1" i="0" u="none" strike="noStrike" cap="none">
              <a:solidFill>
                <a:schemeClr val="dk1"/>
              </a:solidFill>
              <a:latin typeface="Merriweather"/>
              <a:ea typeface="Merriweather"/>
              <a:cs typeface="Merriweather"/>
              <a:sym typeface="Merriweather"/>
            </a:endParaRPr>
          </a:p>
        </p:txBody>
      </p:sp>
      <p:pic>
        <p:nvPicPr>
          <p:cNvPr id="2671" name="Google Shape;2671;p404" descr="decorative. Financial Services icon. " title="OASIS+ DOMAIN Financial Services.png"/>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1496138" y="2913214"/>
            <a:ext cx="979482" cy="979482"/>
          </a:xfrm>
          <a:prstGeom prst="rect">
            <a:avLst/>
          </a:prstGeom>
          <a:noFill/>
          <a:ln>
            <a:noFill/>
          </a:ln>
        </p:spPr>
      </p:pic>
      <p:sp>
        <p:nvSpPr>
          <p:cNvPr id="2672" name="Google Shape;2672;p404"/>
          <p:cNvSpPr txBox="1"/>
          <p:nvPr/>
        </p:nvSpPr>
        <p:spPr>
          <a:xfrm>
            <a:off x="1495896" y="3843656"/>
            <a:ext cx="979500" cy="473100"/>
          </a:xfrm>
          <a:prstGeom prst="rect">
            <a:avLst/>
          </a:prstGeom>
          <a:noFill/>
          <a:ln>
            <a:noFill/>
          </a:ln>
        </p:spPr>
        <p:txBody>
          <a:bodyPr spcFirstLastPara="1" wrap="square" lIns="74625" tIns="74625" rIns="74625" bIns="74625" anchor="t" anchorCtr="0">
            <a:noAutofit/>
          </a:bodyPr>
          <a:lstStyle/>
          <a:p>
            <a:pPr marL="0" marR="0" lvl="0" indent="0" algn="ctr" rtl="0">
              <a:lnSpc>
                <a:spcPct val="100000"/>
              </a:lnSpc>
              <a:spcBef>
                <a:spcPts val="0"/>
              </a:spcBef>
              <a:spcAft>
                <a:spcPts val="0"/>
              </a:spcAft>
              <a:buClr>
                <a:srgbClr val="000000"/>
              </a:buClr>
              <a:buSzPts val="935"/>
              <a:buFont typeface="Arial"/>
              <a:buNone/>
            </a:pPr>
            <a:r>
              <a:rPr lang="en" sz="935" b="1" i="0" u="none" strike="noStrike" cap="none">
                <a:solidFill>
                  <a:schemeClr val="dk1"/>
                </a:solidFill>
                <a:latin typeface="Merriweather"/>
                <a:ea typeface="Merriweather"/>
                <a:cs typeface="Merriweather"/>
                <a:sym typeface="Merriweather"/>
              </a:rPr>
              <a:t>Financial Services</a:t>
            </a:r>
            <a:endParaRPr sz="935" b="1" i="0" u="none" strike="noStrike" cap="none">
              <a:solidFill>
                <a:schemeClr val="dk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815"/>
              <a:buFont typeface="Arial"/>
              <a:buNone/>
            </a:pPr>
            <a:endParaRPr sz="815" b="1" i="0" u="none" strike="noStrike" cap="none">
              <a:solidFill>
                <a:srgbClr val="0B5394"/>
              </a:solidFill>
              <a:latin typeface="Helvetica Neue"/>
              <a:ea typeface="Helvetica Neue"/>
              <a:cs typeface="Helvetica Neue"/>
              <a:sym typeface="Helvetica Neue"/>
            </a:endParaRPr>
          </a:p>
        </p:txBody>
      </p:sp>
      <p:pic>
        <p:nvPicPr>
          <p:cNvPr id="2673" name="Google Shape;2673;p404" descr="decorative. Human Capital Services icon. " title="OASIS+ DOMAIN Human Capital Services.png"/>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2625996" y="2913208"/>
            <a:ext cx="962319" cy="962319"/>
          </a:xfrm>
          <a:prstGeom prst="rect">
            <a:avLst/>
          </a:prstGeom>
          <a:noFill/>
          <a:ln>
            <a:noFill/>
          </a:ln>
        </p:spPr>
      </p:pic>
      <p:sp>
        <p:nvSpPr>
          <p:cNvPr id="2674" name="Google Shape;2674;p404"/>
          <p:cNvSpPr txBox="1"/>
          <p:nvPr/>
        </p:nvSpPr>
        <p:spPr>
          <a:xfrm>
            <a:off x="2617427" y="3843656"/>
            <a:ext cx="979500" cy="557700"/>
          </a:xfrm>
          <a:prstGeom prst="rect">
            <a:avLst/>
          </a:prstGeom>
          <a:noFill/>
          <a:ln>
            <a:noFill/>
          </a:ln>
        </p:spPr>
        <p:txBody>
          <a:bodyPr spcFirstLastPara="1" wrap="square" lIns="74625" tIns="74625" rIns="74625" bIns="74625" anchor="t" anchorCtr="0">
            <a:noAutofit/>
          </a:bodyPr>
          <a:lstStyle/>
          <a:p>
            <a:pPr marL="0" marR="0" lvl="0" indent="0" algn="ctr" rtl="0">
              <a:lnSpc>
                <a:spcPct val="100000"/>
              </a:lnSpc>
              <a:spcBef>
                <a:spcPts val="0"/>
              </a:spcBef>
              <a:spcAft>
                <a:spcPts val="0"/>
              </a:spcAft>
              <a:buClr>
                <a:srgbClr val="000000"/>
              </a:buClr>
              <a:buSzPts val="935"/>
              <a:buFont typeface="Arial"/>
              <a:buNone/>
            </a:pPr>
            <a:r>
              <a:rPr lang="en" sz="935" b="1" i="0" u="none" strike="noStrike" cap="none">
                <a:solidFill>
                  <a:schemeClr val="dk1"/>
                </a:solidFill>
                <a:latin typeface="Merriweather"/>
                <a:ea typeface="Merriweather"/>
                <a:cs typeface="Merriweather"/>
                <a:sym typeface="Merriweather"/>
              </a:rPr>
              <a:t>Human Capital Services</a:t>
            </a:r>
            <a:endParaRPr sz="935" b="1" i="0" u="none" strike="noStrike" cap="none">
              <a:solidFill>
                <a:schemeClr val="dk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815"/>
              <a:buFont typeface="Arial"/>
              <a:buNone/>
            </a:pPr>
            <a:endParaRPr sz="815" b="1" i="0" u="none" strike="noStrike" cap="none">
              <a:solidFill>
                <a:srgbClr val="0B5394"/>
              </a:solidFill>
              <a:latin typeface="Helvetica Neue"/>
              <a:ea typeface="Helvetica Neue"/>
              <a:cs typeface="Helvetica Neue"/>
              <a:sym typeface="Helvetica Neue"/>
            </a:endParaRPr>
          </a:p>
        </p:txBody>
      </p:sp>
      <p:pic>
        <p:nvPicPr>
          <p:cNvPr id="2675" name="Google Shape;2675;p404" descr="human services icon. decorative. " title="OASIS+ DOMAIN Social Services.png"/>
          <p:cNvPicPr preferRelativeResize="0"/>
          <p:nvPr/>
        </p:nvPicPr>
        <p:blipFill rotWithShape="1">
          <a:blip r:embed="rId13" cstate="email">
            <a:alphaModFix/>
            <a:extLst>
              <a:ext uri="{28A0092B-C50C-407E-A947-70E740481C1C}">
                <a14:useLocalDpi xmlns:a14="http://schemas.microsoft.com/office/drawing/2010/main"/>
              </a:ext>
            </a:extLst>
          </a:blip>
          <a:srcRect/>
          <a:stretch/>
        </p:blipFill>
        <p:spPr>
          <a:xfrm>
            <a:off x="3738836" y="2904566"/>
            <a:ext cx="979604" cy="979604"/>
          </a:xfrm>
          <a:prstGeom prst="rect">
            <a:avLst/>
          </a:prstGeom>
          <a:noFill/>
          <a:ln>
            <a:noFill/>
          </a:ln>
        </p:spPr>
      </p:pic>
      <p:sp>
        <p:nvSpPr>
          <p:cNvPr id="2676" name="Google Shape;2676;p404"/>
          <p:cNvSpPr txBox="1"/>
          <p:nvPr/>
        </p:nvSpPr>
        <p:spPr>
          <a:xfrm>
            <a:off x="3744305" y="3843656"/>
            <a:ext cx="979500" cy="473100"/>
          </a:xfrm>
          <a:prstGeom prst="rect">
            <a:avLst/>
          </a:prstGeom>
          <a:noFill/>
          <a:ln>
            <a:noFill/>
          </a:ln>
        </p:spPr>
        <p:txBody>
          <a:bodyPr spcFirstLastPara="1" wrap="square" lIns="74625" tIns="74625" rIns="74625" bIns="74625" anchor="t" anchorCtr="0">
            <a:noAutofit/>
          </a:bodyPr>
          <a:lstStyle/>
          <a:p>
            <a:pPr marL="0" marR="0" lvl="0" indent="0" algn="ctr" rtl="0">
              <a:lnSpc>
                <a:spcPct val="100000"/>
              </a:lnSpc>
              <a:spcBef>
                <a:spcPts val="0"/>
              </a:spcBef>
              <a:spcAft>
                <a:spcPts val="0"/>
              </a:spcAft>
              <a:buClr>
                <a:srgbClr val="000000"/>
              </a:buClr>
              <a:buSzPts val="935"/>
              <a:buFont typeface="Arial"/>
              <a:buNone/>
            </a:pPr>
            <a:r>
              <a:rPr lang="en" sz="935" b="1" i="0" u="none" strike="noStrike" cap="none">
                <a:solidFill>
                  <a:schemeClr val="dk1"/>
                </a:solidFill>
                <a:latin typeface="Merriweather"/>
                <a:ea typeface="Merriweather"/>
                <a:cs typeface="Merriweather"/>
                <a:sym typeface="Merriweather"/>
              </a:rPr>
              <a:t>Social </a:t>
            </a:r>
            <a:br>
              <a:rPr lang="en" sz="935" b="1" i="0" u="none" strike="noStrike" cap="none">
                <a:solidFill>
                  <a:schemeClr val="dk1"/>
                </a:solidFill>
                <a:latin typeface="Merriweather"/>
                <a:ea typeface="Merriweather"/>
                <a:cs typeface="Merriweather"/>
                <a:sym typeface="Merriweather"/>
              </a:rPr>
            </a:br>
            <a:r>
              <a:rPr lang="en" sz="935" b="1" i="0" u="none" strike="noStrike" cap="none">
                <a:solidFill>
                  <a:schemeClr val="dk1"/>
                </a:solidFill>
                <a:latin typeface="Merriweather"/>
                <a:ea typeface="Merriweather"/>
                <a:cs typeface="Merriweather"/>
                <a:sym typeface="Merriweather"/>
              </a:rPr>
              <a:t>Services</a:t>
            </a:r>
            <a:endParaRPr sz="935" b="1" i="0" u="none" strike="noStrike" cap="none">
              <a:solidFill>
                <a:schemeClr val="dk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815"/>
              <a:buFont typeface="Arial"/>
              <a:buNone/>
            </a:pPr>
            <a:endParaRPr sz="815" b="1" i="0" u="none" strike="noStrike" cap="none">
              <a:solidFill>
                <a:srgbClr val="0B5394"/>
              </a:solidFill>
              <a:latin typeface="Helvetica Neue"/>
              <a:ea typeface="Helvetica Neue"/>
              <a:cs typeface="Helvetica Neue"/>
              <a:sym typeface="Helvetica Neue"/>
            </a:endParaRPr>
          </a:p>
        </p:txBody>
      </p:sp>
      <p:pic>
        <p:nvPicPr>
          <p:cNvPr id="2677" name="Google Shape;2677;p404" descr="Business Administration&#10; icon. decorative. " title="OASIS+ DOMAIN Business Administration Services.png"/>
          <p:cNvPicPr preferRelativeResize="0"/>
          <p:nvPr/>
        </p:nvPicPr>
        <p:blipFill rotWithShape="1">
          <a:blip r:embed="rId14" cstate="email">
            <a:alphaModFix/>
            <a:extLst>
              <a:ext uri="{28A0092B-C50C-407E-A947-70E740481C1C}">
                <a14:useLocalDpi xmlns:a14="http://schemas.microsoft.com/office/drawing/2010/main"/>
              </a:ext>
            </a:extLst>
          </a:blip>
          <a:srcRect/>
          <a:stretch/>
        </p:blipFill>
        <p:spPr>
          <a:xfrm>
            <a:off x="4879901" y="2913483"/>
            <a:ext cx="979604" cy="979604"/>
          </a:xfrm>
          <a:prstGeom prst="rect">
            <a:avLst/>
          </a:prstGeom>
          <a:noFill/>
          <a:ln>
            <a:noFill/>
          </a:ln>
        </p:spPr>
      </p:pic>
      <p:sp>
        <p:nvSpPr>
          <p:cNvPr id="2678" name="Google Shape;2678;p404"/>
          <p:cNvSpPr txBox="1"/>
          <p:nvPr/>
        </p:nvSpPr>
        <p:spPr>
          <a:xfrm>
            <a:off x="4841053" y="3843600"/>
            <a:ext cx="1090800" cy="580200"/>
          </a:xfrm>
          <a:prstGeom prst="rect">
            <a:avLst/>
          </a:prstGeom>
          <a:noFill/>
          <a:ln>
            <a:noFill/>
          </a:ln>
        </p:spPr>
        <p:txBody>
          <a:bodyPr spcFirstLastPara="1" wrap="square" lIns="74625" tIns="74625" rIns="74625" bIns="74625" anchor="t" anchorCtr="0">
            <a:noAutofit/>
          </a:bodyPr>
          <a:lstStyle/>
          <a:p>
            <a:pPr marL="0" marR="0" lvl="0" indent="0" algn="ctr" rtl="0">
              <a:lnSpc>
                <a:spcPct val="100000"/>
              </a:lnSpc>
              <a:spcBef>
                <a:spcPts val="0"/>
              </a:spcBef>
              <a:spcAft>
                <a:spcPts val="0"/>
              </a:spcAft>
              <a:buClr>
                <a:srgbClr val="000000"/>
              </a:buClr>
              <a:buSzPts val="935"/>
              <a:buFont typeface="Arial"/>
              <a:buNone/>
            </a:pPr>
            <a:r>
              <a:rPr lang="en" sz="935" b="1" i="0" u="none" strike="noStrike" cap="none">
                <a:solidFill>
                  <a:schemeClr val="dk1"/>
                </a:solidFill>
                <a:latin typeface="Merriweather"/>
                <a:ea typeface="Merriweather"/>
                <a:cs typeface="Merriweather"/>
                <a:sym typeface="Merriweather"/>
              </a:rPr>
              <a:t>Business</a:t>
            </a:r>
            <a:endParaRPr sz="935" b="1" i="0" u="none" strike="noStrike" cap="none">
              <a:solidFill>
                <a:schemeClr val="dk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935"/>
              <a:buFont typeface="Arial"/>
              <a:buNone/>
            </a:pPr>
            <a:r>
              <a:rPr lang="en" sz="935" b="1" i="0" u="none" strike="noStrike" cap="none">
                <a:solidFill>
                  <a:schemeClr val="dk1"/>
                </a:solidFill>
                <a:latin typeface="Merriweather"/>
                <a:ea typeface="Merriweather"/>
                <a:cs typeface="Merriweather"/>
                <a:sym typeface="Merriweather"/>
              </a:rPr>
              <a:t>Administration</a:t>
            </a:r>
            <a:endParaRPr sz="935" b="1" i="0" u="none" strike="noStrike" cap="none">
              <a:solidFill>
                <a:schemeClr val="dk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815"/>
              <a:buFont typeface="Arial"/>
              <a:buNone/>
            </a:pPr>
            <a:endParaRPr sz="815" b="1" i="0" u="none" strike="noStrike" cap="none">
              <a:solidFill>
                <a:schemeClr val="dk1"/>
              </a:solidFill>
              <a:latin typeface="Merriweather"/>
              <a:ea typeface="Merriweather"/>
              <a:cs typeface="Merriweather"/>
              <a:sym typeface="Merriweather"/>
            </a:endParaRPr>
          </a:p>
        </p:txBody>
      </p:sp>
      <p:pic>
        <p:nvPicPr>
          <p:cNvPr id="2679" name="Google Shape;2679;p404" descr="Marketing and Public Relations icon. decorative. " title="OASIS+ DOMAIN Marketing and Public Relations Services.png"/>
          <p:cNvPicPr preferRelativeResize="0"/>
          <p:nvPr/>
        </p:nvPicPr>
        <p:blipFill rotWithShape="1">
          <a:blip r:embed="rId15" cstate="email">
            <a:alphaModFix/>
            <a:extLst>
              <a:ext uri="{28A0092B-C50C-407E-A947-70E740481C1C}">
                <a14:useLocalDpi xmlns:a14="http://schemas.microsoft.com/office/drawing/2010/main"/>
              </a:ext>
            </a:extLst>
          </a:blip>
          <a:srcRect/>
          <a:stretch/>
        </p:blipFill>
        <p:spPr>
          <a:xfrm>
            <a:off x="6021808" y="2913483"/>
            <a:ext cx="979604" cy="979604"/>
          </a:xfrm>
          <a:prstGeom prst="rect">
            <a:avLst/>
          </a:prstGeom>
          <a:noFill/>
          <a:ln>
            <a:noFill/>
          </a:ln>
        </p:spPr>
      </p:pic>
      <p:sp>
        <p:nvSpPr>
          <p:cNvPr id="2680" name="Google Shape;2680;p404"/>
          <p:cNvSpPr txBox="1"/>
          <p:nvPr/>
        </p:nvSpPr>
        <p:spPr>
          <a:xfrm>
            <a:off x="6014422" y="3847840"/>
            <a:ext cx="979500" cy="495000"/>
          </a:xfrm>
          <a:prstGeom prst="rect">
            <a:avLst/>
          </a:prstGeom>
          <a:noFill/>
          <a:ln>
            <a:noFill/>
          </a:ln>
        </p:spPr>
        <p:txBody>
          <a:bodyPr spcFirstLastPara="1" wrap="square" lIns="74625" tIns="74625" rIns="74625" bIns="74625" anchor="t" anchorCtr="0">
            <a:noAutofit/>
          </a:bodyPr>
          <a:lstStyle/>
          <a:p>
            <a:pPr marL="0" marR="0" lvl="0" indent="0" algn="ctr" rtl="0">
              <a:lnSpc>
                <a:spcPct val="100000"/>
              </a:lnSpc>
              <a:spcBef>
                <a:spcPts val="0"/>
              </a:spcBef>
              <a:spcAft>
                <a:spcPts val="0"/>
              </a:spcAft>
              <a:buClr>
                <a:srgbClr val="000000"/>
              </a:buClr>
              <a:buSzPts val="935"/>
              <a:buFont typeface="Arial"/>
              <a:buNone/>
            </a:pPr>
            <a:r>
              <a:rPr lang="en" sz="935" b="1" i="0" u="none" strike="noStrike" cap="none">
                <a:solidFill>
                  <a:schemeClr val="dk1"/>
                </a:solidFill>
                <a:latin typeface="Merriweather"/>
                <a:ea typeface="Merriweather"/>
                <a:cs typeface="Merriweather"/>
                <a:sym typeface="Merriweather"/>
              </a:rPr>
              <a:t>Marketing and Public Relations</a:t>
            </a:r>
            <a:endParaRPr sz="935" b="1" i="0" u="none" strike="noStrike" cap="none">
              <a:solidFill>
                <a:schemeClr val="dk1"/>
              </a:solidFill>
              <a:latin typeface="Merriweather"/>
              <a:ea typeface="Merriweather"/>
              <a:cs typeface="Merriweather"/>
              <a:sym typeface="Merriweather"/>
            </a:endParaRPr>
          </a:p>
        </p:txBody>
      </p:sp>
      <p:sp>
        <p:nvSpPr>
          <p:cNvPr id="2681" name="Google Shape;2681;p404"/>
          <p:cNvSpPr txBox="1">
            <a:spLocks noGrp="1"/>
          </p:cNvSpPr>
          <p:nvPr>
            <p:ph type="sldNum" idx="12"/>
          </p:nvPr>
        </p:nvSpPr>
        <p:spPr>
          <a:xfrm>
            <a:off x="8453408" y="4758467"/>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85"/>
        <p:cNvGrpSpPr/>
        <p:nvPr/>
      </p:nvGrpSpPr>
      <p:grpSpPr>
        <a:xfrm>
          <a:off x="0" y="0"/>
          <a:ext cx="0" cy="0"/>
          <a:chOff x="0" y="0"/>
          <a:chExt cx="0" cy="0"/>
        </a:xfrm>
      </p:grpSpPr>
      <p:sp>
        <p:nvSpPr>
          <p:cNvPr id="2686" name="Google Shape;2686;p405" descr="Decorative. Management and Advisory icon. &#10;"/>
          <p:cNvSpPr txBox="1">
            <a:spLocks noGrp="1"/>
          </p:cNvSpPr>
          <p:nvPr>
            <p:ph type="title"/>
          </p:nvPr>
        </p:nvSpPr>
        <p:spPr>
          <a:xfrm>
            <a:off x="311700" y="279100"/>
            <a:ext cx="4875900" cy="1200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200"/>
              <a:buNone/>
            </a:pPr>
            <a:r>
              <a:rPr lang="en"/>
              <a:t>OASIS</a:t>
            </a:r>
            <a:r>
              <a:rPr lang="en" baseline="30000"/>
              <a:t>+</a:t>
            </a:r>
            <a:r>
              <a:rPr lang="en"/>
              <a:t> Domains </a:t>
            </a:r>
            <a:br>
              <a:rPr lang="en"/>
            </a:br>
            <a:endParaRPr/>
          </a:p>
          <a:p>
            <a:pPr marL="0" lvl="0" indent="0" algn="l" rtl="0">
              <a:lnSpc>
                <a:spcPct val="100000"/>
              </a:lnSpc>
              <a:spcBef>
                <a:spcPts val="0"/>
              </a:spcBef>
              <a:spcAft>
                <a:spcPts val="0"/>
              </a:spcAft>
              <a:buSzPts val="2200"/>
              <a:buNone/>
            </a:pPr>
            <a:r>
              <a:rPr lang="en" b="0">
                <a:solidFill>
                  <a:schemeClr val="accent1"/>
                </a:solidFill>
              </a:rPr>
              <a:t>Management and Advisory</a:t>
            </a:r>
            <a:r>
              <a:rPr lang="en" b="0"/>
              <a:t> </a:t>
            </a:r>
            <a:endParaRPr b="0"/>
          </a:p>
          <a:p>
            <a:pPr marL="0" lvl="0" indent="0" algn="l" rtl="0">
              <a:lnSpc>
                <a:spcPct val="100000"/>
              </a:lnSpc>
              <a:spcBef>
                <a:spcPts val="0"/>
              </a:spcBef>
              <a:spcAft>
                <a:spcPts val="0"/>
              </a:spcAft>
              <a:buSzPts val="2200"/>
              <a:buNone/>
            </a:pPr>
            <a:endParaRPr/>
          </a:p>
        </p:txBody>
      </p:sp>
      <p:sp>
        <p:nvSpPr>
          <p:cNvPr id="2687" name="Google Shape;2687;p405"/>
          <p:cNvSpPr txBox="1">
            <a:spLocks noGrp="1"/>
          </p:cNvSpPr>
          <p:nvPr>
            <p:ph type="body" idx="4294967295"/>
          </p:nvPr>
        </p:nvSpPr>
        <p:spPr>
          <a:xfrm>
            <a:off x="423950" y="1655850"/>
            <a:ext cx="4170900" cy="2736000"/>
          </a:xfrm>
          <a:prstGeom prst="rect">
            <a:avLst/>
          </a:prstGeom>
          <a:noFill/>
          <a:ln>
            <a:noFill/>
          </a:ln>
        </p:spPr>
        <p:txBody>
          <a:bodyPr spcFirstLastPara="1" wrap="square" lIns="91425" tIns="91425" rIns="91425" bIns="91425" anchor="t" anchorCtr="0">
            <a:noAutofit/>
          </a:bodyPr>
          <a:lstStyle/>
          <a:p>
            <a:pPr marL="457200" lvl="0" indent="-304800" algn="l" rtl="0">
              <a:lnSpc>
                <a:spcPct val="150000"/>
              </a:lnSpc>
              <a:spcBef>
                <a:spcPts val="0"/>
              </a:spcBef>
              <a:spcAft>
                <a:spcPts val="0"/>
              </a:spcAft>
              <a:buClr>
                <a:schemeClr val="dk1"/>
              </a:buClr>
              <a:buSzPts val="1200"/>
              <a:buFont typeface="Merriweather"/>
              <a:buChar char="●"/>
            </a:pPr>
            <a:r>
              <a:rPr lang="en" sz="1400">
                <a:latin typeface="Merriweather"/>
                <a:ea typeface="Merriweather"/>
                <a:cs typeface="Merriweather"/>
                <a:sym typeface="Merriweather"/>
              </a:rPr>
              <a:t>Management and consulting services that can improve a federal agency’s performance, its endeavors to meet mission goals, and provide operating advice and assistance on administrative and management issues.</a:t>
            </a:r>
            <a:br>
              <a:rPr lang="en" sz="1400">
                <a:latin typeface="Merriweather"/>
                <a:ea typeface="Merriweather"/>
                <a:cs typeface="Merriweather"/>
                <a:sym typeface="Merriweather"/>
              </a:rPr>
            </a:br>
            <a:endParaRPr sz="1400">
              <a:latin typeface="Merriweather"/>
              <a:ea typeface="Merriweather"/>
              <a:cs typeface="Merriweather"/>
              <a:sym typeface="Merriweather"/>
            </a:endParaRPr>
          </a:p>
          <a:p>
            <a:pPr marL="457200" lvl="0" indent="-304800" algn="l" rtl="0">
              <a:lnSpc>
                <a:spcPct val="150000"/>
              </a:lnSpc>
              <a:spcBef>
                <a:spcPts val="0"/>
              </a:spcBef>
              <a:spcAft>
                <a:spcPts val="0"/>
              </a:spcAft>
              <a:buClr>
                <a:schemeClr val="dk1"/>
              </a:buClr>
              <a:buSzPts val="1200"/>
              <a:buChar char="●"/>
            </a:pPr>
            <a:r>
              <a:rPr lang="en" sz="1400" b="1">
                <a:latin typeface="Merriweather"/>
                <a:ea typeface="Merriweather"/>
                <a:cs typeface="Merriweather"/>
                <a:sym typeface="Merriweather"/>
              </a:rPr>
              <a:t>8</a:t>
            </a:r>
            <a:r>
              <a:rPr lang="en" sz="1400">
                <a:latin typeface="Merriweather"/>
                <a:ea typeface="Merriweather"/>
                <a:cs typeface="Merriweather"/>
                <a:sym typeface="Merriweather"/>
              </a:rPr>
              <a:t> NAICS codes </a:t>
            </a:r>
            <a:r>
              <a:rPr lang="en" sz="1400">
                <a:latin typeface="Arial"/>
                <a:ea typeface="Arial"/>
                <a:cs typeface="Arial"/>
                <a:sym typeface="Arial"/>
              </a:rPr>
              <a:t> </a:t>
            </a:r>
            <a:endParaRPr sz="1400">
              <a:latin typeface="Arial"/>
              <a:ea typeface="Arial"/>
              <a:cs typeface="Arial"/>
              <a:sym typeface="Arial"/>
            </a:endParaRPr>
          </a:p>
          <a:p>
            <a:pPr marL="0" lvl="0" indent="0" algn="l" rtl="0">
              <a:lnSpc>
                <a:spcPct val="150000"/>
              </a:lnSpc>
              <a:spcBef>
                <a:spcPts val="600"/>
              </a:spcBef>
              <a:spcAft>
                <a:spcPts val="600"/>
              </a:spcAft>
              <a:buSzPts val="1100"/>
              <a:buNone/>
            </a:pPr>
            <a:endParaRPr/>
          </a:p>
        </p:txBody>
      </p:sp>
      <p:pic>
        <p:nvPicPr>
          <p:cNvPr id="2688" name="Google Shape;2688;p405" descr="Management and Advisory icon"/>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635171" y="701188"/>
            <a:ext cx="1200150" cy="1200150"/>
          </a:xfrm>
          <a:prstGeom prst="rect">
            <a:avLst/>
          </a:prstGeom>
          <a:noFill/>
          <a:ln>
            <a:noFill/>
          </a:ln>
        </p:spPr>
      </p:pic>
      <p:sp>
        <p:nvSpPr>
          <p:cNvPr id="2689" name="Google Shape;2689;p405"/>
          <p:cNvSpPr txBox="1"/>
          <p:nvPr/>
        </p:nvSpPr>
        <p:spPr>
          <a:xfrm>
            <a:off x="5993400" y="241650"/>
            <a:ext cx="2767200" cy="4050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EFE951"/>
                </a:solidFill>
                <a:latin typeface="Merriweather"/>
                <a:ea typeface="Merriweather"/>
                <a:cs typeface="Merriweather"/>
                <a:sym typeface="Merriweather"/>
              </a:rPr>
              <a:t>Management and Advisory</a:t>
            </a:r>
            <a:endParaRPr sz="1300" b="1" i="0" u="none" strike="noStrike" cap="none">
              <a:solidFill>
                <a:srgbClr val="EFE95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EFE951"/>
                </a:solidFill>
                <a:latin typeface="Merriweather"/>
                <a:ea typeface="Merriweather"/>
                <a:cs typeface="Merriweather"/>
                <a:sym typeface="Merriweather"/>
              </a:rPr>
              <a:t>NAICS CODES</a:t>
            </a:r>
            <a:endParaRPr sz="1300" b="1" i="0" u="none" strike="noStrike" cap="none">
              <a:solidFill>
                <a:srgbClr val="EFE95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300"/>
              <a:buFont typeface="Arial"/>
              <a:buNone/>
            </a:pP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541611 </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541612 </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541613 </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541614 </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541618 </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541620 </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541690 </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541990</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300"/>
              <a:buFont typeface="Arial"/>
              <a:buNone/>
            </a:pPr>
            <a:endParaRPr sz="1300" b="1" i="0" u="none" strike="noStrike" cap="none">
              <a:solidFill>
                <a:srgbClr val="EBF5FD"/>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000"/>
              <a:buFont typeface="Arial"/>
              <a:buNone/>
            </a:pPr>
            <a:endParaRPr sz="1300" b="1" i="0" u="none" strike="noStrike" cap="none">
              <a:solidFill>
                <a:srgbClr val="EBF5FD"/>
              </a:solidFill>
              <a:latin typeface="Merriweather"/>
              <a:ea typeface="Merriweather"/>
              <a:cs typeface="Merriweather"/>
              <a:sym typeface="Merriweather"/>
            </a:endParaRPr>
          </a:p>
        </p:txBody>
      </p:sp>
      <p:sp>
        <p:nvSpPr>
          <p:cNvPr id="2690" name="Google Shape;2690;p40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12</a:t>
            </a:fld>
            <a:endParaRPr/>
          </a:p>
        </p:txBody>
      </p:sp>
      <p:sp>
        <p:nvSpPr>
          <p:cNvPr id="2691" name="Google Shape;2691;p405"/>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12</a:t>
            </a:fld>
            <a:endParaRPr/>
          </a:p>
        </p:txBody>
      </p:sp>
      <p:sp>
        <p:nvSpPr>
          <p:cNvPr id="2692" name="Google Shape;2692;p405"/>
          <p:cNvSpPr txBox="1">
            <a:spLocks noGrp="1"/>
          </p:cNvSpPr>
          <p:nvPr>
            <p:ph type="sldNum" idx="3"/>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96"/>
        <p:cNvGrpSpPr/>
        <p:nvPr/>
      </p:nvGrpSpPr>
      <p:grpSpPr>
        <a:xfrm>
          <a:off x="0" y="0"/>
          <a:ext cx="0" cy="0"/>
          <a:chOff x="0" y="0"/>
          <a:chExt cx="0" cy="0"/>
        </a:xfrm>
      </p:grpSpPr>
      <p:sp>
        <p:nvSpPr>
          <p:cNvPr id="2697" name="Google Shape;2697;p406"/>
          <p:cNvSpPr txBox="1">
            <a:spLocks noGrp="1"/>
          </p:cNvSpPr>
          <p:nvPr>
            <p:ph type="title"/>
          </p:nvPr>
        </p:nvSpPr>
        <p:spPr>
          <a:xfrm>
            <a:off x="311700" y="279100"/>
            <a:ext cx="4875900" cy="1321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200"/>
              <a:buNone/>
            </a:pPr>
            <a:r>
              <a:rPr lang="en">
                <a:solidFill>
                  <a:schemeClr val="dk1"/>
                </a:solidFill>
                <a:latin typeface="Merriweather"/>
                <a:ea typeface="Merriweather"/>
                <a:cs typeface="Merriweather"/>
                <a:sym typeface="Merriweather"/>
              </a:rPr>
              <a:t>OASIS</a:t>
            </a:r>
            <a:r>
              <a:rPr lang="en" baseline="30000">
                <a:solidFill>
                  <a:schemeClr val="dk1"/>
                </a:solidFill>
                <a:latin typeface="Merriweather"/>
                <a:ea typeface="Merriweather"/>
                <a:cs typeface="Merriweather"/>
                <a:sym typeface="Merriweather"/>
              </a:rPr>
              <a:t>+</a:t>
            </a:r>
            <a:r>
              <a:rPr lang="en">
                <a:solidFill>
                  <a:schemeClr val="dk1"/>
                </a:solidFill>
                <a:latin typeface="Merriweather"/>
                <a:ea typeface="Merriweather"/>
                <a:cs typeface="Merriweather"/>
                <a:sym typeface="Merriweather"/>
              </a:rPr>
              <a:t> Domains </a:t>
            </a:r>
            <a:br>
              <a:rPr lang="en"/>
            </a:br>
            <a:endParaRPr/>
          </a:p>
          <a:p>
            <a:pPr marL="0" lvl="0" indent="0" algn="l" rtl="0">
              <a:lnSpc>
                <a:spcPct val="100000"/>
              </a:lnSpc>
              <a:spcBef>
                <a:spcPts val="0"/>
              </a:spcBef>
              <a:spcAft>
                <a:spcPts val="0"/>
              </a:spcAft>
              <a:buSzPts val="2200"/>
              <a:buNone/>
            </a:pPr>
            <a:r>
              <a:rPr lang="en" b="0">
                <a:latin typeface="Merriweather"/>
                <a:ea typeface="Merriweather"/>
                <a:cs typeface="Merriweather"/>
                <a:sym typeface="Merriweather"/>
              </a:rPr>
              <a:t>Technical &amp; Engineering</a:t>
            </a:r>
            <a:br>
              <a:rPr lang="en" b="0">
                <a:solidFill>
                  <a:schemeClr val="dk1"/>
                </a:solidFill>
                <a:latin typeface="Merriweather Light"/>
                <a:ea typeface="Merriweather Light"/>
                <a:cs typeface="Merriweather Light"/>
                <a:sym typeface="Merriweather Light"/>
              </a:rPr>
            </a:br>
            <a:endParaRPr b="0">
              <a:solidFill>
                <a:schemeClr val="dk1"/>
              </a:solidFill>
              <a:latin typeface="Merriweather Light"/>
              <a:ea typeface="Merriweather Light"/>
              <a:cs typeface="Merriweather Light"/>
              <a:sym typeface="Merriweather Light"/>
            </a:endParaRPr>
          </a:p>
          <a:p>
            <a:pPr marL="0" lvl="0" indent="0" algn="l" rtl="0">
              <a:lnSpc>
                <a:spcPct val="100000"/>
              </a:lnSpc>
              <a:spcBef>
                <a:spcPts val="0"/>
              </a:spcBef>
              <a:spcAft>
                <a:spcPts val="0"/>
              </a:spcAft>
              <a:buSzPts val="2200"/>
              <a:buNone/>
            </a:pPr>
            <a:endParaRPr/>
          </a:p>
        </p:txBody>
      </p:sp>
      <p:sp>
        <p:nvSpPr>
          <p:cNvPr id="2698" name="Google Shape;2698;p406"/>
          <p:cNvSpPr txBox="1">
            <a:spLocks noGrp="1"/>
          </p:cNvSpPr>
          <p:nvPr>
            <p:ph type="body" idx="4294967295"/>
          </p:nvPr>
        </p:nvSpPr>
        <p:spPr>
          <a:xfrm>
            <a:off x="423950" y="1655850"/>
            <a:ext cx="4170900" cy="2736000"/>
          </a:xfrm>
          <a:prstGeom prst="rect">
            <a:avLst/>
          </a:prstGeom>
          <a:noFill/>
          <a:ln>
            <a:noFill/>
          </a:ln>
        </p:spPr>
        <p:txBody>
          <a:bodyPr spcFirstLastPara="1" wrap="square" lIns="91425" tIns="91425" rIns="91425" bIns="91425" anchor="t" anchorCtr="0">
            <a:noAutofit/>
          </a:bodyPr>
          <a:lstStyle/>
          <a:p>
            <a:pPr marL="457200" lvl="0" indent="-304800" algn="l" rtl="0">
              <a:lnSpc>
                <a:spcPct val="150000"/>
              </a:lnSpc>
              <a:spcBef>
                <a:spcPts val="0"/>
              </a:spcBef>
              <a:spcAft>
                <a:spcPts val="0"/>
              </a:spcAft>
              <a:buClr>
                <a:schemeClr val="dk1"/>
              </a:buClr>
              <a:buSzPts val="1200"/>
              <a:buFont typeface="Merriweather"/>
              <a:buChar char="●"/>
            </a:pPr>
            <a:r>
              <a:rPr lang="en" sz="1400">
                <a:latin typeface="Merriweather"/>
                <a:ea typeface="Merriweather"/>
                <a:cs typeface="Merriweather"/>
                <a:sym typeface="Merriweather"/>
              </a:rPr>
              <a:t>Engineering, geoscience, or other technical professional skills, such as those performed by engineers, geologists, geophysicists, </a:t>
            </a:r>
            <a:br>
              <a:rPr lang="en" sz="1400">
                <a:latin typeface="Merriweather"/>
                <a:ea typeface="Merriweather"/>
                <a:cs typeface="Merriweather"/>
                <a:sym typeface="Merriweather"/>
              </a:rPr>
            </a:br>
            <a:r>
              <a:rPr lang="en" sz="1400">
                <a:latin typeface="Merriweather"/>
                <a:ea typeface="Merriweather"/>
                <a:cs typeface="Merriweather"/>
                <a:sym typeface="Merriweather"/>
              </a:rPr>
              <a:t>and technicians.</a:t>
            </a:r>
            <a:br>
              <a:rPr lang="en" sz="1400">
                <a:latin typeface="Merriweather"/>
                <a:ea typeface="Merriweather"/>
                <a:cs typeface="Merriweather"/>
                <a:sym typeface="Merriweather"/>
              </a:rPr>
            </a:br>
            <a:endParaRPr sz="1400">
              <a:latin typeface="Merriweather"/>
              <a:ea typeface="Merriweather"/>
              <a:cs typeface="Merriweather"/>
              <a:sym typeface="Merriweather"/>
            </a:endParaRPr>
          </a:p>
          <a:p>
            <a:pPr marL="457200" lvl="0" indent="-304800" algn="l" rtl="0">
              <a:lnSpc>
                <a:spcPct val="150000"/>
              </a:lnSpc>
              <a:spcBef>
                <a:spcPts val="0"/>
              </a:spcBef>
              <a:spcAft>
                <a:spcPts val="0"/>
              </a:spcAft>
              <a:buClr>
                <a:schemeClr val="dk1"/>
              </a:buClr>
              <a:buSzPts val="1200"/>
              <a:buChar char="●"/>
            </a:pPr>
            <a:r>
              <a:rPr lang="en" sz="1400" b="1">
                <a:latin typeface="Merriweather"/>
                <a:ea typeface="Merriweather"/>
                <a:cs typeface="Merriweather"/>
                <a:sym typeface="Merriweather"/>
              </a:rPr>
              <a:t>16</a:t>
            </a:r>
            <a:r>
              <a:rPr lang="en" sz="1400">
                <a:latin typeface="Merriweather"/>
                <a:ea typeface="Merriweather"/>
                <a:cs typeface="Merriweather"/>
                <a:sym typeface="Merriweather"/>
              </a:rPr>
              <a:t> NAICS codes </a:t>
            </a:r>
            <a:endParaRPr sz="1400">
              <a:latin typeface="Merriweather"/>
              <a:ea typeface="Merriweather"/>
              <a:cs typeface="Merriweather"/>
              <a:sym typeface="Merriweather"/>
            </a:endParaRPr>
          </a:p>
        </p:txBody>
      </p:sp>
      <p:pic>
        <p:nvPicPr>
          <p:cNvPr id="2699" name="Google Shape;2699;p406" descr="Decorative. Techincal &amp; Engineering icon. "/>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645688" y="701200"/>
            <a:ext cx="1179115" cy="1200150"/>
          </a:xfrm>
          <a:prstGeom prst="rect">
            <a:avLst/>
          </a:prstGeom>
          <a:noFill/>
          <a:ln>
            <a:noFill/>
          </a:ln>
        </p:spPr>
      </p:pic>
      <p:sp>
        <p:nvSpPr>
          <p:cNvPr id="2700" name="Google Shape;2700;p406"/>
          <p:cNvSpPr txBox="1"/>
          <p:nvPr/>
        </p:nvSpPr>
        <p:spPr>
          <a:xfrm>
            <a:off x="5993400" y="241650"/>
            <a:ext cx="2753400" cy="3954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 sz="1300" b="1" i="0" u="none" strike="noStrike" cap="none">
                <a:solidFill>
                  <a:srgbClr val="EFE951"/>
                </a:solidFill>
                <a:latin typeface="Merriweather"/>
                <a:ea typeface="Merriweather"/>
                <a:cs typeface="Merriweather"/>
                <a:sym typeface="Merriweather"/>
              </a:rPr>
              <a:t>Technical &amp; Engineering</a:t>
            </a:r>
            <a:endParaRPr sz="1300" b="1" i="0" u="none" strike="noStrike" cap="none">
              <a:solidFill>
                <a:srgbClr val="EFE951"/>
              </a:solidFill>
              <a:latin typeface="Merriweather"/>
              <a:ea typeface="Merriweather"/>
              <a:cs typeface="Merriweather"/>
              <a:sym typeface="Merriweather"/>
            </a:endParaRPr>
          </a:p>
          <a:p>
            <a:pPr marL="0" marR="0" lvl="0" indent="0" algn="ctr" rtl="0">
              <a:lnSpc>
                <a:spcPct val="100000"/>
              </a:lnSpc>
              <a:spcBef>
                <a:spcPts val="0"/>
              </a:spcBef>
              <a:spcAft>
                <a:spcPts val="0"/>
              </a:spcAft>
              <a:buClr>
                <a:schemeClr val="dk1"/>
              </a:buClr>
              <a:buSzPts val="1100"/>
              <a:buFont typeface="Arial"/>
              <a:buNone/>
            </a:pPr>
            <a:r>
              <a:rPr lang="en" sz="1300" b="1" i="0" u="none" strike="noStrike" cap="none">
                <a:solidFill>
                  <a:srgbClr val="EFE951"/>
                </a:solidFill>
                <a:latin typeface="Merriweather"/>
                <a:ea typeface="Merriweather"/>
                <a:cs typeface="Merriweather"/>
                <a:sym typeface="Merriweather"/>
              </a:rPr>
              <a:t>NAICS CODES</a:t>
            </a:r>
            <a:endParaRPr sz="1300" b="1" i="0" u="none" strike="noStrike" cap="none">
              <a:solidFill>
                <a:srgbClr val="EFE95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336611</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488190</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488999</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541310</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541330</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541330 Exception 1</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541330 Exception 2</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541330 Exception 3</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541350</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541360</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541370</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541380</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541611</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541690</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541990</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611512</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300"/>
              <a:buFont typeface="Arial"/>
              <a:buNone/>
            </a:pPr>
            <a:endParaRPr sz="1300" b="1" i="0" u="none" strike="noStrike" cap="none">
              <a:solidFill>
                <a:srgbClr val="EBF5FD"/>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300"/>
              <a:buFont typeface="Arial"/>
              <a:buNone/>
            </a:pPr>
            <a:endParaRPr sz="1300" b="1" i="0" u="none" strike="noStrike" cap="none">
              <a:solidFill>
                <a:srgbClr val="EBF5FD"/>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000"/>
              <a:buFont typeface="Arial"/>
              <a:buNone/>
            </a:pPr>
            <a:endParaRPr sz="1300" b="1" i="0" u="none" strike="noStrike" cap="none">
              <a:solidFill>
                <a:srgbClr val="EBF5FD"/>
              </a:solidFill>
              <a:latin typeface="Merriweather"/>
              <a:ea typeface="Merriweather"/>
              <a:cs typeface="Merriweather"/>
              <a:sym typeface="Merriweather"/>
            </a:endParaRPr>
          </a:p>
        </p:txBody>
      </p:sp>
      <p:sp>
        <p:nvSpPr>
          <p:cNvPr id="2701" name="Google Shape;2701;p406"/>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13</a:t>
            </a:fld>
            <a:endParaRPr/>
          </a:p>
        </p:txBody>
      </p:sp>
      <p:sp>
        <p:nvSpPr>
          <p:cNvPr id="2702" name="Google Shape;2702;p406"/>
          <p:cNvSpPr txBox="1">
            <a:spLocks noGrp="1"/>
          </p:cNvSpPr>
          <p:nvPr>
            <p:ph type="sldNum" idx="3"/>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06"/>
        <p:cNvGrpSpPr/>
        <p:nvPr/>
      </p:nvGrpSpPr>
      <p:grpSpPr>
        <a:xfrm>
          <a:off x="0" y="0"/>
          <a:ext cx="0" cy="0"/>
          <a:chOff x="0" y="0"/>
          <a:chExt cx="0" cy="0"/>
        </a:xfrm>
      </p:grpSpPr>
      <p:sp>
        <p:nvSpPr>
          <p:cNvPr id="2707" name="Google Shape;2707;p407"/>
          <p:cNvSpPr txBox="1">
            <a:spLocks noGrp="1"/>
          </p:cNvSpPr>
          <p:nvPr>
            <p:ph type="title"/>
          </p:nvPr>
        </p:nvSpPr>
        <p:spPr>
          <a:xfrm>
            <a:off x="311700" y="279100"/>
            <a:ext cx="4875900" cy="1245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200"/>
              <a:buNone/>
            </a:pPr>
            <a:r>
              <a:rPr lang="en">
                <a:solidFill>
                  <a:schemeClr val="dk1"/>
                </a:solidFill>
                <a:latin typeface="Merriweather"/>
                <a:ea typeface="Merriweather"/>
                <a:cs typeface="Merriweather"/>
                <a:sym typeface="Merriweather"/>
              </a:rPr>
              <a:t>OASIS</a:t>
            </a:r>
            <a:r>
              <a:rPr lang="en" baseline="30000">
                <a:solidFill>
                  <a:schemeClr val="dk1"/>
                </a:solidFill>
                <a:latin typeface="Merriweather"/>
                <a:ea typeface="Merriweather"/>
                <a:cs typeface="Merriweather"/>
                <a:sym typeface="Merriweather"/>
              </a:rPr>
              <a:t>+</a:t>
            </a:r>
            <a:r>
              <a:rPr lang="en">
                <a:solidFill>
                  <a:schemeClr val="dk1"/>
                </a:solidFill>
                <a:latin typeface="Merriweather"/>
                <a:ea typeface="Merriweather"/>
                <a:cs typeface="Merriweather"/>
                <a:sym typeface="Merriweather"/>
              </a:rPr>
              <a:t> Domains </a:t>
            </a:r>
            <a:br>
              <a:rPr lang="en"/>
            </a:br>
            <a:endParaRPr>
              <a:solidFill>
                <a:schemeClr val="dk1"/>
              </a:solidFill>
              <a:latin typeface="Merriweather"/>
              <a:ea typeface="Merriweather"/>
              <a:cs typeface="Merriweather"/>
              <a:sym typeface="Merriweather"/>
            </a:endParaRPr>
          </a:p>
          <a:p>
            <a:pPr marL="0" lvl="0" indent="0" algn="l" rtl="0">
              <a:lnSpc>
                <a:spcPct val="100000"/>
              </a:lnSpc>
              <a:spcBef>
                <a:spcPts val="0"/>
              </a:spcBef>
              <a:spcAft>
                <a:spcPts val="0"/>
              </a:spcAft>
              <a:buSzPts val="2200"/>
              <a:buNone/>
            </a:pPr>
            <a:r>
              <a:rPr lang="en" b="0">
                <a:latin typeface="Merriweather"/>
                <a:ea typeface="Merriweather"/>
                <a:cs typeface="Merriweather"/>
                <a:sym typeface="Merriweather"/>
              </a:rPr>
              <a:t>Research &amp; Development</a:t>
            </a:r>
            <a:endParaRPr b="0">
              <a:latin typeface="Merriweather"/>
              <a:ea typeface="Merriweather"/>
              <a:cs typeface="Merriweather"/>
              <a:sym typeface="Merriweather"/>
            </a:endParaRPr>
          </a:p>
          <a:p>
            <a:pPr marL="0" lvl="0" indent="0" algn="l" rtl="0">
              <a:lnSpc>
                <a:spcPct val="100000"/>
              </a:lnSpc>
              <a:spcBef>
                <a:spcPts val="0"/>
              </a:spcBef>
              <a:spcAft>
                <a:spcPts val="0"/>
              </a:spcAft>
              <a:buSzPts val="2200"/>
              <a:buNone/>
            </a:pPr>
            <a:endParaRPr b="0">
              <a:latin typeface="Helvetica Neue Light"/>
              <a:ea typeface="Helvetica Neue Light"/>
              <a:cs typeface="Helvetica Neue Light"/>
              <a:sym typeface="Helvetica Neue Light"/>
            </a:endParaRPr>
          </a:p>
          <a:p>
            <a:pPr marL="0" lvl="0" indent="0" algn="l" rtl="0">
              <a:lnSpc>
                <a:spcPct val="100000"/>
              </a:lnSpc>
              <a:spcBef>
                <a:spcPts val="0"/>
              </a:spcBef>
              <a:spcAft>
                <a:spcPts val="0"/>
              </a:spcAft>
              <a:buSzPts val="2200"/>
              <a:buNone/>
            </a:pPr>
            <a:endParaRPr/>
          </a:p>
        </p:txBody>
      </p:sp>
      <p:sp>
        <p:nvSpPr>
          <p:cNvPr id="2708" name="Google Shape;2708;p407"/>
          <p:cNvSpPr txBox="1">
            <a:spLocks noGrp="1"/>
          </p:cNvSpPr>
          <p:nvPr>
            <p:ph type="body" idx="4294967295"/>
          </p:nvPr>
        </p:nvSpPr>
        <p:spPr>
          <a:xfrm>
            <a:off x="423950" y="1655850"/>
            <a:ext cx="4170900" cy="2736000"/>
          </a:xfrm>
          <a:prstGeom prst="rect">
            <a:avLst/>
          </a:prstGeom>
          <a:noFill/>
          <a:ln>
            <a:noFill/>
          </a:ln>
        </p:spPr>
        <p:txBody>
          <a:bodyPr spcFirstLastPara="1" wrap="square" lIns="91425" tIns="91425" rIns="91425" bIns="91425" anchor="t" anchorCtr="0">
            <a:noAutofit/>
          </a:bodyPr>
          <a:lstStyle/>
          <a:p>
            <a:pPr marL="457200" lvl="0" indent="-304800" algn="l" rtl="0">
              <a:lnSpc>
                <a:spcPct val="150000"/>
              </a:lnSpc>
              <a:spcBef>
                <a:spcPts val="0"/>
              </a:spcBef>
              <a:spcAft>
                <a:spcPts val="0"/>
              </a:spcAft>
              <a:buClr>
                <a:schemeClr val="dk1"/>
              </a:buClr>
              <a:buSzPts val="1200"/>
              <a:buFont typeface="Merriweather"/>
              <a:buChar char="●"/>
            </a:pPr>
            <a:r>
              <a:rPr lang="en" sz="1400">
                <a:latin typeface="Merriweather"/>
                <a:ea typeface="Merriweather"/>
                <a:cs typeface="Merriweather"/>
                <a:sym typeface="Merriweather"/>
              </a:rPr>
              <a:t>Basic research, applied research and experimental development. Services include conducting R&amp;D in: the physical, engineering and life sciences; Nanotechnology; Biotechnology; and social sciences and humanities.</a:t>
            </a:r>
            <a:br>
              <a:rPr lang="en" sz="1400">
                <a:latin typeface="Merriweather"/>
                <a:ea typeface="Merriweather"/>
                <a:cs typeface="Merriweather"/>
                <a:sym typeface="Merriweather"/>
              </a:rPr>
            </a:br>
            <a:endParaRPr sz="1400">
              <a:latin typeface="Merriweather"/>
              <a:ea typeface="Merriweather"/>
              <a:cs typeface="Merriweather"/>
              <a:sym typeface="Merriweather"/>
            </a:endParaRPr>
          </a:p>
          <a:p>
            <a:pPr marL="457200" lvl="0" indent="-304800" algn="l" rtl="0">
              <a:lnSpc>
                <a:spcPct val="150000"/>
              </a:lnSpc>
              <a:spcBef>
                <a:spcPts val="0"/>
              </a:spcBef>
              <a:spcAft>
                <a:spcPts val="0"/>
              </a:spcAft>
              <a:buClr>
                <a:schemeClr val="dk1"/>
              </a:buClr>
              <a:buSzPts val="1200"/>
              <a:buChar char="●"/>
            </a:pPr>
            <a:r>
              <a:rPr lang="en" sz="1400" b="1">
                <a:latin typeface="Merriweather"/>
                <a:ea typeface="Merriweather"/>
                <a:cs typeface="Merriweather"/>
                <a:sym typeface="Merriweather"/>
              </a:rPr>
              <a:t>16</a:t>
            </a:r>
            <a:r>
              <a:rPr lang="en" sz="1400">
                <a:latin typeface="Merriweather"/>
                <a:ea typeface="Merriweather"/>
                <a:cs typeface="Merriweather"/>
                <a:sym typeface="Merriweather"/>
              </a:rPr>
              <a:t> NAICS codes</a:t>
            </a:r>
            <a:endParaRPr sz="1400">
              <a:latin typeface="Merriweather"/>
              <a:ea typeface="Merriweather"/>
              <a:cs typeface="Merriweather"/>
              <a:sym typeface="Merriweather"/>
            </a:endParaRPr>
          </a:p>
        </p:txBody>
      </p:sp>
      <p:pic>
        <p:nvPicPr>
          <p:cNvPr id="2709" name="Google Shape;2709;p407" descr="Decorative. Research &amp; Development icon. "/>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635175" y="700384"/>
            <a:ext cx="1200150" cy="1200150"/>
          </a:xfrm>
          <a:prstGeom prst="rect">
            <a:avLst/>
          </a:prstGeom>
          <a:noFill/>
          <a:ln>
            <a:noFill/>
          </a:ln>
        </p:spPr>
      </p:pic>
      <p:sp>
        <p:nvSpPr>
          <p:cNvPr id="2710" name="Google Shape;2710;p407"/>
          <p:cNvSpPr txBox="1"/>
          <p:nvPr/>
        </p:nvSpPr>
        <p:spPr>
          <a:xfrm>
            <a:off x="5993400" y="241650"/>
            <a:ext cx="2753400" cy="4010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 sz="1300" b="1" i="0" u="none" strike="noStrike" cap="none">
                <a:solidFill>
                  <a:srgbClr val="EFE951"/>
                </a:solidFill>
                <a:latin typeface="Merriweather"/>
                <a:ea typeface="Merriweather"/>
                <a:cs typeface="Merriweather"/>
                <a:sym typeface="Merriweather"/>
              </a:rPr>
              <a:t>Research &amp; Development</a:t>
            </a:r>
            <a:endParaRPr sz="1300" b="1" i="0" u="none" strike="noStrike" cap="none">
              <a:solidFill>
                <a:srgbClr val="EFE95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EFE951"/>
                </a:solidFill>
                <a:latin typeface="Merriweather"/>
                <a:ea typeface="Merriweather"/>
                <a:cs typeface="Merriweather"/>
                <a:sym typeface="Merriweather"/>
              </a:rPr>
              <a:t>NAICS CODES</a:t>
            </a:r>
            <a:endParaRPr sz="1300" b="1" i="0" u="none" strike="noStrike" cap="none">
              <a:solidFill>
                <a:srgbClr val="EFE95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541330 </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541330 Exception 1</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541330 Exception 2</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541330 Exception 3</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541380 </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541611 </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541690 </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541713 </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541714 </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541715 </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541715 Exception 1</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541715 Exception 2</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541715 Exception 3</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541720 </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541990 </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621511</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300"/>
              <a:buFont typeface="Arial"/>
              <a:buNone/>
            </a:pPr>
            <a:endParaRPr sz="1300" b="1" i="0" u="none" strike="noStrike" cap="none">
              <a:solidFill>
                <a:srgbClr val="EBF5FD"/>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300"/>
              <a:buFont typeface="Arial"/>
              <a:buNone/>
            </a:pPr>
            <a:endParaRPr sz="1300" b="1" i="0" u="none" strike="noStrike" cap="none">
              <a:solidFill>
                <a:srgbClr val="EBF5FD"/>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300"/>
              <a:buFont typeface="Arial"/>
              <a:buNone/>
            </a:pPr>
            <a:endParaRPr sz="1300" b="1" i="0" u="none" strike="noStrike" cap="none">
              <a:solidFill>
                <a:srgbClr val="EBF5FD"/>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000"/>
              <a:buFont typeface="Arial"/>
              <a:buNone/>
            </a:pPr>
            <a:endParaRPr sz="1300" b="1" i="0" u="none" strike="noStrike" cap="none">
              <a:solidFill>
                <a:srgbClr val="EBF5FD"/>
              </a:solidFill>
              <a:latin typeface="Merriweather"/>
              <a:ea typeface="Merriweather"/>
              <a:cs typeface="Merriweather"/>
              <a:sym typeface="Merriweather"/>
            </a:endParaRPr>
          </a:p>
        </p:txBody>
      </p:sp>
      <p:sp>
        <p:nvSpPr>
          <p:cNvPr id="2711" name="Google Shape;2711;p407"/>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14</a:t>
            </a:fld>
            <a:endParaRPr/>
          </a:p>
        </p:txBody>
      </p:sp>
      <p:sp>
        <p:nvSpPr>
          <p:cNvPr id="2712" name="Google Shape;2712;p407"/>
          <p:cNvSpPr txBox="1">
            <a:spLocks noGrp="1"/>
          </p:cNvSpPr>
          <p:nvPr>
            <p:ph type="sldNum" idx="3"/>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16"/>
        <p:cNvGrpSpPr/>
        <p:nvPr/>
      </p:nvGrpSpPr>
      <p:grpSpPr>
        <a:xfrm>
          <a:off x="0" y="0"/>
          <a:ext cx="0" cy="0"/>
          <a:chOff x="0" y="0"/>
          <a:chExt cx="0" cy="0"/>
        </a:xfrm>
      </p:grpSpPr>
      <p:sp>
        <p:nvSpPr>
          <p:cNvPr id="2717" name="Google Shape;2717;p408"/>
          <p:cNvSpPr txBox="1">
            <a:spLocks noGrp="1"/>
          </p:cNvSpPr>
          <p:nvPr>
            <p:ph type="title"/>
          </p:nvPr>
        </p:nvSpPr>
        <p:spPr>
          <a:xfrm>
            <a:off x="311700" y="279100"/>
            <a:ext cx="4875900" cy="1200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200"/>
              <a:buNone/>
            </a:pPr>
            <a:r>
              <a:rPr lang="en">
                <a:solidFill>
                  <a:schemeClr val="dk1"/>
                </a:solidFill>
                <a:latin typeface="Merriweather"/>
                <a:ea typeface="Merriweather"/>
                <a:cs typeface="Merriweather"/>
                <a:sym typeface="Merriweather"/>
              </a:rPr>
              <a:t>OASIS</a:t>
            </a:r>
            <a:r>
              <a:rPr lang="en" baseline="30000">
                <a:solidFill>
                  <a:schemeClr val="dk1"/>
                </a:solidFill>
                <a:latin typeface="Merriweather"/>
                <a:ea typeface="Merriweather"/>
                <a:cs typeface="Merriweather"/>
                <a:sym typeface="Merriweather"/>
              </a:rPr>
              <a:t>+</a:t>
            </a:r>
            <a:r>
              <a:rPr lang="en">
                <a:solidFill>
                  <a:schemeClr val="dk1"/>
                </a:solidFill>
                <a:latin typeface="Merriweather"/>
                <a:ea typeface="Merriweather"/>
                <a:cs typeface="Merriweather"/>
                <a:sym typeface="Merriweather"/>
              </a:rPr>
              <a:t> Domains </a:t>
            </a:r>
            <a:br>
              <a:rPr lang="en"/>
            </a:br>
            <a:endParaRPr/>
          </a:p>
          <a:p>
            <a:pPr marL="0" lvl="0" indent="0" algn="l" rtl="0">
              <a:lnSpc>
                <a:spcPct val="100000"/>
              </a:lnSpc>
              <a:spcBef>
                <a:spcPts val="0"/>
              </a:spcBef>
              <a:spcAft>
                <a:spcPts val="0"/>
              </a:spcAft>
              <a:buSzPts val="2200"/>
              <a:buNone/>
            </a:pPr>
            <a:r>
              <a:rPr lang="en" b="0">
                <a:latin typeface="Merriweather"/>
                <a:ea typeface="Merriweather"/>
                <a:cs typeface="Merriweather"/>
                <a:sym typeface="Merriweather"/>
              </a:rPr>
              <a:t>Logistics</a:t>
            </a:r>
            <a:endParaRPr b="0">
              <a:latin typeface="Merriweather"/>
              <a:ea typeface="Merriweather"/>
              <a:cs typeface="Merriweather"/>
              <a:sym typeface="Merriweather"/>
            </a:endParaRPr>
          </a:p>
          <a:p>
            <a:pPr marL="0" lvl="0" indent="0" algn="l" rtl="0">
              <a:lnSpc>
                <a:spcPct val="100000"/>
              </a:lnSpc>
              <a:spcBef>
                <a:spcPts val="0"/>
              </a:spcBef>
              <a:spcAft>
                <a:spcPts val="0"/>
              </a:spcAft>
              <a:buSzPts val="2200"/>
              <a:buNone/>
            </a:pPr>
            <a:endParaRPr/>
          </a:p>
        </p:txBody>
      </p:sp>
      <p:sp>
        <p:nvSpPr>
          <p:cNvPr id="2718" name="Google Shape;2718;p408"/>
          <p:cNvSpPr txBox="1">
            <a:spLocks noGrp="1"/>
          </p:cNvSpPr>
          <p:nvPr>
            <p:ph type="body" idx="4294967295"/>
          </p:nvPr>
        </p:nvSpPr>
        <p:spPr>
          <a:xfrm>
            <a:off x="423950" y="1655850"/>
            <a:ext cx="4170900" cy="2736000"/>
          </a:xfrm>
          <a:prstGeom prst="rect">
            <a:avLst/>
          </a:prstGeom>
          <a:noFill/>
          <a:ln>
            <a:noFill/>
          </a:ln>
        </p:spPr>
        <p:txBody>
          <a:bodyPr spcFirstLastPara="1" wrap="square" lIns="91425" tIns="91425" rIns="91425" bIns="91425" anchor="t" anchorCtr="0">
            <a:noAutofit/>
          </a:bodyPr>
          <a:lstStyle/>
          <a:p>
            <a:pPr marL="457200" lvl="0" indent="-304800" algn="l" rtl="0">
              <a:lnSpc>
                <a:spcPct val="150000"/>
              </a:lnSpc>
              <a:spcBef>
                <a:spcPts val="0"/>
              </a:spcBef>
              <a:spcAft>
                <a:spcPts val="0"/>
              </a:spcAft>
              <a:buClr>
                <a:schemeClr val="dk1"/>
              </a:buClr>
              <a:buSzPts val="1200"/>
              <a:buFont typeface="Merriweather"/>
              <a:buChar char="●"/>
            </a:pPr>
            <a:r>
              <a:rPr lang="en" sz="1400">
                <a:latin typeface="Merriweather"/>
                <a:ea typeface="Merriweather"/>
                <a:cs typeface="Merriweather"/>
                <a:sym typeface="Merriweather"/>
              </a:rPr>
              <a:t>Planning and designing, implementing, or operating systems or facilities for the movement of supplies, equipment or people by road, air, water, rail, or pipeline.</a:t>
            </a:r>
            <a:br>
              <a:rPr lang="en" sz="1400">
                <a:latin typeface="Merriweather"/>
                <a:ea typeface="Merriweather"/>
                <a:cs typeface="Merriweather"/>
                <a:sym typeface="Merriweather"/>
              </a:rPr>
            </a:br>
            <a:endParaRPr sz="1400">
              <a:latin typeface="Merriweather"/>
              <a:ea typeface="Merriweather"/>
              <a:cs typeface="Merriweather"/>
              <a:sym typeface="Merriweather"/>
            </a:endParaRPr>
          </a:p>
          <a:p>
            <a:pPr marL="457200" lvl="0" indent="-304800" algn="l" rtl="0">
              <a:lnSpc>
                <a:spcPct val="150000"/>
              </a:lnSpc>
              <a:spcBef>
                <a:spcPts val="0"/>
              </a:spcBef>
              <a:spcAft>
                <a:spcPts val="0"/>
              </a:spcAft>
              <a:buClr>
                <a:schemeClr val="dk1"/>
              </a:buClr>
              <a:buSzPts val="1200"/>
              <a:buChar char="●"/>
            </a:pPr>
            <a:r>
              <a:rPr lang="en" sz="1400" b="1">
                <a:latin typeface="Merriweather"/>
                <a:ea typeface="Merriweather"/>
                <a:cs typeface="Merriweather"/>
                <a:sym typeface="Merriweather"/>
              </a:rPr>
              <a:t>19</a:t>
            </a:r>
            <a:r>
              <a:rPr lang="en" sz="1400">
                <a:latin typeface="Merriweather"/>
                <a:ea typeface="Merriweather"/>
                <a:cs typeface="Merriweather"/>
                <a:sym typeface="Merriweather"/>
              </a:rPr>
              <a:t> NAICS codes</a:t>
            </a:r>
            <a:endParaRPr sz="1400">
              <a:latin typeface="Merriweather"/>
              <a:ea typeface="Merriweather"/>
              <a:cs typeface="Merriweather"/>
              <a:sym typeface="Merriweather"/>
            </a:endParaRPr>
          </a:p>
        </p:txBody>
      </p:sp>
      <p:pic>
        <p:nvPicPr>
          <p:cNvPr id="2719" name="Google Shape;2719;p408" descr="Decorative. Logistics icon."/>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638833" y="700375"/>
            <a:ext cx="1200150" cy="1200150"/>
          </a:xfrm>
          <a:prstGeom prst="rect">
            <a:avLst/>
          </a:prstGeom>
          <a:noFill/>
          <a:ln>
            <a:noFill/>
          </a:ln>
        </p:spPr>
      </p:pic>
      <p:sp>
        <p:nvSpPr>
          <p:cNvPr id="2720" name="Google Shape;2720;p408"/>
          <p:cNvSpPr txBox="1"/>
          <p:nvPr/>
        </p:nvSpPr>
        <p:spPr>
          <a:xfrm>
            <a:off x="5993400" y="241650"/>
            <a:ext cx="2753400" cy="672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 sz="1300" b="1" i="0" u="none" strike="noStrike" cap="none">
                <a:solidFill>
                  <a:srgbClr val="EFE951"/>
                </a:solidFill>
                <a:latin typeface="Merriweather"/>
                <a:ea typeface="Merriweather"/>
                <a:cs typeface="Merriweather"/>
                <a:sym typeface="Merriweather"/>
              </a:rPr>
              <a:t>Logistics</a:t>
            </a:r>
            <a:endParaRPr sz="1300" b="1" i="0" u="none" strike="noStrike" cap="none">
              <a:solidFill>
                <a:srgbClr val="EFE951"/>
              </a:solidFill>
              <a:latin typeface="Merriweather"/>
              <a:ea typeface="Merriweather"/>
              <a:cs typeface="Merriweather"/>
              <a:sym typeface="Merriweather"/>
            </a:endParaRPr>
          </a:p>
          <a:p>
            <a:pPr marL="0" marR="0" lvl="0" indent="0" algn="ctr" rtl="0">
              <a:lnSpc>
                <a:spcPct val="100000"/>
              </a:lnSpc>
              <a:spcBef>
                <a:spcPts val="0"/>
              </a:spcBef>
              <a:spcAft>
                <a:spcPts val="0"/>
              </a:spcAft>
              <a:buClr>
                <a:schemeClr val="dk1"/>
              </a:buClr>
              <a:buSzPts val="1100"/>
              <a:buFont typeface="Arial"/>
              <a:buNone/>
            </a:pPr>
            <a:r>
              <a:rPr lang="en" sz="1300" b="1" i="0" u="none" strike="noStrike" cap="none">
                <a:solidFill>
                  <a:srgbClr val="EFE951"/>
                </a:solidFill>
                <a:latin typeface="Merriweather"/>
                <a:ea typeface="Merriweather"/>
                <a:cs typeface="Merriweather"/>
                <a:sym typeface="Merriweather"/>
              </a:rPr>
              <a:t>NAICS CODES</a:t>
            </a:r>
            <a:endParaRPr sz="1300" b="1" i="0" u="none" strike="noStrike" cap="none">
              <a:solidFill>
                <a:srgbClr val="EFE95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300"/>
              <a:buFont typeface="Arial"/>
              <a:buNone/>
            </a:pPr>
            <a:endParaRPr sz="1300" b="1" i="0" u="none" strike="noStrike" cap="none">
              <a:solidFill>
                <a:srgbClr val="EBF5FD"/>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endParaRPr sz="1500" b="1" i="0" u="none" strike="noStrike" cap="none">
              <a:solidFill>
                <a:srgbClr val="EFE95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endParaRPr sz="1500" b="1" i="0" u="none" strike="noStrike" cap="none">
              <a:solidFill>
                <a:srgbClr val="EFE95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300"/>
              <a:buFont typeface="Arial"/>
              <a:buNone/>
            </a:pPr>
            <a:endParaRPr sz="1300" b="1" i="0" u="none" strike="noStrike" cap="none">
              <a:solidFill>
                <a:srgbClr val="EBF5FD"/>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300"/>
              <a:buFont typeface="Arial"/>
              <a:buNone/>
            </a:pPr>
            <a:endParaRPr sz="1300" b="1" i="0" u="none" strike="noStrike" cap="none">
              <a:solidFill>
                <a:srgbClr val="EBF5FD"/>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300"/>
              <a:buFont typeface="Arial"/>
              <a:buNone/>
            </a:pPr>
            <a:endParaRPr sz="1300" b="1" i="0" u="none" strike="noStrike" cap="none">
              <a:solidFill>
                <a:srgbClr val="EBF5FD"/>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300"/>
              <a:buFont typeface="Arial"/>
              <a:buNone/>
            </a:pPr>
            <a:endParaRPr sz="1300" b="1" i="0" u="none" strike="noStrike" cap="none">
              <a:solidFill>
                <a:srgbClr val="EBF5FD"/>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000"/>
              <a:buFont typeface="Arial"/>
              <a:buNone/>
            </a:pPr>
            <a:endParaRPr sz="1000" b="1" i="0" u="none" strike="noStrike" cap="none">
              <a:solidFill>
                <a:srgbClr val="EBF5FD"/>
              </a:solidFill>
              <a:latin typeface="Merriweather"/>
              <a:ea typeface="Merriweather"/>
              <a:cs typeface="Merriweather"/>
              <a:sym typeface="Merriweather"/>
            </a:endParaRPr>
          </a:p>
        </p:txBody>
      </p:sp>
      <p:sp>
        <p:nvSpPr>
          <p:cNvPr id="2721" name="Google Shape;2721;p408"/>
          <p:cNvSpPr txBox="1"/>
          <p:nvPr/>
        </p:nvSpPr>
        <p:spPr>
          <a:xfrm>
            <a:off x="6272800" y="914400"/>
            <a:ext cx="1054200" cy="3138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 sz="1300" b="1" i="0" u="none" strike="noStrike" cap="none">
                <a:solidFill>
                  <a:schemeClr val="lt1"/>
                </a:solidFill>
                <a:latin typeface="Merriweather"/>
                <a:ea typeface="Merriweather"/>
                <a:cs typeface="Merriweather"/>
                <a:sym typeface="Merriweather"/>
              </a:rPr>
              <a:t>336611 </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chemeClr val="dk1"/>
              </a:buClr>
              <a:buSzPts val="1100"/>
              <a:buFont typeface="Arial"/>
              <a:buNone/>
            </a:pPr>
            <a:r>
              <a:rPr lang="en" sz="1300" b="1" i="0" u="none" strike="noStrike" cap="none">
                <a:solidFill>
                  <a:schemeClr val="lt1"/>
                </a:solidFill>
                <a:latin typeface="Merriweather"/>
                <a:ea typeface="Merriweather"/>
                <a:cs typeface="Merriweather"/>
                <a:sym typeface="Merriweather"/>
              </a:rPr>
              <a:t>481211 </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chemeClr val="dk1"/>
              </a:buClr>
              <a:buSzPts val="1100"/>
              <a:buFont typeface="Arial"/>
              <a:buNone/>
            </a:pPr>
            <a:r>
              <a:rPr lang="en" sz="1300" b="1" i="0" u="none" strike="noStrike" cap="none">
                <a:solidFill>
                  <a:schemeClr val="lt1"/>
                </a:solidFill>
                <a:latin typeface="Merriweather"/>
                <a:ea typeface="Merriweather"/>
                <a:cs typeface="Merriweather"/>
                <a:sym typeface="Merriweather"/>
              </a:rPr>
              <a:t>485991 </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chemeClr val="dk1"/>
              </a:buClr>
              <a:buSzPts val="1100"/>
              <a:buFont typeface="Arial"/>
              <a:buNone/>
            </a:pPr>
            <a:r>
              <a:rPr lang="en" sz="1300" b="1" i="0" u="none" strike="noStrike" cap="none">
                <a:solidFill>
                  <a:schemeClr val="lt1"/>
                </a:solidFill>
                <a:latin typeface="Merriweather"/>
                <a:ea typeface="Merriweather"/>
                <a:cs typeface="Merriweather"/>
                <a:sym typeface="Merriweather"/>
              </a:rPr>
              <a:t>485999 </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chemeClr val="dk1"/>
              </a:buClr>
              <a:buSzPts val="1100"/>
              <a:buFont typeface="Arial"/>
              <a:buNone/>
            </a:pPr>
            <a:r>
              <a:rPr lang="en" sz="1300" b="1" i="0" u="none" strike="noStrike" cap="none">
                <a:solidFill>
                  <a:schemeClr val="lt1"/>
                </a:solidFill>
                <a:latin typeface="Merriweather"/>
                <a:ea typeface="Merriweather"/>
                <a:cs typeface="Merriweather"/>
                <a:sym typeface="Merriweather"/>
              </a:rPr>
              <a:t>488111 </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chemeClr val="dk1"/>
              </a:buClr>
              <a:buSzPts val="1100"/>
              <a:buFont typeface="Arial"/>
              <a:buNone/>
            </a:pPr>
            <a:r>
              <a:rPr lang="en" sz="1300" b="1" i="0" u="none" strike="noStrike" cap="none">
                <a:solidFill>
                  <a:schemeClr val="lt1"/>
                </a:solidFill>
                <a:latin typeface="Merriweather"/>
                <a:ea typeface="Merriweather"/>
                <a:cs typeface="Merriweather"/>
                <a:sym typeface="Merriweather"/>
              </a:rPr>
              <a:t>488190 </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chemeClr val="dk1"/>
              </a:buClr>
              <a:buSzPts val="1100"/>
              <a:buFont typeface="Arial"/>
              <a:buNone/>
            </a:pPr>
            <a:r>
              <a:rPr lang="en" sz="1300" b="1" i="0" u="none" strike="noStrike" cap="none">
                <a:solidFill>
                  <a:schemeClr val="lt1"/>
                </a:solidFill>
                <a:latin typeface="Merriweather"/>
                <a:ea typeface="Merriweather"/>
                <a:cs typeface="Merriweather"/>
                <a:sym typeface="Merriweather"/>
              </a:rPr>
              <a:t>488999 </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chemeClr val="dk1"/>
              </a:buClr>
              <a:buSzPts val="1100"/>
              <a:buFont typeface="Arial"/>
              <a:buNone/>
            </a:pPr>
            <a:r>
              <a:rPr lang="en" sz="1300" b="1" i="0" u="none" strike="noStrike" cap="none">
                <a:solidFill>
                  <a:schemeClr val="lt1"/>
                </a:solidFill>
                <a:latin typeface="Merriweather"/>
                <a:ea typeface="Merriweather"/>
                <a:cs typeface="Merriweather"/>
                <a:sym typeface="Merriweather"/>
              </a:rPr>
              <a:t>492110 </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chemeClr val="dk1"/>
              </a:buClr>
              <a:buSzPts val="1100"/>
              <a:buFont typeface="Arial"/>
              <a:buNone/>
            </a:pPr>
            <a:r>
              <a:rPr lang="en" sz="1300" b="1" i="0" u="none" strike="noStrike" cap="none">
                <a:solidFill>
                  <a:schemeClr val="lt1"/>
                </a:solidFill>
                <a:latin typeface="Merriweather"/>
                <a:ea typeface="Merriweather"/>
                <a:cs typeface="Merriweather"/>
                <a:sym typeface="Merriweather"/>
              </a:rPr>
              <a:t>493110 </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chemeClr val="dk1"/>
              </a:buClr>
              <a:buSzPts val="1100"/>
              <a:buFont typeface="Arial"/>
              <a:buNone/>
            </a:pPr>
            <a:r>
              <a:rPr lang="en" sz="1300" b="1" i="0" u="none" strike="noStrike" cap="none">
                <a:solidFill>
                  <a:schemeClr val="lt1"/>
                </a:solidFill>
                <a:latin typeface="Merriweather"/>
                <a:ea typeface="Merriweather"/>
                <a:cs typeface="Merriweather"/>
                <a:sym typeface="Merriweather"/>
              </a:rPr>
              <a:t>493120</a:t>
            </a:r>
            <a:endParaRPr sz="1300" i="0" u="none" strike="noStrike" cap="none">
              <a:solidFill>
                <a:schemeClr val="lt1"/>
              </a:solidFill>
              <a:latin typeface="Merriweather"/>
              <a:ea typeface="Merriweather"/>
              <a:cs typeface="Merriweather"/>
              <a:sym typeface="Merriweather"/>
            </a:endParaRPr>
          </a:p>
        </p:txBody>
      </p:sp>
      <p:sp>
        <p:nvSpPr>
          <p:cNvPr id="2722" name="Google Shape;2722;p408"/>
          <p:cNvSpPr txBox="1"/>
          <p:nvPr/>
        </p:nvSpPr>
        <p:spPr>
          <a:xfrm>
            <a:off x="7525050" y="914400"/>
            <a:ext cx="947400" cy="1985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493190 </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541330 </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541614 </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541690 </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541990 </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561210 </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811114 </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811121 </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811198</a:t>
            </a:r>
            <a:endParaRPr sz="1300" i="0" u="none" strike="noStrike" cap="none">
              <a:solidFill>
                <a:schemeClr val="lt1"/>
              </a:solidFill>
              <a:latin typeface="Merriweather"/>
              <a:ea typeface="Merriweather"/>
              <a:cs typeface="Merriweather"/>
              <a:sym typeface="Merriweather"/>
            </a:endParaRPr>
          </a:p>
        </p:txBody>
      </p:sp>
      <p:sp>
        <p:nvSpPr>
          <p:cNvPr id="2723" name="Google Shape;2723;p408"/>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15</a:t>
            </a:fld>
            <a:endParaRPr/>
          </a:p>
        </p:txBody>
      </p:sp>
      <p:sp>
        <p:nvSpPr>
          <p:cNvPr id="2724" name="Google Shape;2724;p408"/>
          <p:cNvSpPr txBox="1">
            <a:spLocks noGrp="1"/>
          </p:cNvSpPr>
          <p:nvPr>
            <p:ph type="sldNum" idx="3"/>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28"/>
        <p:cNvGrpSpPr/>
        <p:nvPr/>
      </p:nvGrpSpPr>
      <p:grpSpPr>
        <a:xfrm>
          <a:off x="0" y="0"/>
          <a:ext cx="0" cy="0"/>
          <a:chOff x="0" y="0"/>
          <a:chExt cx="0" cy="0"/>
        </a:xfrm>
      </p:grpSpPr>
      <p:sp>
        <p:nvSpPr>
          <p:cNvPr id="2729" name="Google Shape;2729;p409"/>
          <p:cNvSpPr txBox="1">
            <a:spLocks noGrp="1"/>
          </p:cNvSpPr>
          <p:nvPr>
            <p:ph type="title"/>
          </p:nvPr>
        </p:nvSpPr>
        <p:spPr>
          <a:xfrm>
            <a:off x="311700" y="279100"/>
            <a:ext cx="4875900" cy="1292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00000"/>
              </a:buClr>
              <a:buSzPts val="2200"/>
              <a:buFont typeface="Arial"/>
              <a:buNone/>
            </a:pPr>
            <a:r>
              <a:rPr lang="en">
                <a:solidFill>
                  <a:schemeClr val="dk1"/>
                </a:solidFill>
                <a:latin typeface="Merriweather"/>
                <a:ea typeface="Merriweather"/>
                <a:cs typeface="Merriweather"/>
                <a:sym typeface="Merriweather"/>
              </a:rPr>
              <a:t>OASIS</a:t>
            </a:r>
            <a:r>
              <a:rPr lang="en" baseline="30000">
                <a:solidFill>
                  <a:schemeClr val="dk1"/>
                </a:solidFill>
                <a:latin typeface="Merriweather"/>
                <a:ea typeface="Merriweather"/>
                <a:cs typeface="Merriweather"/>
                <a:sym typeface="Merriweather"/>
              </a:rPr>
              <a:t>+</a:t>
            </a:r>
            <a:r>
              <a:rPr lang="en">
                <a:solidFill>
                  <a:schemeClr val="dk1"/>
                </a:solidFill>
                <a:latin typeface="Merriweather"/>
                <a:ea typeface="Merriweather"/>
                <a:cs typeface="Merriweather"/>
                <a:sym typeface="Merriweather"/>
              </a:rPr>
              <a:t> Domains </a:t>
            </a:r>
            <a:br>
              <a:rPr lang="en"/>
            </a:br>
            <a:endParaRPr/>
          </a:p>
          <a:p>
            <a:pPr marL="0" lvl="0" indent="0" algn="l" rtl="0">
              <a:lnSpc>
                <a:spcPct val="100000"/>
              </a:lnSpc>
              <a:spcBef>
                <a:spcPts val="0"/>
              </a:spcBef>
              <a:spcAft>
                <a:spcPts val="0"/>
              </a:spcAft>
              <a:buSzPts val="2200"/>
              <a:buNone/>
            </a:pPr>
            <a:r>
              <a:rPr lang="en" b="0">
                <a:latin typeface="Merriweather"/>
                <a:ea typeface="Merriweather"/>
                <a:cs typeface="Merriweather"/>
                <a:sym typeface="Merriweather"/>
              </a:rPr>
              <a:t>Environmental</a:t>
            </a:r>
            <a:r>
              <a:rPr lang="en" b="0">
                <a:solidFill>
                  <a:schemeClr val="dk1"/>
                </a:solidFill>
                <a:latin typeface="Merriweather Light"/>
                <a:ea typeface="Merriweather Light"/>
                <a:cs typeface="Merriweather Light"/>
                <a:sym typeface="Merriweather Light"/>
              </a:rPr>
              <a:t> </a:t>
            </a:r>
            <a:endParaRPr b="0">
              <a:solidFill>
                <a:schemeClr val="dk1"/>
              </a:solidFill>
              <a:latin typeface="Merriweather Light"/>
              <a:ea typeface="Merriweather Light"/>
              <a:cs typeface="Merriweather Light"/>
              <a:sym typeface="Merriweather Light"/>
            </a:endParaRPr>
          </a:p>
          <a:p>
            <a:pPr marL="0" lvl="0" indent="0" algn="l" rtl="0">
              <a:lnSpc>
                <a:spcPct val="100000"/>
              </a:lnSpc>
              <a:spcBef>
                <a:spcPts val="0"/>
              </a:spcBef>
              <a:spcAft>
                <a:spcPts val="0"/>
              </a:spcAft>
              <a:buSzPts val="2200"/>
              <a:buNone/>
            </a:pPr>
            <a:endParaRPr/>
          </a:p>
        </p:txBody>
      </p:sp>
      <p:sp>
        <p:nvSpPr>
          <p:cNvPr id="2730" name="Google Shape;2730;p409"/>
          <p:cNvSpPr txBox="1">
            <a:spLocks noGrp="1"/>
          </p:cNvSpPr>
          <p:nvPr>
            <p:ph type="body" idx="4294967295"/>
          </p:nvPr>
        </p:nvSpPr>
        <p:spPr>
          <a:xfrm>
            <a:off x="423950" y="1655850"/>
            <a:ext cx="4323000" cy="2909700"/>
          </a:xfrm>
          <a:prstGeom prst="rect">
            <a:avLst/>
          </a:prstGeom>
          <a:noFill/>
          <a:ln>
            <a:noFill/>
          </a:ln>
        </p:spPr>
        <p:txBody>
          <a:bodyPr spcFirstLastPara="1" wrap="square" lIns="91425" tIns="91425" rIns="91425" bIns="91425" anchor="t" anchorCtr="0">
            <a:noAutofit/>
          </a:bodyPr>
          <a:lstStyle/>
          <a:p>
            <a:pPr marL="457200" lvl="0" indent="-304800" algn="l" rtl="0">
              <a:lnSpc>
                <a:spcPct val="140000"/>
              </a:lnSpc>
              <a:spcBef>
                <a:spcPts val="0"/>
              </a:spcBef>
              <a:spcAft>
                <a:spcPts val="0"/>
              </a:spcAft>
              <a:buClr>
                <a:schemeClr val="dk1"/>
              </a:buClr>
              <a:buSzPts val="1200"/>
              <a:buFont typeface="Merriweather"/>
              <a:buChar char="●"/>
            </a:pPr>
            <a:r>
              <a:rPr lang="en" sz="1400">
                <a:latin typeface="Merriweather"/>
                <a:ea typeface="Merriweather"/>
                <a:cs typeface="Merriweather"/>
                <a:sym typeface="Merriweather"/>
              </a:rPr>
              <a:t>Services that typically involve multi-disciplined teams of scientists, engineers, and other technicians with expertise in areas, such as air and water quality, pollutant contamination, remediation, ecological restoration, and environmental law.</a:t>
            </a:r>
            <a:br>
              <a:rPr lang="en" sz="1400">
                <a:latin typeface="Merriweather"/>
                <a:ea typeface="Merriweather"/>
                <a:cs typeface="Merriweather"/>
                <a:sym typeface="Merriweather"/>
              </a:rPr>
            </a:br>
            <a:endParaRPr sz="1400">
              <a:latin typeface="Merriweather"/>
              <a:ea typeface="Merriweather"/>
              <a:cs typeface="Merriweather"/>
              <a:sym typeface="Merriweather"/>
            </a:endParaRPr>
          </a:p>
          <a:p>
            <a:pPr marL="457200" lvl="0" indent="-304800" algn="l" rtl="0">
              <a:lnSpc>
                <a:spcPct val="150000"/>
              </a:lnSpc>
              <a:spcBef>
                <a:spcPts val="0"/>
              </a:spcBef>
              <a:spcAft>
                <a:spcPts val="0"/>
              </a:spcAft>
              <a:buClr>
                <a:schemeClr val="dk1"/>
              </a:buClr>
              <a:buSzPts val="1200"/>
              <a:buChar char="●"/>
            </a:pPr>
            <a:r>
              <a:rPr lang="en" sz="1400" b="1">
                <a:latin typeface="Merriweather"/>
                <a:ea typeface="Merriweather"/>
                <a:cs typeface="Merriweather"/>
                <a:sym typeface="Merriweather"/>
              </a:rPr>
              <a:t>11</a:t>
            </a:r>
            <a:r>
              <a:rPr lang="en" sz="1400">
                <a:latin typeface="Merriweather"/>
                <a:ea typeface="Merriweather"/>
                <a:cs typeface="Merriweather"/>
                <a:sym typeface="Merriweather"/>
              </a:rPr>
              <a:t> NAICS codes</a:t>
            </a:r>
            <a:endParaRPr sz="1400">
              <a:latin typeface="Merriweather"/>
              <a:ea typeface="Merriweather"/>
              <a:cs typeface="Merriweather"/>
              <a:sym typeface="Merriweather"/>
            </a:endParaRPr>
          </a:p>
          <a:p>
            <a:pPr marL="0" lvl="0" indent="0" algn="l" rtl="0">
              <a:lnSpc>
                <a:spcPct val="150000"/>
              </a:lnSpc>
              <a:spcBef>
                <a:spcPts val="600"/>
              </a:spcBef>
              <a:spcAft>
                <a:spcPts val="600"/>
              </a:spcAft>
              <a:buSzPts val="1100"/>
              <a:buNone/>
            </a:pPr>
            <a:endParaRPr i="1">
              <a:latin typeface="Merriweather"/>
              <a:ea typeface="Merriweather"/>
              <a:cs typeface="Merriweather"/>
              <a:sym typeface="Merriweather"/>
            </a:endParaRPr>
          </a:p>
        </p:txBody>
      </p:sp>
      <p:pic>
        <p:nvPicPr>
          <p:cNvPr id="2731" name="Google Shape;2731;p409" descr="Decorative. Environmental icon. "/>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638950" y="700375"/>
            <a:ext cx="1200150" cy="1200150"/>
          </a:xfrm>
          <a:prstGeom prst="rect">
            <a:avLst/>
          </a:prstGeom>
          <a:noFill/>
          <a:ln>
            <a:noFill/>
          </a:ln>
        </p:spPr>
      </p:pic>
      <p:sp>
        <p:nvSpPr>
          <p:cNvPr id="2732" name="Google Shape;2732;p409"/>
          <p:cNvSpPr txBox="1"/>
          <p:nvPr/>
        </p:nvSpPr>
        <p:spPr>
          <a:xfrm>
            <a:off x="5993400" y="241650"/>
            <a:ext cx="2753400" cy="3882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 sz="1300" b="1" i="0" u="none" strike="noStrike" cap="none">
                <a:solidFill>
                  <a:srgbClr val="EFE951"/>
                </a:solidFill>
                <a:latin typeface="Merriweather"/>
                <a:ea typeface="Merriweather"/>
                <a:cs typeface="Merriweather"/>
                <a:sym typeface="Merriweather"/>
              </a:rPr>
              <a:t>Environmental</a:t>
            </a:r>
            <a:endParaRPr sz="1300" b="1" i="0" u="none" strike="noStrike" cap="none">
              <a:solidFill>
                <a:srgbClr val="EFE951"/>
              </a:solidFill>
              <a:latin typeface="Merriweather"/>
              <a:ea typeface="Merriweather"/>
              <a:cs typeface="Merriweather"/>
              <a:sym typeface="Merriweather"/>
            </a:endParaRPr>
          </a:p>
          <a:p>
            <a:pPr marL="0" marR="0" lvl="0" indent="0" algn="ctr" rtl="0">
              <a:lnSpc>
                <a:spcPct val="100000"/>
              </a:lnSpc>
              <a:spcBef>
                <a:spcPts val="0"/>
              </a:spcBef>
              <a:spcAft>
                <a:spcPts val="0"/>
              </a:spcAft>
              <a:buClr>
                <a:schemeClr val="dk1"/>
              </a:buClr>
              <a:buSzPts val="1100"/>
              <a:buFont typeface="Arial"/>
              <a:buNone/>
            </a:pPr>
            <a:r>
              <a:rPr lang="en" sz="1300" b="1" i="0" u="none" strike="noStrike" cap="none">
                <a:solidFill>
                  <a:srgbClr val="EFE951"/>
                </a:solidFill>
                <a:latin typeface="Merriweather"/>
                <a:ea typeface="Merriweather"/>
                <a:cs typeface="Merriweather"/>
                <a:sym typeface="Merriweather"/>
              </a:rPr>
              <a:t>NAICS CODES</a:t>
            </a:r>
            <a:endParaRPr sz="1300" b="1" i="0" u="none" strike="noStrike" cap="none">
              <a:solidFill>
                <a:srgbClr val="EFE95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300"/>
              <a:buFont typeface="Arial"/>
              <a:buNone/>
            </a:pP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541330 </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541360 </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541380 </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541620 </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541690 </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541990 </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561210 </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562112 </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562211 </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562910 </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562910 Exception 1</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300"/>
              <a:buFont typeface="Arial"/>
              <a:buNone/>
            </a:pPr>
            <a:endParaRPr sz="1300" b="1" i="0" u="none" strike="noStrike" cap="none">
              <a:solidFill>
                <a:srgbClr val="EBF5FD"/>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300"/>
              <a:buFont typeface="Arial"/>
              <a:buNone/>
            </a:pPr>
            <a:endParaRPr sz="1300" b="1" i="0" u="none" strike="noStrike" cap="none">
              <a:solidFill>
                <a:srgbClr val="EBF5FD"/>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300"/>
              <a:buFont typeface="Arial"/>
              <a:buNone/>
            </a:pPr>
            <a:endParaRPr sz="1300" b="1" i="0" u="none" strike="noStrike" cap="none">
              <a:solidFill>
                <a:srgbClr val="EBF5FD"/>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300"/>
              <a:buFont typeface="Arial"/>
              <a:buNone/>
            </a:pPr>
            <a:endParaRPr sz="1300" b="1" i="0" u="none" strike="noStrike" cap="none">
              <a:solidFill>
                <a:srgbClr val="EBF5FD"/>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000"/>
              <a:buFont typeface="Arial"/>
              <a:buNone/>
            </a:pPr>
            <a:endParaRPr sz="1300" b="1" i="0" u="none" strike="noStrike" cap="none">
              <a:solidFill>
                <a:srgbClr val="EBF5FD"/>
              </a:solidFill>
              <a:latin typeface="Merriweather"/>
              <a:ea typeface="Merriweather"/>
              <a:cs typeface="Merriweather"/>
              <a:sym typeface="Merriweather"/>
            </a:endParaRPr>
          </a:p>
        </p:txBody>
      </p:sp>
      <p:sp>
        <p:nvSpPr>
          <p:cNvPr id="2733" name="Google Shape;2733;p409"/>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16</a:t>
            </a:fld>
            <a:endParaRPr/>
          </a:p>
        </p:txBody>
      </p:sp>
      <p:sp>
        <p:nvSpPr>
          <p:cNvPr id="2734" name="Google Shape;2734;p409"/>
          <p:cNvSpPr txBox="1">
            <a:spLocks noGrp="1"/>
          </p:cNvSpPr>
          <p:nvPr>
            <p:ph type="sldNum" idx="3"/>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38"/>
        <p:cNvGrpSpPr/>
        <p:nvPr/>
      </p:nvGrpSpPr>
      <p:grpSpPr>
        <a:xfrm>
          <a:off x="0" y="0"/>
          <a:ext cx="0" cy="0"/>
          <a:chOff x="0" y="0"/>
          <a:chExt cx="0" cy="0"/>
        </a:xfrm>
      </p:grpSpPr>
      <p:sp>
        <p:nvSpPr>
          <p:cNvPr id="2739" name="Google Shape;2739;p410"/>
          <p:cNvSpPr txBox="1">
            <a:spLocks noGrp="1"/>
          </p:cNvSpPr>
          <p:nvPr>
            <p:ph type="title"/>
          </p:nvPr>
        </p:nvSpPr>
        <p:spPr>
          <a:xfrm>
            <a:off x="311700" y="279100"/>
            <a:ext cx="4875900" cy="1321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200"/>
              <a:buNone/>
            </a:pPr>
            <a:r>
              <a:rPr lang="en">
                <a:solidFill>
                  <a:schemeClr val="dk1"/>
                </a:solidFill>
                <a:latin typeface="Merriweather"/>
                <a:ea typeface="Merriweather"/>
                <a:cs typeface="Merriweather"/>
                <a:sym typeface="Merriweather"/>
              </a:rPr>
              <a:t>OASIS</a:t>
            </a:r>
            <a:r>
              <a:rPr lang="en" baseline="30000">
                <a:solidFill>
                  <a:schemeClr val="dk1"/>
                </a:solidFill>
                <a:latin typeface="Merriweather"/>
                <a:ea typeface="Merriweather"/>
                <a:cs typeface="Merriweather"/>
                <a:sym typeface="Merriweather"/>
              </a:rPr>
              <a:t>+</a:t>
            </a:r>
            <a:r>
              <a:rPr lang="en">
                <a:solidFill>
                  <a:schemeClr val="dk1"/>
                </a:solidFill>
                <a:latin typeface="Merriweather"/>
                <a:ea typeface="Merriweather"/>
                <a:cs typeface="Merriweather"/>
                <a:sym typeface="Merriweather"/>
              </a:rPr>
              <a:t> Domains </a:t>
            </a:r>
            <a:br>
              <a:rPr lang="en"/>
            </a:br>
            <a:endParaRPr/>
          </a:p>
          <a:p>
            <a:pPr marL="0" lvl="0" indent="0" algn="l" rtl="0">
              <a:lnSpc>
                <a:spcPct val="100000"/>
              </a:lnSpc>
              <a:spcBef>
                <a:spcPts val="0"/>
              </a:spcBef>
              <a:spcAft>
                <a:spcPts val="0"/>
              </a:spcAft>
              <a:buSzPts val="2200"/>
              <a:buNone/>
            </a:pPr>
            <a:r>
              <a:rPr lang="en" b="0">
                <a:latin typeface="Merriweather"/>
                <a:ea typeface="Merriweather"/>
                <a:cs typeface="Merriweather"/>
                <a:sym typeface="Merriweather"/>
              </a:rPr>
              <a:t>Intelligence Services</a:t>
            </a:r>
            <a:endParaRPr b="0">
              <a:latin typeface="Merriweather"/>
              <a:ea typeface="Merriweather"/>
              <a:cs typeface="Merriweather"/>
              <a:sym typeface="Merriweather"/>
            </a:endParaRPr>
          </a:p>
          <a:p>
            <a:pPr marL="0" lvl="0" indent="0" algn="l" rtl="0">
              <a:lnSpc>
                <a:spcPct val="100000"/>
              </a:lnSpc>
              <a:spcBef>
                <a:spcPts val="0"/>
              </a:spcBef>
              <a:spcAft>
                <a:spcPts val="0"/>
              </a:spcAft>
              <a:buSzPts val="2200"/>
              <a:buNone/>
            </a:pPr>
            <a:endParaRPr/>
          </a:p>
        </p:txBody>
      </p:sp>
      <p:sp>
        <p:nvSpPr>
          <p:cNvPr id="2740" name="Google Shape;2740;p410"/>
          <p:cNvSpPr txBox="1">
            <a:spLocks noGrp="1"/>
          </p:cNvSpPr>
          <p:nvPr>
            <p:ph type="body" idx="4294967295"/>
          </p:nvPr>
        </p:nvSpPr>
        <p:spPr>
          <a:xfrm>
            <a:off x="423950" y="1655850"/>
            <a:ext cx="4215000" cy="2778900"/>
          </a:xfrm>
          <a:prstGeom prst="rect">
            <a:avLst/>
          </a:prstGeom>
          <a:noFill/>
          <a:ln>
            <a:noFill/>
          </a:ln>
        </p:spPr>
        <p:txBody>
          <a:bodyPr spcFirstLastPara="1" wrap="square" lIns="91425" tIns="91425" rIns="91425" bIns="91425" anchor="t" anchorCtr="0">
            <a:noAutofit/>
          </a:bodyPr>
          <a:lstStyle/>
          <a:p>
            <a:pPr marL="457200" lvl="0" indent="-304800" algn="l" rtl="0">
              <a:lnSpc>
                <a:spcPct val="150000"/>
              </a:lnSpc>
              <a:spcBef>
                <a:spcPts val="0"/>
              </a:spcBef>
              <a:spcAft>
                <a:spcPts val="0"/>
              </a:spcAft>
              <a:buClr>
                <a:schemeClr val="dk1"/>
              </a:buClr>
              <a:buSzPts val="1200"/>
              <a:buFont typeface="Merriweather"/>
              <a:buChar char="●"/>
            </a:pPr>
            <a:r>
              <a:rPr lang="en" sz="1400">
                <a:latin typeface="Merriweather"/>
                <a:ea typeface="Merriweather"/>
                <a:cs typeface="Merriweather"/>
                <a:sym typeface="Merriweather"/>
              </a:rPr>
              <a:t>Organizational and technological capabilities to improve situational awareness and enhance command and control strategies within defense and intelligence environments.</a:t>
            </a:r>
            <a:br>
              <a:rPr lang="en" sz="1400">
                <a:latin typeface="Merriweather"/>
                <a:ea typeface="Merriweather"/>
                <a:cs typeface="Merriweather"/>
                <a:sym typeface="Merriweather"/>
              </a:rPr>
            </a:br>
            <a:endParaRPr sz="1400">
              <a:latin typeface="Merriweather"/>
              <a:ea typeface="Merriweather"/>
              <a:cs typeface="Merriweather"/>
              <a:sym typeface="Merriweather"/>
            </a:endParaRPr>
          </a:p>
          <a:p>
            <a:pPr marL="457200" lvl="0" indent="-304800" algn="l" rtl="0">
              <a:lnSpc>
                <a:spcPct val="150000"/>
              </a:lnSpc>
              <a:spcBef>
                <a:spcPts val="0"/>
              </a:spcBef>
              <a:spcAft>
                <a:spcPts val="0"/>
              </a:spcAft>
              <a:buClr>
                <a:schemeClr val="dk1"/>
              </a:buClr>
              <a:buSzPts val="1200"/>
              <a:buChar char="●"/>
            </a:pPr>
            <a:r>
              <a:rPr lang="en" sz="1400" b="1">
                <a:latin typeface="Merriweather"/>
                <a:ea typeface="Merriweather"/>
                <a:cs typeface="Merriweather"/>
                <a:sym typeface="Merriweather"/>
              </a:rPr>
              <a:t>16</a:t>
            </a:r>
            <a:r>
              <a:rPr lang="en" sz="1400">
                <a:latin typeface="Merriweather"/>
                <a:ea typeface="Merriweather"/>
                <a:cs typeface="Merriweather"/>
                <a:sym typeface="Merriweather"/>
              </a:rPr>
              <a:t> NAICS codes</a:t>
            </a:r>
            <a:endParaRPr sz="1400">
              <a:latin typeface="Merriweather"/>
              <a:ea typeface="Merriweather"/>
              <a:cs typeface="Merriweather"/>
              <a:sym typeface="Merriweather"/>
            </a:endParaRPr>
          </a:p>
        </p:txBody>
      </p:sp>
      <p:pic>
        <p:nvPicPr>
          <p:cNvPr id="2741" name="Google Shape;2741;p410" descr="Decorative. Intelligence Services icon. "/>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638813" y="700375"/>
            <a:ext cx="1178318" cy="1200150"/>
          </a:xfrm>
          <a:prstGeom prst="rect">
            <a:avLst/>
          </a:prstGeom>
          <a:noFill/>
          <a:ln>
            <a:noFill/>
          </a:ln>
        </p:spPr>
      </p:pic>
      <p:sp>
        <p:nvSpPr>
          <p:cNvPr id="2742" name="Google Shape;2742;p410"/>
          <p:cNvSpPr txBox="1"/>
          <p:nvPr/>
        </p:nvSpPr>
        <p:spPr>
          <a:xfrm>
            <a:off x="5993400" y="241650"/>
            <a:ext cx="2753400" cy="4763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 sz="1300" b="1" i="0" u="none" strike="noStrike" cap="none">
                <a:solidFill>
                  <a:srgbClr val="EFE951"/>
                </a:solidFill>
                <a:latin typeface="Merriweather"/>
                <a:ea typeface="Merriweather"/>
                <a:cs typeface="Merriweather"/>
                <a:sym typeface="Merriweather"/>
              </a:rPr>
              <a:t>Intelligence Services</a:t>
            </a:r>
            <a:endParaRPr sz="1300" b="1" i="0" u="none" strike="noStrike" cap="none">
              <a:solidFill>
                <a:srgbClr val="EFE951"/>
              </a:solidFill>
              <a:latin typeface="Merriweather"/>
              <a:ea typeface="Merriweather"/>
              <a:cs typeface="Merriweather"/>
              <a:sym typeface="Merriweather"/>
            </a:endParaRPr>
          </a:p>
          <a:p>
            <a:pPr marL="0" marR="0" lvl="0" indent="0" algn="ctr" rtl="0">
              <a:lnSpc>
                <a:spcPct val="100000"/>
              </a:lnSpc>
              <a:spcBef>
                <a:spcPts val="0"/>
              </a:spcBef>
              <a:spcAft>
                <a:spcPts val="0"/>
              </a:spcAft>
              <a:buClr>
                <a:schemeClr val="dk1"/>
              </a:buClr>
              <a:buSzPts val="1100"/>
              <a:buFont typeface="Arial"/>
              <a:buNone/>
            </a:pPr>
            <a:r>
              <a:rPr lang="en" sz="1300" b="1" i="0" u="none" strike="noStrike" cap="none">
                <a:solidFill>
                  <a:srgbClr val="EFE951"/>
                </a:solidFill>
                <a:latin typeface="Merriweather"/>
                <a:ea typeface="Merriweather"/>
                <a:cs typeface="Merriweather"/>
                <a:sym typeface="Merriweather"/>
              </a:rPr>
              <a:t>NAICS CODES</a:t>
            </a:r>
            <a:endParaRPr sz="1300" b="1" i="0" u="none" strike="noStrike" cap="none">
              <a:solidFill>
                <a:srgbClr val="EFE95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300"/>
              <a:buFont typeface="Arial"/>
              <a:buNone/>
            </a:pP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541330 </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541330 Exception 1</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541330 Exception 2</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541330 Exception 3</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541611 </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541614 </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541618 </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541690 </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541715 </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541715 Exception 1</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541715 Exception 2</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541715 Exception 3</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541720 </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541990 </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561499 </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561611</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300"/>
              <a:buFont typeface="Arial"/>
              <a:buNone/>
            </a:pP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300"/>
              <a:buFont typeface="Arial"/>
              <a:buNone/>
            </a:pP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300"/>
              <a:buFont typeface="Arial"/>
              <a:buNone/>
            </a:pP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300"/>
              <a:buFont typeface="Arial"/>
              <a:buNone/>
            </a:pP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000"/>
              <a:buFont typeface="Arial"/>
              <a:buNone/>
            </a:pPr>
            <a:endParaRPr sz="1300" b="1" i="0" u="none" strike="noStrike" cap="none">
              <a:solidFill>
                <a:schemeClr val="lt1"/>
              </a:solidFill>
              <a:latin typeface="Merriweather"/>
              <a:ea typeface="Merriweather"/>
              <a:cs typeface="Merriweather"/>
              <a:sym typeface="Merriweather"/>
            </a:endParaRPr>
          </a:p>
        </p:txBody>
      </p:sp>
      <p:sp>
        <p:nvSpPr>
          <p:cNvPr id="2743" name="Google Shape;2743;p410"/>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17</a:t>
            </a:fld>
            <a:endParaRPr/>
          </a:p>
        </p:txBody>
      </p:sp>
      <p:sp>
        <p:nvSpPr>
          <p:cNvPr id="2744" name="Google Shape;2744;p410"/>
          <p:cNvSpPr txBox="1">
            <a:spLocks noGrp="1"/>
          </p:cNvSpPr>
          <p:nvPr>
            <p:ph type="sldNum" idx="3"/>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48"/>
        <p:cNvGrpSpPr/>
        <p:nvPr/>
      </p:nvGrpSpPr>
      <p:grpSpPr>
        <a:xfrm>
          <a:off x="0" y="0"/>
          <a:ext cx="0" cy="0"/>
          <a:chOff x="0" y="0"/>
          <a:chExt cx="0" cy="0"/>
        </a:xfrm>
      </p:grpSpPr>
      <p:sp>
        <p:nvSpPr>
          <p:cNvPr id="2749" name="Google Shape;2749;p411"/>
          <p:cNvSpPr txBox="1">
            <a:spLocks noGrp="1"/>
          </p:cNvSpPr>
          <p:nvPr>
            <p:ph type="title"/>
          </p:nvPr>
        </p:nvSpPr>
        <p:spPr>
          <a:xfrm>
            <a:off x="311700" y="279100"/>
            <a:ext cx="4875900" cy="1376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200"/>
              <a:buNone/>
            </a:pPr>
            <a:r>
              <a:rPr lang="en">
                <a:solidFill>
                  <a:schemeClr val="dk1"/>
                </a:solidFill>
                <a:latin typeface="Merriweather"/>
                <a:ea typeface="Merriweather"/>
                <a:cs typeface="Merriweather"/>
                <a:sym typeface="Merriweather"/>
              </a:rPr>
              <a:t>OASIS</a:t>
            </a:r>
            <a:r>
              <a:rPr lang="en" baseline="30000">
                <a:solidFill>
                  <a:schemeClr val="dk1"/>
                </a:solidFill>
                <a:latin typeface="Merriweather"/>
                <a:ea typeface="Merriweather"/>
                <a:cs typeface="Merriweather"/>
                <a:sym typeface="Merriweather"/>
              </a:rPr>
              <a:t>+</a:t>
            </a:r>
            <a:r>
              <a:rPr lang="en">
                <a:solidFill>
                  <a:schemeClr val="dk1"/>
                </a:solidFill>
                <a:latin typeface="Merriweather"/>
                <a:ea typeface="Merriweather"/>
                <a:cs typeface="Merriweather"/>
                <a:sym typeface="Merriweather"/>
              </a:rPr>
              <a:t> Domains </a:t>
            </a:r>
            <a:br>
              <a:rPr lang="en"/>
            </a:br>
            <a:endParaRPr/>
          </a:p>
          <a:p>
            <a:pPr marL="0" lvl="0" indent="0" algn="l" rtl="0">
              <a:lnSpc>
                <a:spcPct val="100000"/>
              </a:lnSpc>
              <a:spcBef>
                <a:spcPts val="0"/>
              </a:spcBef>
              <a:spcAft>
                <a:spcPts val="0"/>
              </a:spcAft>
              <a:buSzPts val="2200"/>
              <a:buNone/>
            </a:pPr>
            <a:r>
              <a:rPr lang="en" b="0">
                <a:latin typeface="Merriweather"/>
                <a:ea typeface="Merriweather"/>
                <a:cs typeface="Merriweather"/>
                <a:sym typeface="Merriweather"/>
              </a:rPr>
              <a:t>Facilities</a:t>
            </a:r>
            <a:endParaRPr b="0">
              <a:latin typeface="Merriweather"/>
              <a:ea typeface="Merriweather"/>
              <a:cs typeface="Merriweather"/>
              <a:sym typeface="Merriweather"/>
            </a:endParaRPr>
          </a:p>
          <a:p>
            <a:pPr marL="0" lvl="0" indent="0" algn="l" rtl="0">
              <a:lnSpc>
                <a:spcPct val="100000"/>
              </a:lnSpc>
              <a:spcBef>
                <a:spcPts val="0"/>
              </a:spcBef>
              <a:spcAft>
                <a:spcPts val="0"/>
              </a:spcAft>
              <a:buSzPts val="2200"/>
              <a:buNone/>
            </a:pPr>
            <a:endParaRPr/>
          </a:p>
        </p:txBody>
      </p:sp>
      <p:sp>
        <p:nvSpPr>
          <p:cNvPr id="2750" name="Google Shape;2750;p411"/>
          <p:cNvSpPr txBox="1">
            <a:spLocks noGrp="1"/>
          </p:cNvSpPr>
          <p:nvPr>
            <p:ph type="body" idx="4294967295"/>
          </p:nvPr>
        </p:nvSpPr>
        <p:spPr>
          <a:xfrm>
            <a:off x="423950" y="1655850"/>
            <a:ext cx="4215000" cy="3246300"/>
          </a:xfrm>
          <a:prstGeom prst="rect">
            <a:avLst/>
          </a:prstGeom>
          <a:noFill/>
          <a:ln>
            <a:noFill/>
          </a:ln>
        </p:spPr>
        <p:txBody>
          <a:bodyPr spcFirstLastPara="1" wrap="square" lIns="91425" tIns="91425" rIns="91425" bIns="91425" anchor="t" anchorCtr="0">
            <a:noAutofit/>
          </a:bodyPr>
          <a:lstStyle/>
          <a:p>
            <a:pPr marL="457200" lvl="0" indent="-304800" algn="l" rtl="0">
              <a:lnSpc>
                <a:spcPct val="150000"/>
              </a:lnSpc>
              <a:spcBef>
                <a:spcPts val="0"/>
              </a:spcBef>
              <a:spcAft>
                <a:spcPts val="0"/>
              </a:spcAft>
              <a:buClr>
                <a:schemeClr val="dk1"/>
              </a:buClr>
              <a:buSzPts val="1200"/>
              <a:buFont typeface="Merriweather"/>
              <a:buChar char="●"/>
            </a:pPr>
            <a:r>
              <a:rPr lang="en" sz="1400">
                <a:latin typeface="Merriweather"/>
                <a:ea typeface="Merriweather"/>
                <a:cs typeface="Merriweather"/>
                <a:sym typeface="Merriweather"/>
              </a:rPr>
              <a:t>Services required to maintain and operate buildings, paved services, utilities </a:t>
            </a:r>
            <a:br>
              <a:rPr lang="en" sz="1400">
                <a:latin typeface="Merriweather"/>
                <a:ea typeface="Merriweather"/>
                <a:cs typeface="Merriweather"/>
                <a:sym typeface="Merriweather"/>
              </a:rPr>
            </a:br>
            <a:r>
              <a:rPr lang="en" sz="1400">
                <a:latin typeface="Merriweather"/>
                <a:ea typeface="Merriweather"/>
                <a:cs typeface="Merriweather"/>
                <a:sym typeface="Merriweather"/>
              </a:rPr>
              <a:t>infrastructure, and real property assets </a:t>
            </a:r>
            <a:br>
              <a:rPr lang="en" sz="1400">
                <a:latin typeface="Merriweather"/>
                <a:ea typeface="Merriweather"/>
                <a:cs typeface="Merriweather"/>
                <a:sym typeface="Merriweather"/>
              </a:rPr>
            </a:br>
            <a:r>
              <a:rPr lang="en" sz="1400">
                <a:latin typeface="Merriweather"/>
                <a:ea typeface="Merriweather"/>
                <a:cs typeface="Merriweather"/>
                <a:sym typeface="Merriweather"/>
              </a:rPr>
              <a:t>and equipment.</a:t>
            </a:r>
            <a:br>
              <a:rPr lang="en" sz="1400">
                <a:latin typeface="Merriweather"/>
                <a:ea typeface="Merriweather"/>
                <a:cs typeface="Merriweather"/>
                <a:sym typeface="Merriweather"/>
              </a:rPr>
            </a:br>
            <a:endParaRPr sz="1400">
              <a:latin typeface="Merriweather"/>
              <a:ea typeface="Merriweather"/>
              <a:cs typeface="Merriweather"/>
              <a:sym typeface="Merriweather"/>
            </a:endParaRPr>
          </a:p>
          <a:p>
            <a:pPr marL="457200" lvl="0" indent="-304800" algn="l" rtl="0">
              <a:lnSpc>
                <a:spcPct val="150000"/>
              </a:lnSpc>
              <a:spcBef>
                <a:spcPts val="0"/>
              </a:spcBef>
              <a:spcAft>
                <a:spcPts val="0"/>
              </a:spcAft>
              <a:buClr>
                <a:schemeClr val="dk1"/>
              </a:buClr>
              <a:buSzPts val="1200"/>
              <a:buChar char="●"/>
            </a:pPr>
            <a:r>
              <a:rPr lang="en" sz="1400" b="1">
                <a:latin typeface="Merriweather"/>
                <a:ea typeface="Merriweather"/>
                <a:cs typeface="Merriweather"/>
                <a:sym typeface="Merriweather"/>
              </a:rPr>
              <a:t>29</a:t>
            </a:r>
            <a:r>
              <a:rPr lang="en" sz="1400">
                <a:latin typeface="Merriweather"/>
                <a:ea typeface="Merriweather"/>
                <a:cs typeface="Merriweather"/>
                <a:sym typeface="Merriweather"/>
              </a:rPr>
              <a:t> NAICS codes</a:t>
            </a:r>
            <a:endParaRPr sz="1400">
              <a:latin typeface="Merriweather"/>
              <a:ea typeface="Merriweather"/>
              <a:cs typeface="Merriweather"/>
              <a:sym typeface="Merriweather"/>
            </a:endParaRPr>
          </a:p>
        </p:txBody>
      </p:sp>
      <p:pic>
        <p:nvPicPr>
          <p:cNvPr id="2751" name="Google Shape;2751;p411" descr="Decorative. Facilities icon. "/>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638825" y="700375"/>
            <a:ext cx="1200150" cy="1200150"/>
          </a:xfrm>
          <a:prstGeom prst="rect">
            <a:avLst/>
          </a:prstGeom>
          <a:noFill/>
          <a:ln>
            <a:noFill/>
          </a:ln>
        </p:spPr>
      </p:pic>
      <p:sp>
        <p:nvSpPr>
          <p:cNvPr id="2752" name="Google Shape;2752;p411"/>
          <p:cNvSpPr txBox="1"/>
          <p:nvPr/>
        </p:nvSpPr>
        <p:spPr>
          <a:xfrm>
            <a:off x="6374925" y="241650"/>
            <a:ext cx="1904400" cy="654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 sz="1300" b="1" i="0" u="none" strike="noStrike" cap="none">
                <a:solidFill>
                  <a:srgbClr val="EFE951"/>
                </a:solidFill>
                <a:latin typeface="Merriweather"/>
                <a:ea typeface="Merriweather"/>
                <a:cs typeface="Merriweather"/>
                <a:sym typeface="Merriweather"/>
              </a:rPr>
              <a:t>Facilities</a:t>
            </a:r>
            <a:endParaRPr sz="1300" b="1" i="0" u="none" strike="noStrike" cap="none">
              <a:solidFill>
                <a:srgbClr val="EFE951"/>
              </a:solidFill>
              <a:latin typeface="Merriweather"/>
              <a:ea typeface="Merriweather"/>
              <a:cs typeface="Merriweather"/>
              <a:sym typeface="Merriweather"/>
            </a:endParaRPr>
          </a:p>
          <a:p>
            <a:pPr marL="0" marR="0" lvl="0" indent="0" algn="ctr" rtl="0">
              <a:lnSpc>
                <a:spcPct val="100000"/>
              </a:lnSpc>
              <a:spcBef>
                <a:spcPts val="0"/>
              </a:spcBef>
              <a:spcAft>
                <a:spcPts val="0"/>
              </a:spcAft>
              <a:buClr>
                <a:schemeClr val="dk1"/>
              </a:buClr>
              <a:buSzPts val="1100"/>
              <a:buFont typeface="Arial"/>
              <a:buNone/>
            </a:pPr>
            <a:r>
              <a:rPr lang="en" sz="1300" b="1" i="0" u="none" strike="noStrike" cap="none">
                <a:solidFill>
                  <a:srgbClr val="EFE951"/>
                </a:solidFill>
                <a:latin typeface="Merriweather"/>
                <a:ea typeface="Merriweather"/>
                <a:cs typeface="Merriweather"/>
                <a:sym typeface="Merriweather"/>
              </a:rPr>
              <a:t>NAICS CODES</a:t>
            </a:r>
            <a:endParaRPr sz="1300" b="1" i="0" u="none" strike="noStrike" cap="none">
              <a:solidFill>
                <a:srgbClr val="EFE95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300"/>
              <a:buFont typeface="Arial"/>
              <a:buNone/>
            </a:pP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300"/>
              <a:buFont typeface="Arial"/>
              <a:buNone/>
            </a:pP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000"/>
              <a:buFont typeface="Arial"/>
              <a:buNone/>
            </a:pPr>
            <a:endParaRPr sz="1300" b="1" i="0" u="none" strike="noStrike" cap="none">
              <a:solidFill>
                <a:schemeClr val="lt1"/>
              </a:solidFill>
              <a:latin typeface="Merriweather"/>
              <a:ea typeface="Merriweather"/>
              <a:cs typeface="Merriweather"/>
              <a:sym typeface="Merriweather"/>
            </a:endParaRPr>
          </a:p>
        </p:txBody>
      </p:sp>
      <p:sp>
        <p:nvSpPr>
          <p:cNvPr id="2753" name="Google Shape;2753;p411"/>
          <p:cNvSpPr txBox="1"/>
          <p:nvPr/>
        </p:nvSpPr>
        <p:spPr>
          <a:xfrm>
            <a:off x="6272800" y="895900"/>
            <a:ext cx="1072500" cy="3509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238160 </a:t>
            </a:r>
            <a:endParaRPr sz="1300" b="1" i="0" u="none" strike="noStrike" cap="none">
              <a:solidFill>
                <a:schemeClr val="lt1"/>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238210 </a:t>
            </a:r>
            <a:endParaRPr sz="1300" b="1" i="0" u="none" strike="noStrike" cap="none">
              <a:solidFill>
                <a:schemeClr val="lt1"/>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238220 </a:t>
            </a:r>
            <a:endParaRPr sz="1300" b="1" i="0" u="none" strike="noStrike" cap="none">
              <a:solidFill>
                <a:schemeClr val="lt1"/>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238290 </a:t>
            </a:r>
            <a:endParaRPr sz="1300" b="1" i="0" u="none" strike="noStrike" cap="none">
              <a:solidFill>
                <a:schemeClr val="lt1"/>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238320 </a:t>
            </a:r>
            <a:endParaRPr sz="1300" b="1" i="0" u="none" strike="noStrike" cap="none">
              <a:solidFill>
                <a:schemeClr val="lt1"/>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238990 </a:t>
            </a:r>
            <a:endParaRPr sz="1300" b="1" i="0" u="none" strike="noStrike" cap="none">
              <a:solidFill>
                <a:schemeClr val="lt1"/>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485999 </a:t>
            </a:r>
            <a:endParaRPr sz="1300" b="1" i="0" u="none" strike="noStrike" cap="none">
              <a:solidFill>
                <a:schemeClr val="lt1"/>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488190 </a:t>
            </a:r>
            <a:endParaRPr sz="1300" b="1" i="0" u="none" strike="noStrike" cap="none">
              <a:solidFill>
                <a:schemeClr val="lt1"/>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488490 </a:t>
            </a:r>
            <a:endParaRPr sz="1300" b="1" i="0" u="none" strike="noStrike" cap="none">
              <a:solidFill>
                <a:schemeClr val="lt1"/>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488999 </a:t>
            </a:r>
            <a:endParaRPr sz="1300" b="1" i="0" u="none" strike="noStrike" cap="none">
              <a:solidFill>
                <a:schemeClr val="lt1"/>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531311 </a:t>
            </a:r>
            <a:endParaRPr sz="1300" b="1" i="0" u="none" strike="noStrike" cap="none">
              <a:solidFill>
                <a:schemeClr val="lt1"/>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531312 </a:t>
            </a:r>
            <a:endParaRPr sz="1300" b="1" i="0" u="none" strike="noStrike" cap="none">
              <a:solidFill>
                <a:schemeClr val="lt1"/>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541320 </a:t>
            </a:r>
            <a:endParaRPr sz="1300" b="1" i="0" u="none" strike="noStrike" cap="none">
              <a:solidFill>
                <a:schemeClr val="lt1"/>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541330 </a:t>
            </a:r>
            <a:endParaRPr sz="1300" b="1" i="0" u="none" strike="noStrike" cap="none">
              <a:solidFill>
                <a:schemeClr val="lt1"/>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541350</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000"/>
              <a:buFont typeface="Arial"/>
              <a:buNone/>
            </a:pPr>
            <a:endParaRPr sz="1300" b="1" i="0" u="none" strike="noStrike" cap="none">
              <a:solidFill>
                <a:schemeClr val="lt1"/>
              </a:solidFill>
              <a:latin typeface="Merriweather"/>
              <a:ea typeface="Merriweather"/>
              <a:cs typeface="Merriweather"/>
              <a:sym typeface="Merriweather"/>
            </a:endParaRPr>
          </a:p>
        </p:txBody>
      </p:sp>
      <p:sp>
        <p:nvSpPr>
          <p:cNvPr id="2754" name="Google Shape;2754;p411"/>
          <p:cNvSpPr txBox="1"/>
          <p:nvPr/>
        </p:nvSpPr>
        <p:spPr>
          <a:xfrm>
            <a:off x="7525050" y="914400"/>
            <a:ext cx="947400" cy="3509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541611 </a:t>
            </a:r>
            <a:endParaRPr sz="1300" b="1" i="0" u="none" strike="noStrike" cap="none">
              <a:solidFill>
                <a:schemeClr val="lt1"/>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541614 </a:t>
            </a:r>
            <a:endParaRPr sz="1300" b="1" i="0" u="none" strike="noStrike" cap="none">
              <a:solidFill>
                <a:schemeClr val="lt1"/>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541690 </a:t>
            </a:r>
            <a:endParaRPr sz="1300" b="1" i="0" u="none" strike="noStrike" cap="none">
              <a:solidFill>
                <a:schemeClr val="lt1"/>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541990 </a:t>
            </a:r>
            <a:endParaRPr sz="1300" b="1" i="0" u="none" strike="noStrike" cap="none">
              <a:solidFill>
                <a:schemeClr val="lt1"/>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561210 </a:t>
            </a:r>
            <a:endParaRPr sz="1300" b="1" i="0" u="none" strike="noStrike" cap="none">
              <a:solidFill>
                <a:schemeClr val="lt1"/>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561621 </a:t>
            </a:r>
            <a:endParaRPr sz="1300" b="1" i="0" u="none" strike="noStrike" cap="none">
              <a:solidFill>
                <a:schemeClr val="lt1"/>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561710 </a:t>
            </a:r>
            <a:endParaRPr sz="1300" b="1" i="0" u="none" strike="noStrike" cap="none">
              <a:solidFill>
                <a:schemeClr val="lt1"/>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561720 </a:t>
            </a:r>
            <a:endParaRPr sz="1300" b="1" i="0" u="none" strike="noStrike" cap="none">
              <a:solidFill>
                <a:schemeClr val="lt1"/>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561730 </a:t>
            </a:r>
            <a:endParaRPr sz="1300" b="1" i="0" u="none" strike="noStrike" cap="none">
              <a:solidFill>
                <a:schemeClr val="lt1"/>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561990 </a:t>
            </a:r>
            <a:endParaRPr sz="1300" b="1" i="0" u="none" strike="noStrike" cap="none">
              <a:solidFill>
                <a:schemeClr val="lt1"/>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562111 </a:t>
            </a:r>
            <a:endParaRPr sz="1300" b="1" i="0" u="none" strike="noStrike" cap="none">
              <a:solidFill>
                <a:schemeClr val="lt1"/>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562112 </a:t>
            </a:r>
            <a:endParaRPr sz="1300" b="1" i="0" u="none" strike="noStrike" cap="none">
              <a:solidFill>
                <a:schemeClr val="lt1"/>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562211 </a:t>
            </a:r>
            <a:endParaRPr sz="1300" b="1" i="0" u="none" strike="noStrike" cap="none">
              <a:solidFill>
                <a:schemeClr val="lt1"/>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811310</a:t>
            </a:r>
            <a:endParaRPr sz="1300" b="1" i="0" u="none" strike="noStrike" cap="none">
              <a:solidFill>
                <a:schemeClr val="lt1"/>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1300"/>
              <a:buFont typeface="Arial"/>
              <a:buNone/>
            </a:pP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000"/>
              <a:buFont typeface="Arial"/>
              <a:buNone/>
            </a:pPr>
            <a:endParaRPr sz="1300" b="1" i="0" u="none" strike="noStrike" cap="none">
              <a:solidFill>
                <a:schemeClr val="lt1"/>
              </a:solidFill>
              <a:latin typeface="Merriweather"/>
              <a:ea typeface="Merriweather"/>
              <a:cs typeface="Merriweather"/>
              <a:sym typeface="Merriweather"/>
            </a:endParaRPr>
          </a:p>
        </p:txBody>
      </p:sp>
      <p:sp>
        <p:nvSpPr>
          <p:cNvPr id="2755" name="Google Shape;2755;p411"/>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18</a:t>
            </a:fld>
            <a:endParaRPr/>
          </a:p>
        </p:txBody>
      </p:sp>
      <p:sp>
        <p:nvSpPr>
          <p:cNvPr id="2756" name="Google Shape;2756;p411"/>
          <p:cNvSpPr txBox="1">
            <a:spLocks noGrp="1"/>
          </p:cNvSpPr>
          <p:nvPr>
            <p:ph type="sldNum" idx="3"/>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60"/>
        <p:cNvGrpSpPr/>
        <p:nvPr/>
      </p:nvGrpSpPr>
      <p:grpSpPr>
        <a:xfrm>
          <a:off x="0" y="0"/>
          <a:ext cx="0" cy="0"/>
          <a:chOff x="0" y="0"/>
          <a:chExt cx="0" cy="0"/>
        </a:xfrm>
      </p:grpSpPr>
      <p:sp>
        <p:nvSpPr>
          <p:cNvPr id="2761" name="Google Shape;2761;p412"/>
          <p:cNvSpPr txBox="1">
            <a:spLocks noGrp="1"/>
          </p:cNvSpPr>
          <p:nvPr>
            <p:ph type="title"/>
          </p:nvPr>
        </p:nvSpPr>
        <p:spPr>
          <a:xfrm>
            <a:off x="311700" y="279100"/>
            <a:ext cx="4215000" cy="1200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200"/>
              <a:buNone/>
            </a:pPr>
            <a:r>
              <a:rPr lang="en">
                <a:solidFill>
                  <a:schemeClr val="dk1"/>
                </a:solidFill>
                <a:latin typeface="Merriweather"/>
                <a:ea typeface="Merriweather"/>
                <a:cs typeface="Merriweather"/>
                <a:sym typeface="Merriweather"/>
              </a:rPr>
              <a:t>OASIS</a:t>
            </a:r>
            <a:r>
              <a:rPr lang="en" baseline="30000">
                <a:solidFill>
                  <a:schemeClr val="dk1"/>
                </a:solidFill>
                <a:latin typeface="Merriweather"/>
                <a:ea typeface="Merriweather"/>
                <a:cs typeface="Merriweather"/>
                <a:sym typeface="Merriweather"/>
              </a:rPr>
              <a:t>+</a:t>
            </a:r>
            <a:r>
              <a:rPr lang="en">
                <a:solidFill>
                  <a:schemeClr val="dk1"/>
                </a:solidFill>
                <a:latin typeface="Merriweather"/>
                <a:ea typeface="Merriweather"/>
                <a:cs typeface="Merriweather"/>
                <a:sym typeface="Merriweather"/>
              </a:rPr>
              <a:t> Domains </a:t>
            </a:r>
            <a:br>
              <a:rPr lang="en"/>
            </a:br>
            <a:endParaRPr/>
          </a:p>
          <a:p>
            <a:pPr marL="0" lvl="0" indent="0" algn="l" rtl="0">
              <a:lnSpc>
                <a:spcPct val="100000"/>
              </a:lnSpc>
              <a:spcBef>
                <a:spcPts val="0"/>
              </a:spcBef>
              <a:spcAft>
                <a:spcPts val="0"/>
              </a:spcAft>
              <a:buSzPts val="2200"/>
              <a:buNone/>
            </a:pPr>
            <a:r>
              <a:rPr lang="en" b="0">
                <a:latin typeface="Merriweather"/>
                <a:ea typeface="Merriweather"/>
                <a:cs typeface="Merriweather"/>
                <a:sym typeface="Merriweather"/>
              </a:rPr>
              <a:t>Enterprise Solutions</a:t>
            </a:r>
            <a:endParaRPr b="0">
              <a:latin typeface="Merriweather"/>
              <a:ea typeface="Merriweather"/>
              <a:cs typeface="Merriweather"/>
              <a:sym typeface="Merriweather"/>
            </a:endParaRPr>
          </a:p>
          <a:p>
            <a:pPr marL="0" lvl="0" indent="0" algn="l" rtl="0">
              <a:lnSpc>
                <a:spcPct val="100000"/>
              </a:lnSpc>
              <a:spcBef>
                <a:spcPts val="0"/>
              </a:spcBef>
              <a:spcAft>
                <a:spcPts val="0"/>
              </a:spcAft>
              <a:buSzPts val="2200"/>
              <a:buNone/>
            </a:pPr>
            <a:endParaRPr/>
          </a:p>
        </p:txBody>
      </p:sp>
      <p:sp>
        <p:nvSpPr>
          <p:cNvPr id="2762" name="Google Shape;2762;p412"/>
          <p:cNvSpPr txBox="1">
            <a:spLocks noGrp="1"/>
          </p:cNvSpPr>
          <p:nvPr>
            <p:ph type="body" idx="4294967295"/>
          </p:nvPr>
        </p:nvSpPr>
        <p:spPr>
          <a:xfrm>
            <a:off x="423950" y="1655850"/>
            <a:ext cx="4215000" cy="3183000"/>
          </a:xfrm>
          <a:prstGeom prst="rect">
            <a:avLst/>
          </a:prstGeom>
          <a:noFill/>
          <a:ln>
            <a:noFill/>
          </a:ln>
        </p:spPr>
        <p:txBody>
          <a:bodyPr spcFirstLastPara="1" wrap="square" lIns="91425" tIns="91425" rIns="91425" bIns="91425" anchor="t" anchorCtr="0">
            <a:noAutofit/>
          </a:bodyPr>
          <a:lstStyle/>
          <a:p>
            <a:pPr marL="457200" lvl="0" indent="-304800" algn="l" rtl="0">
              <a:lnSpc>
                <a:spcPct val="150000"/>
              </a:lnSpc>
              <a:spcBef>
                <a:spcPts val="0"/>
              </a:spcBef>
              <a:spcAft>
                <a:spcPts val="0"/>
              </a:spcAft>
              <a:buClr>
                <a:schemeClr val="dk1"/>
              </a:buClr>
              <a:buSzPts val="1200"/>
              <a:buFont typeface="Arial"/>
              <a:buChar char="●"/>
            </a:pPr>
            <a:r>
              <a:rPr lang="en" sz="1400" b="1" u="sng">
                <a:latin typeface="Merriweather"/>
                <a:ea typeface="Merriweather"/>
                <a:cs typeface="Merriweather"/>
                <a:sym typeface="Merriweather"/>
              </a:rPr>
              <a:t>(Unrestricted Only)</a:t>
            </a:r>
            <a:r>
              <a:rPr lang="en" sz="1400">
                <a:latin typeface="Merriweather"/>
                <a:ea typeface="Merriweather"/>
                <a:cs typeface="Merriweather"/>
                <a:sym typeface="Merriweather"/>
              </a:rPr>
              <a:t> - Large, complex, </a:t>
            </a:r>
            <a:br>
              <a:rPr lang="en" sz="1400">
                <a:latin typeface="Merriweather"/>
                <a:ea typeface="Merriweather"/>
                <a:cs typeface="Merriweather"/>
                <a:sym typeface="Merriweather"/>
              </a:rPr>
            </a:br>
            <a:r>
              <a:rPr lang="en" sz="1400">
                <a:latin typeface="Merriweather"/>
                <a:ea typeface="Merriweather"/>
                <a:cs typeface="Merriweather"/>
                <a:sym typeface="Merriweather"/>
              </a:rPr>
              <a:t>integrated professional service requirements often spanning multiple disciplines and/or locations and requiring many different types of labor and expertise. $250M minimum order threshold.</a:t>
            </a:r>
            <a:br>
              <a:rPr lang="en" sz="1400">
                <a:latin typeface="Merriweather"/>
                <a:ea typeface="Merriweather"/>
                <a:cs typeface="Merriweather"/>
                <a:sym typeface="Merriweather"/>
              </a:rPr>
            </a:br>
            <a:endParaRPr sz="1400">
              <a:latin typeface="Merriweather"/>
              <a:ea typeface="Merriweather"/>
              <a:cs typeface="Merriweather"/>
              <a:sym typeface="Merriweather"/>
            </a:endParaRPr>
          </a:p>
          <a:p>
            <a:pPr marL="457200" lvl="0" indent="-304800" algn="l" rtl="0">
              <a:lnSpc>
                <a:spcPct val="150000"/>
              </a:lnSpc>
              <a:spcBef>
                <a:spcPts val="0"/>
              </a:spcBef>
              <a:spcAft>
                <a:spcPts val="0"/>
              </a:spcAft>
              <a:buClr>
                <a:schemeClr val="dk1"/>
              </a:buClr>
              <a:buSzPts val="1200"/>
              <a:buChar char="●"/>
            </a:pPr>
            <a:r>
              <a:rPr lang="en" sz="1400" b="1">
                <a:latin typeface="Merriweather"/>
                <a:ea typeface="Merriweather"/>
                <a:cs typeface="Merriweather"/>
                <a:sym typeface="Merriweather"/>
              </a:rPr>
              <a:t>17</a:t>
            </a:r>
            <a:r>
              <a:rPr lang="en" sz="1400">
                <a:latin typeface="Merriweather"/>
                <a:ea typeface="Merriweather"/>
                <a:cs typeface="Merriweather"/>
                <a:sym typeface="Merriweather"/>
              </a:rPr>
              <a:t> NAICS codes</a:t>
            </a:r>
            <a:endParaRPr sz="1400">
              <a:latin typeface="Merriweather"/>
              <a:ea typeface="Merriweather"/>
              <a:cs typeface="Merriweather"/>
              <a:sym typeface="Merriweather"/>
            </a:endParaRPr>
          </a:p>
        </p:txBody>
      </p:sp>
      <p:pic>
        <p:nvPicPr>
          <p:cNvPr id="2763" name="Google Shape;2763;p412" descr="Decorative. Enterprise Services icon. "/>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638813" y="700375"/>
            <a:ext cx="1200150" cy="1200150"/>
          </a:xfrm>
          <a:prstGeom prst="rect">
            <a:avLst/>
          </a:prstGeom>
          <a:noFill/>
          <a:ln>
            <a:noFill/>
          </a:ln>
        </p:spPr>
      </p:pic>
      <p:sp>
        <p:nvSpPr>
          <p:cNvPr id="2764" name="Google Shape;2764;p412"/>
          <p:cNvSpPr txBox="1"/>
          <p:nvPr/>
        </p:nvSpPr>
        <p:spPr>
          <a:xfrm>
            <a:off x="5993400" y="241650"/>
            <a:ext cx="2753400" cy="4763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 sz="1300" b="1" i="0" u="none" strike="noStrike" cap="none">
                <a:solidFill>
                  <a:srgbClr val="EFE951"/>
                </a:solidFill>
                <a:latin typeface="Merriweather"/>
                <a:ea typeface="Merriweather"/>
                <a:cs typeface="Merriweather"/>
                <a:sym typeface="Merriweather"/>
              </a:rPr>
              <a:t>Enterprise Solutions</a:t>
            </a:r>
            <a:endParaRPr sz="1300" b="1" i="0" u="none" strike="noStrike" cap="none">
              <a:solidFill>
                <a:srgbClr val="EFE951"/>
              </a:solidFill>
              <a:latin typeface="Merriweather"/>
              <a:ea typeface="Merriweather"/>
              <a:cs typeface="Merriweather"/>
              <a:sym typeface="Merriweather"/>
            </a:endParaRPr>
          </a:p>
          <a:p>
            <a:pPr marL="0" marR="0" lvl="0" indent="0" algn="ctr" rtl="0">
              <a:lnSpc>
                <a:spcPct val="100000"/>
              </a:lnSpc>
              <a:spcBef>
                <a:spcPts val="0"/>
              </a:spcBef>
              <a:spcAft>
                <a:spcPts val="0"/>
              </a:spcAft>
              <a:buClr>
                <a:schemeClr val="dk1"/>
              </a:buClr>
              <a:buSzPts val="1100"/>
              <a:buFont typeface="Arial"/>
              <a:buNone/>
            </a:pPr>
            <a:r>
              <a:rPr lang="en" sz="1300" b="1" i="0" u="none" strike="noStrike" cap="none">
                <a:solidFill>
                  <a:srgbClr val="EFE951"/>
                </a:solidFill>
                <a:latin typeface="Merriweather"/>
                <a:ea typeface="Merriweather"/>
                <a:cs typeface="Merriweather"/>
                <a:sym typeface="Merriweather"/>
              </a:rPr>
              <a:t>NAICS CODES</a:t>
            </a:r>
            <a:endParaRPr sz="1300" b="1" i="0" u="none" strike="noStrike" cap="none">
              <a:solidFill>
                <a:srgbClr val="EFE95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336611</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541330 </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541330 Exception 1</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541330 Exception 2</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541330 Exception 3</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541611 </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541614 </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541620 </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541690 </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541715 </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541715 Exception 1</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541715 Exception 2</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541715 Exception 3</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541990 </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561210 </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562910 </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562910 Exception 1</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300"/>
              <a:buFont typeface="Arial"/>
              <a:buNone/>
            </a:pP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300"/>
              <a:buFont typeface="Arial"/>
              <a:buNone/>
            </a:pP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300"/>
              <a:buFont typeface="Arial"/>
              <a:buNone/>
            </a:pP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300"/>
              <a:buFont typeface="Arial"/>
              <a:buNone/>
            </a:pP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000"/>
              <a:buFont typeface="Arial"/>
              <a:buNone/>
            </a:pPr>
            <a:endParaRPr sz="1300" b="1" i="0" u="none" strike="noStrike" cap="none">
              <a:solidFill>
                <a:schemeClr val="lt1"/>
              </a:solidFill>
              <a:latin typeface="Merriweather"/>
              <a:ea typeface="Merriweather"/>
              <a:cs typeface="Merriweather"/>
              <a:sym typeface="Merriweather"/>
            </a:endParaRPr>
          </a:p>
        </p:txBody>
      </p:sp>
      <p:sp>
        <p:nvSpPr>
          <p:cNvPr id="2765" name="Google Shape;2765;p412"/>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19</a:t>
            </a:fld>
            <a:endParaRPr/>
          </a:p>
        </p:txBody>
      </p:sp>
      <p:sp>
        <p:nvSpPr>
          <p:cNvPr id="2766" name="Google Shape;2766;p412"/>
          <p:cNvSpPr txBox="1">
            <a:spLocks noGrp="1"/>
          </p:cNvSpPr>
          <p:nvPr>
            <p:ph type="sldNum" idx="3"/>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51"/>
        <p:cNvGrpSpPr/>
        <p:nvPr/>
      </p:nvGrpSpPr>
      <p:grpSpPr>
        <a:xfrm>
          <a:off x="0" y="0"/>
          <a:ext cx="0" cy="0"/>
          <a:chOff x="0" y="0"/>
          <a:chExt cx="0" cy="0"/>
        </a:xfrm>
      </p:grpSpPr>
      <p:pic>
        <p:nvPicPr>
          <p:cNvPr id="2552" name="Google Shape;2552;p395" descr="image of Nicole Chong, Program Manager, OASIS+&#10;&#10;Office of Professional Services and Human Capital Categories (PSHC)&#10;Federal Acquisition Services (FAS)" title="Nicole 1.jpg"/>
          <p:cNvPicPr preferRelativeResize="0">
            <a:picLocks noGrp="1"/>
          </p:cNvPicPr>
          <p:nvPr>
            <p:ph type="pic" idx="2"/>
          </p:nvPr>
        </p:nvPicPr>
        <p:blipFill rotWithShape="1">
          <a:blip r:embed="rId3" cstate="email">
            <a:alphaModFix/>
            <a:extLst>
              <a:ext uri="{28A0092B-C50C-407E-A947-70E740481C1C}">
                <a14:useLocalDpi xmlns:a14="http://schemas.microsoft.com/office/drawing/2010/main"/>
              </a:ext>
            </a:extLst>
          </a:blip>
          <a:srcRect/>
          <a:stretch/>
        </p:blipFill>
        <p:spPr>
          <a:xfrm>
            <a:off x="1315000" y="1095900"/>
            <a:ext cx="1798252" cy="1798275"/>
          </a:xfrm>
          <a:prstGeom prst="rect">
            <a:avLst/>
          </a:prstGeom>
          <a:noFill/>
          <a:ln>
            <a:noFill/>
          </a:ln>
        </p:spPr>
      </p:pic>
      <p:sp>
        <p:nvSpPr>
          <p:cNvPr id="2553" name="Google Shape;2553;p395"/>
          <p:cNvSpPr txBox="1"/>
          <p:nvPr/>
        </p:nvSpPr>
        <p:spPr>
          <a:xfrm>
            <a:off x="414025" y="3176675"/>
            <a:ext cx="3654600" cy="877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solidFill>
                  <a:schemeClr val="dk1"/>
                </a:solidFill>
                <a:latin typeface="Merriweather"/>
                <a:ea typeface="Merriweather"/>
                <a:cs typeface="Merriweather"/>
                <a:sym typeface="Merriweather"/>
              </a:rPr>
              <a:t>Nicole Chong</a:t>
            </a:r>
            <a:endParaRPr sz="1500">
              <a:solidFill>
                <a:schemeClr val="dk1"/>
              </a:solidFill>
              <a:latin typeface="Merriweather"/>
              <a:ea typeface="Merriweather"/>
              <a:cs typeface="Merriweather"/>
              <a:sym typeface="Merriweather"/>
            </a:endParaRPr>
          </a:p>
          <a:p>
            <a:pPr marL="0" lvl="0" indent="0" algn="ctr" rtl="0">
              <a:spcBef>
                <a:spcPts val="0"/>
              </a:spcBef>
              <a:spcAft>
                <a:spcPts val="0"/>
              </a:spcAft>
              <a:buNone/>
            </a:pPr>
            <a:r>
              <a:rPr lang="en" sz="1500">
                <a:solidFill>
                  <a:schemeClr val="dk1"/>
                </a:solidFill>
                <a:latin typeface="Merriweather"/>
                <a:ea typeface="Merriweather"/>
                <a:cs typeface="Merriweather"/>
                <a:sym typeface="Merriweather"/>
              </a:rPr>
              <a:t>Program Manager, OASIS+</a:t>
            </a:r>
            <a:endParaRPr sz="1200">
              <a:solidFill>
                <a:schemeClr val="dk1"/>
              </a:solidFill>
              <a:latin typeface="Merriweather"/>
              <a:ea typeface="Merriweather"/>
              <a:cs typeface="Merriweather"/>
              <a:sym typeface="Merriweather"/>
            </a:endParaRPr>
          </a:p>
          <a:p>
            <a:pPr marL="0" lvl="0" indent="0" algn="ctr" rtl="0">
              <a:spcBef>
                <a:spcPts val="0"/>
              </a:spcBef>
              <a:spcAft>
                <a:spcPts val="0"/>
              </a:spcAft>
              <a:buNone/>
            </a:pPr>
            <a:r>
              <a:rPr lang="en" sz="1500" u="sng">
                <a:solidFill>
                  <a:schemeClr val="hlink"/>
                </a:solidFill>
                <a:latin typeface="Merriweather"/>
                <a:ea typeface="Merriweather"/>
                <a:cs typeface="Merriweather"/>
                <a:sym typeface="Merriweather"/>
                <a:hlinkClick r:id="rId4"/>
              </a:rPr>
              <a:t>nicole.chong@gsa.gov</a:t>
            </a:r>
            <a:endParaRPr sz="1500">
              <a:latin typeface="Merriweather"/>
              <a:ea typeface="Merriweather"/>
              <a:cs typeface="Merriweather"/>
              <a:sym typeface="Merriweather"/>
            </a:endParaRPr>
          </a:p>
        </p:txBody>
      </p:sp>
      <p:pic>
        <p:nvPicPr>
          <p:cNvPr id="2554" name="Google Shape;2554;p395" descr="image of Tony Cecchi&#10;Professional Services Advisor&#10;" title="tony.png"/>
          <p:cNvPicPr preferRelativeResize="0">
            <a:picLocks noGrp="1"/>
          </p:cNvPicPr>
          <p:nvPr>
            <p:ph type="pic" idx="3"/>
          </p:nvPr>
        </p:nvPicPr>
        <p:blipFill rotWithShape="1">
          <a:blip r:embed="rId5" cstate="email">
            <a:alphaModFix/>
            <a:extLst>
              <a:ext uri="{28A0092B-C50C-407E-A947-70E740481C1C}">
                <a14:useLocalDpi xmlns:a14="http://schemas.microsoft.com/office/drawing/2010/main"/>
              </a:ext>
            </a:extLst>
          </a:blip>
          <a:srcRect/>
          <a:stretch/>
        </p:blipFill>
        <p:spPr>
          <a:xfrm>
            <a:off x="5708075" y="1095900"/>
            <a:ext cx="1798252" cy="1798276"/>
          </a:xfrm>
          <a:prstGeom prst="rect">
            <a:avLst/>
          </a:prstGeom>
          <a:noFill/>
          <a:ln>
            <a:noFill/>
          </a:ln>
        </p:spPr>
      </p:pic>
      <p:sp>
        <p:nvSpPr>
          <p:cNvPr id="2555" name="Google Shape;2555;p395"/>
          <p:cNvSpPr txBox="1"/>
          <p:nvPr/>
        </p:nvSpPr>
        <p:spPr>
          <a:xfrm>
            <a:off x="5207200" y="3176675"/>
            <a:ext cx="29937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solidFill>
                  <a:schemeClr val="dk1"/>
                </a:solidFill>
                <a:latin typeface="Merriweather"/>
                <a:ea typeface="Merriweather"/>
                <a:cs typeface="Merriweather"/>
                <a:sym typeface="Merriweather"/>
              </a:rPr>
              <a:t>Tony Cecchi</a:t>
            </a:r>
            <a:endParaRPr sz="1500">
              <a:solidFill>
                <a:schemeClr val="dk1"/>
              </a:solidFill>
              <a:latin typeface="Merriweather"/>
              <a:ea typeface="Merriweather"/>
              <a:cs typeface="Merriweather"/>
              <a:sym typeface="Merriweather"/>
            </a:endParaRPr>
          </a:p>
          <a:p>
            <a:pPr marL="0" lvl="0" indent="0" algn="ctr" rtl="0">
              <a:spcBef>
                <a:spcPts val="0"/>
              </a:spcBef>
              <a:spcAft>
                <a:spcPts val="0"/>
              </a:spcAft>
              <a:buNone/>
            </a:pPr>
            <a:r>
              <a:rPr lang="en" sz="1500">
                <a:solidFill>
                  <a:schemeClr val="dk1"/>
                </a:solidFill>
                <a:latin typeface="Merriweather"/>
                <a:ea typeface="Merriweather"/>
                <a:cs typeface="Merriweather"/>
                <a:sym typeface="Merriweather"/>
              </a:rPr>
              <a:t>Professional Services Advisor</a:t>
            </a:r>
            <a:endParaRPr sz="1500">
              <a:solidFill>
                <a:schemeClr val="dk1"/>
              </a:solidFill>
              <a:latin typeface="Merriweather"/>
              <a:ea typeface="Merriweather"/>
              <a:cs typeface="Merriweather"/>
              <a:sym typeface="Merriweather"/>
            </a:endParaRPr>
          </a:p>
          <a:p>
            <a:pPr marL="0" lvl="0" indent="0" algn="ctr" rtl="0">
              <a:spcBef>
                <a:spcPts val="0"/>
              </a:spcBef>
              <a:spcAft>
                <a:spcPts val="0"/>
              </a:spcAft>
              <a:buNone/>
            </a:pPr>
            <a:r>
              <a:rPr lang="en" sz="1500" u="sng">
                <a:solidFill>
                  <a:schemeClr val="hlink"/>
                </a:solidFill>
                <a:latin typeface="Merriweather"/>
                <a:ea typeface="Merriweather"/>
                <a:cs typeface="Merriweather"/>
                <a:sym typeface="Merriweather"/>
                <a:hlinkClick r:id="rId6"/>
              </a:rPr>
              <a:t>anthony.cecchi@gsa.gov</a:t>
            </a:r>
            <a:endParaRPr sz="1500">
              <a:solidFill>
                <a:schemeClr val="dk1"/>
              </a:solidFill>
              <a:latin typeface="Merriweather"/>
              <a:ea typeface="Merriweather"/>
              <a:cs typeface="Merriweather"/>
              <a:sym typeface="Merriweather"/>
            </a:endParaRPr>
          </a:p>
          <a:p>
            <a:pPr marL="0" lvl="0" indent="0" algn="ctr" rtl="0">
              <a:spcBef>
                <a:spcPts val="0"/>
              </a:spcBef>
              <a:spcAft>
                <a:spcPts val="0"/>
              </a:spcAft>
              <a:buNone/>
            </a:pPr>
            <a:endParaRPr sz="1500">
              <a:solidFill>
                <a:schemeClr val="dk1"/>
              </a:solidFill>
              <a:latin typeface="Merriweather"/>
              <a:ea typeface="Merriweather"/>
              <a:cs typeface="Merriweather"/>
              <a:sym typeface="Merriweather"/>
            </a:endParaRPr>
          </a:p>
        </p:txBody>
      </p:sp>
      <p:sp>
        <p:nvSpPr>
          <p:cNvPr id="2556" name="Google Shape;2556;p395"/>
          <p:cNvSpPr txBox="1">
            <a:spLocks noGrp="1"/>
          </p:cNvSpPr>
          <p:nvPr>
            <p:ph type="sldNum" idx="12"/>
          </p:nvPr>
        </p:nvSpPr>
        <p:spPr>
          <a:xfrm>
            <a:off x="8472458" y="4739417"/>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a:t>
            </a:fld>
            <a:endParaRPr/>
          </a:p>
        </p:txBody>
      </p:sp>
      <p:sp>
        <p:nvSpPr>
          <p:cNvPr id="2" name="Title 1">
            <a:extLst>
              <a:ext uri="{FF2B5EF4-FFF2-40B4-BE49-F238E27FC236}">
                <a16:creationId xmlns:a16="http://schemas.microsoft.com/office/drawing/2014/main" id="{BE194594-E339-B54C-0D71-CD0176D7229C}"/>
              </a:ext>
            </a:extLst>
          </p:cNvPr>
          <p:cNvSpPr>
            <a:spLocks noGrp="1"/>
          </p:cNvSpPr>
          <p:nvPr>
            <p:ph type="title" idx="4294967295"/>
          </p:nvPr>
        </p:nvSpPr>
        <p:spPr>
          <a:xfrm>
            <a:off x="628650" y="-993775"/>
            <a:ext cx="7886700" cy="993775"/>
          </a:xfrm>
          <a:prstGeom prst="rect">
            <a:avLst/>
          </a:prstGeom>
        </p:spPr>
        <p:txBody>
          <a:bodyPr anchor="b"/>
          <a:lstStyle/>
          <a:p>
            <a:r>
              <a:rPr lang="en-US" dirty="0"/>
              <a:t>Speakers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70"/>
        <p:cNvGrpSpPr/>
        <p:nvPr/>
      </p:nvGrpSpPr>
      <p:grpSpPr>
        <a:xfrm>
          <a:off x="0" y="0"/>
          <a:ext cx="0" cy="0"/>
          <a:chOff x="0" y="0"/>
          <a:chExt cx="0" cy="0"/>
        </a:xfrm>
      </p:grpSpPr>
      <p:sp>
        <p:nvSpPr>
          <p:cNvPr id="2771" name="Google Shape;2771;p413"/>
          <p:cNvSpPr txBox="1">
            <a:spLocks noGrp="1"/>
          </p:cNvSpPr>
          <p:nvPr>
            <p:ph type="title"/>
          </p:nvPr>
        </p:nvSpPr>
        <p:spPr>
          <a:xfrm>
            <a:off x="311700" y="279100"/>
            <a:ext cx="4875900" cy="1273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200"/>
              <a:buNone/>
            </a:pPr>
            <a:r>
              <a:rPr lang="en">
                <a:solidFill>
                  <a:schemeClr val="dk1"/>
                </a:solidFill>
                <a:latin typeface="Merriweather"/>
                <a:ea typeface="Merriweather"/>
                <a:cs typeface="Merriweather"/>
                <a:sym typeface="Merriweather"/>
              </a:rPr>
              <a:t>OASIS</a:t>
            </a:r>
            <a:r>
              <a:rPr lang="en" baseline="30000">
                <a:solidFill>
                  <a:schemeClr val="dk1"/>
                </a:solidFill>
                <a:latin typeface="Merriweather"/>
                <a:ea typeface="Merriweather"/>
                <a:cs typeface="Merriweather"/>
                <a:sym typeface="Merriweather"/>
              </a:rPr>
              <a:t>+</a:t>
            </a:r>
            <a:r>
              <a:rPr lang="en">
                <a:solidFill>
                  <a:schemeClr val="dk1"/>
                </a:solidFill>
                <a:latin typeface="Merriweather"/>
                <a:ea typeface="Merriweather"/>
                <a:cs typeface="Merriweather"/>
                <a:sym typeface="Merriweather"/>
              </a:rPr>
              <a:t> Domains </a:t>
            </a:r>
            <a:br>
              <a:rPr lang="en"/>
            </a:br>
            <a:endParaRPr/>
          </a:p>
          <a:p>
            <a:pPr marL="0" lvl="0" indent="0" algn="l" rtl="0">
              <a:lnSpc>
                <a:spcPct val="100000"/>
              </a:lnSpc>
              <a:spcBef>
                <a:spcPts val="0"/>
              </a:spcBef>
              <a:spcAft>
                <a:spcPts val="0"/>
              </a:spcAft>
              <a:buSzPts val="2200"/>
              <a:buNone/>
            </a:pPr>
            <a:r>
              <a:rPr lang="en" b="0">
                <a:latin typeface="Merriweather"/>
                <a:ea typeface="Merriweather"/>
                <a:cs typeface="Merriweather"/>
                <a:sym typeface="Merriweather"/>
              </a:rPr>
              <a:t>Business Administration</a:t>
            </a:r>
            <a:endParaRPr b="0">
              <a:latin typeface="Merriweather"/>
              <a:ea typeface="Merriweather"/>
              <a:cs typeface="Merriweather"/>
              <a:sym typeface="Merriweather"/>
            </a:endParaRPr>
          </a:p>
          <a:p>
            <a:pPr marL="0" lvl="0" indent="0" algn="l" rtl="0">
              <a:lnSpc>
                <a:spcPct val="100000"/>
              </a:lnSpc>
              <a:spcBef>
                <a:spcPts val="0"/>
              </a:spcBef>
              <a:spcAft>
                <a:spcPts val="0"/>
              </a:spcAft>
              <a:buSzPts val="2200"/>
              <a:buNone/>
            </a:pPr>
            <a:endParaRPr/>
          </a:p>
        </p:txBody>
      </p:sp>
      <p:sp>
        <p:nvSpPr>
          <p:cNvPr id="2772" name="Google Shape;2772;p413"/>
          <p:cNvSpPr txBox="1">
            <a:spLocks noGrp="1"/>
          </p:cNvSpPr>
          <p:nvPr>
            <p:ph type="body" idx="4294967295"/>
          </p:nvPr>
        </p:nvSpPr>
        <p:spPr>
          <a:xfrm>
            <a:off x="423950" y="1655850"/>
            <a:ext cx="4215000" cy="2715300"/>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chemeClr val="dk1"/>
              </a:buClr>
              <a:buSzPts val="1200"/>
              <a:buFont typeface="Merriweather"/>
              <a:buChar char="●"/>
            </a:pPr>
            <a:r>
              <a:rPr lang="en" sz="1400">
                <a:latin typeface="Merriweather"/>
                <a:ea typeface="Merriweather"/>
                <a:cs typeface="Merriweather"/>
                <a:sym typeface="Merriweather"/>
              </a:rPr>
              <a:t>This Domain includes requirements to provide assistance with administrative, clerical, and business management services. This includes an array of language services, document management, administrative support, and data services.</a:t>
            </a:r>
            <a:endParaRPr sz="1400">
              <a:latin typeface="Merriweather"/>
              <a:ea typeface="Merriweather"/>
              <a:cs typeface="Merriweather"/>
              <a:sym typeface="Merriweather"/>
            </a:endParaRPr>
          </a:p>
          <a:p>
            <a:pPr marL="457200" lvl="0" indent="0" algn="l" rtl="0">
              <a:lnSpc>
                <a:spcPct val="150000"/>
              </a:lnSpc>
              <a:spcBef>
                <a:spcPts val="0"/>
              </a:spcBef>
              <a:spcAft>
                <a:spcPts val="0"/>
              </a:spcAft>
              <a:buSzPts val="1100"/>
              <a:buNone/>
            </a:pPr>
            <a:endParaRPr sz="1400">
              <a:latin typeface="Merriweather"/>
              <a:ea typeface="Merriweather"/>
              <a:cs typeface="Merriweather"/>
              <a:sym typeface="Merriweather"/>
            </a:endParaRPr>
          </a:p>
          <a:p>
            <a:pPr marL="457200" lvl="0" indent="-304800" algn="l" rtl="0">
              <a:lnSpc>
                <a:spcPct val="150000"/>
              </a:lnSpc>
              <a:spcBef>
                <a:spcPts val="600"/>
              </a:spcBef>
              <a:spcAft>
                <a:spcPts val="0"/>
              </a:spcAft>
              <a:buClr>
                <a:schemeClr val="dk1"/>
              </a:buClr>
              <a:buSzPts val="1200"/>
              <a:buChar char="●"/>
            </a:pPr>
            <a:r>
              <a:rPr lang="en" sz="1400" b="1">
                <a:latin typeface="Merriweather"/>
                <a:ea typeface="Merriweather"/>
                <a:cs typeface="Merriweather"/>
                <a:sym typeface="Merriweather"/>
              </a:rPr>
              <a:t>16</a:t>
            </a:r>
            <a:r>
              <a:rPr lang="en" sz="1400">
                <a:latin typeface="Merriweather"/>
                <a:ea typeface="Merriweather"/>
                <a:cs typeface="Merriweather"/>
                <a:sym typeface="Merriweather"/>
              </a:rPr>
              <a:t> NAICS codes</a:t>
            </a:r>
            <a:endParaRPr sz="1400">
              <a:latin typeface="Merriweather"/>
              <a:ea typeface="Merriweather"/>
              <a:cs typeface="Merriweather"/>
              <a:sym typeface="Merriweather"/>
            </a:endParaRPr>
          </a:p>
        </p:txBody>
      </p:sp>
      <p:pic>
        <p:nvPicPr>
          <p:cNvPr id="2773" name="Google Shape;2773;p413" descr="Decorative. Business Administration icon. " title="OASIS+ DOMAIN Business Administration Services.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638813" y="700375"/>
            <a:ext cx="1178317" cy="1200148"/>
          </a:xfrm>
          <a:prstGeom prst="rect">
            <a:avLst/>
          </a:prstGeom>
          <a:noFill/>
          <a:ln>
            <a:noFill/>
          </a:ln>
        </p:spPr>
      </p:pic>
      <p:sp>
        <p:nvSpPr>
          <p:cNvPr id="2774" name="Google Shape;2774;p413"/>
          <p:cNvSpPr txBox="1"/>
          <p:nvPr/>
        </p:nvSpPr>
        <p:spPr>
          <a:xfrm>
            <a:off x="5993400" y="241650"/>
            <a:ext cx="2767200" cy="4763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EFE951"/>
                </a:solidFill>
                <a:latin typeface="Merriweather"/>
                <a:ea typeface="Merriweather"/>
                <a:cs typeface="Merriweather"/>
                <a:sym typeface="Merriweather"/>
              </a:rPr>
              <a:t>Business Administration</a:t>
            </a:r>
            <a:endParaRPr sz="1300" b="1" i="0" u="none" strike="noStrike" cap="none">
              <a:solidFill>
                <a:srgbClr val="EFE95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EFE951"/>
                </a:solidFill>
                <a:latin typeface="Merriweather"/>
                <a:ea typeface="Merriweather"/>
                <a:cs typeface="Merriweather"/>
                <a:sym typeface="Merriweather"/>
              </a:rPr>
              <a:t>NAICS CODES</a:t>
            </a:r>
            <a:endParaRPr sz="1300" b="1" i="0" u="none" strike="noStrike" cap="none">
              <a:solidFill>
                <a:srgbClr val="EFE95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300"/>
              <a:buFont typeface="Arial"/>
              <a:buNone/>
            </a:pP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541110</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541199</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541214</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541611</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541930</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541990</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561110</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561320</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561410</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561439</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561499</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561611</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561920</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561990</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611430</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611699</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300"/>
              <a:buFont typeface="Arial"/>
              <a:buNone/>
            </a:pP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000"/>
              <a:buFont typeface="Arial"/>
              <a:buNone/>
            </a:pPr>
            <a:endParaRPr sz="1300" b="1" i="0" u="none" strike="noStrike" cap="none">
              <a:solidFill>
                <a:schemeClr val="lt1"/>
              </a:solidFill>
              <a:latin typeface="Merriweather"/>
              <a:ea typeface="Merriweather"/>
              <a:cs typeface="Merriweather"/>
              <a:sym typeface="Merriweather"/>
            </a:endParaRPr>
          </a:p>
        </p:txBody>
      </p:sp>
      <p:sp>
        <p:nvSpPr>
          <p:cNvPr id="2775" name="Google Shape;2775;p413"/>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20</a:t>
            </a:fld>
            <a:endParaRPr/>
          </a:p>
        </p:txBody>
      </p:sp>
      <p:sp>
        <p:nvSpPr>
          <p:cNvPr id="2776" name="Google Shape;2776;p413"/>
          <p:cNvSpPr txBox="1">
            <a:spLocks noGrp="1"/>
          </p:cNvSpPr>
          <p:nvPr>
            <p:ph type="sldNum" idx="3"/>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80"/>
        <p:cNvGrpSpPr/>
        <p:nvPr/>
      </p:nvGrpSpPr>
      <p:grpSpPr>
        <a:xfrm>
          <a:off x="0" y="0"/>
          <a:ext cx="0" cy="0"/>
          <a:chOff x="0" y="0"/>
          <a:chExt cx="0" cy="0"/>
        </a:xfrm>
      </p:grpSpPr>
      <p:sp>
        <p:nvSpPr>
          <p:cNvPr id="2781" name="Google Shape;2781;p414"/>
          <p:cNvSpPr txBox="1">
            <a:spLocks noGrp="1"/>
          </p:cNvSpPr>
          <p:nvPr>
            <p:ph type="title"/>
          </p:nvPr>
        </p:nvSpPr>
        <p:spPr>
          <a:xfrm>
            <a:off x="311700" y="279100"/>
            <a:ext cx="4875900" cy="1292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200"/>
              <a:buNone/>
            </a:pPr>
            <a:r>
              <a:rPr lang="en">
                <a:solidFill>
                  <a:schemeClr val="dk1"/>
                </a:solidFill>
                <a:latin typeface="Merriweather"/>
                <a:ea typeface="Merriweather"/>
                <a:cs typeface="Merriweather"/>
                <a:sym typeface="Merriweather"/>
              </a:rPr>
              <a:t>OASIS</a:t>
            </a:r>
            <a:r>
              <a:rPr lang="en" baseline="30000">
                <a:solidFill>
                  <a:schemeClr val="dk1"/>
                </a:solidFill>
                <a:latin typeface="Merriweather"/>
                <a:ea typeface="Merriweather"/>
                <a:cs typeface="Merriweather"/>
                <a:sym typeface="Merriweather"/>
              </a:rPr>
              <a:t>+</a:t>
            </a:r>
            <a:r>
              <a:rPr lang="en">
                <a:solidFill>
                  <a:schemeClr val="dk1"/>
                </a:solidFill>
                <a:latin typeface="Merriweather"/>
                <a:ea typeface="Merriweather"/>
                <a:cs typeface="Merriweather"/>
                <a:sym typeface="Merriweather"/>
              </a:rPr>
              <a:t> Domains </a:t>
            </a:r>
            <a:br>
              <a:rPr lang="en"/>
            </a:br>
            <a:endParaRPr/>
          </a:p>
          <a:p>
            <a:pPr marL="0" lvl="0" indent="0" algn="l" rtl="0">
              <a:lnSpc>
                <a:spcPct val="100000"/>
              </a:lnSpc>
              <a:spcBef>
                <a:spcPts val="0"/>
              </a:spcBef>
              <a:spcAft>
                <a:spcPts val="0"/>
              </a:spcAft>
              <a:buSzPts val="2200"/>
              <a:buNone/>
            </a:pPr>
            <a:r>
              <a:rPr lang="en" b="0">
                <a:latin typeface="Merriweather"/>
                <a:ea typeface="Merriweather"/>
                <a:cs typeface="Merriweather"/>
                <a:sym typeface="Merriweather"/>
              </a:rPr>
              <a:t>Financial Services</a:t>
            </a:r>
            <a:endParaRPr b="0">
              <a:latin typeface="Merriweather"/>
              <a:ea typeface="Merriweather"/>
              <a:cs typeface="Merriweather"/>
              <a:sym typeface="Merriweather"/>
            </a:endParaRPr>
          </a:p>
          <a:p>
            <a:pPr marL="0" lvl="0" indent="0" algn="l" rtl="0">
              <a:lnSpc>
                <a:spcPct val="100000"/>
              </a:lnSpc>
              <a:spcBef>
                <a:spcPts val="0"/>
              </a:spcBef>
              <a:spcAft>
                <a:spcPts val="0"/>
              </a:spcAft>
              <a:buSzPts val="2200"/>
              <a:buNone/>
            </a:pPr>
            <a:endParaRPr/>
          </a:p>
        </p:txBody>
      </p:sp>
      <p:sp>
        <p:nvSpPr>
          <p:cNvPr id="2782" name="Google Shape;2782;p414"/>
          <p:cNvSpPr txBox="1">
            <a:spLocks noGrp="1"/>
          </p:cNvSpPr>
          <p:nvPr>
            <p:ph type="body" idx="4294967295"/>
          </p:nvPr>
        </p:nvSpPr>
        <p:spPr>
          <a:xfrm>
            <a:off x="423950" y="1655850"/>
            <a:ext cx="4215000" cy="3183000"/>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SzPts val="1200"/>
              <a:buFont typeface="Merriweather"/>
              <a:buChar char="●"/>
            </a:pPr>
            <a:r>
              <a:rPr lang="en" sz="1400">
                <a:latin typeface="Merriweather"/>
                <a:ea typeface="Merriweather"/>
                <a:cs typeface="Merriweather"/>
                <a:sym typeface="Merriweather"/>
              </a:rPr>
              <a:t>This Domain includes requirements designed to support financial objectives, such as accounting, budgeting, financial advising, loan servicing, asset management services and complementary financial services.</a:t>
            </a:r>
            <a:endParaRPr sz="1400">
              <a:latin typeface="Merriweather"/>
              <a:ea typeface="Merriweather"/>
              <a:cs typeface="Merriweather"/>
              <a:sym typeface="Merriweather"/>
            </a:endParaRPr>
          </a:p>
          <a:p>
            <a:pPr marL="0" lvl="0" indent="0" algn="l" rtl="0">
              <a:lnSpc>
                <a:spcPct val="115000"/>
              </a:lnSpc>
              <a:spcBef>
                <a:spcPts val="0"/>
              </a:spcBef>
              <a:spcAft>
                <a:spcPts val="0"/>
              </a:spcAft>
              <a:buSzPts val="1100"/>
              <a:buNone/>
            </a:pPr>
            <a:endParaRPr sz="1400">
              <a:latin typeface="Merriweather"/>
              <a:ea typeface="Merriweather"/>
              <a:cs typeface="Merriweather"/>
              <a:sym typeface="Merriweather"/>
            </a:endParaRPr>
          </a:p>
          <a:p>
            <a:pPr marL="457200" lvl="0" indent="-304800" algn="l" rtl="0">
              <a:lnSpc>
                <a:spcPct val="150000"/>
              </a:lnSpc>
              <a:spcBef>
                <a:spcPts val="0"/>
              </a:spcBef>
              <a:spcAft>
                <a:spcPts val="0"/>
              </a:spcAft>
              <a:buSzPts val="1200"/>
              <a:buChar char="●"/>
            </a:pPr>
            <a:r>
              <a:rPr lang="en" sz="1400" b="1">
                <a:latin typeface="Merriweather"/>
                <a:ea typeface="Merriweather"/>
                <a:cs typeface="Merriweather"/>
                <a:sym typeface="Merriweather"/>
              </a:rPr>
              <a:t>15</a:t>
            </a:r>
            <a:r>
              <a:rPr lang="en" sz="1400">
                <a:latin typeface="Merriweather"/>
                <a:ea typeface="Merriweather"/>
                <a:cs typeface="Merriweather"/>
                <a:sym typeface="Merriweather"/>
              </a:rPr>
              <a:t> NAICS codes</a:t>
            </a:r>
            <a:endParaRPr sz="1400">
              <a:latin typeface="Merriweather"/>
              <a:ea typeface="Merriweather"/>
              <a:cs typeface="Merriweather"/>
              <a:sym typeface="Merriweather"/>
            </a:endParaRPr>
          </a:p>
        </p:txBody>
      </p:sp>
      <p:pic>
        <p:nvPicPr>
          <p:cNvPr id="2783" name="Google Shape;2783;p414" descr="Decorative. Financial Services icon. " title="OASIS+ DOMAIN Financial Services.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638813" y="700375"/>
            <a:ext cx="1178317" cy="1200148"/>
          </a:xfrm>
          <a:prstGeom prst="rect">
            <a:avLst/>
          </a:prstGeom>
          <a:noFill/>
          <a:ln>
            <a:noFill/>
          </a:ln>
        </p:spPr>
      </p:pic>
      <p:sp>
        <p:nvSpPr>
          <p:cNvPr id="2784" name="Google Shape;2784;p414"/>
          <p:cNvSpPr txBox="1"/>
          <p:nvPr/>
        </p:nvSpPr>
        <p:spPr>
          <a:xfrm>
            <a:off x="5993400" y="241650"/>
            <a:ext cx="2767200" cy="3970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EFE951"/>
                </a:solidFill>
                <a:latin typeface="Merriweather"/>
                <a:ea typeface="Merriweather"/>
                <a:cs typeface="Merriweather"/>
                <a:sym typeface="Merriweather"/>
              </a:rPr>
              <a:t>Financial Services</a:t>
            </a:r>
            <a:endParaRPr sz="1300" b="1" i="0" u="none" strike="noStrike" cap="none">
              <a:solidFill>
                <a:srgbClr val="EFE95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EFE951"/>
                </a:solidFill>
                <a:latin typeface="Merriweather"/>
                <a:ea typeface="Merriweather"/>
                <a:cs typeface="Merriweather"/>
                <a:sym typeface="Merriweather"/>
              </a:rPr>
              <a:t>NAICS CODES</a:t>
            </a:r>
            <a:endParaRPr sz="1300" b="1" i="0" u="none" strike="noStrike" cap="none">
              <a:solidFill>
                <a:srgbClr val="EFE95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300"/>
              <a:buFont typeface="Arial"/>
              <a:buNone/>
            </a:pP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522320</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522390</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524210</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531210</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531320</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531390</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541211</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541213</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541214</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541219</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541611</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541990</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561440</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561450</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813219</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300"/>
              <a:buFont typeface="Arial"/>
              <a:buNone/>
            </a:pP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000"/>
              <a:buFont typeface="Arial"/>
              <a:buNone/>
            </a:pPr>
            <a:endParaRPr sz="1300" b="1" i="0" u="none" strike="noStrike" cap="none">
              <a:solidFill>
                <a:schemeClr val="lt1"/>
              </a:solidFill>
              <a:latin typeface="Merriweather"/>
              <a:ea typeface="Merriweather"/>
              <a:cs typeface="Merriweather"/>
              <a:sym typeface="Merriweather"/>
            </a:endParaRPr>
          </a:p>
        </p:txBody>
      </p:sp>
      <p:sp>
        <p:nvSpPr>
          <p:cNvPr id="2785" name="Google Shape;2785;p414"/>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21</a:t>
            </a:fld>
            <a:endParaRPr/>
          </a:p>
        </p:txBody>
      </p:sp>
      <p:sp>
        <p:nvSpPr>
          <p:cNvPr id="2786" name="Google Shape;2786;p414"/>
          <p:cNvSpPr txBox="1">
            <a:spLocks noGrp="1"/>
          </p:cNvSpPr>
          <p:nvPr>
            <p:ph type="sldNum" idx="3"/>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90"/>
        <p:cNvGrpSpPr/>
        <p:nvPr/>
      </p:nvGrpSpPr>
      <p:grpSpPr>
        <a:xfrm>
          <a:off x="0" y="0"/>
          <a:ext cx="0" cy="0"/>
          <a:chOff x="0" y="0"/>
          <a:chExt cx="0" cy="0"/>
        </a:xfrm>
      </p:grpSpPr>
      <p:sp>
        <p:nvSpPr>
          <p:cNvPr id="2791" name="Google Shape;2791;p415"/>
          <p:cNvSpPr txBox="1">
            <a:spLocks noGrp="1"/>
          </p:cNvSpPr>
          <p:nvPr>
            <p:ph type="title"/>
          </p:nvPr>
        </p:nvSpPr>
        <p:spPr>
          <a:xfrm>
            <a:off x="311700" y="279100"/>
            <a:ext cx="4875900" cy="1425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200"/>
              <a:buNone/>
            </a:pPr>
            <a:r>
              <a:rPr lang="en">
                <a:solidFill>
                  <a:schemeClr val="dk1"/>
                </a:solidFill>
                <a:latin typeface="Merriweather"/>
                <a:ea typeface="Merriweather"/>
                <a:cs typeface="Merriweather"/>
                <a:sym typeface="Merriweather"/>
              </a:rPr>
              <a:t>OASIS</a:t>
            </a:r>
            <a:r>
              <a:rPr lang="en" baseline="30000">
                <a:solidFill>
                  <a:schemeClr val="dk1"/>
                </a:solidFill>
                <a:latin typeface="Merriweather"/>
                <a:ea typeface="Merriweather"/>
                <a:cs typeface="Merriweather"/>
                <a:sym typeface="Merriweather"/>
              </a:rPr>
              <a:t>+</a:t>
            </a:r>
            <a:r>
              <a:rPr lang="en">
                <a:solidFill>
                  <a:schemeClr val="dk1"/>
                </a:solidFill>
                <a:latin typeface="Merriweather"/>
                <a:ea typeface="Merriweather"/>
                <a:cs typeface="Merriweather"/>
                <a:sym typeface="Merriweather"/>
              </a:rPr>
              <a:t> Domains </a:t>
            </a:r>
            <a:br>
              <a:rPr lang="en"/>
            </a:br>
            <a:endParaRPr/>
          </a:p>
          <a:p>
            <a:pPr marL="0" lvl="0" indent="0" algn="l" rtl="0">
              <a:lnSpc>
                <a:spcPct val="100000"/>
              </a:lnSpc>
              <a:spcBef>
                <a:spcPts val="0"/>
              </a:spcBef>
              <a:spcAft>
                <a:spcPts val="0"/>
              </a:spcAft>
              <a:buSzPts val="2200"/>
              <a:buNone/>
            </a:pPr>
            <a:r>
              <a:rPr lang="en" b="0">
                <a:latin typeface="Merriweather"/>
                <a:ea typeface="Merriweather"/>
                <a:cs typeface="Merriweather"/>
                <a:sym typeface="Merriweather"/>
              </a:rPr>
              <a:t>Human Capital</a:t>
            </a:r>
            <a:endParaRPr b="0">
              <a:latin typeface="Merriweather"/>
              <a:ea typeface="Merriweather"/>
              <a:cs typeface="Merriweather"/>
              <a:sym typeface="Merriweather"/>
            </a:endParaRPr>
          </a:p>
          <a:p>
            <a:pPr marL="0" lvl="0" indent="0" algn="l" rtl="0">
              <a:lnSpc>
                <a:spcPct val="100000"/>
              </a:lnSpc>
              <a:spcBef>
                <a:spcPts val="0"/>
              </a:spcBef>
              <a:spcAft>
                <a:spcPts val="0"/>
              </a:spcAft>
              <a:buSzPts val="2200"/>
              <a:buNone/>
            </a:pPr>
            <a:endParaRPr/>
          </a:p>
        </p:txBody>
      </p:sp>
      <p:sp>
        <p:nvSpPr>
          <p:cNvPr id="2792" name="Google Shape;2792;p415"/>
          <p:cNvSpPr txBox="1">
            <a:spLocks noGrp="1"/>
          </p:cNvSpPr>
          <p:nvPr>
            <p:ph type="body" idx="4294967295"/>
          </p:nvPr>
        </p:nvSpPr>
        <p:spPr>
          <a:xfrm>
            <a:off x="423950" y="1655850"/>
            <a:ext cx="4289700" cy="31830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Font typeface="Merriweather"/>
              <a:buChar char="●"/>
            </a:pPr>
            <a:r>
              <a:rPr lang="en">
                <a:latin typeface="Merriweather"/>
                <a:ea typeface="Merriweather"/>
                <a:cs typeface="Merriweather"/>
                <a:sym typeface="Merriweather"/>
              </a:rPr>
              <a:t>This Domain includes training and development services, human capital strategy services, and organizational performance improvement. Services support human capital objectives through hiring and talent acquisition, proper background investigations, and career and leadership development. This domain includes career services in employee monetary disbursement management: payroll, benefits, and retirement management. </a:t>
            </a:r>
            <a:endParaRPr>
              <a:latin typeface="Merriweather"/>
              <a:ea typeface="Merriweather"/>
              <a:cs typeface="Merriweather"/>
              <a:sym typeface="Merriweather"/>
            </a:endParaRPr>
          </a:p>
          <a:p>
            <a:pPr marL="0" lvl="0" indent="0" algn="l" rtl="0">
              <a:lnSpc>
                <a:spcPct val="115000"/>
              </a:lnSpc>
              <a:spcBef>
                <a:spcPts val="0"/>
              </a:spcBef>
              <a:spcAft>
                <a:spcPts val="0"/>
              </a:spcAft>
              <a:buSzPts val="1100"/>
              <a:buNone/>
            </a:pPr>
            <a:endParaRPr>
              <a:latin typeface="Merriweather"/>
              <a:ea typeface="Merriweather"/>
              <a:cs typeface="Merriweather"/>
              <a:sym typeface="Merriweather"/>
            </a:endParaRPr>
          </a:p>
          <a:p>
            <a:pPr marL="457200" lvl="0" indent="-298450" algn="l" rtl="0">
              <a:lnSpc>
                <a:spcPct val="150000"/>
              </a:lnSpc>
              <a:spcBef>
                <a:spcPts val="0"/>
              </a:spcBef>
              <a:spcAft>
                <a:spcPts val="0"/>
              </a:spcAft>
              <a:buSzPts val="1100"/>
              <a:buChar char="●"/>
            </a:pPr>
            <a:r>
              <a:rPr lang="en" b="1">
                <a:latin typeface="Merriweather"/>
                <a:ea typeface="Merriweather"/>
                <a:cs typeface="Merriweather"/>
                <a:sym typeface="Merriweather"/>
              </a:rPr>
              <a:t>14</a:t>
            </a:r>
            <a:r>
              <a:rPr lang="en">
                <a:latin typeface="Merriweather"/>
                <a:ea typeface="Merriweather"/>
                <a:cs typeface="Merriweather"/>
                <a:sym typeface="Merriweather"/>
              </a:rPr>
              <a:t> NAICS codes</a:t>
            </a:r>
            <a:endParaRPr>
              <a:latin typeface="Merriweather"/>
              <a:ea typeface="Merriweather"/>
              <a:cs typeface="Merriweather"/>
              <a:sym typeface="Merriweather"/>
            </a:endParaRPr>
          </a:p>
        </p:txBody>
      </p:sp>
      <p:pic>
        <p:nvPicPr>
          <p:cNvPr id="2793" name="Google Shape;2793;p415" descr="Decorative. Human Capital icon. " title="OASIS+ DOMAIN Human Capital Services.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638813" y="700375"/>
            <a:ext cx="1178317" cy="1200148"/>
          </a:xfrm>
          <a:prstGeom prst="rect">
            <a:avLst/>
          </a:prstGeom>
          <a:noFill/>
          <a:ln>
            <a:noFill/>
          </a:ln>
        </p:spPr>
      </p:pic>
      <p:sp>
        <p:nvSpPr>
          <p:cNvPr id="2794" name="Google Shape;2794;p415"/>
          <p:cNvSpPr txBox="1"/>
          <p:nvPr/>
        </p:nvSpPr>
        <p:spPr>
          <a:xfrm>
            <a:off x="5993400" y="241650"/>
            <a:ext cx="2767200" cy="4763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EFE951"/>
                </a:solidFill>
                <a:latin typeface="Merriweather"/>
                <a:ea typeface="Merriweather"/>
                <a:cs typeface="Merriweather"/>
                <a:sym typeface="Merriweather"/>
              </a:rPr>
              <a:t>Human Capital</a:t>
            </a:r>
            <a:endParaRPr sz="1300" b="1" i="0" u="none" strike="noStrike" cap="none">
              <a:solidFill>
                <a:srgbClr val="EFE95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EFE951"/>
                </a:solidFill>
                <a:latin typeface="Merriweather"/>
                <a:ea typeface="Merriweather"/>
                <a:cs typeface="Merriweather"/>
                <a:sym typeface="Merriweather"/>
              </a:rPr>
              <a:t>NAICS CODES</a:t>
            </a:r>
            <a:endParaRPr sz="1300" b="1" i="0" u="none" strike="noStrike" cap="none">
              <a:solidFill>
                <a:srgbClr val="EFE95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300"/>
              <a:buFont typeface="Arial"/>
              <a:buNone/>
            </a:pP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541611</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541612</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541613</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541618</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541990</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561311</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561312</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611310</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611430</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611513</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611519</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611699</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611710</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624310</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100"/>
              <a:buFont typeface="Arial"/>
              <a:buNone/>
            </a:pPr>
            <a:endParaRPr sz="1300"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300"/>
              <a:buFont typeface="Arial"/>
              <a:buNone/>
            </a:pP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000"/>
              <a:buFont typeface="Arial"/>
              <a:buNone/>
            </a:pPr>
            <a:endParaRPr sz="1300" b="1" i="0" u="none" strike="noStrike" cap="none">
              <a:solidFill>
                <a:schemeClr val="lt1"/>
              </a:solidFill>
              <a:latin typeface="Merriweather"/>
              <a:ea typeface="Merriweather"/>
              <a:cs typeface="Merriweather"/>
              <a:sym typeface="Merriweather"/>
            </a:endParaRPr>
          </a:p>
        </p:txBody>
      </p:sp>
      <p:sp>
        <p:nvSpPr>
          <p:cNvPr id="2795" name="Google Shape;2795;p415"/>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22</a:t>
            </a:fld>
            <a:endParaRPr/>
          </a:p>
        </p:txBody>
      </p:sp>
      <p:sp>
        <p:nvSpPr>
          <p:cNvPr id="2796" name="Google Shape;2796;p415"/>
          <p:cNvSpPr txBox="1">
            <a:spLocks noGrp="1"/>
          </p:cNvSpPr>
          <p:nvPr>
            <p:ph type="sldNum" idx="3"/>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00"/>
        <p:cNvGrpSpPr/>
        <p:nvPr/>
      </p:nvGrpSpPr>
      <p:grpSpPr>
        <a:xfrm>
          <a:off x="0" y="0"/>
          <a:ext cx="0" cy="0"/>
          <a:chOff x="0" y="0"/>
          <a:chExt cx="0" cy="0"/>
        </a:xfrm>
      </p:grpSpPr>
      <p:sp>
        <p:nvSpPr>
          <p:cNvPr id="2801" name="Google Shape;2801;p416"/>
          <p:cNvSpPr txBox="1">
            <a:spLocks noGrp="1"/>
          </p:cNvSpPr>
          <p:nvPr>
            <p:ph type="title"/>
          </p:nvPr>
        </p:nvSpPr>
        <p:spPr>
          <a:xfrm>
            <a:off x="311700" y="279100"/>
            <a:ext cx="4875900" cy="1376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200"/>
              <a:buNone/>
            </a:pPr>
            <a:r>
              <a:rPr lang="en">
                <a:solidFill>
                  <a:schemeClr val="dk1"/>
                </a:solidFill>
                <a:latin typeface="Merriweather"/>
                <a:ea typeface="Merriweather"/>
                <a:cs typeface="Merriweather"/>
                <a:sym typeface="Merriweather"/>
              </a:rPr>
              <a:t>OASIS</a:t>
            </a:r>
            <a:r>
              <a:rPr lang="en" baseline="30000">
                <a:solidFill>
                  <a:schemeClr val="dk1"/>
                </a:solidFill>
                <a:latin typeface="Merriweather"/>
                <a:ea typeface="Merriweather"/>
                <a:cs typeface="Merriweather"/>
                <a:sym typeface="Merriweather"/>
              </a:rPr>
              <a:t>+</a:t>
            </a:r>
            <a:r>
              <a:rPr lang="en">
                <a:solidFill>
                  <a:schemeClr val="dk1"/>
                </a:solidFill>
                <a:latin typeface="Merriweather"/>
                <a:ea typeface="Merriweather"/>
                <a:cs typeface="Merriweather"/>
                <a:sym typeface="Merriweather"/>
              </a:rPr>
              <a:t> Domains </a:t>
            </a:r>
            <a:br>
              <a:rPr lang="en"/>
            </a:br>
            <a:endParaRPr/>
          </a:p>
          <a:p>
            <a:pPr marL="0" lvl="0" indent="0" algn="l" rtl="0">
              <a:lnSpc>
                <a:spcPct val="100000"/>
              </a:lnSpc>
              <a:spcBef>
                <a:spcPts val="0"/>
              </a:spcBef>
              <a:spcAft>
                <a:spcPts val="0"/>
              </a:spcAft>
              <a:buSzPts val="2200"/>
              <a:buNone/>
            </a:pPr>
            <a:r>
              <a:rPr lang="en" b="0">
                <a:latin typeface="Merriweather"/>
                <a:ea typeface="Merriweather"/>
                <a:cs typeface="Merriweather"/>
                <a:sym typeface="Merriweather"/>
              </a:rPr>
              <a:t>Marketing and </a:t>
            </a:r>
            <a:br>
              <a:rPr lang="en" b="0">
                <a:latin typeface="Merriweather"/>
                <a:ea typeface="Merriweather"/>
                <a:cs typeface="Merriweather"/>
                <a:sym typeface="Merriweather"/>
              </a:rPr>
            </a:br>
            <a:r>
              <a:rPr lang="en" b="0">
                <a:latin typeface="Merriweather"/>
                <a:ea typeface="Merriweather"/>
                <a:cs typeface="Merriweather"/>
                <a:sym typeface="Merriweather"/>
              </a:rPr>
              <a:t>Public Relations</a:t>
            </a:r>
            <a:endParaRPr b="0">
              <a:latin typeface="Merriweather"/>
              <a:ea typeface="Merriweather"/>
              <a:cs typeface="Merriweather"/>
              <a:sym typeface="Merriweather"/>
            </a:endParaRPr>
          </a:p>
          <a:p>
            <a:pPr marL="0" lvl="0" indent="0" algn="l" rtl="0">
              <a:lnSpc>
                <a:spcPct val="100000"/>
              </a:lnSpc>
              <a:spcBef>
                <a:spcPts val="0"/>
              </a:spcBef>
              <a:spcAft>
                <a:spcPts val="0"/>
              </a:spcAft>
              <a:buSzPts val="2200"/>
              <a:buNone/>
            </a:pPr>
            <a:endParaRPr/>
          </a:p>
        </p:txBody>
      </p:sp>
      <p:sp>
        <p:nvSpPr>
          <p:cNvPr id="2802" name="Google Shape;2802;p416"/>
          <p:cNvSpPr txBox="1">
            <a:spLocks noGrp="1"/>
          </p:cNvSpPr>
          <p:nvPr>
            <p:ph type="body" idx="4294967295"/>
          </p:nvPr>
        </p:nvSpPr>
        <p:spPr>
          <a:xfrm>
            <a:off x="423950" y="1847200"/>
            <a:ext cx="4215000" cy="22374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chemeClr val="dk1"/>
              </a:buClr>
              <a:buSzPts val="1400"/>
              <a:buFont typeface="Merriweather"/>
              <a:buChar char="●"/>
            </a:pPr>
            <a:r>
              <a:rPr lang="en" sz="1400">
                <a:latin typeface="Merriweather"/>
                <a:ea typeface="Merriweather"/>
                <a:cs typeface="Merriweather"/>
                <a:sym typeface="Merriweather"/>
              </a:rPr>
              <a:t>This Domain includes marketing &amp; public relations services that span advertising, marketing, production and media services. </a:t>
            </a:r>
            <a:br>
              <a:rPr lang="en" sz="1400">
                <a:latin typeface="Merriweather"/>
                <a:ea typeface="Merriweather"/>
                <a:cs typeface="Merriweather"/>
                <a:sym typeface="Merriweather"/>
              </a:rPr>
            </a:br>
            <a:endParaRPr sz="1400">
              <a:latin typeface="Merriweather"/>
              <a:ea typeface="Merriweather"/>
              <a:cs typeface="Merriweather"/>
              <a:sym typeface="Merriweather"/>
            </a:endParaRPr>
          </a:p>
          <a:p>
            <a:pPr marL="457200" lvl="0" indent="-317500" algn="l" rtl="0">
              <a:lnSpc>
                <a:spcPct val="150000"/>
              </a:lnSpc>
              <a:spcBef>
                <a:spcPts val="0"/>
              </a:spcBef>
              <a:spcAft>
                <a:spcPts val="0"/>
              </a:spcAft>
              <a:buClr>
                <a:schemeClr val="dk1"/>
              </a:buClr>
              <a:buSzPts val="1400"/>
              <a:buChar char="●"/>
            </a:pPr>
            <a:r>
              <a:rPr lang="en" sz="1400" b="1">
                <a:latin typeface="Merriweather"/>
                <a:ea typeface="Merriweather"/>
                <a:cs typeface="Merriweather"/>
                <a:sym typeface="Merriweather"/>
              </a:rPr>
              <a:t>27</a:t>
            </a:r>
            <a:r>
              <a:rPr lang="en" sz="1400">
                <a:latin typeface="Merriweather"/>
                <a:ea typeface="Merriweather"/>
                <a:cs typeface="Merriweather"/>
                <a:sym typeface="Merriweather"/>
              </a:rPr>
              <a:t> NAICS codes</a:t>
            </a:r>
            <a:endParaRPr sz="1400">
              <a:latin typeface="Merriweather"/>
              <a:ea typeface="Merriweather"/>
              <a:cs typeface="Merriweather"/>
              <a:sym typeface="Merriweather"/>
            </a:endParaRPr>
          </a:p>
        </p:txBody>
      </p:sp>
      <p:pic>
        <p:nvPicPr>
          <p:cNvPr id="2803" name="Google Shape;2803;p416" descr="Decorative. Marketing and Public relations icon. " title="OASIS+ DOMAIN Marketing and Public Relations Services.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638813" y="700375"/>
            <a:ext cx="1178317" cy="1200148"/>
          </a:xfrm>
          <a:prstGeom prst="rect">
            <a:avLst/>
          </a:prstGeom>
          <a:noFill/>
          <a:ln>
            <a:noFill/>
          </a:ln>
        </p:spPr>
      </p:pic>
      <p:sp>
        <p:nvSpPr>
          <p:cNvPr id="2804" name="Google Shape;2804;p416"/>
          <p:cNvSpPr txBox="1"/>
          <p:nvPr/>
        </p:nvSpPr>
        <p:spPr>
          <a:xfrm>
            <a:off x="5638550" y="241650"/>
            <a:ext cx="3154500" cy="654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 sz="1300" b="1" i="0" u="none" strike="noStrike" cap="none">
                <a:solidFill>
                  <a:srgbClr val="EFE951"/>
                </a:solidFill>
                <a:latin typeface="Merriweather"/>
                <a:ea typeface="Merriweather"/>
                <a:cs typeface="Merriweather"/>
                <a:sym typeface="Merriweather"/>
              </a:rPr>
              <a:t>Marketing and Public Relations</a:t>
            </a:r>
            <a:endParaRPr sz="1300" b="1" i="0" u="none" strike="noStrike" cap="none">
              <a:solidFill>
                <a:srgbClr val="EFE951"/>
              </a:solidFill>
              <a:latin typeface="Merriweather"/>
              <a:ea typeface="Merriweather"/>
              <a:cs typeface="Merriweather"/>
              <a:sym typeface="Merriweather"/>
            </a:endParaRPr>
          </a:p>
          <a:p>
            <a:pPr marL="0" marR="0" lvl="0" indent="0" algn="ctr" rtl="0">
              <a:lnSpc>
                <a:spcPct val="100000"/>
              </a:lnSpc>
              <a:spcBef>
                <a:spcPts val="0"/>
              </a:spcBef>
              <a:spcAft>
                <a:spcPts val="0"/>
              </a:spcAft>
              <a:buClr>
                <a:schemeClr val="dk1"/>
              </a:buClr>
              <a:buSzPts val="1100"/>
              <a:buFont typeface="Arial"/>
              <a:buNone/>
            </a:pPr>
            <a:r>
              <a:rPr lang="en" sz="1300" b="1" i="0" u="none" strike="noStrike" cap="none">
                <a:solidFill>
                  <a:srgbClr val="EFE951"/>
                </a:solidFill>
                <a:latin typeface="Merriweather"/>
                <a:ea typeface="Merriweather"/>
                <a:cs typeface="Merriweather"/>
                <a:sym typeface="Merriweather"/>
              </a:rPr>
              <a:t>NAICS CODES</a:t>
            </a:r>
            <a:endParaRPr sz="1300" i="0" u="none" strike="noStrike" cap="none">
              <a:solidFill>
                <a:srgbClr val="EFE951"/>
              </a:solidFill>
              <a:latin typeface="Merriweather"/>
              <a:ea typeface="Merriweather"/>
              <a:cs typeface="Merriweather"/>
              <a:sym typeface="Merriweather"/>
            </a:endParaRPr>
          </a:p>
          <a:p>
            <a:pPr marL="0" marR="0" lvl="0" indent="0" algn="ctr" rtl="0">
              <a:lnSpc>
                <a:spcPct val="100000"/>
              </a:lnSpc>
              <a:spcBef>
                <a:spcPts val="0"/>
              </a:spcBef>
              <a:spcAft>
                <a:spcPts val="0"/>
              </a:spcAft>
              <a:buClr>
                <a:schemeClr val="dk1"/>
              </a:buClr>
              <a:buSzPts val="1100"/>
              <a:buFont typeface="Arial"/>
              <a:buNone/>
            </a:pP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300"/>
              <a:buFont typeface="Arial"/>
              <a:buNone/>
            </a:pPr>
            <a:endParaRPr sz="1300" b="1" i="0" u="none" strike="noStrike" cap="none">
              <a:solidFill>
                <a:srgbClr val="EBF5FD"/>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300"/>
              <a:buFont typeface="Arial"/>
              <a:buNone/>
            </a:pPr>
            <a:endParaRPr sz="1300" b="1" i="0" u="none" strike="noStrike" cap="none">
              <a:solidFill>
                <a:srgbClr val="EBF5FD"/>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000"/>
              <a:buFont typeface="Arial"/>
              <a:buNone/>
            </a:pPr>
            <a:endParaRPr sz="1300" b="1" i="0" u="none" strike="noStrike" cap="none">
              <a:solidFill>
                <a:srgbClr val="EBF5FD"/>
              </a:solidFill>
              <a:latin typeface="Merriweather"/>
              <a:ea typeface="Merriweather"/>
              <a:cs typeface="Merriweather"/>
              <a:sym typeface="Merriweather"/>
            </a:endParaRPr>
          </a:p>
        </p:txBody>
      </p:sp>
      <p:sp>
        <p:nvSpPr>
          <p:cNvPr id="2805" name="Google Shape;2805;p416"/>
          <p:cNvSpPr txBox="1"/>
          <p:nvPr/>
        </p:nvSpPr>
        <p:spPr>
          <a:xfrm>
            <a:off x="6272800" y="895900"/>
            <a:ext cx="1072500" cy="3509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 sz="1300" b="1" i="0" u="none" strike="noStrike" cap="none">
                <a:solidFill>
                  <a:schemeClr val="lt1"/>
                </a:solidFill>
                <a:latin typeface="Merriweather"/>
                <a:ea typeface="Merriweather"/>
                <a:cs typeface="Merriweather"/>
                <a:sym typeface="Merriweather"/>
              </a:rPr>
              <a:t>512110</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chemeClr val="dk1"/>
              </a:buClr>
              <a:buSzPts val="1100"/>
              <a:buFont typeface="Arial"/>
              <a:buNone/>
            </a:pPr>
            <a:r>
              <a:rPr lang="en" sz="1300" b="1" i="0" u="none" strike="noStrike" cap="none">
                <a:solidFill>
                  <a:schemeClr val="lt1"/>
                </a:solidFill>
                <a:latin typeface="Merriweather"/>
                <a:ea typeface="Merriweather"/>
                <a:cs typeface="Merriweather"/>
                <a:sym typeface="Merriweather"/>
              </a:rPr>
              <a:t>512120</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chemeClr val="dk1"/>
              </a:buClr>
              <a:buSzPts val="1100"/>
              <a:buFont typeface="Arial"/>
              <a:buNone/>
            </a:pPr>
            <a:r>
              <a:rPr lang="en" sz="1300" b="1" i="0" u="none" strike="noStrike" cap="none">
                <a:solidFill>
                  <a:schemeClr val="lt1"/>
                </a:solidFill>
                <a:latin typeface="Merriweather"/>
                <a:ea typeface="Merriweather"/>
                <a:cs typeface="Merriweather"/>
                <a:sym typeface="Merriweather"/>
              </a:rPr>
              <a:t>512191</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chemeClr val="dk1"/>
              </a:buClr>
              <a:buSzPts val="1100"/>
              <a:buFont typeface="Arial"/>
              <a:buNone/>
            </a:pPr>
            <a:r>
              <a:rPr lang="en" sz="1300" b="1" i="0" u="none" strike="noStrike" cap="none">
                <a:solidFill>
                  <a:schemeClr val="lt1"/>
                </a:solidFill>
                <a:latin typeface="Merriweather"/>
                <a:ea typeface="Merriweather"/>
                <a:cs typeface="Merriweather"/>
                <a:sym typeface="Merriweather"/>
              </a:rPr>
              <a:t>513130</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chemeClr val="dk1"/>
              </a:buClr>
              <a:buSzPts val="1100"/>
              <a:buFont typeface="Arial"/>
              <a:buNone/>
            </a:pPr>
            <a:r>
              <a:rPr lang="en" sz="1300" b="1" i="0" u="none" strike="noStrike" cap="none">
                <a:solidFill>
                  <a:schemeClr val="lt1"/>
                </a:solidFill>
                <a:latin typeface="Merriweather"/>
                <a:ea typeface="Merriweather"/>
                <a:cs typeface="Merriweather"/>
                <a:sym typeface="Merriweather"/>
              </a:rPr>
              <a:t>513140</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chemeClr val="dk1"/>
              </a:buClr>
              <a:buSzPts val="1100"/>
              <a:buFont typeface="Arial"/>
              <a:buNone/>
            </a:pPr>
            <a:r>
              <a:rPr lang="en" sz="1300" b="1" i="0" u="none" strike="noStrike" cap="none">
                <a:solidFill>
                  <a:schemeClr val="lt1"/>
                </a:solidFill>
                <a:latin typeface="Merriweather"/>
                <a:ea typeface="Merriweather"/>
                <a:cs typeface="Merriweather"/>
                <a:sym typeface="Merriweather"/>
              </a:rPr>
              <a:t>516110</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chemeClr val="dk1"/>
              </a:buClr>
              <a:buSzPts val="1100"/>
              <a:buFont typeface="Arial"/>
              <a:buNone/>
            </a:pPr>
            <a:r>
              <a:rPr lang="en" sz="1300" b="1" i="0" u="none" strike="noStrike" cap="none">
                <a:solidFill>
                  <a:schemeClr val="lt1"/>
                </a:solidFill>
                <a:latin typeface="Merriweather"/>
                <a:ea typeface="Merriweather"/>
                <a:cs typeface="Merriweather"/>
                <a:sym typeface="Merriweather"/>
              </a:rPr>
              <a:t>516120</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chemeClr val="dk1"/>
              </a:buClr>
              <a:buSzPts val="1100"/>
              <a:buFont typeface="Arial"/>
              <a:buNone/>
            </a:pPr>
            <a:r>
              <a:rPr lang="en" sz="1300" b="1" i="0" u="none" strike="noStrike" cap="none">
                <a:solidFill>
                  <a:schemeClr val="lt1"/>
                </a:solidFill>
                <a:latin typeface="Merriweather"/>
                <a:ea typeface="Merriweather"/>
                <a:cs typeface="Merriweather"/>
                <a:sym typeface="Merriweather"/>
              </a:rPr>
              <a:t>517410</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chemeClr val="dk1"/>
              </a:buClr>
              <a:buSzPts val="1100"/>
              <a:buFont typeface="Arial"/>
              <a:buNone/>
            </a:pPr>
            <a:r>
              <a:rPr lang="en" sz="1300" b="1" i="0" u="none" strike="noStrike" cap="none">
                <a:solidFill>
                  <a:schemeClr val="lt1"/>
                </a:solidFill>
                <a:latin typeface="Merriweather"/>
                <a:ea typeface="Merriweather"/>
                <a:cs typeface="Merriweather"/>
                <a:sym typeface="Merriweather"/>
              </a:rPr>
              <a:t>519210</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chemeClr val="dk1"/>
              </a:buClr>
              <a:buSzPts val="1100"/>
              <a:buFont typeface="Arial"/>
              <a:buNone/>
            </a:pPr>
            <a:r>
              <a:rPr lang="en" sz="1300" b="1" i="0" u="none" strike="noStrike" cap="none">
                <a:solidFill>
                  <a:schemeClr val="lt1"/>
                </a:solidFill>
                <a:latin typeface="Merriweather"/>
                <a:ea typeface="Merriweather"/>
                <a:cs typeface="Merriweather"/>
                <a:sym typeface="Merriweather"/>
              </a:rPr>
              <a:t>519290</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chemeClr val="dk1"/>
              </a:buClr>
              <a:buSzPts val="1100"/>
              <a:buFont typeface="Arial"/>
              <a:buNone/>
            </a:pPr>
            <a:r>
              <a:rPr lang="en" sz="1300" b="1" i="0" u="none" strike="noStrike" cap="none">
                <a:solidFill>
                  <a:schemeClr val="lt1"/>
                </a:solidFill>
                <a:latin typeface="Merriweather"/>
                <a:ea typeface="Merriweather"/>
                <a:cs typeface="Merriweather"/>
                <a:sym typeface="Merriweather"/>
              </a:rPr>
              <a:t>541430</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chemeClr val="dk1"/>
              </a:buClr>
              <a:buSzPts val="1100"/>
              <a:buFont typeface="Arial"/>
              <a:buNone/>
            </a:pPr>
            <a:r>
              <a:rPr lang="en" sz="1300" b="1" i="0" u="none" strike="noStrike" cap="none">
                <a:solidFill>
                  <a:schemeClr val="lt1"/>
                </a:solidFill>
                <a:latin typeface="Merriweather"/>
                <a:ea typeface="Merriweather"/>
                <a:cs typeface="Merriweather"/>
                <a:sym typeface="Merriweather"/>
              </a:rPr>
              <a:t>541611</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chemeClr val="dk1"/>
              </a:buClr>
              <a:buSzPts val="1100"/>
              <a:buFont typeface="Arial"/>
              <a:buNone/>
            </a:pPr>
            <a:r>
              <a:rPr lang="en" sz="1300" b="1" i="0" u="none" strike="noStrike" cap="none">
                <a:solidFill>
                  <a:schemeClr val="lt1"/>
                </a:solidFill>
                <a:latin typeface="Merriweather"/>
                <a:ea typeface="Merriweather"/>
                <a:cs typeface="Merriweather"/>
                <a:sym typeface="Merriweather"/>
              </a:rPr>
              <a:t>541613</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chemeClr val="dk1"/>
              </a:buClr>
              <a:buSzPts val="1100"/>
              <a:buFont typeface="Arial"/>
              <a:buNone/>
            </a:pPr>
            <a:r>
              <a:rPr lang="en" sz="1300" b="1" i="0" u="none" strike="noStrike" cap="none">
                <a:solidFill>
                  <a:schemeClr val="lt1"/>
                </a:solidFill>
                <a:latin typeface="Merriweather"/>
                <a:ea typeface="Merriweather"/>
                <a:cs typeface="Merriweather"/>
                <a:sym typeface="Merriweather"/>
              </a:rPr>
              <a:t>541810</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chemeClr val="dk1"/>
              </a:buClr>
              <a:buSzPts val="1100"/>
              <a:buFont typeface="Arial"/>
              <a:buNone/>
            </a:pP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000"/>
              <a:buFont typeface="Arial"/>
              <a:buNone/>
            </a:pPr>
            <a:endParaRPr sz="1300" b="1" i="0" u="none" strike="noStrike" cap="none">
              <a:solidFill>
                <a:schemeClr val="lt1"/>
              </a:solidFill>
              <a:latin typeface="Merriweather"/>
              <a:ea typeface="Merriweather"/>
              <a:cs typeface="Merriweather"/>
              <a:sym typeface="Merriweather"/>
            </a:endParaRPr>
          </a:p>
        </p:txBody>
      </p:sp>
      <p:sp>
        <p:nvSpPr>
          <p:cNvPr id="2806" name="Google Shape;2806;p416"/>
          <p:cNvSpPr txBox="1"/>
          <p:nvPr/>
        </p:nvSpPr>
        <p:spPr>
          <a:xfrm>
            <a:off x="7525050" y="914400"/>
            <a:ext cx="947400" cy="3509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541820</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chemeClr val="dk1"/>
              </a:buClr>
              <a:buSzPts val="1100"/>
              <a:buFont typeface="Arial"/>
              <a:buNone/>
            </a:pPr>
            <a:r>
              <a:rPr lang="en" sz="1300" b="1" i="0" u="none" strike="noStrike" cap="none">
                <a:solidFill>
                  <a:schemeClr val="lt1"/>
                </a:solidFill>
                <a:latin typeface="Merriweather"/>
                <a:ea typeface="Merriweather"/>
                <a:cs typeface="Merriweather"/>
                <a:sym typeface="Merriweather"/>
              </a:rPr>
              <a:t>541830</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chemeClr val="dk1"/>
              </a:buClr>
              <a:buSzPts val="1100"/>
              <a:buFont typeface="Arial"/>
              <a:buNone/>
            </a:pPr>
            <a:r>
              <a:rPr lang="en" sz="1300" b="1" i="0" u="none" strike="noStrike" cap="none">
                <a:solidFill>
                  <a:schemeClr val="lt1"/>
                </a:solidFill>
                <a:latin typeface="Merriweather"/>
                <a:ea typeface="Merriweather"/>
                <a:cs typeface="Merriweather"/>
                <a:sym typeface="Merriweather"/>
              </a:rPr>
              <a:t>541840</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chemeClr val="dk1"/>
              </a:buClr>
              <a:buSzPts val="1100"/>
              <a:buFont typeface="Arial"/>
              <a:buNone/>
            </a:pPr>
            <a:r>
              <a:rPr lang="en" sz="1300" b="1" i="0" u="none" strike="noStrike" cap="none">
                <a:solidFill>
                  <a:schemeClr val="lt1"/>
                </a:solidFill>
                <a:latin typeface="Merriweather"/>
                <a:ea typeface="Merriweather"/>
                <a:cs typeface="Merriweather"/>
                <a:sym typeface="Merriweather"/>
              </a:rPr>
              <a:t>541850</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chemeClr val="dk1"/>
              </a:buClr>
              <a:buSzPts val="1100"/>
              <a:buFont typeface="Arial"/>
              <a:buNone/>
            </a:pPr>
            <a:r>
              <a:rPr lang="en" sz="1300" b="1" i="0" u="none" strike="noStrike" cap="none">
                <a:solidFill>
                  <a:schemeClr val="lt1"/>
                </a:solidFill>
                <a:latin typeface="Merriweather"/>
                <a:ea typeface="Merriweather"/>
                <a:cs typeface="Merriweather"/>
                <a:sym typeface="Merriweather"/>
              </a:rPr>
              <a:t>541860</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chemeClr val="dk1"/>
              </a:buClr>
              <a:buSzPts val="1100"/>
              <a:buFont typeface="Arial"/>
              <a:buNone/>
            </a:pPr>
            <a:r>
              <a:rPr lang="en" sz="1300" b="1" i="0" u="none" strike="noStrike" cap="none">
                <a:solidFill>
                  <a:schemeClr val="lt1"/>
                </a:solidFill>
                <a:latin typeface="Merriweather"/>
                <a:ea typeface="Merriweather"/>
                <a:cs typeface="Merriweather"/>
                <a:sym typeface="Merriweather"/>
              </a:rPr>
              <a:t>541870</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chemeClr val="dk1"/>
              </a:buClr>
              <a:buSzPts val="1100"/>
              <a:buFont typeface="Arial"/>
              <a:buNone/>
            </a:pPr>
            <a:r>
              <a:rPr lang="en" sz="1300" b="1" i="0" u="none" strike="noStrike" cap="none">
                <a:solidFill>
                  <a:schemeClr val="lt1"/>
                </a:solidFill>
                <a:latin typeface="Merriweather"/>
                <a:ea typeface="Merriweather"/>
                <a:cs typeface="Merriweather"/>
                <a:sym typeface="Merriweather"/>
              </a:rPr>
              <a:t>541890</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chemeClr val="dk1"/>
              </a:buClr>
              <a:buSzPts val="1100"/>
              <a:buFont typeface="Arial"/>
              <a:buNone/>
            </a:pPr>
            <a:r>
              <a:rPr lang="en" sz="1300" b="1" i="0" u="none" strike="noStrike" cap="none">
                <a:solidFill>
                  <a:schemeClr val="lt1"/>
                </a:solidFill>
                <a:latin typeface="Merriweather"/>
                <a:ea typeface="Merriweather"/>
                <a:cs typeface="Merriweather"/>
                <a:sym typeface="Merriweather"/>
              </a:rPr>
              <a:t>541910</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chemeClr val="dk1"/>
              </a:buClr>
              <a:buSzPts val="1100"/>
              <a:buFont typeface="Arial"/>
              <a:buNone/>
            </a:pPr>
            <a:r>
              <a:rPr lang="en" sz="1300" b="1" i="0" u="none" strike="noStrike" cap="none">
                <a:solidFill>
                  <a:schemeClr val="lt1"/>
                </a:solidFill>
                <a:latin typeface="Merriweather"/>
                <a:ea typeface="Merriweather"/>
                <a:cs typeface="Merriweather"/>
                <a:sym typeface="Merriweather"/>
              </a:rPr>
              <a:t>541921</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chemeClr val="dk1"/>
              </a:buClr>
              <a:buSzPts val="1100"/>
              <a:buFont typeface="Arial"/>
              <a:buNone/>
            </a:pPr>
            <a:r>
              <a:rPr lang="en" sz="1300" b="1" i="0" u="none" strike="noStrike" cap="none">
                <a:solidFill>
                  <a:schemeClr val="lt1"/>
                </a:solidFill>
                <a:latin typeface="Merriweather"/>
                <a:ea typeface="Merriweather"/>
                <a:cs typeface="Merriweather"/>
                <a:sym typeface="Merriweather"/>
              </a:rPr>
              <a:t>541922</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chemeClr val="dk1"/>
              </a:buClr>
              <a:buSzPts val="1100"/>
              <a:buFont typeface="Arial"/>
              <a:buNone/>
            </a:pPr>
            <a:r>
              <a:rPr lang="en" sz="1300" b="1" i="0" u="none" strike="noStrike" cap="none">
                <a:solidFill>
                  <a:schemeClr val="lt1"/>
                </a:solidFill>
                <a:latin typeface="Merriweather"/>
                <a:ea typeface="Merriweather"/>
                <a:cs typeface="Merriweather"/>
                <a:sym typeface="Merriweather"/>
              </a:rPr>
              <a:t>541990</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chemeClr val="dk1"/>
              </a:buClr>
              <a:buSzPts val="1100"/>
              <a:buFont typeface="Arial"/>
              <a:buNone/>
            </a:pPr>
            <a:r>
              <a:rPr lang="en" sz="1300" b="1" i="0" u="none" strike="noStrike" cap="none">
                <a:solidFill>
                  <a:schemeClr val="lt1"/>
                </a:solidFill>
                <a:latin typeface="Merriweather"/>
                <a:ea typeface="Merriweather"/>
                <a:cs typeface="Merriweather"/>
                <a:sym typeface="Merriweather"/>
              </a:rPr>
              <a:t>561422</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chemeClr val="dk1"/>
              </a:buClr>
              <a:buSzPts val="1100"/>
              <a:buFont typeface="Arial"/>
              <a:buNone/>
            </a:pPr>
            <a:r>
              <a:rPr lang="en" sz="1300" b="1" i="0" u="none" strike="noStrike" cap="none">
                <a:solidFill>
                  <a:schemeClr val="lt1"/>
                </a:solidFill>
                <a:latin typeface="Merriweather"/>
                <a:ea typeface="Merriweather"/>
                <a:cs typeface="Merriweather"/>
                <a:sym typeface="Merriweather"/>
              </a:rPr>
              <a:t>561920</a:t>
            </a:r>
            <a:endParaRPr sz="1300" b="1" i="0" u="none" strike="noStrike" cap="none">
              <a:solidFill>
                <a:schemeClr val="lt1"/>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1300"/>
              <a:buFont typeface="Arial"/>
              <a:buNone/>
            </a:pP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000"/>
              <a:buFont typeface="Arial"/>
              <a:buNone/>
            </a:pPr>
            <a:endParaRPr sz="1300" b="1" i="0" u="none" strike="noStrike" cap="none">
              <a:solidFill>
                <a:schemeClr val="lt1"/>
              </a:solidFill>
              <a:latin typeface="Merriweather"/>
              <a:ea typeface="Merriweather"/>
              <a:cs typeface="Merriweather"/>
              <a:sym typeface="Merriweather"/>
            </a:endParaRPr>
          </a:p>
        </p:txBody>
      </p:sp>
      <p:sp>
        <p:nvSpPr>
          <p:cNvPr id="2807" name="Google Shape;2807;p416"/>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23</a:t>
            </a:fld>
            <a:endParaRPr/>
          </a:p>
        </p:txBody>
      </p:sp>
      <p:sp>
        <p:nvSpPr>
          <p:cNvPr id="2808" name="Google Shape;2808;p416"/>
          <p:cNvSpPr txBox="1">
            <a:spLocks noGrp="1"/>
          </p:cNvSpPr>
          <p:nvPr>
            <p:ph type="sldNum" idx="3"/>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23</a:t>
            </a:fld>
            <a:endParaRPr/>
          </a:p>
        </p:txBody>
      </p:sp>
      <p:sp>
        <p:nvSpPr>
          <p:cNvPr id="2809" name="Google Shape;2809;p416"/>
          <p:cNvSpPr txBox="1">
            <a:spLocks noGrp="1"/>
          </p:cNvSpPr>
          <p:nvPr>
            <p:ph type="sldNum" idx="4"/>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13"/>
        <p:cNvGrpSpPr/>
        <p:nvPr/>
      </p:nvGrpSpPr>
      <p:grpSpPr>
        <a:xfrm>
          <a:off x="0" y="0"/>
          <a:ext cx="0" cy="0"/>
          <a:chOff x="0" y="0"/>
          <a:chExt cx="0" cy="0"/>
        </a:xfrm>
      </p:grpSpPr>
      <p:sp>
        <p:nvSpPr>
          <p:cNvPr id="2814" name="Google Shape;2814;p417"/>
          <p:cNvSpPr txBox="1">
            <a:spLocks noGrp="1"/>
          </p:cNvSpPr>
          <p:nvPr>
            <p:ph type="title"/>
          </p:nvPr>
        </p:nvSpPr>
        <p:spPr>
          <a:xfrm>
            <a:off x="311700" y="279100"/>
            <a:ext cx="4875900" cy="1321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200"/>
              <a:buNone/>
            </a:pPr>
            <a:r>
              <a:rPr lang="en">
                <a:solidFill>
                  <a:schemeClr val="dk1"/>
                </a:solidFill>
                <a:latin typeface="Merriweather"/>
                <a:ea typeface="Merriweather"/>
                <a:cs typeface="Merriweather"/>
                <a:sym typeface="Merriweather"/>
              </a:rPr>
              <a:t>OASIS</a:t>
            </a:r>
            <a:r>
              <a:rPr lang="en" baseline="30000">
                <a:solidFill>
                  <a:schemeClr val="dk1"/>
                </a:solidFill>
                <a:latin typeface="Merriweather"/>
                <a:ea typeface="Merriweather"/>
                <a:cs typeface="Merriweather"/>
                <a:sym typeface="Merriweather"/>
              </a:rPr>
              <a:t>+</a:t>
            </a:r>
            <a:r>
              <a:rPr lang="en">
                <a:solidFill>
                  <a:schemeClr val="dk1"/>
                </a:solidFill>
                <a:latin typeface="Merriweather"/>
                <a:ea typeface="Merriweather"/>
                <a:cs typeface="Merriweather"/>
                <a:sym typeface="Merriweather"/>
              </a:rPr>
              <a:t> Domains </a:t>
            </a:r>
            <a:br>
              <a:rPr lang="en"/>
            </a:br>
            <a:endParaRPr/>
          </a:p>
          <a:p>
            <a:pPr marL="0" lvl="0" indent="0" algn="l" rtl="0">
              <a:lnSpc>
                <a:spcPct val="100000"/>
              </a:lnSpc>
              <a:spcBef>
                <a:spcPts val="0"/>
              </a:spcBef>
              <a:spcAft>
                <a:spcPts val="0"/>
              </a:spcAft>
              <a:buSzPts val="2200"/>
              <a:buNone/>
            </a:pPr>
            <a:r>
              <a:rPr lang="en" b="0">
                <a:latin typeface="Merriweather"/>
                <a:ea typeface="Merriweather"/>
                <a:cs typeface="Merriweather"/>
                <a:sym typeface="Merriweather"/>
              </a:rPr>
              <a:t>Social Services</a:t>
            </a:r>
            <a:endParaRPr b="0">
              <a:latin typeface="Merriweather"/>
              <a:ea typeface="Merriweather"/>
              <a:cs typeface="Merriweather"/>
              <a:sym typeface="Merriweather"/>
            </a:endParaRPr>
          </a:p>
          <a:p>
            <a:pPr marL="0" lvl="0" indent="0" algn="l" rtl="0">
              <a:lnSpc>
                <a:spcPct val="100000"/>
              </a:lnSpc>
              <a:spcBef>
                <a:spcPts val="0"/>
              </a:spcBef>
              <a:spcAft>
                <a:spcPts val="0"/>
              </a:spcAft>
              <a:buSzPts val="2200"/>
              <a:buNone/>
            </a:pPr>
            <a:endParaRPr/>
          </a:p>
        </p:txBody>
      </p:sp>
      <p:sp>
        <p:nvSpPr>
          <p:cNvPr id="2815" name="Google Shape;2815;p417"/>
          <p:cNvSpPr txBox="1">
            <a:spLocks noGrp="1"/>
          </p:cNvSpPr>
          <p:nvPr>
            <p:ph type="body" idx="4294967295"/>
          </p:nvPr>
        </p:nvSpPr>
        <p:spPr>
          <a:xfrm>
            <a:off x="423950" y="1655850"/>
            <a:ext cx="4289700" cy="31830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chemeClr val="dk1"/>
              </a:buClr>
              <a:buSzPts val="1400"/>
              <a:buFont typeface="Merriweather"/>
              <a:buChar char="●"/>
            </a:pPr>
            <a:r>
              <a:rPr lang="en" sz="1400">
                <a:latin typeface="Merriweather"/>
                <a:ea typeface="Merriweather"/>
                <a:cs typeface="Merriweather"/>
                <a:sym typeface="Merriweather"/>
              </a:rPr>
              <a:t>This Domain includes social services requirements. These requirements involve government services provided for the benefit of the community and society, such as education, medical care, and housing services. These public services aim to create more effective organizations, build stronger communities, and promote equality and opportunity. </a:t>
            </a:r>
            <a:endParaRPr sz="1400">
              <a:latin typeface="Merriweather"/>
              <a:ea typeface="Merriweather"/>
              <a:cs typeface="Merriweather"/>
              <a:sym typeface="Merriweather"/>
            </a:endParaRPr>
          </a:p>
          <a:p>
            <a:pPr marL="457200" lvl="0" indent="0" algn="l" rtl="0">
              <a:lnSpc>
                <a:spcPct val="150000"/>
              </a:lnSpc>
              <a:spcBef>
                <a:spcPts val="0"/>
              </a:spcBef>
              <a:spcAft>
                <a:spcPts val="0"/>
              </a:spcAft>
              <a:buSzPts val="1100"/>
              <a:buNone/>
            </a:pPr>
            <a:endParaRPr sz="1400">
              <a:latin typeface="Merriweather"/>
              <a:ea typeface="Merriweather"/>
              <a:cs typeface="Merriweather"/>
              <a:sym typeface="Merriweather"/>
            </a:endParaRPr>
          </a:p>
          <a:p>
            <a:pPr marL="457200" lvl="0" indent="-317500" algn="l" rtl="0">
              <a:lnSpc>
                <a:spcPct val="150000"/>
              </a:lnSpc>
              <a:spcBef>
                <a:spcPts val="600"/>
              </a:spcBef>
              <a:spcAft>
                <a:spcPts val="0"/>
              </a:spcAft>
              <a:buClr>
                <a:schemeClr val="dk1"/>
              </a:buClr>
              <a:buSzPts val="1400"/>
              <a:buChar char="●"/>
            </a:pPr>
            <a:r>
              <a:rPr lang="en" sz="1400" b="1">
                <a:latin typeface="Merriweather"/>
                <a:ea typeface="Merriweather"/>
                <a:cs typeface="Merriweather"/>
                <a:sym typeface="Merriweather"/>
              </a:rPr>
              <a:t>19</a:t>
            </a:r>
            <a:r>
              <a:rPr lang="en" sz="1400">
                <a:latin typeface="Merriweather"/>
                <a:ea typeface="Merriweather"/>
                <a:cs typeface="Merriweather"/>
                <a:sym typeface="Merriweather"/>
              </a:rPr>
              <a:t> NAICS codes</a:t>
            </a:r>
            <a:endParaRPr sz="1400">
              <a:latin typeface="Merriweather"/>
              <a:ea typeface="Merriweather"/>
              <a:cs typeface="Merriweather"/>
              <a:sym typeface="Merriweather"/>
            </a:endParaRPr>
          </a:p>
        </p:txBody>
      </p:sp>
      <p:pic>
        <p:nvPicPr>
          <p:cNvPr id="2816" name="Google Shape;2816;p417" descr="Decorative. Social services icon" title="OASIS+ DOMAIN Social Services.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638813" y="700375"/>
            <a:ext cx="1178317" cy="1200148"/>
          </a:xfrm>
          <a:prstGeom prst="rect">
            <a:avLst/>
          </a:prstGeom>
          <a:noFill/>
          <a:ln>
            <a:noFill/>
          </a:ln>
        </p:spPr>
      </p:pic>
      <p:sp>
        <p:nvSpPr>
          <p:cNvPr id="2817" name="Google Shape;2817;p417"/>
          <p:cNvSpPr txBox="1"/>
          <p:nvPr/>
        </p:nvSpPr>
        <p:spPr>
          <a:xfrm>
            <a:off x="5638550" y="241650"/>
            <a:ext cx="3154500" cy="654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 sz="1300" b="1" i="0" u="none" strike="noStrike" cap="none">
                <a:solidFill>
                  <a:srgbClr val="EFE951"/>
                </a:solidFill>
                <a:latin typeface="Merriweather"/>
                <a:ea typeface="Merriweather"/>
                <a:cs typeface="Merriweather"/>
                <a:sym typeface="Merriweather"/>
              </a:rPr>
              <a:t>Social Services</a:t>
            </a:r>
            <a:endParaRPr sz="1300" b="1" i="0" u="none" strike="noStrike" cap="none">
              <a:solidFill>
                <a:srgbClr val="EFE951"/>
              </a:solidFill>
              <a:latin typeface="Merriweather"/>
              <a:ea typeface="Merriweather"/>
              <a:cs typeface="Merriweather"/>
              <a:sym typeface="Merriweather"/>
            </a:endParaRPr>
          </a:p>
          <a:p>
            <a:pPr marL="0" marR="0" lvl="0" indent="0" algn="ctr" rtl="0">
              <a:lnSpc>
                <a:spcPct val="100000"/>
              </a:lnSpc>
              <a:spcBef>
                <a:spcPts val="0"/>
              </a:spcBef>
              <a:spcAft>
                <a:spcPts val="0"/>
              </a:spcAft>
              <a:buClr>
                <a:schemeClr val="dk1"/>
              </a:buClr>
              <a:buSzPts val="1100"/>
              <a:buFont typeface="Arial"/>
              <a:buNone/>
            </a:pPr>
            <a:r>
              <a:rPr lang="en" sz="1300" b="1" i="0" u="none" strike="noStrike" cap="none">
                <a:solidFill>
                  <a:srgbClr val="EFE951"/>
                </a:solidFill>
                <a:latin typeface="Merriweather"/>
                <a:ea typeface="Merriweather"/>
                <a:cs typeface="Merriweather"/>
                <a:sym typeface="Merriweather"/>
              </a:rPr>
              <a:t>NAICS CODES</a:t>
            </a:r>
            <a:endParaRPr sz="1300" i="0" u="none" strike="noStrike" cap="none">
              <a:solidFill>
                <a:srgbClr val="EFE951"/>
              </a:solidFill>
              <a:latin typeface="Merriweather"/>
              <a:ea typeface="Merriweather"/>
              <a:cs typeface="Merriweather"/>
              <a:sym typeface="Merriweather"/>
            </a:endParaRPr>
          </a:p>
          <a:p>
            <a:pPr marL="0" marR="0" lvl="0" indent="0" algn="ctr" rtl="0">
              <a:lnSpc>
                <a:spcPct val="100000"/>
              </a:lnSpc>
              <a:spcBef>
                <a:spcPts val="0"/>
              </a:spcBef>
              <a:spcAft>
                <a:spcPts val="0"/>
              </a:spcAft>
              <a:buClr>
                <a:schemeClr val="dk1"/>
              </a:buClr>
              <a:buSzPts val="1100"/>
              <a:buFont typeface="Arial"/>
              <a:buNone/>
            </a:pP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300"/>
              <a:buFont typeface="Arial"/>
              <a:buNone/>
            </a:pPr>
            <a:endParaRPr sz="1300" b="1" i="0" u="none" strike="noStrike" cap="none">
              <a:solidFill>
                <a:srgbClr val="EBF5FD"/>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300"/>
              <a:buFont typeface="Arial"/>
              <a:buNone/>
            </a:pPr>
            <a:endParaRPr sz="1300" b="1" i="0" u="none" strike="noStrike" cap="none">
              <a:solidFill>
                <a:srgbClr val="EBF5FD"/>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000"/>
              <a:buFont typeface="Arial"/>
              <a:buNone/>
            </a:pPr>
            <a:endParaRPr sz="1300" b="1" i="0" u="none" strike="noStrike" cap="none">
              <a:solidFill>
                <a:srgbClr val="EBF5FD"/>
              </a:solidFill>
              <a:latin typeface="Merriweather"/>
              <a:ea typeface="Merriweather"/>
              <a:cs typeface="Merriweather"/>
              <a:sym typeface="Merriweather"/>
            </a:endParaRPr>
          </a:p>
        </p:txBody>
      </p:sp>
      <p:sp>
        <p:nvSpPr>
          <p:cNvPr id="2818" name="Google Shape;2818;p417"/>
          <p:cNvSpPr txBox="1"/>
          <p:nvPr/>
        </p:nvSpPr>
        <p:spPr>
          <a:xfrm>
            <a:off x="6272800" y="895900"/>
            <a:ext cx="1072500" cy="3942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 sz="1300" b="1" i="0" u="none" strike="noStrike" cap="none">
                <a:solidFill>
                  <a:schemeClr val="lt1"/>
                </a:solidFill>
                <a:latin typeface="Merriweather"/>
                <a:ea typeface="Merriweather"/>
                <a:cs typeface="Merriweather"/>
                <a:sym typeface="Merriweather"/>
              </a:rPr>
              <a:t>524127</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chemeClr val="dk1"/>
              </a:buClr>
              <a:buSzPts val="1100"/>
              <a:buFont typeface="Arial"/>
              <a:buNone/>
            </a:pPr>
            <a:r>
              <a:rPr lang="en" sz="1300" b="1" i="0" u="none" strike="noStrike" cap="none">
                <a:solidFill>
                  <a:schemeClr val="lt1"/>
                </a:solidFill>
                <a:latin typeface="Merriweather"/>
                <a:ea typeface="Merriweather"/>
                <a:cs typeface="Merriweather"/>
                <a:sym typeface="Merriweather"/>
              </a:rPr>
              <a:t>524128</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chemeClr val="dk1"/>
              </a:buClr>
              <a:buSzPts val="1100"/>
              <a:buFont typeface="Arial"/>
              <a:buNone/>
            </a:pPr>
            <a:r>
              <a:rPr lang="en" sz="1300" b="1" i="0" u="none" strike="noStrike" cap="none">
                <a:solidFill>
                  <a:schemeClr val="lt1"/>
                </a:solidFill>
                <a:latin typeface="Merriweather"/>
                <a:ea typeface="Merriweather"/>
                <a:cs typeface="Merriweather"/>
                <a:sym typeface="Merriweather"/>
              </a:rPr>
              <a:t>524210</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chemeClr val="dk1"/>
              </a:buClr>
              <a:buSzPts val="1100"/>
              <a:buFont typeface="Arial"/>
              <a:buNone/>
            </a:pPr>
            <a:r>
              <a:rPr lang="en" sz="1300" b="1" i="0" u="none" strike="noStrike" cap="none">
                <a:solidFill>
                  <a:schemeClr val="lt1"/>
                </a:solidFill>
                <a:latin typeface="Merriweather"/>
                <a:ea typeface="Merriweather"/>
                <a:cs typeface="Merriweather"/>
                <a:sym typeface="Merriweather"/>
              </a:rPr>
              <a:t>524291</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chemeClr val="dk1"/>
              </a:buClr>
              <a:buSzPts val="1100"/>
              <a:buFont typeface="Arial"/>
              <a:buNone/>
            </a:pPr>
            <a:r>
              <a:rPr lang="en" sz="1300" b="1" i="0" u="none" strike="noStrike" cap="none">
                <a:solidFill>
                  <a:schemeClr val="lt1"/>
                </a:solidFill>
                <a:latin typeface="Merriweather"/>
                <a:ea typeface="Merriweather"/>
                <a:cs typeface="Merriweather"/>
                <a:sym typeface="Merriweather"/>
              </a:rPr>
              <a:t>524298</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chemeClr val="dk1"/>
              </a:buClr>
              <a:buSzPts val="1100"/>
              <a:buFont typeface="Arial"/>
              <a:buNone/>
            </a:pPr>
            <a:r>
              <a:rPr lang="en" sz="1300" b="1" i="0" u="none" strike="noStrike" cap="none">
                <a:solidFill>
                  <a:schemeClr val="lt1"/>
                </a:solidFill>
                <a:latin typeface="Merriweather"/>
                <a:ea typeface="Merriweather"/>
                <a:cs typeface="Merriweather"/>
                <a:sym typeface="Merriweather"/>
              </a:rPr>
              <a:t>525120</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chemeClr val="dk1"/>
              </a:buClr>
              <a:buSzPts val="1100"/>
              <a:buFont typeface="Arial"/>
              <a:buNone/>
            </a:pPr>
            <a:r>
              <a:rPr lang="en" sz="1300" b="1" i="0" u="none" strike="noStrike" cap="none">
                <a:solidFill>
                  <a:schemeClr val="lt1"/>
                </a:solidFill>
                <a:latin typeface="Merriweather"/>
                <a:ea typeface="Merriweather"/>
                <a:cs typeface="Merriweather"/>
                <a:sym typeface="Merriweather"/>
              </a:rPr>
              <a:t>525190</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chemeClr val="dk1"/>
              </a:buClr>
              <a:buSzPts val="1100"/>
              <a:buFont typeface="Arial"/>
              <a:buNone/>
            </a:pPr>
            <a:r>
              <a:rPr lang="en" sz="1300" b="1" i="0" u="none" strike="noStrike" cap="none">
                <a:solidFill>
                  <a:schemeClr val="lt1"/>
                </a:solidFill>
                <a:latin typeface="Merriweather"/>
                <a:ea typeface="Merriweather"/>
                <a:cs typeface="Merriweather"/>
                <a:sym typeface="Merriweather"/>
              </a:rPr>
              <a:t>541219</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chemeClr val="dk1"/>
              </a:buClr>
              <a:buSzPts val="1100"/>
              <a:buFont typeface="Arial"/>
              <a:buNone/>
            </a:pPr>
            <a:r>
              <a:rPr lang="en" sz="1300" b="1" i="0" u="none" strike="noStrike" cap="none">
                <a:solidFill>
                  <a:schemeClr val="lt1"/>
                </a:solidFill>
                <a:latin typeface="Merriweather"/>
                <a:ea typeface="Merriweather"/>
                <a:cs typeface="Merriweather"/>
                <a:sym typeface="Merriweather"/>
              </a:rPr>
              <a:t>541611</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chemeClr val="dk1"/>
              </a:buClr>
              <a:buSzPts val="1100"/>
              <a:buFont typeface="Arial"/>
              <a:buNone/>
            </a:pPr>
            <a:r>
              <a:rPr lang="en" sz="1300" b="1" i="0" u="none" strike="noStrike" cap="none">
                <a:solidFill>
                  <a:schemeClr val="lt1"/>
                </a:solidFill>
                <a:latin typeface="Merriweather"/>
                <a:ea typeface="Merriweather"/>
                <a:cs typeface="Merriweather"/>
                <a:sym typeface="Merriweather"/>
              </a:rPr>
              <a:t>541930</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chemeClr val="dk1"/>
              </a:buClr>
              <a:buSzPts val="1100"/>
              <a:buFont typeface="Arial"/>
              <a:buNone/>
            </a:pP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000"/>
              <a:buFont typeface="Arial"/>
              <a:buNone/>
            </a:pPr>
            <a:endParaRPr sz="1300" b="1" i="0" u="none" strike="noStrike" cap="none">
              <a:solidFill>
                <a:schemeClr val="lt1"/>
              </a:solidFill>
              <a:latin typeface="Merriweather"/>
              <a:ea typeface="Merriweather"/>
              <a:cs typeface="Merriweather"/>
              <a:sym typeface="Merriweather"/>
            </a:endParaRPr>
          </a:p>
        </p:txBody>
      </p:sp>
      <p:sp>
        <p:nvSpPr>
          <p:cNvPr id="2819" name="Google Shape;2819;p417"/>
          <p:cNvSpPr txBox="1"/>
          <p:nvPr/>
        </p:nvSpPr>
        <p:spPr>
          <a:xfrm>
            <a:off x="7525050" y="914400"/>
            <a:ext cx="947400" cy="3509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 sz="1300" b="1" i="0" u="none" strike="noStrike" cap="none">
                <a:solidFill>
                  <a:schemeClr val="lt1"/>
                </a:solidFill>
                <a:latin typeface="Merriweather"/>
                <a:ea typeface="Merriweather"/>
                <a:cs typeface="Merriweather"/>
                <a:sym typeface="Merriweather"/>
              </a:rPr>
              <a:t>541990</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611710</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lt1"/>
                </a:solidFill>
                <a:latin typeface="Merriweather"/>
                <a:ea typeface="Merriweather"/>
                <a:cs typeface="Merriweather"/>
                <a:sym typeface="Merriweather"/>
              </a:rPr>
              <a:t>624110</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chemeClr val="dk1"/>
              </a:buClr>
              <a:buSzPts val="1100"/>
              <a:buFont typeface="Arial"/>
              <a:buNone/>
            </a:pPr>
            <a:r>
              <a:rPr lang="en" sz="1300" b="1" i="0" u="none" strike="noStrike" cap="none">
                <a:solidFill>
                  <a:schemeClr val="lt1"/>
                </a:solidFill>
                <a:latin typeface="Merriweather"/>
                <a:ea typeface="Merriweather"/>
                <a:cs typeface="Merriweather"/>
                <a:sym typeface="Merriweather"/>
              </a:rPr>
              <a:t>624120</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chemeClr val="dk1"/>
              </a:buClr>
              <a:buSzPts val="1100"/>
              <a:buFont typeface="Arial"/>
              <a:buNone/>
            </a:pPr>
            <a:r>
              <a:rPr lang="en" sz="1300" b="1" i="0" u="none" strike="noStrike" cap="none">
                <a:solidFill>
                  <a:schemeClr val="lt1"/>
                </a:solidFill>
                <a:latin typeface="Merriweather"/>
                <a:ea typeface="Merriweather"/>
                <a:cs typeface="Merriweather"/>
                <a:sym typeface="Merriweather"/>
              </a:rPr>
              <a:t>624190</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chemeClr val="dk1"/>
              </a:buClr>
              <a:buSzPts val="1100"/>
              <a:buFont typeface="Arial"/>
              <a:buNone/>
            </a:pPr>
            <a:r>
              <a:rPr lang="en" sz="1300" b="1" i="0" u="none" strike="noStrike" cap="none">
                <a:solidFill>
                  <a:schemeClr val="lt1"/>
                </a:solidFill>
                <a:latin typeface="Merriweather"/>
                <a:ea typeface="Merriweather"/>
                <a:cs typeface="Merriweather"/>
                <a:sym typeface="Merriweather"/>
              </a:rPr>
              <a:t>624221</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chemeClr val="dk1"/>
              </a:buClr>
              <a:buSzPts val="1100"/>
              <a:buFont typeface="Arial"/>
              <a:buNone/>
            </a:pPr>
            <a:r>
              <a:rPr lang="en" sz="1300" b="1" i="0" u="none" strike="noStrike" cap="none">
                <a:solidFill>
                  <a:schemeClr val="lt1"/>
                </a:solidFill>
                <a:latin typeface="Merriweather"/>
                <a:ea typeface="Merriweather"/>
                <a:cs typeface="Merriweather"/>
                <a:sym typeface="Merriweather"/>
              </a:rPr>
              <a:t>624230</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chemeClr val="dk1"/>
              </a:buClr>
              <a:buSzPts val="1100"/>
              <a:buFont typeface="Arial"/>
              <a:buNone/>
            </a:pPr>
            <a:r>
              <a:rPr lang="en" sz="1300" b="1" i="0" u="none" strike="noStrike" cap="none">
                <a:solidFill>
                  <a:schemeClr val="lt1"/>
                </a:solidFill>
                <a:latin typeface="Merriweather"/>
                <a:ea typeface="Merriweather"/>
                <a:cs typeface="Merriweather"/>
                <a:sym typeface="Merriweather"/>
              </a:rPr>
              <a:t>624310</a:t>
            </a: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chemeClr val="dk1"/>
              </a:buClr>
              <a:buSzPts val="1100"/>
              <a:buFont typeface="Arial"/>
              <a:buNone/>
            </a:pPr>
            <a:r>
              <a:rPr lang="en" sz="1300" b="1" i="0" u="none" strike="noStrike" cap="none">
                <a:solidFill>
                  <a:schemeClr val="lt1"/>
                </a:solidFill>
                <a:latin typeface="Merriweather"/>
                <a:ea typeface="Merriweather"/>
                <a:cs typeface="Merriweather"/>
                <a:sym typeface="Merriweather"/>
              </a:rPr>
              <a:t>813110</a:t>
            </a:r>
            <a:endParaRPr sz="1300" b="1" i="0" u="none" strike="noStrike" cap="none">
              <a:solidFill>
                <a:schemeClr val="lt1"/>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1300"/>
              <a:buFont typeface="Arial"/>
              <a:buNone/>
            </a:pPr>
            <a:endParaRPr sz="1300" b="1"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000"/>
              <a:buFont typeface="Arial"/>
              <a:buNone/>
            </a:pPr>
            <a:endParaRPr sz="1300" b="1" i="0" u="none" strike="noStrike" cap="none">
              <a:solidFill>
                <a:schemeClr val="lt1"/>
              </a:solidFill>
              <a:latin typeface="Merriweather"/>
              <a:ea typeface="Merriweather"/>
              <a:cs typeface="Merriweather"/>
              <a:sym typeface="Merriweather"/>
            </a:endParaRPr>
          </a:p>
        </p:txBody>
      </p:sp>
      <p:sp>
        <p:nvSpPr>
          <p:cNvPr id="2820" name="Google Shape;2820;p417"/>
          <p:cNvSpPr txBox="1">
            <a:spLocks noGrp="1"/>
          </p:cNvSpPr>
          <p:nvPr>
            <p:ph type="sldNum" idx="3"/>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24"/>
        <p:cNvGrpSpPr/>
        <p:nvPr/>
      </p:nvGrpSpPr>
      <p:grpSpPr>
        <a:xfrm>
          <a:off x="0" y="0"/>
          <a:ext cx="0" cy="0"/>
          <a:chOff x="0" y="0"/>
          <a:chExt cx="0" cy="0"/>
        </a:xfrm>
      </p:grpSpPr>
      <p:sp>
        <p:nvSpPr>
          <p:cNvPr id="2825" name="Google Shape;2825;p418"/>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Merriweather"/>
                <a:ea typeface="Merriweather"/>
                <a:cs typeface="Merriweather"/>
                <a:sym typeface="Merriweather"/>
              </a:rPr>
              <a:t>OASIS+ Key Domain Takeaways</a:t>
            </a:r>
            <a:endParaRPr sz="1800" b="1">
              <a:latin typeface="Merriweather"/>
              <a:ea typeface="Merriweather"/>
              <a:cs typeface="Merriweather"/>
              <a:sym typeface="Merriweather"/>
            </a:endParaRPr>
          </a:p>
        </p:txBody>
      </p:sp>
      <p:sp>
        <p:nvSpPr>
          <p:cNvPr id="2826" name="Google Shape;2826;p418" descr="blue bar. "/>
          <p:cNvSpPr/>
          <p:nvPr/>
        </p:nvSpPr>
        <p:spPr>
          <a:xfrm>
            <a:off x="1504825" y="1004900"/>
            <a:ext cx="7639200" cy="649200"/>
          </a:xfrm>
          <a:prstGeom prst="rect">
            <a:avLst/>
          </a:prstGeom>
          <a:solidFill>
            <a:srgbClr val="1076BC"/>
          </a:solidFill>
          <a:ln>
            <a:noFill/>
          </a:ln>
        </p:spPr>
        <p:txBody>
          <a:bodyPr spcFirstLastPara="1" wrap="square" lIns="44925" tIns="44925" rIns="44925" bIns="44925" anchor="ctr" anchorCtr="0">
            <a:noAutofit/>
          </a:bodyPr>
          <a:lstStyle/>
          <a:p>
            <a:pPr marL="0" marR="0" lvl="0" indent="0" algn="l" rtl="0">
              <a:lnSpc>
                <a:spcPct val="100000"/>
              </a:lnSpc>
              <a:spcBef>
                <a:spcPts val="0"/>
              </a:spcBef>
              <a:spcAft>
                <a:spcPts val="0"/>
              </a:spcAft>
              <a:buClr>
                <a:srgbClr val="000000"/>
              </a:buClr>
              <a:buSzPts val="1604"/>
              <a:buFont typeface="Arial"/>
              <a:buNone/>
            </a:pPr>
            <a:r>
              <a:rPr lang="en" sz="1605" i="0" u="none" strike="noStrike" cap="none">
                <a:solidFill>
                  <a:schemeClr val="lt1"/>
                </a:solidFill>
                <a:latin typeface="Merriweather Light"/>
                <a:ea typeface="Merriweather Light"/>
                <a:cs typeface="Merriweather Light"/>
                <a:sym typeface="Merriweather Light"/>
              </a:rPr>
              <a:t>                 </a:t>
            </a:r>
            <a:r>
              <a:rPr lang="en" sz="2605" i="0" u="none" strike="noStrike" cap="none">
                <a:solidFill>
                  <a:srgbClr val="EFE951"/>
                </a:solidFill>
                <a:latin typeface="Merriweather"/>
                <a:ea typeface="Merriweather"/>
                <a:cs typeface="Merriweather"/>
                <a:sym typeface="Merriweather"/>
              </a:rPr>
              <a:t># of current</a:t>
            </a:r>
            <a:r>
              <a:rPr lang="en" sz="2605" b="1" i="0" u="none" strike="noStrike" cap="none">
                <a:solidFill>
                  <a:srgbClr val="EFE951"/>
                </a:solidFill>
                <a:latin typeface="Merriweather"/>
                <a:ea typeface="Merriweather"/>
                <a:cs typeface="Merriweather"/>
                <a:sym typeface="Merriweather"/>
              </a:rPr>
              <a:t> NAICS CODES </a:t>
            </a:r>
            <a:r>
              <a:rPr lang="en" sz="2605" i="0" u="none" strike="noStrike" cap="none">
                <a:solidFill>
                  <a:srgbClr val="EFE951"/>
                </a:solidFill>
                <a:latin typeface="Merriweather"/>
                <a:ea typeface="Merriweather"/>
                <a:cs typeface="Merriweather"/>
                <a:sym typeface="Merriweather"/>
              </a:rPr>
              <a:t>per DOMAIN</a:t>
            </a:r>
            <a:endParaRPr sz="2605" i="0" u="none" strike="noStrike" cap="none">
              <a:solidFill>
                <a:srgbClr val="EFE951"/>
              </a:solidFill>
              <a:latin typeface="Merriweather"/>
              <a:ea typeface="Merriweather"/>
              <a:cs typeface="Merriweather"/>
              <a:sym typeface="Merriweather"/>
            </a:endParaRPr>
          </a:p>
        </p:txBody>
      </p:sp>
      <p:sp>
        <p:nvSpPr>
          <p:cNvPr id="2827" name="Google Shape;2827;p418" descr="Decorative. yellow arrow. "/>
          <p:cNvSpPr/>
          <p:nvPr/>
        </p:nvSpPr>
        <p:spPr>
          <a:xfrm flipH="1">
            <a:off x="-24900" y="864625"/>
            <a:ext cx="2270700" cy="1591800"/>
          </a:xfrm>
          <a:prstGeom prst="leftArrow">
            <a:avLst>
              <a:gd name="adj1" fmla="val 62449"/>
              <a:gd name="adj2" fmla="val 50000"/>
            </a:avLst>
          </a:prstGeom>
          <a:solidFill>
            <a:srgbClr val="A3D9FF"/>
          </a:solidFill>
          <a:ln>
            <a:noFill/>
          </a:ln>
        </p:spPr>
        <p:txBody>
          <a:bodyPr spcFirstLastPara="1" wrap="square" lIns="81150" tIns="81150" rIns="81150" bIns="81150" anchor="ctr" anchorCtr="0">
            <a:noAutofit/>
          </a:bodyPr>
          <a:lstStyle/>
          <a:p>
            <a:pPr marL="0" marR="0" lvl="0" indent="0" algn="ctr" rtl="0">
              <a:lnSpc>
                <a:spcPct val="100000"/>
              </a:lnSpc>
              <a:spcBef>
                <a:spcPts val="0"/>
              </a:spcBef>
              <a:spcAft>
                <a:spcPts val="0"/>
              </a:spcAft>
              <a:buClr>
                <a:srgbClr val="000000"/>
              </a:buClr>
              <a:buSzPts val="1065"/>
              <a:buFont typeface="Arial"/>
              <a:buNone/>
            </a:pPr>
            <a:endParaRPr sz="976" b="1" i="0" u="none" strike="noStrike" cap="none">
              <a:solidFill>
                <a:srgbClr val="005087"/>
              </a:solidFill>
              <a:latin typeface="Proxima Nova"/>
              <a:ea typeface="Proxima Nova"/>
              <a:cs typeface="Proxima Nova"/>
              <a:sym typeface="Proxima Nova"/>
            </a:endParaRPr>
          </a:p>
        </p:txBody>
      </p:sp>
      <p:sp>
        <p:nvSpPr>
          <p:cNvPr id="2828" name="Google Shape;2828;p418"/>
          <p:cNvSpPr/>
          <p:nvPr/>
        </p:nvSpPr>
        <p:spPr>
          <a:xfrm>
            <a:off x="0" y="1157975"/>
            <a:ext cx="1078200" cy="572700"/>
          </a:xfrm>
          <a:prstGeom prst="rect">
            <a:avLst/>
          </a:prstGeom>
          <a:noFill/>
          <a:ln>
            <a:noFill/>
          </a:ln>
        </p:spPr>
        <p:txBody>
          <a:bodyPr spcFirstLastPara="1" wrap="square" lIns="63975" tIns="63975" rIns="63975" bIns="63975" anchor="t" anchorCtr="0">
            <a:noAutofit/>
          </a:bodyPr>
          <a:lstStyle/>
          <a:p>
            <a:pPr marL="0" marR="0" lvl="0" indent="0" algn="ctr" rtl="0">
              <a:lnSpc>
                <a:spcPct val="100000"/>
              </a:lnSpc>
              <a:spcBef>
                <a:spcPts val="0"/>
              </a:spcBef>
              <a:spcAft>
                <a:spcPts val="0"/>
              </a:spcAft>
              <a:buClr>
                <a:srgbClr val="000000"/>
              </a:buClr>
              <a:buSzPts val="5625"/>
              <a:buFont typeface="Arial"/>
              <a:buNone/>
            </a:pPr>
            <a:r>
              <a:rPr lang="en" sz="5625" b="1" i="0" u="none" strike="noStrike" cap="none">
                <a:solidFill>
                  <a:srgbClr val="0082C8"/>
                </a:solidFill>
                <a:latin typeface="Merriweather"/>
                <a:ea typeface="Merriweather"/>
                <a:cs typeface="Merriweather"/>
                <a:sym typeface="Merriweather"/>
              </a:rPr>
              <a:t>13</a:t>
            </a:r>
            <a:endParaRPr sz="5625" b="1" i="0" u="none" strike="noStrike" cap="none">
              <a:solidFill>
                <a:srgbClr val="0082C8"/>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5425"/>
              <a:buFont typeface="Arial"/>
              <a:buNone/>
            </a:pPr>
            <a:endParaRPr sz="5425" b="1" i="0" u="none" strike="noStrike" cap="none">
              <a:solidFill>
                <a:srgbClr val="0082C8"/>
              </a:solidFill>
              <a:latin typeface="Arial"/>
              <a:ea typeface="Arial"/>
              <a:cs typeface="Arial"/>
              <a:sym typeface="Arial"/>
            </a:endParaRPr>
          </a:p>
          <a:p>
            <a:pPr marL="0" marR="0" lvl="0" indent="0" algn="ctr" rtl="0">
              <a:lnSpc>
                <a:spcPct val="150000"/>
              </a:lnSpc>
              <a:spcBef>
                <a:spcPts val="0"/>
              </a:spcBef>
              <a:spcAft>
                <a:spcPts val="0"/>
              </a:spcAft>
              <a:buClr>
                <a:srgbClr val="000000"/>
              </a:buClr>
              <a:buSzPts val="1657"/>
              <a:buFont typeface="Arial"/>
              <a:buNone/>
            </a:pPr>
            <a:endParaRPr sz="1657" b="1" i="0" u="none" strike="noStrike" cap="none">
              <a:solidFill>
                <a:srgbClr val="FFFFFF"/>
              </a:solidFill>
              <a:latin typeface="Helvetica Neue"/>
              <a:ea typeface="Helvetica Neue"/>
              <a:cs typeface="Helvetica Neue"/>
              <a:sym typeface="Helvetica Neue"/>
            </a:endParaRPr>
          </a:p>
        </p:txBody>
      </p:sp>
      <p:sp>
        <p:nvSpPr>
          <p:cNvPr id="2829" name="Google Shape;2829;p418"/>
          <p:cNvSpPr txBox="1"/>
          <p:nvPr/>
        </p:nvSpPr>
        <p:spPr>
          <a:xfrm>
            <a:off x="899675" y="1336075"/>
            <a:ext cx="1385400" cy="64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8"/>
              <a:buFont typeface="Arial"/>
              <a:buNone/>
            </a:pPr>
            <a:r>
              <a:rPr lang="en" sz="1508" b="1" i="0" u="none" strike="noStrike" cap="none">
                <a:solidFill>
                  <a:srgbClr val="0082C8"/>
                </a:solidFill>
                <a:latin typeface="Merriweather"/>
                <a:ea typeface="Merriweather"/>
                <a:cs typeface="Merriweather"/>
                <a:sym typeface="Merriweather"/>
              </a:rPr>
              <a:t>ACTIVE </a:t>
            </a:r>
            <a:endParaRPr sz="1508" b="1" i="0" u="none" strike="noStrike" cap="none">
              <a:solidFill>
                <a:srgbClr val="0082C8"/>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1508"/>
              <a:buFont typeface="Arial"/>
              <a:buNone/>
            </a:pPr>
            <a:r>
              <a:rPr lang="en" sz="1508" b="1" i="0" u="none" strike="noStrike" cap="none">
                <a:solidFill>
                  <a:srgbClr val="0082C8"/>
                </a:solidFill>
                <a:latin typeface="Merriweather"/>
                <a:ea typeface="Merriweather"/>
                <a:cs typeface="Merriweather"/>
                <a:sym typeface="Merriweather"/>
              </a:rPr>
              <a:t>DOMAINS</a:t>
            </a:r>
            <a:endParaRPr sz="1600" i="0" u="none" strike="noStrike" cap="none">
              <a:solidFill>
                <a:srgbClr val="000000"/>
              </a:solidFill>
              <a:latin typeface="Merriweather"/>
              <a:ea typeface="Merriweather"/>
              <a:cs typeface="Merriweather"/>
              <a:sym typeface="Merriweather"/>
            </a:endParaRPr>
          </a:p>
        </p:txBody>
      </p:sp>
      <p:sp>
        <p:nvSpPr>
          <p:cNvPr id="2830" name="Google Shape;2830;p418"/>
          <p:cNvSpPr/>
          <p:nvPr/>
        </p:nvSpPr>
        <p:spPr>
          <a:xfrm>
            <a:off x="2412100" y="1686750"/>
            <a:ext cx="2588125" cy="1809000"/>
          </a:xfrm>
          <a:prstGeom prst="rect">
            <a:avLst/>
          </a:prstGeom>
          <a:noFill/>
          <a:ln>
            <a:noFill/>
          </a:ln>
        </p:spPr>
        <p:txBody>
          <a:bodyPr spcFirstLastPara="1" wrap="square" lIns="63975" tIns="63975" rIns="63975" bIns="63975" anchor="t" anchorCtr="0">
            <a:noAutofit/>
          </a:bodyPr>
          <a:lstStyle/>
          <a:p>
            <a:pPr marL="0" marR="0" lvl="0" indent="0" algn="l" rtl="0">
              <a:lnSpc>
                <a:spcPct val="120000"/>
              </a:lnSpc>
              <a:spcBef>
                <a:spcPts val="0"/>
              </a:spcBef>
              <a:spcAft>
                <a:spcPts val="0"/>
              </a:spcAft>
              <a:buClr>
                <a:srgbClr val="000000"/>
              </a:buClr>
              <a:buSzPts val="1923"/>
              <a:buFont typeface="Arial"/>
              <a:buNone/>
            </a:pPr>
            <a:r>
              <a:rPr lang="en" sz="1923" b="1" i="0" u="none" strike="noStrike" cap="none" dirty="0">
                <a:solidFill>
                  <a:schemeClr val="dk1"/>
                </a:solidFill>
                <a:latin typeface="Merriweather"/>
                <a:ea typeface="Merriweather"/>
                <a:cs typeface="Merriweather"/>
                <a:sym typeface="Merriweather"/>
              </a:rPr>
              <a:t>29</a:t>
            </a:r>
            <a:r>
              <a:rPr lang="en" sz="1657" b="1" i="0" u="none" strike="noStrike" cap="none" dirty="0">
                <a:solidFill>
                  <a:schemeClr val="dk1"/>
                </a:solidFill>
                <a:latin typeface="Merriweather"/>
                <a:ea typeface="Merriweather"/>
                <a:cs typeface="Merriweather"/>
                <a:sym typeface="Merriweather"/>
              </a:rPr>
              <a:t>  </a:t>
            </a:r>
            <a:r>
              <a:rPr lang="en" sz="1302" i="0" u="none" strike="noStrike" cap="none" dirty="0">
                <a:solidFill>
                  <a:schemeClr val="dk1"/>
                </a:solidFill>
                <a:latin typeface="Merriweather"/>
                <a:ea typeface="Merriweather"/>
                <a:cs typeface="Merriweather"/>
                <a:sym typeface="Merriweather"/>
              </a:rPr>
              <a:t>Facilities </a:t>
            </a:r>
            <a:endParaRPr sz="1302" i="0" u="none" strike="noStrike" cap="none" dirty="0">
              <a:solidFill>
                <a:schemeClr val="dk1"/>
              </a:solidFill>
              <a:latin typeface="Merriweather"/>
              <a:ea typeface="Merriweather"/>
              <a:cs typeface="Merriweather"/>
              <a:sym typeface="Merriweather"/>
            </a:endParaRPr>
          </a:p>
          <a:p>
            <a:pPr marL="0" marR="0" lvl="0" indent="0" algn="l" rtl="0">
              <a:lnSpc>
                <a:spcPct val="120000"/>
              </a:lnSpc>
              <a:spcBef>
                <a:spcPts val="0"/>
              </a:spcBef>
              <a:spcAft>
                <a:spcPts val="0"/>
              </a:spcAft>
              <a:buClr>
                <a:srgbClr val="000000"/>
              </a:buClr>
              <a:buSzPts val="1923"/>
              <a:buFont typeface="Arial"/>
              <a:buNone/>
            </a:pPr>
            <a:r>
              <a:rPr lang="en" sz="1923" b="1" i="0" u="none" strike="noStrike" cap="none" dirty="0">
                <a:solidFill>
                  <a:schemeClr val="dk1"/>
                </a:solidFill>
                <a:latin typeface="Merriweather"/>
                <a:ea typeface="Merriweather"/>
                <a:cs typeface="Merriweather"/>
                <a:sym typeface="Merriweather"/>
              </a:rPr>
              <a:t>27</a:t>
            </a:r>
            <a:r>
              <a:rPr lang="en" sz="1657" b="1" i="0" u="none" strike="noStrike" cap="none" dirty="0">
                <a:solidFill>
                  <a:schemeClr val="dk1"/>
                </a:solidFill>
                <a:latin typeface="Merriweather"/>
                <a:ea typeface="Merriweather"/>
                <a:cs typeface="Merriweather"/>
                <a:sym typeface="Merriweather"/>
              </a:rPr>
              <a:t>  </a:t>
            </a:r>
            <a:r>
              <a:rPr lang="en" sz="1302" i="0" u="none" strike="noStrike" cap="none" dirty="0">
                <a:solidFill>
                  <a:schemeClr val="dk1"/>
                </a:solidFill>
                <a:latin typeface="Merriweather"/>
                <a:ea typeface="Merriweather"/>
                <a:cs typeface="Merriweather"/>
                <a:sym typeface="Merriweather"/>
              </a:rPr>
              <a:t>Marketing &amp; PR Services</a:t>
            </a:r>
            <a:endParaRPr sz="1302" i="0" u="none" strike="noStrike" cap="none" dirty="0">
              <a:solidFill>
                <a:schemeClr val="dk1"/>
              </a:solidFill>
              <a:latin typeface="Merriweather"/>
              <a:ea typeface="Merriweather"/>
              <a:cs typeface="Merriweather"/>
              <a:sym typeface="Merriweather"/>
            </a:endParaRPr>
          </a:p>
          <a:p>
            <a:pPr marL="0" marR="0" lvl="0" indent="0" algn="l" rtl="0">
              <a:lnSpc>
                <a:spcPct val="120000"/>
              </a:lnSpc>
              <a:spcBef>
                <a:spcPts val="0"/>
              </a:spcBef>
              <a:spcAft>
                <a:spcPts val="0"/>
              </a:spcAft>
              <a:buClr>
                <a:schemeClr val="dk1"/>
              </a:buClr>
              <a:buSzPts val="1100"/>
              <a:buFont typeface="Arial"/>
              <a:buNone/>
            </a:pPr>
            <a:r>
              <a:rPr lang="en" sz="1923" b="1" i="0" u="none" strike="noStrike" cap="none" dirty="0">
                <a:solidFill>
                  <a:schemeClr val="dk1"/>
                </a:solidFill>
                <a:latin typeface="Merriweather"/>
                <a:ea typeface="Merriweather"/>
                <a:cs typeface="Merriweather"/>
                <a:sym typeface="Merriweather"/>
              </a:rPr>
              <a:t>19</a:t>
            </a:r>
            <a:r>
              <a:rPr lang="en" sz="1657" b="1" i="0" u="none" strike="noStrike" cap="none" dirty="0">
                <a:solidFill>
                  <a:schemeClr val="dk1"/>
                </a:solidFill>
                <a:latin typeface="Merriweather"/>
                <a:ea typeface="Merriweather"/>
                <a:cs typeface="Merriweather"/>
                <a:sym typeface="Merriweather"/>
              </a:rPr>
              <a:t>  </a:t>
            </a:r>
            <a:r>
              <a:rPr lang="en" sz="1302" i="0" u="none" strike="noStrike" cap="none" dirty="0">
                <a:solidFill>
                  <a:schemeClr val="dk1"/>
                </a:solidFill>
                <a:latin typeface="Merriweather"/>
                <a:ea typeface="Merriweather"/>
                <a:cs typeface="Merriweather"/>
                <a:sym typeface="Merriweather"/>
              </a:rPr>
              <a:t>Social Services</a:t>
            </a:r>
            <a:endParaRPr sz="1302" i="0" u="none" strike="noStrike" cap="none" dirty="0">
              <a:solidFill>
                <a:schemeClr val="dk1"/>
              </a:solidFill>
              <a:latin typeface="Merriweather"/>
              <a:ea typeface="Merriweather"/>
              <a:cs typeface="Merriweather"/>
              <a:sym typeface="Merriweather"/>
            </a:endParaRPr>
          </a:p>
          <a:p>
            <a:pPr marR="0" lvl="0" indent="344488" algn="l" rtl="0">
              <a:lnSpc>
                <a:spcPct val="120000"/>
              </a:lnSpc>
              <a:spcBef>
                <a:spcPts val="0"/>
              </a:spcBef>
              <a:spcAft>
                <a:spcPts val="0"/>
              </a:spcAft>
              <a:buClr>
                <a:srgbClr val="000000"/>
              </a:buClr>
              <a:buSzPts val="1302"/>
              <a:buFont typeface="Arial"/>
              <a:buNone/>
            </a:pPr>
            <a:r>
              <a:rPr lang="en" sz="1302" i="0" u="none" strike="noStrike" cap="none" dirty="0">
                <a:solidFill>
                  <a:schemeClr val="dk1"/>
                </a:solidFill>
                <a:latin typeface="Merriweather"/>
                <a:ea typeface="Merriweather"/>
                <a:cs typeface="Merriweather"/>
                <a:sym typeface="Merriweather"/>
              </a:rPr>
              <a:t> Logistics</a:t>
            </a:r>
            <a:endParaRPr sz="1302" i="0" u="none" strike="noStrike" cap="none" dirty="0">
              <a:solidFill>
                <a:schemeClr val="dk1"/>
              </a:solidFill>
              <a:latin typeface="Merriweather"/>
              <a:ea typeface="Merriweather"/>
              <a:cs typeface="Merriweather"/>
              <a:sym typeface="Merriweather"/>
            </a:endParaRPr>
          </a:p>
          <a:p>
            <a:pPr marL="0" marR="0" lvl="0" indent="0" algn="l" rtl="0">
              <a:lnSpc>
                <a:spcPct val="120000"/>
              </a:lnSpc>
              <a:spcBef>
                <a:spcPts val="0"/>
              </a:spcBef>
              <a:spcAft>
                <a:spcPts val="0"/>
              </a:spcAft>
              <a:buClr>
                <a:srgbClr val="000000"/>
              </a:buClr>
              <a:buSzPts val="976"/>
              <a:buFont typeface="Arial"/>
              <a:buNone/>
            </a:pPr>
            <a:r>
              <a:rPr lang="en" sz="1923" b="1" i="0" u="none" strike="noStrike" cap="none" dirty="0">
                <a:solidFill>
                  <a:schemeClr val="dk1"/>
                </a:solidFill>
                <a:latin typeface="Merriweather"/>
                <a:ea typeface="Merriweather"/>
                <a:cs typeface="Merriweather"/>
                <a:sym typeface="Merriweather"/>
              </a:rPr>
              <a:t>17</a:t>
            </a:r>
            <a:r>
              <a:rPr lang="en" sz="1657" b="1" i="0" u="none" strike="noStrike" cap="none" dirty="0">
                <a:solidFill>
                  <a:schemeClr val="dk1"/>
                </a:solidFill>
                <a:latin typeface="Merriweather"/>
                <a:ea typeface="Merriweather"/>
                <a:cs typeface="Merriweather"/>
                <a:sym typeface="Merriweather"/>
              </a:rPr>
              <a:t>  </a:t>
            </a:r>
            <a:r>
              <a:rPr lang="en" sz="1302" i="0" u="none" strike="noStrike" cap="none" dirty="0">
                <a:solidFill>
                  <a:schemeClr val="dk1"/>
                </a:solidFill>
                <a:latin typeface="Merriweather"/>
                <a:ea typeface="Merriweather"/>
                <a:cs typeface="Merriweather"/>
                <a:sym typeface="Merriweather"/>
              </a:rPr>
              <a:t>Enterprise Solutions</a:t>
            </a:r>
            <a:endParaRPr sz="1302" i="0" u="none" strike="noStrike" cap="none" dirty="0">
              <a:solidFill>
                <a:schemeClr val="dk1"/>
              </a:solidFill>
              <a:latin typeface="Merriweather"/>
              <a:ea typeface="Merriweather"/>
              <a:cs typeface="Merriweather"/>
              <a:sym typeface="Merriweather"/>
            </a:endParaRPr>
          </a:p>
          <a:p>
            <a:pPr marL="0" marR="0" lvl="0" indent="457200" algn="l" rtl="0">
              <a:lnSpc>
                <a:spcPct val="130000"/>
              </a:lnSpc>
              <a:spcBef>
                <a:spcPts val="0"/>
              </a:spcBef>
              <a:spcAft>
                <a:spcPts val="0"/>
              </a:spcAft>
              <a:buClr>
                <a:schemeClr val="dk1"/>
              </a:buClr>
              <a:buSzPts val="1100"/>
              <a:buFont typeface="Arial"/>
              <a:buNone/>
            </a:pPr>
            <a:endParaRPr sz="1302" i="0" u="none" strike="noStrike" cap="none" dirty="0">
              <a:solidFill>
                <a:srgbClr val="1076BC"/>
              </a:solidFill>
              <a:latin typeface="Merriweather"/>
              <a:ea typeface="Merriweather"/>
              <a:cs typeface="Merriweather"/>
              <a:sym typeface="Merriweather"/>
            </a:endParaRPr>
          </a:p>
        </p:txBody>
      </p:sp>
      <p:sp>
        <p:nvSpPr>
          <p:cNvPr id="2831" name="Google Shape;2831;p418"/>
          <p:cNvSpPr txBox="1"/>
          <p:nvPr/>
        </p:nvSpPr>
        <p:spPr>
          <a:xfrm>
            <a:off x="5643194" y="1686750"/>
            <a:ext cx="3237356" cy="2681473"/>
          </a:xfrm>
          <a:prstGeom prst="rect">
            <a:avLst/>
          </a:prstGeom>
          <a:noFill/>
          <a:ln>
            <a:noFill/>
          </a:ln>
        </p:spPr>
        <p:txBody>
          <a:bodyPr spcFirstLastPara="1" wrap="square" lIns="91425" tIns="91425" rIns="91425" bIns="91425" anchor="t" anchorCtr="0">
            <a:spAutoFit/>
          </a:bodyPr>
          <a:lstStyle/>
          <a:p>
            <a:pPr marL="0" marR="0" lvl="0" indent="0" algn="l" rtl="0">
              <a:lnSpc>
                <a:spcPct val="120000"/>
              </a:lnSpc>
              <a:spcBef>
                <a:spcPts val="0"/>
              </a:spcBef>
              <a:spcAft>
                <a:spcPts val="0"/>
              </a:spcAft>
              <a:buClr>
                <a:srgbClr val="000000"/>
              </a:buClr>
              <a:buSzPts val="1923"/>
              <a:buFont typeface="Arial"/>
              <a:buNone/>
            </a:pPr>
            <a:r>
              <a:rPr lang="en" sz="1923" b="1" i="0" u="none" strike="noStrike" cap="none" dirty="0">
                <a:solidFill>
                  <a:schemeClr val="dk1"/>
                </a:solidFill>
                <a:latin typeface="Merriweather"/>
                <a:ea typeface="Merriweather"/>
                <a:cs typeface="Merriweather"/>
                <a:sym typeface="Merriweather"/>
              </a:rPr>
              <a:t>16</a:t>
            </a:r>
            <a:r>
              <a:rPr lang="en" sz="1657" b="1" i="0" u="none" strike="noStrike" cap="none" dirty="0">
                <a:solidFill>
                  <a:schemeClr val="dk1"/>
                </a:solidFill>
                <a:latin typeface="Merriweather"/>
                <a:ea typeface="Merriweather"/>
                <a:cs typeface="Merriweather"/>
                <a:sym typeface="Merriweather"/>
              </a:rPr>
              <a:t>  </a:t>
            </a:r>
            <a:r>
              <a:rPr lang="en" sz="1302" i="0" u="none" strike="noStrike" cap="none" dirty="0">
                <a:solidFill>
                  <a:schemeClr val="dk1"/>
                </a:solidFill>
                <a:latin typeface="Merriweather"/>
                <a:ea typeface="Merriweather"/>
                <a:cs typeface="Merriweather"/>
                <a:sym typeface="Merriweather"/>
              </a:rPr>
              <a:t>Business Administration  </a:t>
            </a:r>
          </a:p>
          <a:p>
            <a:pPr marR="0" lvl="0" indent="344488" algn="l" rtl="0">
              <a:lnSpc>
                <a:spcPct val="120000"/>
              </a:lnSpc>
              <a:spcBef>
                <a:spcPts val="0"/>
              </a:spcBef>
              <a:spcAft>
                <a:spcPts val="0"/>
              </a:spcAft>
              <a:buClr>
                <a:srgbClr val="000000"/>
              </a:buClr>
              <a:buSzPts val="1923"/>
              <a:buFont typeface="Arial"/>
              <a:buNone/>
            </a:pPr>
            <a:r>
              <a:rPr lang="en-US" sz="1302" i="0" u="none" strike="noStrike" cap="none" dirty="0">
                <a:solidFill>
                  <a:schemeClr val="dk1"/>
                </a:solidFill>
                <a:latin typeface="Merriweather"/>
                <a:ea typeface="Merriweather"/>
                <a:cs typeface="Merriweather"/>
                <a:sym typeface="Merriweather"/>
              </a:rPr>
              <a:t> Research and Development</a:t>
            </a:r>
          </a:p>
          <a:p>
            <a:pPr marR="0" lvl="0" indent="344488" algn="l" rtl="0">
              <a:lnSpc>
                <a:spcPct val="120000"/>
              </a:lnSpc>
              <a:spcBef>
                <a:spcPts val="0"/>
              </a:spcBef>
              <a:spcAft>
                <a:spcPts val="0"/>
              </a:spcAft>
              <a:buClr>
                <a:srgbClr val="000000"/>
              </a:buClr>
              <a:buSzPts val="1923"/>
              <a:buFont typeface="Arial"/>
              <a:buNone/>
            </a:pPr>
            <a:r>
              <a:rPr lang="en-US" sz="1302" i="0" u="none" strike="noStrike" cap="none" dirty="0">
                <a:solidFill>
                  <a:schemeClr val="dk1"/>
                </a:solidFill>
                <a:latin typeface="Merriweather"/>
                <a:ea typeface="Merriweather"/>
                <a:cs typeface="Merriweather"/>
                <a:sym typeface="Merriweather"/>
              </a:rPr>
              <a:t> Technical and Engineering </a:t>
            </a:r>
          </a:p>
          <a:p>
            <a:pPr marR="0" lvl="0" indent="344488" algn="l" rtl="0">
              <a:lnSpc>
                <a:spcPct val="120000"/>
              </a:lnSpc>
              <a:spcBef>
                <a:spcPts val="0"/>
              </a:spcBef>
              <a:spcAft>
                <a:spcPts val="0"/>
              </a:spcAft>
              <a:buClr>
                <a:srgbClr val="000000"/>
              </a:buClr>
              <a:buSzPts val="1923"/>
              <a:buFont typeface="Arial"/>
              <a:buNone/>
            </a:pPr>
            <a:r>
              <a:rPr lang="en-US" sz="1302" i="0" u="none" strike="noStrike" cap="none" dirty="0">
                <a:solidFill>
                  <a:schemeClr val="dk1"/>
                </a:solidFill>
                <a:latin typeface="Merriweather"/>
                <a:ea typeface="Merriweather"/>
                <a:cs typeface="Merriweather"/>
                <a:sym typeface="Merriweather"/>
              </a:rPr>
              <a:t> Intelligence Services</a:t>
            </a:r>
          </a:p>
          <a:p>
            <a:pPr marL="0" marR="0" lvl="0" indent="0" algn="l" rtl="0">
              <a:lnSpc>
                <a:spcPct val="120000"/>
              </a:lnSpc>
              <a:spcBef>
                <a:spcPts val="0"/>
              </a:spcBef>
              <a:spcAft>
                <a:spcPts val="0"/>
              </a:spcAft>
              <a:buClr>
                <a:srgbClr val="000000"/>
              </a:buClr>
              <a:buSzPts val="1923"/>
              <a:buFont typeface="Arial"/>
              <a:buNone/>
            </a:pPr>
            <a:r>
              <a:rPr lang="en" sz="1923" b="1" i="0" u="none" strike="noStrike" cap="none" dirty="0">
                <a:solidFill>
                  <a:schemeClr val="dk1"/>
                </a:solidFill>
                <a:latin typeface="Merriweather"/>
                <a:ea typeface="Merriweather"/>
                <a:cs typeface="Merriweather"/>
                <a:sym typeface="Merriweather"/>
              </a:rPr>
              <a:t>15</a:t>
            </a:r>
            <a:r>
              <a:rPr lang="en" sz="1657" b="1" i="0" u="none" strike="noStrike" cap="none" dirty="0">
                <a:solidFill>
                  <a:schemeClr val="dk1"/>
                </a:solidFill>
                <a:latin typeface="Merriweather"/>
                <a:ea typeface="Merriweather"/>
                <a:cs typeface="Merriweather"/>
                <a:sym typeface="Merriweather"/>
              </a:rPr>
              <a:t>  </a:t>
            </a:r>
            <a:r>
              <a:rPr lang="en" sz="1302" i="0" u="none" strike="noStrike" cap="none" dirty="0">
                <a:solidFill>
                  <a:schemeClr val="dk1"/>
                </a:solidFill>
                <a:latin typeface="Merriweather"/>
                <a:ea typeface="Merriweather"/>
                <a:cs typeface="Merriweather"/>
                <a:sym typeface="Merriweather"/>
              </a:rPr>
              <a:t>Financial Services</a:t>
            </a:r>
            <a:endParaRPr sz="1302" i="0" u="none" strike="noStrike" cap="none" dirty="0">
              <a:solidFill>
                <a:schemeClr val="dk1"/>
              </a:solidFill>
              <a:latin typeface="Merriweather"/>
              <a:ea typeface="Merriweather"/>
              <a:cs typeface="Merriweather"/>
              <a:sym typeface="Merriweather"/>
            </a:endParaRPr>
          </a:p>
          <a:p>
            <a:pPr marL="0" marR="0" lvl="0" indent="0" algn="l" rtl="0">
              <a:lnSpc>
                <a:spcPct val="120000"/>
              </a:lnSpc>
              <a:spcBef>
                <a:spcPts val="0"/>
              </a:spcBef>
              <a:spcAft>
                <a:spcPts val="0"/>
              </a:spcAft>
              <a:buClr>
                <a:srgbClr val="000000"/>
              </a:buClr>
              <a:buSzPts val="1923"/>
              <a:buFont typeface="Arial"/>
              <a:buNone/>
            </a:pPr>
            <a:r>
              <a:rPr lang="en" sz="1923" b="1" i="0" u="none" strike="noStrike" cap="none" dirty="0">
                <a:solidFill>
                  <a:schemeClr val="dk1"/>
                </a:solidFill>
                <a:latin typeface="Merriweather"/>
                <a:ea typeface="Merriweather"/>
                <a:cs typeface="Merriweather"/>
                <a:sym typeface="Merriweather"/>
              </a:rPr>
              <a:t>14</a:t>
            </a:r>
            <a:r>
              <a:rPr lang="en" sz="1657" b="1" i="0" u="none" strike="noStrike" cap="none" dirty="0">
                <a:solidFill>
                  <a:schemeClr val="dk1"/>
                </a:solidFill>
                <a:latin typeface="Merriweather"/>
                <a:ea typeface="Merriweather"/>
                <a:cs typeface="Merriweather"/>
                <a:sym typeface="Merriweather"/>
              </a:rPr>
              <a:t>  </a:t>
            </a:r>
            <a:r>
              <a:rPr lang="en" sz="1302" i="0" u="none" strike="noStrike" cap="none" dirty="0">
                <a:solidFill>
                  <a:schemeClr val="dk1"/>
                </a:solidFill>
                <a:latin typeface="Merriweather"/>
                <a:ea typeface="Merriweather"/>
                <a:cs typeface="Merriweather"/>
                <a:sym typeface="Merriweather"/>
              </a:rPr>
              <a:t>Human Capital Services</a:t>
            </a:r>
            <a:endParaRPr sz="1302" i="0" u="none" strike="noStrike" cap="none" dirty="0">
              <a:solidFill>
                <a:schemeClr val="dk1"/>
              </a:solidFill>
              <a:latin typeface="Merriweather"/>
              <a:ea typeface="Merriweather"/>
              <a:cs typeface="Merriweather"/>
              <a:sym typeface="Merriweather"/>
            </a:endParaRPr>
          </a:p>
          <a:p>
            <a:pPr marL="0" marR="0" lvl="0" indent="0" algn="l" rtl="0">
              <a:lnSpc>
                <a:spcPct val="120000"/>
              </a:lnSpc>
              <a:spcBef>
                <a:spcPts val="0"/>
              </a:spcBef>
              <a:spcAft>
                <a:spcPts val="0"/>
              </a:spcAft>
              <a:buClr>
                <a:srgbClr val="000000"/>
              </a:buClr>
              <a:buSzPts val="1923"/>
              <a:buFont typeface="Arial"/>
              <a:buNone/>
            </a:pPr>
            <a:r>
              <a:rPr lang="en" sz="1923" b="1" i="0" u="none" strike="noStrike" cap="none" dirty="0">
                <a:solidFill>
                  <a:schemeClr val="dk1"/>
                </a:solidFill>
                <a:latin typeface="Merriweather"/>
                <a:ea typeface="Merriweather"/>
                <a:cs typeface="Merriweather"/>
                <a:sym typeface="Merriweather"/>
              </a:rPr>
              <a:t>11</a:t>
            </a:r>
            <a:r>
              <a:rPr lang="en" sz="1657" b="1" i="0" u="none" strike="noStrike" cap="none" dirty="0">
                <a:solidFill>
                  <a:schemeClr val="dk1"/>
                </a:solidFill>
                <a:latin typeface="Merriweather"/>
                <a:ea typeface="Merriweather"/>
                <a:cs typeface="Merriweather"/>
                <a:sym typeface="Merriweather"/>
              </a:rPr>
              <a:t>   </a:t>
            </a:r>
            <a:r>
              <a:rPr lang="en" sz="1302" i="0" u="none" strike="noStrike" cap="none" dirty="0">
                <a:solidFill>
                  <a:schemeClr val="dk1"/>
                </a:solidFill>
                <a:latin typeface="Merriweather"/>
                <a:ea typeface="Merriweather"/>
                <a:cs typeface="Merriweather"/>
                <a:sym typeface="Merriweather"/>
              </a:rPr>
              <a:t>Environmental </a:t>
            </a:r>
            <a:endParaRPr sz="1657" b="1" i="0" u="none" strike="noStrike" cap="none" dirty="0">
              <a:solidFill>
                <a:schemeClr val="dk1"/>
              </a:solidFill>
              <a:latin typeface="Merriweather"/>
              <a:ea typeface="Merriweather"/>
              <a:cs typeface="Merriweather"/>
              <a:sym typeface="Merriweather"/>
            </a:endParaRPr>
          </a:p>
          <a:p>
            <a:pPr marL="0" marR="0" lvl="0" indent="0" algn="l" rtl="0">
              <a:lnSpc>
                <a:spcPct val="120000"/>
              </a:lnSpc>
              <a:spcBef>
                <a:spcPts val="0"/>
              </a:spcBef>
              <a:spcAft>
                <a:spcPts val="0"/>
              </a:spcAft>
              <a:buClr>
                <a:srgbClr val="000000"/>
              </a:buClr>
              <a:buSzPts val="1657"/>
              <a:buFont typeface="Arial"/>
              <a:buNone/>
            </a:pPr>
            <a:r>
              <a:rPr lang="en" sz="1657" b="1" i="0" u="none" strike="noStrike" cap="none" dirty="0">
                <a:solidFill>
                  <a:schemeClr val="dk1"/>
                </a:solidFill>
                <a:latin typeface="Merriweather"/>
                <a:ea typeface="Merriweather"/>
                <a:cs typeface="Merriweather"/>
                <a:sym typeface="Merriweather"/>
              </a:rPr>
              <a:t> </a:t>
            </a:r>
            <a:r>
              <a:rPr lang="en" sz="1923" b="1" i="0" u="none" strike="noStrike" cap="none" dirty="0">
                <a:solidFill>
                  <a:schemeClr val="dk1"/>
                </a:solidFill>
                <a:latin typeface="Merriweather"/>
                <a:ea typeface="Merriweather"/>
                <a:cs typeface="Merriweather"/>
                <a:sym typeface="Merriweather"/>
              </a:rPr>
              <a:t>8   </a:t>
            </a:r>
            <a:r>
              <a:rPr lang="en" sz="1302" i="0" u="none" strike="noStrike" cap="none" dirty="0">
                <a:solidFill>
                  <a:schemeClr val="dk1"/>
                </a:solidFill>
                <a:latin typeface="Merriweather"/>
                <a:ea typeface="Merriweather"/>
                <a:cs typeface="Merriweather"/>
                <a:sym typeface="Merriweather"/>
              </a:rPr>
              <a:t>Management and Advisory</a:t>
            </a:r>
            <a:r>
              <a:rPr lang="en" sz="1302" i="0" u="none" strike="noStrike" cap="none" dirty="0">
                <a:solidFill>
                  <a:srgbClr val="1076BC"/>
                </a:solidFill>
                <a:latin typeface="Merriweather"/>
                <a:ea typeface="Merriweather"/>
                <a:cs typeface="Merriweather"/>
                <a:sym typeface="Merriweather"/>
              </a:rPr>
              <a:t> </a:t>
            </a:r>
            <a:endParaRPr sz="1400" i="0" u="none" strike="noStrike" cap="none" dirty="0">
              <a:solidFill>
                <a:srgbClr val="000000"/>
              </a:solidFill>
              <a:latin typeface="Merriweather"/>
              <a:ea typeface="Merriweather"/>
              <a:cs typeface="Merriweather"/>
              <a:sym typeface="Merriweather"/>
            </a:endParaRPr>
          </a:p>
        </p:txBody>
      </p:sp>
      <p:sp>
        <p:nvSpPr>
          <p:cNvPr id="2832" name="Google Shape;2832;p418" descr="decorative whote background box"/>
          <p:cNvSpPr/>
          <p:nvPr/>
        </p:nvSpPr>
        <p:spPr>
          <a:xfrm>
            <a:off x="263450" y="3495750"/>
            <a:ext cx="4696800" cy="1060500"/>
          </a:xfrm>
          <a:prstGeom prst="rect">
            <a:avLst/>
          </a:prstGeom>
          <a:solidFill>
            <a:srgbClr val="F0EECA"/>
          </a:solidFill>
          <a:ln w="28575" cap="flat" cmpd="sng">
            <a:solidFill>
              <a:srgbClr val="00A6FB"/>
            </a:solidFill>
            <a:prstDash val="dot"/>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Helvetica Neue"/>
              <a:ea typeface="Helvetica Neue"/>
              <a:cs typeface="Helvetica Neue"/>
              <a:sym typeface="Helvetica Neue"/>
            </a:endParaRPr>
          </a:p>
        </p:txBody>
      </p:sp>
      <p:sp>
        <p:nvSpPr>
          <p:cNvPr id="2833" name="Google Shape;2833;p418"/>
          <p:cNvSpPr txBox="1"/>
          <p:nvPr/>
        </p:nvSpPr>
        <p:spPr>
          <a:xfrm>
            <a:off x="320299" y="3489401"/>
            <a:ext cx="4696799" cy="1046178"/>
          </a:xfrm>
          <a:prstGeom prst="rect">
            <a:avLst/>
          </a:prstGeom>
          <a:noFill/>
          <a:ln>
            <a:noFill/>
          </a:ln>
        </p:spPr>
        <p:txBody>
          <a:bodyPr spcFirstLastPara="1" wrap="square" lIns="81150" tIns="81150" rIns="81150" bIns="81150" anchor="t" anchorCtr="0">
            <a:spAutoFit/>
          </a:bodyPr>
          <a:lstStyle/>
          <a:p>
            <a:pPr marL="0" marR="0" lvl="0" indent="0" algn="l" rtl="0">
              <a:lnSpc>
                <a:spcPct val="25000"/>
              </a:lnSpc>
              <a:spcBef>
                <a:spcPts val="1065"/>
              </a:spcBef>
              <a:spcAft>
                <a:spcPts val="0"/>
              </a:spcAft>
              <a:buClr>
                <a:srgbClr val="000000"/>
              </a:buClr>
              <a:buSzPts val="1300"/>
              <a:buFont typeface="Arial"/>
              <a:buNone/>
            </a:pPr>
            <a:r>
              <a:rPr lang="en" sz="1200" b="1" i="0" u="none" strike="noStrike" cap="none" dirty="0">
                <a:solidFill>
                  <a:schemeClr val="dk1"/>
                </a:solidFill>
                <a:latin typeface="Merriweather"/>
                <a:ea typeface="Merriweather"/>
                <a:cs typeface="Merriweather"/>
                <a:sym typeface="Merriweather"/>
              </a:rPr>
              <a:t>Expiring Best-in-Class GSA contracts feeding into OASIS+</a:t>
            </a:r>
            <a:endParaRPr sz="1200" b="1" i="0" u="none" strike="noStrike" cap="none" dirty="0">
              <a:solidFill>
                <a:schemeClr val="dk1"/>
              </a:solidFill>
              <a:latin typeface="Merriweather"/>
              <a:ea typeface="Merriweather"/>
              <a:cs typeface="Merriweather"/>
              <a:sym typeface="Merriweather"/>
            </a:endParaRPr>
          </a:p>
          <a:p>
            <a:pPr marL="457200" marR="0" lvl="0" indent="-304800" algn="l" rtl="0">
              <a:lnSpc>
                <a:spcPct val="100000"/>
              </a:lnSpc>
              <a:spcBef>
                <a:spcPts val="1065"/>
              </a:spcBef>
              <a:spcAft>
                <a:spcPts val="0"/>
              </a:spcAft>
              <a:buClr>
                <a:schemeClr val="dk1"/>
              </a:buClr>
              <a:buSzPts val="1200"/>
              <a:buFont typeface="Merriweather"/>
              <a:buChar char="●"/>
            </a:pPr>
            <a:r>
              <a:rPr lang="en" sz="1200" i="0" u="none" strike="noStrike" cap="none" dirty="0">
                <a:solidFill>
                  <a:schemeClr val="dk1"/>
                </a:solidFill>
                <a:latin typeface="Merriweather"/>
                <a:ea typeface="Merriweather"/>
                <a:cs typeface="Merriweather"/>
                <a:sym typeface="Merriweather"/>
              </a:rPr>
              <a:t>OASIS </a:t>
            </a:r>
            <a:endParaRPr sz="1200" i="0" u="none" strike="noStrike" cap="none" dirty="0">
              <a:solidFill>
                <a:schemeClr val="dk1"/>
              </a:solidFill>
              <a:latin typeface="Merriweather"/>
              <a:ea typeface="Merriweather"/>
              <a:cs typeface="Merriweather"/>
              <a:sym typeface="Merriweather"/>
            </a:endParaRPr>
          </a:p>
          <a:p>
            <a:pPr marL="457200" marR="0" lvl="0" indent="-304800" algn="l" rtl="0">
              <a:lnSpc>
                <a:spcPct val="100000"/>
              </a:lnSpc>
              <a:spcBef>
                <a:spcPts val="0"/>
              </a:spcBef>
              <a:spcAft>
                <a:spcPts val="0"/>
              </a:spcAft>
              <a:buClr>
                <a:schemeClr val="dk1"/>
              </a:buClr>
              <a:buSzPts val="1200"/>
              <a:buFont typeface="Merriweather"/>
              <a:buChar char="●"/>
            </a:pPr>
            <a:r>
              <a:rPr lang="en" sz="1200" i="0" u="none" strike="noStrike" cap="none" dirty="0">
                <a:solidFill>
                  <a:schemeClr val="dk1"/>
                </a:solidFill>
                <a:latin typeface="Merriweather"/>
                <a:ea typeface="Merriweather"/>
                <a:cs typeface="Merriweather"/>
                <a:sym typeface="Merriweather"/>
              </a:rPr>
              <a:t>BMO </a:t>
            </a:r>
            <a:r>
              <a:rPr lang="en" sz="1200" i="1" u="none" strike="noStrike" cap="none" dirty="0">
                <a:solidFill>
                  <a:schemeClr val="dk1"/>
                </a:solidFill>
                <a:latin typeface="Merriweather"/>
                <a:ea typeface="Merriweather"/>
                <a:cs typeface="Merriweather"/>
                <a:sym typeface="Merriweather"/>
              </a:rPr>
              <a:t>(Building Maintenance and Operations)</a:t>
            </a:r>
            <a:endParaRPr sz="1200" i="1" u="none" strike="noStrike" cap="none" dirty="0">
              <a:solidFill>
                <a:schemeClr val="dk1"/>
              </a:solidFill>
              <a:latin typeface="Merriweather"/>
              <a:ea typeface="Merriweather"/>
              <a:cs typeface="Merriweather"/>
              <a:sym typeface="Merriweather"/>
            </a:endParaRPr>
          </a:p>
          <a:p>
            <a:pPr marL="457200" marR="0" lvl="0" indent="-304800" algn="l" rtl="0">
              <a:lnSpc>
                <a:spcPct val="100000"/>
              </a:lnSpc>
              <a:spcBef>
                <a:spcPts val="0"/>
              </a:spcBef>
              <a:spcAft>
                <a:spcPts val="0"/>
              </a:spcAft>
              <a:buClr>
                <a:schemeClr val="dk1"/>
              </a:buClr>
              <a:buSzPts val="1200"/>
              <a:buFont typeface="Merriweather"/>
              <a:buChar char="●"/>
            </a:pPr>
            <a:r>
              <a:rPr lang="en" sz="1200" i="0" u="none" strike="noStrike" cap="none" dirty="0">
                <a:solidFill>
                  <a:schemeClr val="dk1"/>
                </a:solidFill>
                <a:latin typeface="Merriweather"/>
                <a:ea typeface="Merriweather"/>
                <a:cs typeface="Merriweather"/>
                <a:sym typeface="Merriweather"/>
              </a:rPr>
              <a:t>HCaTS </a:t>
            </a:r>
            <a:r>
              <a:rPr lang="en" sz="1200" i="1" u="none" strike="noStrike" cap="none" dirty="0">
                <a:solidFill>
                  <a:schemeClr val="dk1"/>
                </a:solidFill>
                <a:latin typeface="Merriweather"/>
                <a:ea typeface="Merriweather"/>
                <a:cs typeface="Merriweather"/>
                <a:sym typeface="Merriweather"/>
              </a:rPr>
              <a:t>(Human Capital and Training Solutions)</a:t>
            </a:r>
            <a:endParaRPr sz="1200" i="1" u="none" strike="noStrike" cap="none" dirty="0">
              <a:solidFill>
                <a:schemeClr val="dk1"/>
              </a:solidFill>
              <a:latin typeface="Merriweather"/>
              <a:ea typeface="Merriweather"/>
              <a:cs typeface="Merriweather"/>
              <a:sym typeface="Merriweather"/>
            </a:endParaRPr>
          </a:p>
        </p:txBody>
      </p:sp>
      <p:sp>
        <p:nvSpPr>
          <p:cNvPr id="2834" name="Google Shape;2834;p418"/>
          <p:cNvSpPr txBox="1">
            <a:spLocks noGrp="1"/>
          </p:cNvSpPr>
          <p:nvPr>
            <p:ph type="sldNum" idx="12"/>
          </p:nvPr>
        </p:nvSpPr>
        <p:spPr>
          <a:xfrm>
            <a:off x="8453408" y="4758467"/>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38"/>
        <p:cNvGrpSpPr/>
        <p:nvPr/>
      </p:nvGrpSpPr>
      <p:grpSpPr>
        <a:xfrm>
          <a:off x="0" y="0"/>
          <a:ext cx="0" cy="0"/>
          <a:chOff x="0" y="0"/>
          <a:chExt cx="0" cy="0"/>
        </a:xfrm>
      </p:grpSpPr>
      <p:sp>
        <p:nvSpPr>
          <p:cNvPr id="2839" name="Google Shape;2839;p419"/>
          <p:cNvSpPr txBox="1">
            <a:spLocks noGrp="1"/>
          </p:cNvSpPr>
          <p:nvPr>
            <p:ph type="title"/>
          </p:nvPr>
        </p:nvSpPr>
        <p:spPr>
          <a:xfrm>
            <a:off x="311700" y="1781150"/>
            <a:ext cx="8520600" cy="841800"/>
          </a:xfrm>
          <a:prstGeom prst="rect">
            <a:avLst/>
          </a:prstGeom>
        </p:spPr>
        <p:txBody>
          <a:bodyPr spcFirstLastPara="1" wrap="square" lIns="91425" tIns="91425" rIns="91425" bIns="91425" anchor="ctr" anchorCtr="0">
            <a:noAutofit/>
          </a:bodyPr>
          <a:lstStyle/>
          <a:p>
            <a:pPr marL="6425" marR="2570" lvl="0" indent="0" algn="ctr" rtl="0">
              <a:lnSpc>
                <a:spcPct val="109882"/>
              </a:lnSpc>
              <a:spcBef>
                <a:spcPts val="0"/>
              </a:spcBef>
              <a:spcAft>
                <a:spcPts val="0"/>
              </a:spcAft>
              <a:buClr>
                <a:schemeClr val="dk1"/>
              </a:buClr>
              <a:buFont typeface="Arial"/>
              <a:buNone/>
            </a:pPr>
            <a:r>
              <a:rPr lang="en" sz="4098">
                <a:solidFill>
                  <a:schemeClr val="dk1"/>
                </a:solidFill>
                <a:latin typeface="Merriweather"/>
                <a:ea typeface="Merriweather"/>
                <a:cs typeface="Merriweather"/>
                <a:sym typeface="Merriweather"/>
              </a:rPr>
              <a:t>Transition from </a:t>
            </a:r>
            <a:endParaRPr sz="4098">
              <a:solidFill>
                <a:schemeClr val="dk1"/>
              </a:solidFill>
              <a:latin typeface="Merriweather"/>
              <a:ea typeface="Merriweather"/>
              <a:cs typeface="Merriweather"/>
              <a:sym typeface="Merriweather"/>
            </a:endParaRPr>
          </a:p>
          <a:p>
            <a:pPr marL="6425" marR="2570" lvl="0" indent="0" algn="ctr" rtl="0">
              <a:lnSpc>
                <a:spcPct val="109882"/>
              </a:lnSpc>
              <a:spcBef>
                <a:spcPts val="0"/>
              </a:spcBef>
              <a:spcAft>
                <a:spcPts val="0"/>
              </a:spcAft>
              <a:buClr>
                <a:schemeClr val="dk1"/>
              </a:buClr>
              <a:buFont typeface="Arial"/>
              <a:buNone/>
            </a:pPr>
            <a:r>
              <a:rPr lang="en" sz="4098">
                <a:solidFill>
                  <a:schemeClr val="dk1"/>
                </a:solidFill>
                <a:latin typeface="Merriweather"/>
                <a:ea typeface="Merriweather"/>
                <a:cs typeface="Merriweather"/>
                <a:sym typeface="Merriweather"/>
              </a:rPr>
              <a:t>Legacy OASIS, HCaTS, and BMO</a:t>
            </a:r>
            <a:endParaRPr>
              <a:latin typeface="Merriweather"/>
              <a:ea typeface="Merriweather"/>
              <a:cs typeface="Merriweather"/>
              <a:sym typeface="Merriweather"/>
            </a:endParaRPr>
          </a:p>
        </p:txBody>
      </p:sp>
      <p:sp>
        <p:nvSpPr>
          <p:cNvPr id="2840" name="Google Shape;2840;p419"/>
          <p:cNvSpPr txBox="1">
            <a:spLocks noGrp="1"/>
          </p:cNvSpPr>
          <p:nvPr>
            <p:ph type="sldNum" idx="12"/>
          </p:nvPr>
        </p:nvSpPr>
        <p:spPr>
          <a:xfrm>
            <a:off x="8472458" y="4777517"/>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44"/>
        <p:cNvGrpSpPr/>
        <p:nvPr/>
      </p:nvGrpSpPr>
      <p:grpSpPr>
        <a:xfrm>
          <a:off x="0" y="0"/>
          <a:ext cx="0" cy="0"/>
          <a:chOff x="0" y="0"/>
          <a:chExt cx="0" cy="0"/>
        </a:xfrm>
      </p:grpSpPr>
      <p:sp>
        <p:nvSpPr>
          <p:cNvPr id="2845" name="Google Shape;2845;p420"/>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Merriweather"/>
                <a:ea typeface="Merriweather"/>
                <a:cs typeface="Merriweather"/>
                <a:sym typeface="Merriweather"/>
              </a:rPr>
              <a:t>OASIS+ Program Evolution</a:t>
            </a:r>
            <a:endParaRPr sz="1800" b="1">
              <a:latin typeface="Merriweather"/>
              <a:ea typeface="Merriweather"/>
              <a:cs typeface="Merriweather"/>
              <a:sym typeface="Merriweather"/>
            </a:endParaRPr>
          </a:p>
        </p:txBody>
      </p:sp>
      <p:cxnSp>
        <p:nvCxnSpPr>
          <p:cNvPr id="2846" name="Google Shape;2846;p420" descr="decorative divider line"/>
          <p:cNvCxnSpPr/>
          <p:nvPr/>
        </p:nvCxnSpPr>
        <p:spPr>
          <a:xfrm>
            <a:off x="305390" y="1076925"/>
            <a:ext cx="5497200" cy="0"/>
          </a:xfrm>
          <a:prstGeom prst="straightConnector1">
            <a:avLst/>
          </a:prstGeom>
          <a:noFill/>
          <a:ln w="9525" cap="flat" cmpd="sng">
            <a:solidFill>
              <a:schemeClr val="dk2"/>
            </a:solidFill>
            <a:prstDash val="solid"/>
            <a:round/>
            <a:headEnd type="none" w="med" len="med"/>
            <a:tailEnd type="none" w="med" len="med"/>
          </a:ln>
        </p:spPr>
      </p:cxnSp>
      <p:sp>
        <p:nvSpPr>
          <p:cNvPr id="2847" name="Google Shape;2847;p420"/>
          <p:cNvSpPr txBox="1">
            <a:spLocks noGrp="1"/>
          </p:cNvSpPr>
          <p:nvPr>
            <p:ph type="body" idx="1"/>
          </p:nvPr>
        </p:nvSpPr>
        <p:spPr>
          <a:xfrm>
            <a:off x="311700" y="1152475"/>
            <a:ext cx="8141700" cy="3416400"/>
          </a:xfrm>
          <a:prstGeom prst="rect">
            <a:avLst/>
          </a:prstGeom>
        </p:spPr>
        <p:txBody>
          <a:bodyPr spcFirstLastPara="1" wrap="square" lIns="91425" tIns="91425" rIns="91425" bIns="91425" anchor="t" anchorCtr="0">
            <a:noAutofit/>
          </a:bodyPr>
          <a:lstStyle/>
          <a:p>
            <a:pPr marL="457200" lvl="0" indent="-317500" algn="l" rtl="0">
              <a:lnSpc>
                <a:spcPct val="200000"/>
              </a:lnSpc>
              <a:spcBef>
                <a:spcPts val="0"/>
              </a:spcBef>
              <a:spcAft>
                <a:spcPts val="0"/>
              </a:spcAft>
              <a:buSzPts val="1400"/>
              <a:buFont typeface="Merriweather"/>
              <a:buChar char="●"/>
            </a:pPr>
            <a:r>
              <a:rPr lang="en">
                <a:latin typeface="Merriweather"/>
                <a:ea typeface="Merriweather"/>
                <a:cs typeface="Merriweather"/>
                <a:sym typeface="Merriweather"/>
              </a:rPr>
              <a:t>Transition from legacy OASIS to OASIS+</a:t>
            </a:r>
            <a:endParaRPr>
              <a:latin typeface="Merriweather"/>
              <a:ea typeface="Merriweather"/>
              <a:cs typeface="Merriweather"/>
              <a:sym typeface="Merriweather"/>
            </a:endParaRPr>
          </a:p>
          <a:p>
            <a:pPr marL="914400" lvl="1" indent="-317500" algn="l" rtl="0">
              <a:lnSpc>
                <a:spcPct val="200000"/>
              </a:lnSpc>
              <a:spcBef>
                <a:spcPts val="0"/>
              </a:spcBef>
              <a:spcAft>
                <a:spcPts val="0"/>
              </a:spcAft>
              <a:buSzPts val="1400"/>
              <a:buFont typeface="Merriweather"/>
              <a:buChar char="○"/>
            </a:pPr>
            <a:r>
              <a:rPr lang="en">
                <a:latin typeface="Merriweather"/>
                <a:ea typeface="Merriweather"/>
                <a:cs typeface="Merriweather"/>
                <a:sym typeface="Merriweather"/>
              </a:rPr>
              <a:t>From Pools to Domains</a:t>
            </a:r>
            <a:endParaRPr>
              <a:latin typeface="Merriweather"/>
              <a:ea typeface="Merriweather"/>
              <a:cs typeface="Merriweather"/>
              <a:sym typeface="Merriweather"/>
            </a:endParaRPr>
          </a:p>
          <a:p>
            <a:pPr marL="914400" lvl="1" indent="-317500" algn="l" rtl="0">
              <a:lnSpc>
                <a:spcPct val="200000"/>
              </a:lnSpc>
              <a:spcBef>
                <a:spcPts val="0"/>
              </a:spcBef>
              <a:spcAft>
                <a:spcPts val="0"/>
              </a:spcAft>
              <a:buSzPts val="1400"/>
              <a:buFont typeface="Merriweather"/>
              <a:buChar char="○"/>
            </a:pPr>
            <a:r>
              <a:rPr lang="en">
                <a:latin typeface="Merriweather"/>
                <a:ea typeface="Merriweather"/>
                <a:cs typeface="Merriweather"/>
                <a:sym typeface="Merriweather"/>
              </a:rPr>
              <a:t>Expanded Scope</a:t>
            </a:r>
            <a:endParaRPr>
              <a:latin typeface="Merriweather"/>
              <a:ea typeface="Merriweather"/>
              <a:cs typeface="Merriweather"/>
              <a:sym typeface="Merriweather"/>
            </a:endParaRPr>
          </a:p>
          <a:p>
            <a:pPr marL="457200" lvl="0" indent="-317500" algn="l" rtl="0">
              <a:lnSpc>
                <a:spcPct val="200000"/>
              </a:lnSpc>
              <a:spcBef>
                <a:spcPts val="0"/>
              </a:spcBef>
              <a:spcAft>
                <a:spcPts val="0"/>
              </a:spcAft>
              <a:buSzPts val="1400"/>
              <a:buFont typeface="Merriweather"/>
              <a:buChar char="●"/>
            </a:pPr>
            <a:r>
              <a:rPr lang="en">
                <a:latin typeface="Merriweather"/>
                <a:ea typeface="Merriweather"/>
                <a:cs typeface="Merriweather"/>
                <a:sym typeface="Merriweather"/>
              </a:rPr>
              <a:t>Governmentwide, scalable professional services platform</a:t>
            </a:r>
            <a:endParaRPr>
              <a:latin typeface="Merriweather"/>
              <a:ea typeface="Merriweather"/>
              <a:cs typeface="Merriweather"/>
              <a:sym typeface="Merriweather"/>
            </a:endParaRPr>
          </a:p>
          <a:p>
            <a:pPr marL="457200" lvl="0" indent="-317500" algn="l" rtl="0">
              <a:lnSpc>
                <a:spcPct val="200000"/>
              </a:lnSpc>
              <a:spcBef>
                <a:spcPts val="0"/>
              </a:spcBef>
              <a:spcAft>
                <a:spcPts val="0"/>
              </a:spcAft>
              <a:buSzPts val="1400"/>
              <a:buFont typeface="Merriweather"/>
              <a:buChar char="●"/>
            </a:pPr>
            <a:r>
              <a:rPr lang="en">
                <a:latin typeface="Merriweather"/>
                <a:ea typeface="Merriweather"/>
                <a:cs typeface="Merriweather"/>
                <a:sym typeface="Merriweather"/>
              </a:rPr>
              <a:t>Supporting complex, integrated mission needs</a:t>
            </a:r>
            <a:endParaRPr>
              <a:latin typeface="Merriweather"/>
              <a:ea typeface="Merriweather"/>
              <a:cs typeface="Merriweather"/>
              <a:sym typeface="Merriweather"/>
            </a:endParaRPr>
          </a:p>
          <a:p>
            <a:pPr marL="457200" lvl="0" indent="-317500" algn="l" rtl="0">
              <a:lnSpc>
                <a:spcPct val="200000"/>
              </a:lnSpc>
              <a:spcBef>
                <a:spcPts val="0"/>
              </a:spcBef>
              <a:spcAft>
                <a:spcPts val="0"/>
              </a:spcAft>
              <a:buSzPts val="1400"/>
              <a:buFont typeface="Merriweather"/>
              <a:buChar char="●"/>
            </a:pPr>
            <a:r>
              <a:rPr lang="en">
                <a:latin typeface="Merriweather"/>
                <a:ea typeface="Merriweather"/>
                <a:cs typeface="Merriweather"/>
                <a:sym typeface="Merriweather"/>
              </a:rPr>
              <a:t>IT Services and Human Capital continue to play a leading role in supporting the federal workforce, providing integrated solutions that combine technical capability, strategic insight, and operational support.</a:t>
            </a:r>
            <a:endParaRPr>
              <a:latin typeface="Merriweather"/>
              <a:ea typeface="Merriweather"/>
              <a:cs typeface="Merriweather"/>
              <a:sym typeface="Merriweather"/>
            </a:endParaRPr>
          </a:p>
          <a:p>
            <a:pPr marL="457200" lvl="0" indent="0" algn="l" rtl="0">
              <a:lnSpc>
                <a:spcPct val="150000"/>
              </a:lnSpc>
              <a:spcBef>
                <a:spcPts val="0"/>
              </a:spcBef>
              <a:spcAft>
                <a:spcPts val="0"/>
              </a:spcAft>
              <a:buNone/>
            </a:pPr>
            <a:endParaRPr>
              <a:latin typeface="Merriweather"/>
              <a:ea typeface="Merriweather"/>
              <a:cs typeface="Merriweather"/>
              <a:sym typeface="Merriweather"/>
            </a:endParaRPr>
          </a:p>
          <a:p>
            <a:pPr marL="0" lvl="0" indent="0" algn="l" rtl="0">
              <a:spcBef>
                <a:spcPts val="0"/>
              </a:spcBef>
              <a:spcAft>
                <a:spcPts val="0"/>
              </a:spcAft>
              <a:buNone/>
            </a:pPr>
            <a:endParaRPr>
              <a:latin typeface="Merriweather"/>
              <a:ea typeface="Merriweather"/>
              <a:cs typeface="Merriweather"/>
              <a:sym typeface="Merriweather"/>
            </a:endParaRPr>
          </a:p>
        </p:txBody>
      </p:sp>
      <p:sp>
        <p:nvSpPr>
          <p:cNvPr id="2848" name="Google Shape;2848;p420"/>
          <p:cNvSpPr txBox="1">
            <a:spLocks noGrp="1"/>
          </p:cNvSpPr>
          <p:nvPr>
            <p:ph type="sldNum" idx="12"/>
          </p:nvPr>
        </p:nvSpPr>
        <p:spPr>
          <a:xfrm>
            <a:off x="8453408" y="4758467"/>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52"/>
        <p:cNvGrpSpPr/>
        <p:nvPr/>
      </p:nvGrpSpPr>
      <p:grpSpPr>
        <a:xfrm>
          <a:off x="0" y="0"/>
          <a:ext cx="0" cy="0"/>
          <a:chOff x="0" y="0"/>
          <a:chExt cx="0" cy="0"/>
        </a:xfrm>
      </p:grpSpPr>
      <p:sp>
        <p:nvSpPr>
          <p:cNvPr id="2853" name="Google Shape;2853;p421"/>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Merriweather"/>
                <a:ea typeface="Merriweather"/>
                <a:cs typeface="Merriweather"/>
                <a:sym typeface="Merriweather"/>
              </a:rPr>
              <a:t>Human Capital Transition (HCaTS)</a:t>
            </a:r>
            <a:endParaRPr sz="1800" b="1">
              <a:latin typeface="Merriweather"/>
              <a:ea typeface="Merriweather"/>
              <a:cs typeface="Merriweather"/>
              <a:sym typeface="Merriweather"/>
            </a:endParaRPr>
          </a:p>
        </p:txBody>
      </p:sp>
      <p:cxnSp>
        <p:nvCxnSpPr>
          <p:cNvPr id="2854" name="Google Shape;2854;p421" descr="decorative divider line"/>
          <p:cNvCxnSpPr/>
          <p:nvPr/>
        </p:nvCxnSpPr>
        <p:spPr>
          <a:xfrm>
            <a:off x="305390" y="1076925"/>
            <a:ext cx="5497200" cy="0"/>
          </a:xfrm>
          <a:prstGeom prst="straightConnector1">
            <a:avLst/>
          </a:prstGeom>
          <a:noFill/>
          <a:ln w="9525" cap="flat" cmpd="sng">
            <a:solidFill>
              <a:schemeClr val="dk2"/>
            </a:solidFill>
            <a:prstDash val="solid"/>
            <a:round/>
            <a:headEnd type="none" w="med" len="med"/>
            <a:tailEnd type="none" w="med" len="med"/>
          </a:ln>
        </p:spPr>
      </p:cxnSp>
      <p:sp>
        <p:nvSpPr>
          <p:cNvPr id="2855" name="Google Shape;2855;p421"/>
          <p:cNvSpPr txBox="1">
            <a:spLocks noGrp="1"/>
          </p:cNvSpPr>
          <p:nvPr>
            <p:ph type="body" idx="1"/>
          </p:nvPr>
        </p:nvSpPr>
        <p:spPr>
          <a:xfrm>
            <a:off x="311700" y="1152475"/>
            <a:ext cx="8141700" cy="3416400"/>
          </a:xfrm>
          <a:prstGeom prst="rect">
            <a:avLst/>
          </a:prstGeom>
        </p:spPr>
        <p:txBody>
          <a:bodyPr spcFirstLastPara="1" wrap="square" lIns="91425" tIns="91425" rIns="91425" bIns="91425" anchor="t" anchorCtr="0">
            <a:noAutofit/>
          </a:bodyPr>
          <a:lstStyle/>
          <a:p>
            <a:pPr marL="457200" lvl="0" indent="-317500" algn="l" rtl="0">
              <a:lnSpc>
                <a:spcPct val="200000"/>
              </a:lnSpc>
              <a:spcBef>
                <a:spcPts val="0"/>
              </a:spcBef>
              <a:spcAft>
                <a:spcPts val="0"/>
              </a:spcAft>
              <a:buSzPts val="1400"/>
              <a:buFont typeface="Merriweather"/>
              <a:buChar char="●"/>
            </a:pPr>
            <a:r>
              <a:rPr lang="en">
                <a:latin typeface="Merriweather"/>
                <a:ea typeface="Merriweather"/>
                <a:cs typeface="Merriweather"/>
                <a:sym typeface="Merriweather"/>
              </a:rPr>
              <a:t>HCaTS 8(a) concluded December 2025</a:t>
            </a:r>
            <a:endParaRPr>
              <a:latin typeface="Merriweather"/>
              <a:ea typeface="Merriweather"/>
              <a:cs typeface="Merriweather"/>
              <a:sym typeface="Merriweather"/>
            </a:endParaRPr>
          </a:p>
          <a:p>
            <a:pPr marL="457200" lvl="0" indent="-317500" algn="l" rtl="0">
              <a:lnSpc>
                <a:spcPct val="200000"/>
              </a:lnSpc>
              <a:spcBef>
                <a:spcPts val="0"/>
              </a:spcBef>
              <a:spcAft>
                <a:spcPts val="0"/>
              </a:spcAft>
              <a:buSzPts val="1400"/>
              <a:buFont typeface="Merriweather"/>
              <a:buChar char="●"/>
            </a:pPr>
            <a:r>
              <a:rPr lang="en">
                <a:latin typeface="Merriweather"/>
                <a:ea typeface="Merriweather"/>
                <a:cs typeface="Merriweather"/>
                <a:sym typeface="Merriweather"/>
              </a:rPr>
              <a:t>Key 2026 ordering deadlines</a:t>
            </a:r>
            <a:endParaRPr>
              <a:latin typeface="Merriweather"/>
              <a:ea typeface="Merriweather"/>
              <a:cs typeface="Merriweather"/>
              <a:sym typeface="Merriweather"/>
            </a:endParaRPr>
          </a:p>
          <a:p>
            <a:pPr marL="914400" lvl="1" indent="-317500" algn="l" rtl="0">
              <a:lnSpc>
                <a:spcPct val="200000"/>
              </a:lnSpc>
              <a:spcBef>
                <a:spcPts val="0"/>
              </a:spcBef>
              <a:spcAft>
                <a:spcPts val="0"/>
              </a:spcAft>
              <a:buSzPts val="1400"/>
              <a:buFont typeface="Merriweather"/>
              <a:buChar char="○"/>
            </a:pPr>
            <a:r>
              <a:rPr lang="en">
                <a:latin typeface="Merriweather"/>
                <a:ea typeface="Merriweather"/>
                <a:cs typeface="Merriweather"/>
                <a:sym typeface="Merriweather"/>
              </a:rPr>
              <a:t>HCaTS Unrestricted: Ends September 25, 2026</a:t>
            </a:r>
            <a:endParaRPr>
              <a:latin typeface="Merriweather"/>
              <a:ea typeface="Merriweather"/>
              <a:cs typeface="Merriweather"/>
              <a:sym typeface="Merriweather"/>
            </a:endParaRPr>
          </a:p>
          <a:p>
            <a:pPr marL="914400" lvl="1" indent="-317500" algn="l" rtl="0">
              <a:lnSpc>
                <a:spcPct val="200000"/>
              </a:lnSpc>
              <a:spcBef>
                <a:spcPts val="0"/>
              </a:spcBef>
              <a:spcAft>
                <a:spcPts val="0"/>
              </a:spcAft>
              <a:buSzPts val="1400"/>
              <a:buFont typeface="Merriweather"/>
              <a:buChar char="○"/>
            </a:pPr>
            <a:r>
              <a:rPr lang="en">
                <a:latin typeface="Merriweather"/>
                <a:ea typeface="Merriweather"/>
                <a:cs typeface="Merriweather"/>
                <a:sym typeface="Merriweather"/>
              </a:rPr>
              <a:t>HCaTS Small Business: Ends November 9, 2026</a:t>
            </a:r>
            <a:endParaRPr>
              <a:latin typeface="Merriweather"/>
              <a:ea typeface="Merriweather"/>
              <a:cs typeface="Merriweather"/>
              <a:sym typeface="Merriweather"/>
            </a:endParaRPr>
          </a:p>
          <a:p>
            <a:pPr marL="457200" lvl="0" indent="-317500" algn="l" rtl="0">
              <a:lnSpc>
                <a:spcPct val="200000"/>
              </a:lnSpc>
              <a:spcBef>
                <a:spcPts val="0"/>
              </a:spcBef>
              <a:spcAft>
                <a:spcPts val="0"/>
              </a:spcAft>
              <a:buSzPts val="1400"/>
              <a:buFont typeface="Merriweather"/>
              <a:buChar char="●"/>
            </a:pPr>
            <a:r>
              <a:rPr lang="en">
                <a:latin typeface="Merriweather"/>
                <a:ea typeface="Merriweather"/>
                <a:cs typeface="Merriweather"/>
                <a:sym typeface="Merriweather"/>
              </a:rPr>
              <a:t>OASIS+ Phase II absorbing Human Capital requirements</a:t>
            </a:r>
            <a:endParaRPr>
              <a:latin typeface="Merriweather"/>
              <a:ea typeface="Merriweather"/>
              <a:cs typeface="Merriweather"/>
              <a:sym typeface="Merriweather"/>
            </a:endParaRPr>
          </a:p>
          <a:p>
            <a:pPr marL="457200" lvl="0" indent="-317500" algn="l" rtl="0">
              <a:lnSpc>
                <a:spcPct val="200000"/>
              </a:lnSpc>
              <a:spcBef>
                <a:spcPts val="0"/>
              </a:spcBef>
              <a:spcAft>
                <a:spcPts val="0"/>
              </a:spcAft>
              <a:buSzPts val="1400"/>
              <a:buFont typeface="Merriweather"/>
              <a:buChar char="●"/>
            </a:pPr>
            <a:r>
              <a:rPr lang="en">
                <a:latin typeface="Merriweather"/>
                <a:ea typeface="Merriweather"/>
                <a:cs typeface="Merriweather"/>
                <a:sym typeface="Merriweather"/>
              </a:rPr>
              <a:t>Program  readiness and continuity planning</a:t>
            </a:r>
            <a:endParaRPr>
              <a:latin typeface="Merriweather"/>
              <a:ea typeface="Merriweather"/>
              <a:cs typeface="Merriweather"/>
              <a:sym typeface="Merriweather"/>
            </a:endParaRPr>
          </a:p>
          <a:p>
            <a:pPr marL="914400" lvl="1" indent="-317500" algn="l" rtl="0">
              <a:lnSpc>
                <a:spcPct val="200000"/>
              </a:lnSpc>
              <a:spcBef>
                <a:spcPts val="0"/>
              </a:spcBef>
              <a:spcAft>
                <a:spcPts val="0"/>
              </a:spcAft>
              <a:buSzPts val="1400"/>
              <a:buFont typeface="Merriweather"/>
              <a:buChar char="○"/>
            </a:pPr>
            <a:r>
              <a:rPr lang="en">
                <a:latin typeface="Merriweather"/>
                <a:ea typeface="Merriweather"/>
                <a:cs typeface="Merriweather"/>
                <a:sym typeface="Merriweather"/>
              </a:rPr>
              <a:t>Expected OASIS+ HCaTS awards in FY26 Q3</a:t>
            </a:r>
            <a:endParaRPr>
              <a:latin typeface="Merriweather"/>
              <a:ea typeface="Merriweather"/>
              <a:cs typeface="Merriweather"/>
              <a:sym typeface="Merriweather"/>
            </a:endParaRPr>
          </a:p>
          <a:p>
            <a:pPr marL="457200" lvl="0" indent="0" algn="l" rtl="0">
              <a:lnSpc>
                <a:spcPct val="150000"/>
              </a:lnSpc>
              <a:spcBef>
                <a:spcPts val="0"/>
              </a:spcBef>
              <a:spcAft>
                <a:spcPts val="0"/>
              </a:spcAft>
              <a:buNone/>
            </a:pPr>
            <a:endParaRPr>
              <a:latin typeface="Merriweather"/>
              <a:ea typeface="Merriweather"/>
              <a:cs typeface="Merriweather"/>
              <a:sym typeface="Merriweather"/>
            </a:endParaRPr>
          </a:p>
          <a:p>
            <a:pPr marL="0" lvl="0" indent="0" algn="l" rtl="0">
              <a:spcBef>
                <a:spcPts val="0"/>
              </a:spcBef>
              <a:spcAft>
                <a:spcPts val="0"/>
              </a:spcAft>
              <a:buNone/>
            </a:pPr>
            <a:endParaRPr>
              <a:latin typeface="Merriweather"/>
              <a:ea typeface="Merriweather"/>
              <a:cs typeface="Merriweather"/>
              <a:sym typeface="Merriweather"/>
            </a:endParaRPr>
          </a:p>
        </p:txBody>
      </p:sp>
      <p:sp>
        <p:nvSpPr>
          <p:cNvPr id="2856" name="Google Shape;2856;p421"/>
          <p:cNvSpPr txBox="1">
            <a:spLocks noGrp="1"/>
          </p:cNvSpPr>
          <p:nvPr>
            <p:ph type="sldNum" idx="12"/>
          </p:nvPr>
        </p:nvSpPr>
        <p:spPr>
          <a:xfrm>
            <a:off x="8453408" y="4758467"/>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60"/>
        <p:cNvGrpSpPr/>
        <p:nvPr/>
      </p:nvGrpSpPr>
      <p:grpSpPr>
        <a:xfrm>
          <a:off x="0" y="0"/>
          <a:ext cx="0" cy="0"/>
          <a:chOff x="0" y="0"/>
          <a:chExt cx="0" cy="0"/>
        </a:xfrm>
      </p:grpSpPr>
      <p:sp>
        <p:nvSpPr>
          <p:cNvPr id="2861" name="Google Shape;2861;p422"/>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Merriweather"/>
                <a:ea typeface="Merriweather"/>
                <a:cs typeface="Merriweather"/>
                <a:sym typeface="Merriweather"/>
              </a:rPr>
              <a:t>Capturing BMO Scope</a:t>
            </a:r>
            <a:endParaRPr/>
          </a:p>
        </p:txBody>
      </p:sp>
      <p:cxnSp>
        <p:nvCxnSpPr>
          <p:cNvPr id="2862" name="Google Shape;2862;p422" descr="decorative divider line"/>
          <p:cNvCxnSpPr/>
          <p:nvPr/>
        </p:nvCxnSpPr>
        <p:spPr>
          <a:xfrm>
            <a:off x="305390" y="1076925"/>
            <a:ext cx="5497200" cy="0"/>
          </a:xfrm>
          <a:prstGeom prst="straightConnector1">
            <a:avLst/>
          </a:prstGeom>
          <a:noFill/>
          <a:ln w="9525" cap="flat" cmpd="sng">
            <a:solidFill>
              <a:schemeClr val="dk2"/>
            </a:solidFill>
            <a:prstDash val="solid"/>
            <a:round/>
            <a:headEnd type="none" w="med" len="med"/>
            <a:tailEnd type="none" w="med" len="med"/>
          </a:ln>
        </p:spPr>
      </p:cxnSp>
      <p:sp>
        <p:nvSpPr>
          <p:cNvPr id="2863" name="Google Shape;2863;p422"/>
          <p:cNvSpPr txBox="1">
            <a:spLocks noGrp="1"/>
          </p:cNvSpPr>
          <p:nvPr>
            <p:ph type="body" idx="1"/>
          </p:nvPr>
        </p:nvSpPr>
        <p:spPr>
          <a:xfrm>
            <a:off x="311700" y="1152475"/>
            <a:ext cx="8520600" cy="2808900"/>
          </a:xfrm>
          <a:prstGeom prst="rect">
            <a:avLst/>
          </a:prstGeom>
        </p:spPr>
        <p:txBody>
          <a:bodyPr spcFirstLastPara="1" wrap="square" lIns="91425" tIns="91425" rIns="91425" bIns="91425" anchor="t" anchorCtr="0">
            <a:noAutofit/>
          </a:bodyPr>
          <a:lstStyle/>
          <a:p>
            <a:pPr marL="457200" marR="0" lvl="0" indent="-317500" algn="l" rtl="0">
              <a:lnSpc>
                <a:spcPct val="200000"/>
              </a:lnSpc>
              <a:spcBef>
                <a:spcPts val="0"/>
              </a:spcBef>
              <a:spcAft>
                <a:spcPts val="0"/>
              </a:spcAft>
              <a:buSzPts val="1400"/>
              <a:buFont typeface="Merriweather"/>
              <a:buChar char="●"/>
            </a:pPr>
            <a:r>
              <a:rPr lang="en">
                <a:latin typeface="Merriweather"/>
                <a:ea typeface="Merriweather"/>
                <a:cs typeface="Merriweather"/>
                <a:sym typeface="Merriweather"/>
              </a:rPr>
              <a:t>Capturing all BMO scope areas (and more) under the Facilities Domain</a:t>
            </a:r>
            <a:endParaRPr>
              <a:latin typeface="Merriweather"/>
              <a:ea typeface="Merriweather"/>
              <a:cs typeface="Merriweather"/>
              <a:sym typeface="Merriweather"/>
            </a:endParaRPr>
          </a:p>
          <a:p>
            <a:pPr marL="457200" marR="0" lvl="0" indent="-317500" algn="l" rtl="0">
              <a:lnSpc>
                <a:spcPct val="200000"/>
              </a:lnSpc>
              <a:spcBef>
                <a:spcPts val="0"/>
              </a:spcBef>
              <a:spcAft>
                <a:spcPts val="0"/>
              </a:spcAft>
              <a:buSzPts val="1400"/>
              <a:buFont typeface="Merriweather"/>
              <a:buChar char="●"/>
            </a:pPr>
            <a:r>
              <a:rPr lang="en">
                <a:latin typeface="Merriweather"/>
                <a:ea typeface="Merriweather"/>
                <a:cs typeface="Merriweather"/>
                <a:sym typeface="Merriweather"/>
              </a:rPr>
              <a:t>Increasing market coverage by breaking out of zone format and offering services to all CONUS and OCONUS locations</a:t>
            </a:r>
            <a:endParaRPr>
              <a:latin typeface="Merriweather"/>
              <a:ea typeface="Merriweather"/>
              <a:cs typeface="Merriweather"/>
              <a:sym typeface="Merriweather"/>
            </a:endParaRPr>
          </a:p>
          <a:p>
            <a:pPr marL="457200" marR="0" lvl="0" indent="-317500" algn="l" rtl="0">
              <a:lnSpc>
                <a:spcPct val="200000"/>
              </a:lnSpc>
              <a:spcBef>
                <a:spcPts val="0"/>
              </a:spcBef>
              <a:spcAft>
                <a:spcPts val="0"/>
              </a:spcAft>
              <a:buSzPts val="1400"/>
              <a:buFont typeface="Merriweather"/>
              <a:buChar char="●"/>
            </a:pPr>
            <a:r>
              <a:rPr lang="en">
                <a:latin typeface="Merriweather"/>
                <a:ea typeface="Merriweather"/>
                <a:cs typeface="Merriweather"/>
                <a:sym typeface="Merriweather"/>
              </a:rPr>
              <a:t>Use of Non-Standard Labor Categories to find the appropriate expertise (vs. BMO’s list of standardized labor categories)</a:t>
            </a:r>
            <a:endParaRPr>
              <a:latin typeface="Merriweather"/>
              <a:ea typeface="Merriweather"/>
              <a:cs typeface="Merriweather"/>
              <a:sym typeface="Merriweather"/>
            </a:endParaRPr>
          </a:p>
        </p:txBody>
      </p:sp>
      <p:sp>
        <p:nvSpPr>
          <p:cNvPr id="2864" name="Google Shape;2864;p422"/>
          <p:cNvSpPr txBox="1">
            <a:spLocks noGrp="1"/>
          </p:cNvSpPr>
          <p:nvPr>
            <p:ph type="sldNum" idx="12"/>
          </p:nvPr>
        </p:nvSpPr>
        <p:spPr>
          <a:xfrm>
            <a:off x="8453408" y="4758467"/>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60"/>
        <p:cNvGrpSpPr/>
        <p:nvPr/>
      </p:nvGrpSpPr>
      <p:grpSpPr>
        <a:xfrm>
          <a:off x="0" y="0"/>
          <a:ext cx="0" cy="0"/>
          <a:chOff x="0" y="0"/>
          <a:chExt cx="0" cy="0"/>
        </a:xfrm>
      </p:grpSpPr>
      <p:sp>
        <p:nvSpPr>
          <p:cNvPr id="2561" name="Google Shape;2561;p396"/>
          <p:cNvSpPr txBox="1">
            <a:spLocks noGrp="1"/>
          </p:cNvSpPr>
          <p:nvPr>
            <p:ph type="title"/>
          </p:nvPr>
        </p:nvSpPr>
        <p:spPr>
          <a:xfrm>
            <a:off x="311700" y="1781150"/>
            <a:ext cx="8520600" cy="841800"/>
          </a:xfrm>
          <a:prstGeom prst="rect">
            <a:avLst/>
          </a:prstGeom>
        </p:spPr>
        <p:txBody>
          <a:bodyPr spcFirstLastPara="1" wrap="square" lIns="91425" tIns="91425" rIns="91425" bIns="91425" anchor="ctr" anchorCtr="0">
            <a:noAutofit/>
          </a:bodyPr>
          <a:lstStyle/>
          <a:p>
            <a:pPr marL="6425" marR="2570" lvl="0" indent="0" algn="ctr" rtl="0">
              <a:lnSpc>
                <a:spcPct val="109882"/>
              </a:lnSpc>
              <a:spcBef>
                <a:spcPts val="0"/>
              </a:spcBef>
              <a:spcAft>
                <a:spcPts val="0"/>
              </a:spcAft>
              <a:buClr>
                <a:schemeClr val="dk1"/>
              </a:buClr>
              <a:buFont typeface="Arial"/>
              <a:buNone/>
            </a:pPr>
            <a:r>
              <a:rPr lang="en" sz="4098">
                <a:solidFill>
                  <a:schemeClr val="dk1"/>
                </a:solidFill>
                <a:latin typeface="Merriweather"/>
                <a:ea typeface="Merriweather"/>
                <a:cs typeface="Merriweather"/>
                <a:sym typeface="Merriweather"/>
              </a:rPr>
              <a:t>Introduction to OASIS+</a:t>
            </a:r>
            <a:endParaRPr>
              <a:latin typeface="Merriweather"/>
              <a:ea typeface="Merriweather"/>
              <a:cs typeface="Merriweather"/>
              <a:sym typeface="Merriweather"/>
            </a:endParaRPr>
          </a:p>
        </p:txBody>
      </p:sp>
      <p:sp>
        <p:nvSpPr>
          <p:cNvPr id="2562" name="Google Shape;2562;p396"/>
          <p:cNvSpPr txBox="1">
            <a:spLocks noGrp="1"/>
          </p:cNvSpPr>
          <p:nvPr>
            <p:ph type="sldNum" idx="12"/>
          </p:nvPr>
        </p:nvSpPr>
        <p:spPr>
          <a:xfrm>
            <a:off x="8472458" y="4777517"/>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68"/>
        <p:cNvGrpSpPr/>
        <p:nvPr/>
      </p:nvGrpSpPr>
      <p:grpSpPr>
        <a:xfrm>
          <a:off x="0" y="0"/>
          <a:ext cx="0" cy="0"/>
          <a:chOff x="0" y="0"/>
          <a:chExt cx="0" cy="0"/>
        </a:xfrm>
      </p:grpSpPr>
      <p:sp>
        <p:nvSpPr>
          <p:cNvPr id="2869" name="Google Shape;2869;p423"/>
          <p:cNvSpPr txBox="1">
            <a:spLocks noGrp="1"/>
          </p:cNvSpPr>
          <p:nvPr>
            <p:ph type="title"/>
          </p:nvPr>
        </p:nvSpPr>
        <p:spPr>
          <a:xfrm>
            <a:off x="311700" y="1781150"/>
            <a:ext cx="8520600" cy="841800"/>
          </a:xfrm>
          <a:prstGeom prst="rect">
            <a:avLst/>
          </a:prstGeom>
        </p:spPr>
        <p:txBody>
          <a:bodyPr spcFirstLastPara="1" wrap="square" lIns="91425" tIns="91425" rIns="91425" bIns="91425" anchor="ctr" anchorCtr="0">
            <a:noAutofit/>
          </a:bodyPr>
          <a:lstStyle/>
          <a:p>
            <a:pPr marL="6425" marR="2570" lvl="0" indent="0" algn="ctr" rtl="0">
              <a:lnSpc>
                <a:spcPct val="109882"/>
              </a:lnSpc>
              <a:spcBef>
                <a:spcPts val="0"/>
              </a:spcBef>
              <a:spcAft>
                <a:spcPts val="0"/>
              </a:spcAft>
              <a:buClr>
                <a:schemeClr val="dk1"/>
              </a:buClr>
              <a:buFont typeface="Arial"/>
              <a:buNone/>
            </a:pPr>
            <a:r>
              <a:rPr lang="en" sz="4098">
                <a:solidFill>
                  <a:schemeClr val="dk1"/>
                </a:solidFill>
                <a:latin typeface="Merriweather"/>
                <a:ea typeface="Merriweather"/>
                <a:cs typeface="Merriweather"/>
                <a:sym typeface="Merriweather"/>
              </a:rPr>
              <a:t>OASIS+ Value Proposition</a:t>
            </a:r>
            <a:endParaRPr>
              <a:latin typeface="Merriweather"/>
              <a:ea typeface="Merriweather"/>
              <a:cs typeface="Merriweather"/>
              <a:sym typeface="Merriweather"/>
            </a:endParaRPr>
          </a:p>
        </p:txBody>
      </p:sp>
      <p:sp>
        <p:nvSpPr>
          <p:cNvPr id="2870" name="Google Shape;2870;p423"/>
          <p:cNvSpPr txBox="1">
            <a:spLocks noGrp="1"/>
          </p:cNvSpPr>
          <p:nvPr>
            <p:ph type="sldNum" idx="12"/>
          </p:nvPr>
        </p:nvSpPr>
        <p:spPr>
          <a:xfrm>
            <a:off x="8472458" y="4777517"/>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74"/>
        <p:cNvGrpSpPr/>
        <p:nvPr/>
      </p:nvGrpSpPr>
      <p:grpSpPr>
        <a:xfrm>
          <a:off x="0" y="0"/>
          <a:ext cx="0" cy="0"/>
          <a:chOff x="0" y="0"/>
          <a:chExt cx="0" cy="0"/>
        </a:xfrm>
      </p:grpSpPr>
      <p:sp>
        <p:nvSpPr>
          <p:cNvPr id="2875" name="Google Shape;2875;p424"/>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latin typeface="Merriweather"/>
                <a:ea typeface="Merriweather"/>
                <a:cs typeface="Merriweather"/>
                <a:sym typeface="Merriweather"/>
              </a:rPr>
              <a:t>OASIS+ Value Proposition </a:t>
            </a:r>
            <a:r>
              <a:rPr lang="en" sz="1800" b="1" dirty="0">
                <a:solidFill>
                  <a:srgbClr val="F5F6F7"/>
                </a:solidFill>
                <a:latin typeface="Merriweather"/>
                <a:ea typeface="Merriweather"/>
                <a:cs typeface="Merriweather"/>
                <a:sym typeface="Merriweather"/>
              </a:rPr>
              <a:t>Continued</a:t>
            </a:r>
            <a:endParaRPr sz="1800" b="1" dirty="0">
              <a:solidFill>
                <a:srgbClr val="F5F6F7"/>
              </a:solidFill>
              <a:latin typeface="Merriweather"/>
              <a:ea typeface="Merriweather"/>
              <a:cs typeface="Merriweather"/>
              <a:sym typeface="Merriweather"/>
            </a:endParaRPr>
          </a:p>
        </p:txBody>
      </p:sp>
      <p:cxnSp>
        <p:nvCxnSpPr>
          <p:cNvPr id="2876" name="Google Shape;2876;p424" descr="  decorative divider line"/>
          <p:cNvCxnSpPr/>
          <p:nvPr/>
        </p:nvCxnSpPr>
        <p:spPr>
          <a:xfrm>
            <a:off x="305390" y="1076925"/>
            <a:ext cx="5497200" cy="0"/>
          </a:xfrm>
          <a:prstGeom prst="straightConnector1">
            <a:avLst/>
          </a:prstGeom>
          <a:noFill/>
          <a:ln w="9525" cap="flat" cmpd="sng">
            <a:solidFill>
              <a:schemeClr val="dk2"/>
            </a:solidFill>
            <a:prstDash val="solid"/>
            <a:round/>
            <a:headEnd type="none" w="med" len="med"/>
            <a:tailEnd type="none" w="med" len="med"/>
          </a:ln>
        </p:spPr>
      </p:cxnSp>
      <p:sp>
        <p:nvSpPr>
          <p:cNvPr id="2877" name="Google Shape;2877;p424"/>
          <p:cNvSpPr txBox="1">
            <a:spLocks noGrp="1"/>
          </p:cNvSpPr>
          <p:nvPr>
            <p:ph type="body" idx="1"/>
          </p:nvPr>
        </p:nvSpPr>
        <p:spPr>
          <a:xfrm>
            <a:off x="311700" y="1152475"/>
            <a:ext cx="8141700" cy="3416400"/>
          </a:xfrm>
          <a:prstGeom prst="rect">
            <a:avLst/>
          </a:prstGeom>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SzPts val="1400"/>
              <a:buFont typeface="Merriweather"/>
              <a:buChar char="●"/>
            </a:pPr>
            <a:r>
              <a:rPr lang="en">
                <a:latin typeface="Merriweather"/>
                <a:ea typeface="Merriweather"/>
                <a:cs typeface="Merriweather"/>
                <a:sym typeface="Merriweather"/>
              </a:rPr>
              <a:t>By using OASIS+, federal agencies can focus on their expertise &amp; mission while GSA delivers program management &amp; contract administration at the master contract level</a:t>
            </a:r>
            <a:endParaRPr>
              <a:latin typeface="Merriweather"/>
              <a:ea typeface="Merriweather"/>
              <a:cs typeface="Merriweather"/>
              <a:sym typeface="Merriweather"/>
            </a:endParaRPr>
          </a:p>
          <a:p>
            <a:pPr marL="457200" lvl="0" indent="-317500" algn="l" rtl="0">
              <a:lnSpc>
                <a:spcPct val="150000"/>
              </a:lnSpc>
              <a:spcBef>
                <a:spcPts val="0"/>
              </a:spcBef>
              <a:spcAft>
                <a:spcPts val="0"/>
              </a:spcAft>
              <a:buSzPts val="1400"/>
              <a:buFont typeface="Merriweather"/>
              <a:buChar char="●"/>
            </a:pPr>
            <a:r>
              <a:rPr lang="en">
                <a:latin typeface="Merriweather"/>
                <a:ea typeface="Merriweather"/>
                <a:cs typeface="Merriweather"/>
                <a:sym typeface="Merriweather"/>
              </a:rPr>
              <a:t>OASIS+ provides complete control to structure, award &amp; administer task orders</a:t>
            </a:r>
            <a:endParaRPr>
              <a:latin typeface="Merriweather"/>
              <a:ea typeface="Merriweather"/>
              <a:cs typeface="Merriweather"/>
              <a:sym typeface="Merriweather"/>
            </a:endParaRPr>
          </a:p>
          <a:p>
            <a:pPr marL="457200" lvl="0" indent="-317500" algn="l" rtl="0">
              <a:lnSpc>
                <a:spcPct val="150000"/>
              </a:lnSpc>
              <a:spcBef>
                <a:spcPts val="0"/>
              </a:spcBef>
              <a:spcAft>
                <a:spcPts val="0"/>
              </a:spcAft>
              <a:buSzPts val="1400"/>
              <a:buFont typeface="Merriweather"/>
              <a:buChar char="●"/>
            </a:pPr>
            <a:r>
              <a:rPr lang="en">
                <a:latin typeface="Merriweather"/>
                <a:ea typeface="Merriweather"/>
                <a:cs typeface="Merriweather"/>
                <a:sym typeface="Merriweather"/>
              </a:rPr>
              <a:t>Reduces lead time &amp; administrative effort to acquire complex professional service-based requirements</a:t>
            </a:r>
            <a:endParaRPr>
              <a:latin typeface="Merriweather"/>
              <a:ea typeface="Merriweather"/>
              <a:cs typeface="Merriweather"/>
              <a:sym typeface="Merriweather"/>
            </a:endParaRPr>
          </a:p>
          <a:p>
            <a:pPr marL="457200" lvl="0" indent="-317500" algn="l" rtl="0">
              <a:lnSpc>
                <a:spcPct val="150000"/>
              </a:lnSpc>
              <a:spcBef>
                <a:spcPts val="0"/>
              </a:spcBef>
              <a:spcAft>
                <a:spcPts val="0"/>
              </a:spcAft>
              <a:buSzPts val="1400"/>
              <a:buFont typeface="Merriweather"/>
              <a:buChar char="●"/>
            </a:pPr>
            <a:r>
              <a:rPr lang="en">
                <a:latin typeface="Merriweather"/>
                <a:ea typeface="Merriweather"/>
                <a:cs typeface="Merriweather"/>
                <a:sym typeface="Merriweather"/>
              </a:rPr>
              <a:t>Designed for a long period of use; task orders can be awarded through 2029 </a:t>
            </a:r>
            <a:br>
              <a:rPr lang="en">
                <a:latin typeface="Merriweather"/>
                <a:ea typeface="Merriweather"/>
                <a:cs typeface="Merriweather"/>
                <a:sym typeface="Merriweather"/>
              </a:rPr>
            </a:br>
            <a:r>
              <a:rPr lang="en">
                <a:latin typeface="Merriweather"/>
                <a:ea typeface="Merriweather"/>
                <a:cs typeface="Merriweather"/>
                <a:sym typeface="Merriweather"/>
              </a:rPr>
              <a:t>(2034 after OASIS+ Option Exercise) with performance extending up to five years </a:t>
            </a:r>
            <a:br>
              <a:rPr lang="en">
                <a:latin typeface="Merriweather"/>
                <a:ea typeface="Merriweather"/>
                <a:cs typeface="Merriweather"/>
                <a:sym typeface="Merriweather"/>
              </a:rPr>
            </a:br>
            <a:r>
              <a:rPr lang="en">
                <a:latin typeface="Merriweather"/>
                <a:ea typeface="Merriweather"/>
                <a:cs typeface="Merriweather"/>
                <a:sym typeface="Merriweather"/>
              </a:rPr>
              <a:t>and six months beyond the end of the ordering period.</a:t>
            </a:r>
            <a:endParaRPr>
              <a:latin typeface="Merriweather"/>
              <a:ea typeface="Merriweather"/>
              <a:cs typeface="Merriweather"/>
              <a:sym typeface="Merriweather"/>
            </a:endParaRPr>
          </a:p>
          <a:p>
            <a:pPr marL="0" lvl="0" indent="0" algn="l" rtl="0">
              <a:spcBef>
                <a:spcPts val="0"/>
              </a:spcBef>
              <a:spcAft>
                <a:spcPts val="0"/>
              </a:spcAft>
              <a:buNone/>
            </a:pPr>
            <a:endParaRPr>
              <a:latin typeface="Merriweather"/>
              <a:ea typeface="Merriweather"/>
              <a:cs typeface="Merriweather"/>
              <a:sym typeface="Merriweather"/>
            </a:endParaRPr>
          </a:p>
        </p:txBody>
      </p:sp>
      <p:sp>
        <p:nvSpPr>
          <p:cNvPr id="2878" name="Google Shape;2878;p424"/>
          <p:cNvSpPr txBox="1">
            <a:spLocks noGrp="1"/>
          </p:cNvSpPr>
          <p:nvPr>
            <p:ph type="sldNum" idx="12"/>
          </p:nvPr>
        </p:nvSpPr>
        <p:spPr>
          <a:xfrm>
            <a:off x="8453408" y="4758467"/>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82"/>
        <p:cNvGrpSpPr/>
        <p:nvPr/>
      </p:nvGrpSpPr>
      <p:grpSpPr>
        <a:xfrm>
          <a:off x="0" y="0"/>
          <a:ext cx="0" cy="0"/>
          <a:chOff x="0" y="0"/>
          <a:chExt cx="0" cy="0"/>
        </a:xfrm>
      </p:grpSpPr>
      <p:sp>
        <p:nvSpPr>
          <p:cNvPr id="2883" name="Google Shape;2883;p425"/>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latin typeface="Merriweather"/>
                <a:ea typeface="Merriweather"/>
                <a:cs typeface="Merriweather"/>
                <a:sym typeface="Merriweather"/>
              </a:rPr>
              <a:t>OASIS+ Value Proposition</a:t>
            </a:r>
            <a:r>
              <a:rPr lang="en" sz="1800" b="1" dirty="0">
                <a:solidFill>
                  <a:srgbClr val="F5F6F7"/>
                </a:solidFill>
                <a:latin typeface="Merriweather"/>
                <a:ea typeface="Merriweather"/>
                <a:cs typeface="Merriweather"/>
                <a:sym typeface="Merriweather"/>
              </a:rPr>
              <a:t> Cont’d.</a:t>
            </a:r>
            <a:endParaRPr sz="1800" b="1" dirty="0">
              <a:solidFill>
                <a:srgbClr val="F5F6F7"/>
              </a:solidFill>
              <a:latin typeface="Merriweather"/>
              <a:ea typeface="Merriweather"/>
              <a:cs typeface="Merriweather"/>
              <a:sym typeface="Merriweather"/>
            </a:endParaRPr>
          </a:p>
        </p:txBody>
      </p:sp>
      <p:cxnSp>
        <p:nvCxnSpPr>
          <p:cNvPr id="2884" name="Google Shape;2884;p425" descr="  decorative divider line"/>
          <p:cNvCxnSpPr/>
          <p:nvPr/>
        </p:nvCxnSpPr>
        <p:spPr>
          <a:xfrm>
            <a:off x="305390" y="1076925"/>
            <a:ext cx="5497200" cy="0"/>
          </a:xfrm>
          <a:prstGeom prst="straightConnector1">
            <a:avLst/>
          </a:prstGeom>
          <a:noFill/>
          <a:ln w="9525" cap="flat" cmpd="sng">
            <a:solidFill>
              <a:schemeClr val="dk2"/>
            </a:solidFill>
            <a:prstDash val="solid"/>
            <a:round/>
            <a:headEnd type="none" w="med" len="med"/>
            <a:tailEnd type="none" w="med" len="med"/>
          </a:ln>
        </p:spPr>
      </p:cxnSp>
      <p:sp>
        <p:nvSpPr>
          <p:cNvPr id="2885" name="Google Shape;2885;p425"/>
          <p:cNvSpPr txBox="1">
            <a:spLocks noGrp="1"/>
          </p:cNvSpPr>
          <p:nvPr>
            <p:ph type="body" idx="1"/>
          </p:nvPr>
        </p:nvSpPr>
        <p:spPr>
          <a:xfrm>
            <a:off x="311700" y="1152475"/>
            <a:ext cx="8141700" cy="3416400"/>
          </a:xfrm>
          <a:prstGeom prst="rect">
            <a:avLst/>
          </a:prstGeom>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SzPts val="1400"/>
              <a:buFont typeface="Merriweather"/>
              <a:buChar char="●"/>
            </a:pPr>
            <a:r>
              <a:rPr lang="en">
                <a:latin typeface="Merriweather"/>
                <a:ea typeface="Merriweather"/>
                <a:cs typeface="Merriweather"/>
                <a:sym typeface="Merriweather"/>
              </a:rPr>
              <a:t>No maximum order or ceiling limitations</a:t>
            </a:r>
            <a:endParaRPr>
              <a:latin typeface="Merriweather"/>
              <a:ea typeface="Merriweather"/>
              <a:cs typeface="Merriweather"/>
              <a:sym typeface="Merriweather"/>
            </a:endParaRPr>
          </a:p>
          <a:p>
            <a:pPr marL="457200" lvl="0" indent="-317500" algn="l" rtl="0">
              <a:lnSpc>
                <a:spcPct val="150000"/>
              </a:lnSpc>
              <a:spcBef>
                <a:spcPts val="0"/>
              </a:spcBef>
              <a:spcAft>
                <a:spcPts val="0"/>
              </a:spcAft>
              <a:buSzPts val="1400"/>
              <a:buFont typeface="Merriweather"/>
              <a:buChar char="●"/>
            </a:pPr>
            <a:r>
              <a:rPr lang="en">
                <a:latin typeface="Merriweather"/>
                <a:ea typeface="Merriweather"/>
                <a:cs typeface="Merriweather"/>
                <a:sym typeface="Merriweather"/>
              </a:rPr>
              <a:t>Allows for ancillary support components, commonly referred to as Other Direct Costs (ODCs), at the task order level</a:t>
            </a:r>
            <a:endParaRPr>
              <a:latin typeface="Merriweather"/>
              <a:ea typeface="Merriweather"/>
              <a:cs typeface="Merriweather"/>
              <a:sym typeface="Merriweather"/>
            </a:endParaRPr>
          </a:p>
          <a:p>
            <a:pPr marL="457200" lvl="0" indent="-317500" algn="l" rtl="0">
              <a:lnSpc>
                <a:spcPct val="150000"/>
              </a:lnSpc>
              <a:spcBef>
                <a:spcPts val="0"/>
              </a:spcBef>
              <a:spcAft>
                <a:spcPts val="0"/>
              </a:spcAft>
              <a:buSzPts val="1400"/>
              <a:buFont typeface="Merriweather"/>
              <a:buChar char="●"/>
            </a:pPr>
            <a:r>
              <a:rPr lang="en">
                <a:latin typeface="Merriweather"/>
                <a:ea typeface="Merriweather"/>
                <a:cs typeface="Merriweather"/>
                <a:sym typeface="Merriweather"/>
              </a:rPr>
              <a:t>Supports a significant IT component with no cap, as long as the primary NAICs is not IT</a:t>
            </a:r>
            <a:endParaRPr>
              <a:latin typeface="Merriweather"/>
              <a:ea typeface="Merriweather"/>
              <a:cs typeface="Merriweather"/>
              <a:sym typeface="Merriweather"/>
            </a:endParaRPr>
          </a:p>
          <a:p>
            <a:pPr marL="457200" lvl="0" indent="-317500" algn="l" rtl="0">
              <a:lnSpc>
                <a:spcPct val="150000"/>
              </a:lnSpc>
              <a:spcBef>
                <a:spcPts val="0"/>
              </a:spcBef>
              <a:spcAft>
                <a:spcPts val="0"/>
              </a:spcAft>
              <a:buSzPts val="1400"/>
              <a:buFont typeface="Merriweather"/>
              <a:buChar char="●"/>
            </a:pPr>
            <a:r>
              <a:rPr lang="en">
                <a:latin typeface="Merriweather"/>
                <a:ea typeface="Merriweather"/>
                <a:cs typeface="Merriweather"/>
                <a:sym typeface="Merriweather"/>
              </a:rPr>
              <a:t>Allows for wide-ranging,  non-standard Labor Categories</a:t>
            </a:r>
            <a:endParaRPr>
              <a:latin typeface="Merriweather"/>
              <a:ea typeface="Merriweather"/>
              <a:cs typeface="Merriweather"/>
              <a:sym typeface="Merriweather"/>
            </a:endParaRPr>
          </a:p>
          <a:p>
            <a:pPr marL="457200" lvl="0" indent="-317500" algn="l" rtl="0">
              <a:lnSpc>
                <a:spcPct val="150000"/>
              </a:lnSpc>
              <a:spcBef>
                <a:spcPts val="0"/>
              </a:spcBef>
              <a:spcAft>
                <a:spcPts val="0"/>
              </a:spcAft>
              <a:buSzPts val="1400"/>
              <a:buFont typeface="Merriweather"/>
              <a:buChar char="●"/>
            </a:pPr>
            <a:r>
              <a:rPr lang="en">
                <a:latin typeface="Merriweather"/>
                <a:ea typeface="Merriweather"/>
                <a:cs typeface="Merriweather"/>
                <a:sym typeface="Merriweather"/>
              </a:rPr>
              <a:t>Under the Revolutionary FAR Overhaul, now permits the establishment of Blanket Purchase Agreements</a:t>
            </a:r>
            <a:endParaRPr>
              <a:latin typeface="Merriweather"/>
              <a:ea typeface="Merriweather"/>
              <a:cs typeface="Merriweather"/>
              <a:sym typeface="Merriweather"/>
            </a:endParaRPr>
          </a:p>
          <a:p>
            <a:pPr marL="457200" lvl="0" indent="0" algn="l" rtl="0">
              <a:lnSpc>
                <a:spcPct val="150000"/>
              </a:lnSpc>
              <a:spcBef>
                <a:spcPts val="0"/>
              </a:spcBef>
              <a:spcAft>
                <a:spcPts val="0"/>
              </a:spcAft>
              <a:buNone/>
            </a:pPr>
            <a:endParaRPr>
              <a:latin typeface="Merriweather"/>
              <a:ea typeface="Merriweather"/>
              <a:cs typeface="Merriweather"/>
              <a:sym typeface="Merriweather"/>
            </a:endParaRPr>
          </a:p>
          <a:p>
            <a:pPr marL="0" lvl="0" indent="0" algn="l" rtl="0">
              <a:spcBef>
                <a:spcPts val="0"/>
              </a:spcBef>
              <a:spcAft>
                <a:spcPts val="0"/>
              </a:spcAft>
              <a:buNone/>
            </a:pPr>
            <a:endParaRPr>
              <a:latin typeface="Merriweather"/>
              <a:ea typeface="Merriweather"/>
              <a:cs typeface="Merriweather"/>
              <a:sym typeface="Merriweather"/>
            </a:endParaRPr>
          </a:p>
        </p:txBody>
      </p:sp>
      <p:sp>
        <p:nvSpPr>
          <p:cNvPr id="2886" name="Google Shape;2886;p425"/>
          <p:cNvSpPr txBox="1">
            <a:spLocks noGrp="1"/>
          </p:cNvSpPr>
          <p:nvPr>
            <p:ph type="sldNum" idx="12"/>
          </p:nvPr>
        </p:nvSpPr>
        <p:spPr>
          <a:xfrm>
            <a:off x="8453408" y="4758467"/>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90"/>
        <p:cNvGrpSpPr/>
        <p:nvPr/>
      </p:nvGrpSpPr>
      <p:grpSpPr>
        <a:xfrm>
          <a:off x="0" y="0"/>
          <a:ext cx="0" cy="0"/>
          <a:chOff x="0" y="0"/>
          <a:chExt cx="0" cy="0"/>
        </a:xfrm>
      </p:grpSpPr>
      <p:sp>
        <p:nvSpPr>
          <p:cNvPr id="2891" name="Google Shape;2891;p426"/>
          <p:cNvSpPr txBox="1">
            <a:spLocks noGrp="1"/>
          </p:cNvSpPr>
          <p:nvPr>
            <p:ph type="title"/>
          </p:nvPr>
        </p:nvSpPr>
        <p:spPr>
          <a:xfrm>
            <a:off x="311700" y="1781150"/>
            <a:ext cx="8520600" cy="841800"/>
          </a:xfrm>
          <a:prstGeom prst="rect">
            <a:avLst/>
          </a:prstGeom>
        </p:spPr>
        <p:txBody>
          <a:bodyPr spcFirstLastPara="1" wrap="square" lIns="91425" tIns="91425" rIns="91425" bIns="91425" anchor="ctr" anchorCtr="0">
            <a:noAutofit/>
          </a:bodyPr>
          <a:lstStyle/>
          <a:p>
            <a:pPr marL="6425" marR="2570" lvl="0" indent="0" algn="ctr" rtl="0">
              <a:lnSpc>
                <a:spcPct val="109882"/>
              </a:lnSpc>
              <a:spcBef>
                <a:spcPts val="0"/>
              </a:spcBef>
              <a:spcAft>
                <a:spcPts val="0"/>
              </a:spcAft>
              <a:buClr>
                <a:schemeClr val="dk1"/>
              </a:buClr>
              <a:buFont typeface="Arial"/>
              <a:buNone/>
            </a:pPr>
            <a:r>
              <a:rPr lang="en" sz="4098">
                <a:solidFill>
                  <a:schemeClr val="dk1"/>
                </a:solidFill>
                <a:latin typeface="Merriweather"/>
                <a:ea typeface="Merriweather"/>
                <a:cs typeface="Merriweather"/>
                <a:sym typeface="Merriweather"/>
              </a:rPr>
              <a:t>OASIS+ Buying Authority</a:t>
            </a:r>
            <a:endParaRPr>
              <a:latin typeface="Merriweather"/>
              <a:ea typeface="Merriweather"/>
              <a:cs typeface="Merriweather"/>
              <a:sym typeface="Merriweather"/>
            </a:endParaRPr>
          </a:p>
        </p:txBody>
      </p:sp>
      <p:sp>
        <p:nvSpPr>
          <p:cNvPr id="2892" name="Google Shape;2892;p426"/>
          <p:cNvSpPr txBox="1">
            <a:spLocks noGrp="1"/>
          </p:cNvSpPr>
          <p:nvPr>
            <p:ph type="sldNum" idx="12"/>
          </p:nvPr>
        </p:nvSpPr>
        <p:spPr>
          <a:xfrm>
            <a:off x="8472458" y="4777517"/>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96"/>
        <p:cNvGrpSpPr/>
        <p:nvPr/>
      </p:nvGrpSpPr>
      <p:grpSpPr>
        <a:xfrm>
          <a:off x="0" y="0"/>
          <a:ext cx="0" cy="0"/>
          <a:chOff x="0" y="0"/>
          <a:chExt cx="0" cy="0"/>
        </a:xfrm>
      </p:grpSpPr>
      <p:sp>
        <p:nvSpPr>
          <p:cNvPr id="2897" name="Google Shape;2897;p4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2022" dirty="0">
                <a:solidFill>
                  <a:schemeClr val="dk1"/>
                </a:solidFill>
                <a:latin typeface="Merriweather"/>
                <a:ea typeface="Merriweather"/>
                <a:cs typeface="Merriweather"/>
                <a:sym typeface="Merriweather"/>
              </a:rPr>
              <a:t>OASIS+ Buying Authority</a:t>
            </a:r>
            <a:br>
              <a:rPr lang="en" sz="2022" dirty="0">
                <a:solidFill>
                  <a:schemeClr val="dk1"/>
                </a:solidFill>
                <a:latin typeface="Merriweather"/>
                <a:ea typeface="Merriweather"/>
                <a:cs typeface="Merriweather"/>
                <a:sym typeface="Merriweather"/>
              </a:rPr>
            </a:br>
            <a:endParaRPr sz="2022" dirty="0">
              <a:solidFill>
                <a:schemeClr val="dk1"/>
              </a:solidFill>
              <a:latin typeface="Merriweather"/>
              <a:ea typeface="Merriweather"/>
              <a:cs typeface="Merriweather"/>
              <a:sym typeface="Merriweather"/>
            </a:endParaRPr>
          </a:p>
          <a:p>
            <a:pPr marL="0" lvl="0" indent="0" algn="l" rtl="0">
              <a:lnSpc>
                <a:spcPct val="50000"/>
              </a:lnSpc>
              <a:spcBef>
                <a:spcPts val="0"/>
              </a:spcBef>
              <a:spcAft>
                <a:spcPts val="0"/>
              </a:spcAft>
              <a:buNone/>
            </a:pPr>
            <a:r>
              <a:rPr lang="en" sz="1350" dirty="0">
                <a:solidFill>
                  <a:schemeClr val="dk1"/>
                </a:solidFill>
                <a:latin typeface="Merriweather"/>
                <a:ea typeface="Merriweather"/>
                <a:cs typeface="Merriweather"/>
                <a:sym typeface="Merriweather"/>
              </a:rPr>
              <a:t>Orders placed under FAR 16.506 &amp; 16.507 authority (GSA Class Deviation RFO 2025-16)</a:t>
            </a:r>
            <a:endParaRPr sz="1350" dirty="0">
              <a:solidFill>
                <a:schemeClr val="dk1"/>
              </a:solidFill>
              <a:latin typeface="Merriweather"/>
              <a:ea typeface="Merriweather"/>
              <a:cs typeface="Merriweather"/>
              <a:sym typeface="Merriweather"/>
            </a:endParaRPr>
          </a:p>
          <a:p>
            <a:pPr marL="0" lvl="0" indent="0" algn="l" rtl="0">
              <a:spcBef>
                <a:spcPts val="0"/>
              </a:spcBef>
              <a:spcAft>
                <a:spcPts val="0"/>
              </a:spcAft>
              <a:buNone/>
            </a:pPr>
            <a:endParaRPr sz="1800" dirty="0">
              <a:solidFill>
                <a:schemeClr val="dk1"/>
              </a:solidFill>
              <a:latin typeface="Merriweather"/>
              <a:ea typeface="Merriweather"/>
              <a:cs typeface="Merriweather"/>
              <a:sym typeface="Merriweather"/>
            </a:endParaRPr>
          </a:p>
        </p:txBody>
      </p:sp>
      <p:graphicFrame>
        <p:nvGraphicFramePr>
          <p:cNvPr id="2898" name="Google Shape;2898;p427"/>
          <p:cNvGraphicFramePr/>
          <p:nvPr/>
        </p:nvGraphicFramePr>
        <p:xfrm>
          <a:off x="387619" y="1237674"/>
          <a:ext cx="8520150" cy="3284000"/>
        </p:xfrm>
        <a:graphic>
          <a:graphicData uri="http://schemas.openxmlformats.org/drawingml/2006/table">
            <a:tbl>
              <a:tblPr firstRow="1">
                <a:noFill/>
                <a:tableStyleId>{53DD5111-6B45-48E5-987C-830021B161CF}</a:tableStyleId>
              </a:tblPr>
              <a:tblGrid>
                <a:gridCol w="2022300">
                  <a:extLst>
                    <a:ext uri="{9D8B030D-6E8A-4147-A177-3AD203B41FA5}">
                      <a16:colId xmlns:a16="http://schemas.microsoft.com/office/drawing/2014/main" val="20000"/>
                    </a:ext>
                  </a:extLst>
                </a:gridCol>
                <a:gridCol w="3322125">
                  <a:extLst>
                    <a:ext uri="{9D8B030D-6E8A-4147-A177-3AD203B41FA5}">
                      <a16:colId xmlns:a16="http://schemas.microsoft.com/office/drawing/2014/main" val="20001"/>
                    </a:ext>
                  </a:extLst>
                </a:gridCol>
                <a:gridCol w="3175725">
                  <a:extLst>
                    <a:ext uri="{9D8B030D-6E8A-4147-A177-3AD203B41FA5}">
                      <a16:colId xmlns:a16="http://schemas.microsoft.com/office/drawing/2014/main" val="20002"/>
                    </a:ext>
                  </a:extLst>
                </a:gridCol>
              </a:tblGrid>
              <a:tr h="394000">
                <a:tc>
                  <a:txBody>
                    <a:bodyPr/>
                    <a:lstStyle/>
                    <a:p>
                      <a:pPr marL="0" marR="0" lvl="0" indent="0" algn="l" rtl="0">
                        <a:lnSpc>
                          <a:spcPct val="95000"/>
                        </a:lnSpc>
                        <a:spcBef>
                          <a:spcPts val="0"/>
                        </a:spcBef>
                        <a:spcAft>
                          <a:spcPts val="0"/>
                        </a:spcAft>
                        <a:buClr>
                          <a:srgbClr val="000000"/>
                        </a:buClr>
                        <a:buSzPts val="1400"/>
                        <a:buFont typeface="Arial"/>
                        <a:buNone/>
                      </a:pPr>
                      <a:endParaRPr sz="1000" u="none" strike="noStrike" cap="none">
                        <a:latin typeface="Merriweather"/>
                        <a:ea typeface="Merriweather"/>
                        <a:cs typeface="Merriweather"/>
                        <a:sym typeface="Merriweather"/>
                      </a:endParaRPr>
                    </a:p>
                  </a:txBody>
                  <a:tcPr marL="91425" marR="91425" marT="91425" marB="91425">
                    <a:solidFill>
                      <a:srgbClr val="0082C8"/>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 sz="1000" b="1" u="none" strike="noStrike" cap="none" dirty="0">
                          <a:solidFill>
                            <a:schemeClr val="lt1"/>
                          </a:solidFill>
                          <a:latin typeface="Merriweather"/>
                          <a:ea typeface="Merriweather"/>
                          <a:cs typeface="Merriweather"/>
                          <a:sym typeface="Merriweather"/>
                        </a:rPr>
                        <a:t>FAR Part 16.5 (OASIS+)</a:t>
                      </a:r>
                      <a:endParaRPr sz="1000" u="none" strike="noStrike" cap="none" dirty="0">
                        <a:latin typeface="Merriweather"/>
                        <a:ea typeface="Merriweather"/>
                        <a:cs typeface="Merriweather"/>
                        <a:sym typeface="Merriweather"/>
                      </a:endParaRPr>
                    </a:p>
                  </a:txBody>
                  <a:tcPr marL="91425" marR="91425" marT="91425" marB="91425">
                    <a:solidFill>
                      <a:srgbClr val="0082C8"/>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 sz="1000" b="1" u="none" strike="noStrike" cap="none">
                          <a:solidFill>
                            <a:schemeClr val="lt1"/>
                          </a:solidFill>
                          <a:latin typeface="Merriweather"/>
                          <a:ea typeface="Merriweather"/>
                          <a:cs typeface="Merriweather"/>
                          <a:sym typeface="Merriweather"/>
                        </a:rPr>
                        <a:t>FAR Part 15</a:t>
                      </a:r>
                      <a:endParaRPr sz="1000" u="none" strike="noStrike" cap="none">
                        <a:latin typeface="Merriweather"/>
                        <a:ea typeface="Merriweather"/>
                        <a:cs typeface="Merriweather"/>
                        <a:sym typeface="Merriweather"/>
                      </a:endParaRPr>
                    </a:p>
                  </a:txBody>
                  <a:tcPr marL="91425" marR="91425" marT="91425" marB="91425">
                    <a:solidFill>
                      <a:srgbClr val="0082C8"/>
                    </a:solidFill>
                  </a:tcPr>
                </a:tc>
                <a:extLst>
                  <a:ext uri="{0D108BD9-81ED-4DB2-BD59-A6C34878D82A}">
                    <a16:rowId xmlns:a16="http://schemas.microsoft.com/office/drawing/2014/main" val="10000"/>
                  </a:ext>
                </a:extLst>
              </a:tr>
              <a:tr h="440550">
                <a:tc>
                  <a:txBody>
                    <a:bodyPr/>
                    <a:lstStyle/>
                    <a:p>
                      <a:pPr marL="0" marR="0" lvl="0" indent="0" algn="l" rtl="0">
                        <a:lnSpc>
                          <a:spcPct val="90000"/>
                        </a:lnSpc>
                        <a:spcBef>
                          <a:spcPts val="0"/>
                        </a:spcBef>
                        <a:spcAft>
                          <a:spcPts val="0"/>
                        </a:spcAft>
                        <a:buClr>
                          <a:srgbClr val="000000"/>
                        </a:buClr>
                        <a:buSzPts val="1100"/>
                        <a:buFont typeface="Arial"/>
                        <a:buNone/>
                      </a:pPr>
                      <a:r>
                        <a:rPr lang="en" sz="1000" b="1" u="none" strike="noStrike" cap="none">
                          <a:solidFill>
                            <a:schemeClr val="dk1"/>
                          </a:solidFill>
                          <a:latin typeface="Merriweather"/>
                          <a:ea typeface="Merriweather"/>
                          <a:cs typeface="Merriweather"/>
                          <a:sym typeface="Merriweather"/>
                        </a:rPr>
                        <a:t>Solicitation Threshold</a:t>
                      </a:r>
                      <a:endParaRPr sz="1000" b="1" u="none" strike="noStrike" cap="none">
                        <a:solidFill>
                          <a:schemeClr val="dk1"/>
                        </a:solidFill>
                        <a:latin typeface="Merriweather"/>
                        <a:ea typeface="Merriweather"/>
                        <a:cs typeface="Merriweather"/>
                        <a:sym typeface="Merriweather"/>
                      </a:endParaRPr>
                    </a:p>
                  </a:txBody>
                  <a:tcPr marL="91425" marR="91425" marT="91425" marB="91425">
                    <a:solidFill>
                      <a:schemeClr val="lt1"/>
                    </a:solidFill>
                  </a:tcPr>
                </a:tc>
                <a:tc>
                  <a:txBody>
                    <a:bodyPr/>
                    <a:lstStyle/>
                    <a:p>
                      <a:pPr marL="0" marR="0" lvl="0" indent="0" algn="l" rtl="0">
                        <a:lnSpc>
                          <a:spcPct val="90000"/>
                        </a:lnSpc>
                        <a:spcBef>
                          <a:spcPts val="0"/>
                        </a:spcBef>
                        <a:spcAft>
                          <a:spcPts val="0"/>
                        </a:spcAft>
                        <a:buClr>
                          <a:srgbClr val="000000"/>
                        </a:buClr>
                        <a:buSzPts val="1000"/>
                        <a:buFont typeface="Arial"/>
                        <a:buNone/>
                      </a:pPr>
                      <a:r>
                        <a:rPr lang="en" sz="1000" u="none" strike="noStrike" cap="none">
                          <a:latin typeface="Merriweather"/>
                          <a:ea typeface="Merriweather"/>
                          <a:cs typeface="Merriweather"/>
                          <a:sym typeface="Merriweather"/>
                        </a:rPr>
                        <a:t>No limits; however, the recommended minimum order is the SAT ($350,000)</a:t>
                      </a:r>
                      <a:endParaRPr sz="1000" u="none" strike="noStrike" cap="none">
                        <a:latin typeface="Merriweather"/>
                        <a:ea typeface="Merriweather"/>
                        <a:cs typeface="Merriweather"/>
                        <a:sym typeface="Merriweather"/>
                      </a:endParaRPr>
                    </a:p>
                    <a:p>
                      <a:pPr marL="0" marR="0" lvl="0" indent="0" algn="l" rtl="0">
                        <a:lnSpc>
                          <a:spcPct val="90000"/>
                        </a:lnSpc>
                        <a:spcBef>
                          <a:spcPts val="0"/>
                        </a:spcBef>
                        <a:spcAft>
                          <a:spcPts val="0"/>
                        </a:spcAft>
                        <a:buClr>
                          <a:srgbClr val="000000"/>
                        </a:buClr>
                        <a:buSzPts val="1000"/>
                        <a:buFont typeface="Arial"/>
                        <a:buNone/>
                      </a:pPr>
                      <a:endParaRPr sz="1000" u="none" strike="noStrike" cap="none">
                        <a:latin typeface="Merriweather"/>
                        <a:ea typeface="Merriweather"/>
                        <a:cs typeface="Merriweather"/>
                        <a:sym typeface="Merriweather"/>
                      </a:endParaRPr>
                    </a:p>
                  </a:txBody>
                  <a:tcPr marL="91425" marR="91425" marT="91425" marB="91425">
                    <a:solidFill>
                      <a:schemeClr val="lt1"/>
                    </a:solidFill>
                  </a:tcPr>
                </a:tc>
                <a:tc>
                  <a:txBody>
                    <a:bodyPr/>
                    <a:lstStyle/>
                    <a:p>
                      <a:pPr marL="0" marR="0" lvl="0" indent="0" algn="l" rtl="0">
                        <a:lnSpc>
                          <a:spcPct val="90000"/>
                        </a:lnSpc>
                        <a:spcBef>
                          <a:spcPts val="0"/>
                        </a:spcBef>
                        <a:spcAft>
                          <a:spcPts val="0"/>
                        </a:spcAft>
                        <a:buClr>
                          <a:srgbClr val="000000"/>
                        </a:buClr>
                        <a:buSzPts val="1000"/>
                        <a:buFont typeface="Arial"/>
                        <a:buNone/>
                      </a:pPr>
                      <a:r>
                        <a:rPr lang="en" sz="1000" u="none" strike="noStrike" cap="none">
                          <a:solidFill>
                            <a:schemeClr val="dk1"/>
                          </a:solidFill>
                          <a:latin typeface="Merriweather"/>
                          <a:ea typeface="Merriweather"/>
                          <a:cs typeface="Merriweather"/>
                          <a:sym typeface="Merriweather"/>
                        </a:rPr>
                        <a:t>&gt; SAT ($350,000)</a:t>
                      </a:r>
                      <a:endParaRPr sz="1000" u="none" strike="noStrike" cap="none">
                        <a:solidFill>
                          <a:schemeClr val="dk1"/>
                        </a:solidFill>
                        <a:latin typeface="Merriweather"/>
                        <a:ea typeface="Merriweather"/>
                        <a:cs typeface="Merriweather"/>
                        <a:sym typeface="Merriweather"/>
                      </a:endParaRPr>
                    </a:p>
                    <a:p>
                      <a:pPr marL="0" marR="0" lvl="0" indent="0" algn="l" rtl="0">
                        <a:lnSpc>
                          <a:spcPct val="90000"/>
                        </a:lnSpc>
                        <a:spcBef>
                          <a:spcPts val="0"/>
                        </a:spcBef>
                        <a:spcAft>
                          <a:spcPts val="0"/>
                        </a:spcAft>
                        <a:buClr>
                          <a:srgbClr val="000000"/>
                        </a:buClr>
                        <a:buSzPts val="1000"/>
                        <a:buFont typeface="Arial"/>
                        <a:buNone/>
                      </a:pPr>
                      <a:r>
                        <a:rPr lang="en" sz="1000" u="none" strike="noStrike" cap="none">
                          <a:solidFill>
                            <a:schemeClr val="dk1"/>
                          </a:solidFill>
                          <a:latin typeface="Merriweather"/>
                          <a:ea typeface="Merriweather"/>
                          <a:cs typeface="Merriweather"/>
                          <a:sym typeface="Merriweather"/>
                        </a:rPr>
                        <a:t>&gt; $9M for commercial</a:t>
                      </a:r>
                      <a:endParaRPr sz="1000" b="1" u="none" strike="noStrike" cap="none">
                        <a:solidFill>
                          <a:schemeClr val="dk1"/>
                        </a:solidFill>
                        <a:latin typeface="Merriweather"/>
                        <a:ea typeface="Merriweather"/>
                        <a:cs typeface="Merriweather"/>
                        <a:sym typeface="Merriweather"/>
                      </a:endParaRPr>
                    </a:p>
                    <a:p>
                      <a:pPr marL="0" marR="0" lvl="0" indent="0" algn="l" rtl="0">
                        <a:lnSpc>
                          <a:spcPct val="90000"/>
                        </a:lnSpc>
                        <a:spcBef>
                          <a:spcPts val="0"/>
                        </a:spcBef>
                        <a:spcAft>
                          <a:spcPts val="0"/>
                        </a:spcAft>
                        <a:buClr>
                          <a:srgbClr val="000000"/>
                        </a:buClr>
                        <a:buSzPts val="1000"/>
                        <a:buFont typeface="Arial"/>
                        <a:buNone/>
                      </a:pPr>
                      <a:endParaRPr sz="1000" u="none" strike="noStrike" cap="none">
                        <a:solidFill>
                          <a:schemeClr val="dk1"/>
                        </a:solidFill>
                        <a:latin typeface="Merriweather"/>
                        <a:ea typeface="Merriweather"/>
                        <a:cs typeface="Merriweather"/>
                        <a:sym typeface="Merriweather"/>
                      </a:endParaRPr>
                    </a:p>
                  </a:txBody>
                  <a:tcPr marL="91425" marR="91425" marT="91425" marB="91425">
                    <a:solidFill>
                      <a:schemeClr val="lt1"/>
                    </a:solidFill>
                  </a:tcPr>
                </a:tc>
                <a:extLst>
                  <a:ext uri="{0D108BD9-81ED-4DB2-BD59-A6C34878D82A}">
                    <a16:rowId xmlns:a16="http://schemas.microsoft.com/office/drawing/2014/main" val="10001"/>
                  </a:ext>
                </a:extLst>
              </a:tr>
              <a:tr h="484925">
                <a:tc>
                  <a:txBody>
                    <a:bodyPr/>
                    <a:lstStyle/>
                    <a:p>
                      <a:pPr marL="0" marR="0" lvl="0" indent="0" algn="l" rtl="0">
                        <a:lnSpc>
                          <a:spcPct val="90000"/>
                        </a:lnSpc>
                        <a:spcBef>
                          <a:spcPts val="0"/>
                        </a:spcBef>
                        <a:spcAft>
                          <a:spcPts val="0"/>
                        </a:spcAft>
                        <a:buClr>
                          <a:srgbClr val="000000"/>
                        </a:buClr>
                        <a:buSzPts val="1100"/>
                        <a:buFont typeface="Arial"/>
                        <a:buNone/>
                      </a:pPr>
                      <a:r>
                        <a:rPr lang="en" sz="1000" b="1" u="none" strike="noStrike" cap="none">
                          <a:solidFill>
                            <a:schemeClr val="dk1"/>
                          </a:solidFill>
                          <a:latin typeface="Merriweather"/>
                          <a:ea typeface="Merriweather"/>
                          <a:cs typeface="Merriweather"/>
                          <a:sym typeface="Merriweather"/>
                        </a:rPr>
                        <a:t>Solicitation Period</a:t>
                      </a:r>
                      <a:endParaRPr sz="1000" u="none" strike="noStrike" cap="none">
                        <a:solidFill>
                          <a:schemeClr val="dk1"/>
                        </a:solidFill>
                        <a:latin typeface="Merriweather"/>
                        <a:ea typeface="Merriweather"/>
                        <a:cs typeface="Merriweather"/>
                        <a:sym typeface="Merriweather"/>
                      </a:endParaRPr>
                    </a:p>
                  </a:txBody>
                  <a:tcPr marL="91425" marR="91425" marT="91425" marB="91425">
                    <a:solidFill>
                      <a:schemeClr val="lt1"/>
                    </a:solidFill>
                  </a:tcPr>
                </a:tc>
                <a:tc>
                  <a:txBody>
                    <a:bodyPr/>
                    <a:lstStyle/>
                    <a:p>
                      <a:pPr marL="0" marR="0" lvl="0" indent="0" algn="l" rtl="0">
                        <a:lnSpc>
                          <a:spcPct val="90000"/>
                        </a:lnSpc>
                        <a:spcBef>
                          <a:spcPts val="0"/>
                        </a:spcBef>
                        <a:spcAft>
                          <a:spcPts val="0"/>
                        </a:spcAft>
                        <a:buClr>
                          <a:srgbClr val="000000"/>
                        </a:buClr>
                        <a:buSzPts val="1000"/>
                        <a:buFont typeface="Arial"/>
                        <a:buNone/>
                      </a:pPr>
                      <a:r>
                        <a:rPr lang="en" sz="1000" u="none" strike="noStrike" cap="none">
                          <a:solidFill>
                            <a:schemeClr val="dk1"/>
                          </a:solidFill>
                          <a:latin typeface="Merriweather"/>
                          <a:ea typeface="Merriweather"/>
                          <a:cs typeface="Merriweather"/>
                          <a:sym typeface="Merriweather"/>
                        </a:rPr>
                        <a:t>No minimum required*</a:t>
                      </a:r>
                      <a:endParaRPr sz="1000" u="none" strike="noStrike" cap="none">
                        <a:solidFill>
                          <a:schemeClr val="dk1"/>
                        </a:solidFill>
                        <a:latin typeface="Merriweather"/>
                        <a:ea typeface="Merriweather"/>
                        <a:cs typeface="Merriweather"/>
                        <a:sym typeface="Merriweather"/>
                      </a:endParaRPr>
                    </a:p>
                    <a:p>
                      <a:pPr marL="0" marR="0" lvl="0" indent="0" algn="l" rtl="0">
                        <a:lnSpc>
                          <a:spcPct val="90000"/>
                        </a:lnSpc>
                        <a:spcBef>
                          <a:spcPts val="0"/>
                        </a:spcBef>
                        <a:spcAft>
                          <a:spcPts val="0"/>
                        </a:spcAft>
                        <a:buClr>
                          <a:srgbClr val="000000"/>
                        </a:buClr>
                        <a:buSzPts val="1000"/>
                        <a:buFont typeface="Arial"/>
                        <a:buNone/>
                      </a:pPr>
                      <a:r>
                        <a:rPr lang="en" sz="1000" i="1" u="none" strike="noStrike" cap="none">
                          <a:solidFill>
                            <a:schemeClr val="dk1"/>
                          </a:solidFill>
                          <a:latin typeface="Merriweather"/>
                          <a:ea typeface="Merriweather"/>
                          <a:cs typeface="Merriweather"/>
                          <a:sym typeface="Merriweather"/>
                        </a:rPr>
                        <a:t>Agency policy may differ</a:t>
                      </a:r>
                      <a:endParaRPr sz="1000" i="1" u="none" strike="noStrike" cap="none">
                        <a:solidFill>
                          <a:schemeClr val="dk1"/>
                        </a:solidFill>
                        <a:latin typeface="Merriweather"/>
                        <a:ea typeface="Merriweather"/>
                        <a:cs typeface="Merriweather"/>
                        <a:sym typeface="Merriweather"/>
                      </a:endParaRPr>
                    </a:p>
                  </a:txBody>
                  <a:tcPr marL="91425" marR="91425" marT="91425" marB="91425">
                    <a:solidFill>
                      <a:schemeClr val="lt1"/>
                    </a:solidFill>
                  </a:tcPr>
                </a:tc>
                <a:tc>
                  <a:txBody>
                    <a:bodyPr/>
                    <a:lstStyle/>
                    <a:p>
                      <a:pPr marL="0" marR="0" lvl="0" indent="0" algn="l" rtl="0">
                        <a:lnSpc>
                          <a:spcPct val="90000"/>
                        </a:lnSpc>
                        <a:spcBef>
                          <a:spcPts val="0"/>
                        </a:spcBef>
                        <a:spcAft>
                          <a:spcPts val="0"/>
                        </a:spcAft>
                        <a:buClr>
                          <a:srgbClr val="000000"/>
                        </a:buClr>
                        <a:buSzPts val="1000"/>
                        <a:buFont typeface="Arial"/>
                        <a:buNone/>
                      </a:pPr>
                      <a:r>
                        <a:rPr lang="en" sz="1000" u="none" strike="noStrike" cap="none">
                          <a:solidFill>
                            <a:schemeClr val="dk1"/>
                          </a:solidFill>
                          <a:latin typeface="Merriweather"/>
                          <a:ea typeface="Merriweather"/>
                          <a:cs typeface="Merriweather"/>
                          <a:sym typeface="Merriweather"/>
                        </a:rPr>
                        <a:t>30 days</a:t>
                      </a:r>
                      <a:endParaRPr sz="1000" u="none" strike="noStrike" cap="none">
                        <a:latin typeface="Merriweather"/>
                        <a:ea typeface="Merriweather"/>
                        <a:cs typeface="Merriweather"/>
                        <a:sym typeface="Merriweather"/>
                      </a:endParaRPr>
                    </a:p>
                  </a:txBody>
                  <a:tcPr marL="91425" marR="91425" marT="91425" marB="91425">
                    <a:solidFill>
                      <a:schemeClr val="lt1"/>
                    </a:solidFill>
                  </a:tcPr>
                </a:tc>
                <a:extLst>
                  <a:ext uri="{0D108BD9-81ED-4DB2-BD59-A6C34878D82A}">
                    <a16:rowId xmlns:a16="http://schemas.microsoft.com/office/drawing/2014/main" val="10002"/>
                  </a:ext>
                </a:extLst>
              </a:tr>
              <a:tr h="484925">
                <a:tc>
                  <a:txBody>
                    <a:bodyPr/>
                    <a:lstStyle/>
                    <a:p>
                      <a:pPr marL="0" marR="0" lvl="0" indent="0" algn="l" rtl="0">
                        <a:lnSpc>
                          <a:spcPct val="90000"/>
                        </a:lnSpc>
                        <a:spcBef>
                          <a:spcPts val="0"/>
                        </a:spcBef>
                        <a:spcAft>
                          <a:spcPts val="0"/>
                        </a:spcAft>
                        <a:buClr>
                          <a:srgbClr val="000000"/>
                        </a:buClr>
                        <a:buSzPts val="1100"/>
                        <a:buFont typeface="Arial"/>
                        <a:buNone/>
                      </a:pPr>
                      <a:r>
                        <a:rPr lang="en" sz="1000" b="1" u="none" strike="noStrike" cap="none">
                          <a:solidFill>
                            <a:schemeClr val="dk1"/>
                          </a:solidFill>
                          <a:latin typeface="Merriweather"/>
                          <a:ea typeface="Merriweather"/>
                          <a:cs typeface="Merriweather"/>
                          <a:sym typeface="Merriweather"/>
                        </a:rPr>
                        <a:t>Synopsizing Required</a:t>
                      </a:r>
                      <a:endParaRPr sz="1000" u="none" strike="noStrike" cap="none">
                        <a:solidFill>
                          <a:schemeClr val="dk1"/>
                        </a:solidFill>
                        <a:latin typeface="Merriweather"/>
                        <a:ea typeface="Merriweather"/>
                        <a:cs typeface="Merriweather"/>
                        <a:sym typeface="Merriweather"/>
                      </a:endParaRPr>
                    </a:p>
                  </a:txBody>
                  <a:tcPr marL="91425" marR="91425" marT="91425" marB="91425">
                    <a:solidFill>
                      <a:schemeClr val="lt1"/>
                    </a:solidFill>
                  </a:tcPr>
                </a:tc>
                <a:tc>
                  <a:txBody>
                    <a:bodyPr/>
                    <a:lstStyle/>
                    <a:p>
                      <a:pPr marL="0" marR="0" lvl="0" indent="0" algn="l" rtl="0">
                        <a:lnSpc>
                          <a:spcPct val="90000"/>
                        </a:lnSpc>
                        <a:spcBef>
                          <a:spcPts val="0"/>
                        </a:spcBef>
                        <a:spcAft>
                          <a:spcPts val="0"/>
                        </a:spcAft>
                        <a:buClr>
                          <a:srgbClr val="000000"/>
                        </a:buClr>
                        <a:buSzPts val="1000"/>
                        <a:buFont typeface="Arial"/>
                        <a:buNone/>
                      </a:pPr>
                      <a:r>
                        <a:rPr lang="en" sz="1000" u="none" strike="noStrike" cap="none">
                          <a:solidFill>
                            <a:schemeClr val="dk1"/>
                          </a:solidFill>
                          <a:latin typeface="Merriweather"/>
                          <a:ea typeface="Merriweather"/>
                          <a:cs typeface="Merriweather"/>
                          <a:sym typeface="Merriweather"/>
                        </a:rPr>
                        <a:t>Not required under RFO.</a:t>
                      </a:r>
                      <a:endParaRPr sz="1000" u="none" strike="noStrike" cap="none">
                        <a:latin typeface="Merriweather"/>
                        <a:ea typeface="Merriweather"/>
                        <a:cs typeface="Merriweather"/>
                        <a:sym typeface="Merriweather"/>
                      </a:endParaRPr>
                    </a:p>
                  </a:txBody>
                  <a:tcPr marL="91425" marR="91425" marT="91425" marB="91425">
                    <a:solidFill>
                      <a:schemeClr val="lt1"/>
                    </a:solidFill>
                  </a:tcPr>
                </a:tc>
                <a:tc>
                  <a:txBody>
                    <a:bodyPr/>
                    <a:lstStyle/>
                    <a:p>
                      <a:pPr marL="0" marR="0" lvl="0" indent="0" algn="l" rtl="0">
                        <a:lnSpc>
                          <a:spcPct val="90000"/>
                        </a:lnSpc>
                        <a:spcBef>
                          <a:spcPts val="0"/>
                        </a:spcBef>
                        <a:spcAft>
                          <a:spcPts val="0"/>
                        </a:spcAft>
                        <a:buClr>
                          <a:srgbClr val="000000"/>
                        </a:buClr>
                        <a:buSzPts val="1000"/>
                        <a:buFont typeface="Arial"/>
                        <a:buNone/>
                      </a:pPr>
                      <a:r>
                        <a:rPr lang="en" sz="1000" u="none" strike="noStrike" cap="none">
                          <a:solidFill>
                            <a:schemeClr val="dk1"/>
                          </a:solidFill>
                          <a:latin typeface="Merriweather"/>
                          <a:ea typeface="Merriweather"/>
                          <a:cs typeface="Merriweather"/>
                          <a:sym typeface="Merriweather"/>
                        </a:rPr>
                        <a:t>Yes, a synopsis is required under traditional FAR rules.  Not required under RFO.</a:t>
                      </a:r>
                      <a:endParaRPr sz="1000" u="none" strike="noStrike" cap="none">
                        <a:latin typeface="Merriweather"/>
                        <a:ea typeface="Merriweather"/>
                        <a:cs typeface="Merriweather"/>
                        <a:sym typeface="Merriweather"/>
                      </a:endParaRPr>
                    </a:p>
                  </a:txBody>
                  <a:tcPr marL="91425" marR="91425" marT="91425" marB="91425">
                    <a:solidFill>
                      <a:schemeClr val="lt1"/>
                    </a:solidFill>
                  </a:tcPr>
                </a:tc>
                <a:extLst>
                  <a:ext uri="{0D108BD9-81ED-4DB2-BD59-A6C34878D82A}">
                    <a16:rowId xmlns:a16="http://schemas.microsoft.com/office/drawing/2014/main" val="10003"/>
                  </a:ext>
                </a:extLst>
              </a:tr>
              <a:tr h="657550">
                <a:tc>
                  <a:txBody>
                    <a:bodyPr/>
                    <a:lstStyle/>
                    <a:p>
                      <a:pPr marL="0" marR="0" lvl="0" indent="0" algn="l" rtl="0">
                        <a:lnSpc>
                          <a:spcPct val="90000"/>
                        </a:lnSpc>
                        <a:spcBef>
                          <a:spcPts val="0"/>
                        </a:spcBef>
                        <a:spcAft>
                          <a:spcPts val="0"/>
                        </a:spcAft>
                        <a:buClr>
                          <a:srgbClr val="000000"/>
                        </a:buClr>
                        <a:buSzPts val="1100"/>
                        <a:buFont typeface="Arial"/>
                        <a:buNone/>
                      </a:pPr>
                      <a:r>
                        <a:rPr lang="en" sz="1000" b="1" u="none" strike="noStrike" cap="none">
                          <a:solidFill>
                            <a:schemeClr val="dk1"/>
                          </a:solidFill>
                          <a:latin typeface="Merriweather"/>
                          <a:ea typeface="Merriweather"/>
                          <a:cs typeface="Merriweather"/>
                          <a:sym typeface="Merriweather"/>
                        </a:rPr>
                        <a:t>Formal Source Selection Evaluation Board (SSEB) Required</a:t>
                      </a:r>
                      <a:endParaRPr sz="1000" b="1" u="none" strike="noStrike" cap="none">
                        <a:solidFill>
                          <a:schemeClr val="dk1"/>
                        </a:solidFill>
                        <a:latin typeface="Merriweather"/>
                        <a:ea typeface="Merriweather"/>
                        <a:cs typeface="Merriweather"/>
                        <a:sym typeface="Merriweather"/>
                      </a:endParaRPr>
                    </a:p>
                    <a:p>
                      <a:pPr marL="0" marR="0" lvl="0" indent="0" algn="l" rtl="0">
                        <a:lnSpc>
                          <a:spcPct val="90000"/>
                        </a:lnSpc>
                        <a:spcBef>
                          <a:spcPts val="0"/>
                        </a:spcBef>
                        <a:spcAft>
                          <a:spcPts val="0"/>
                        </a:spcAft>
                        <a:buClr>
                          <a:srgbClr val="000000"/>
                        </a:buClr>
                        <a:buSzPts val="1100"/>
                        <a:buFont typeface="Arial"/>
                        <a:buNone/>
                      </a:pPr>
                      <a:endParaRPr sz="1000" b="1" u="none" strike="noStrike" cap="none">
                        <a:solidFill>
                          <a:schemeClr val="dk1"/>
                        </a:solidFill>
                        <a:latin typeface="Merriweather"/>
                        <a:ea typeface="Merriweather"/>
                        <a:cs typeface="Merriweather"/>
                        <a:sym typeface="Merriweather"/>
                      </a:endParaRPr>
                    </a:p>
                  </a:txBody>
                  <a:tcPr marL="91425" marR="91425" marT="91425" marB="91425">
                    <a:solidFill>
                      <a:schemeClr val="lt1"/>
                    </a:solidFill>
                  </a:tcPr>
                </a:tc>
                <a:tc>
                  <a:txBody>
                    <a:bodyPr/>
                    <a:lstStyle/>
                    <a:p>
                      <a:pPr marL="0" marR="0" lvl="0" indent="0" algn="l" rtl="0">
                        <a:lnSpc>
                          <a:spcPct val="90000"/>
                        </a:lnSpc>
                        <a:spcBef>
                          <a:spcPts val="0"/>
                        </a:spcBef>
                        <a:spcAft>
                          <a:spcPts val="0"/>
                        </a:spcAft>
                        <a:buClr>
                          <a:srgbClr val="000000"/>
                        </a:buClr>
                        <a:buSzPts val="1000"/>
                        <a:buFont typeface="Arial"/>
                        <a:buNone/>
                      </a:pPr>
                      <a:r>
                        <a:rPr lang="en" sz="1000" u="none" strike="noStrike" cap="none">
                          <a:solidFill>
                            <a:schemeClr val="dk1"/>
                          </a:solidFill>
                          <a:latin typeface="Merriweather"/>
                          <a:ea typeface="Merriweather"/>
                          <a:cs typeface="Merriweather"/>
                          <a:sym typeface="Merriweather"/>
                        </a:rPr>
                        <a:t>No</a:t>
                      </a:r>
                      <a:endParaRPr sz="1000" u="none" strike="noStrike" cap="none">
                        <a:solidFill>
                          <a:schemeClr val="dk1"/>
                        </a:solidFill>
                        <a:latin typeface="Merriweather"/>
                        <a:ea typeface="Merriweather"/>
                        <a:cs typeface="Merriweather"/>
                        <a:sym typeface="Merriweather"/>
                      </a:endParaRPr>
                    </a:p>
                  </a:txBody>
                  <a:tcPr marL="91425" marR="91425" marT="91425" marB="91425">
                    <a:solidFill>
                      <a:schemeClr val="lt1"/>
                    </a:solidFill>
                  </a:tcPr>
                </a:tc>
                <a:tc>
                  <a:txBody>
                    <a:bodyPr/>
                    <a:lstStyle/>
                    <a:p>
                      <a:pPr marL="0" marR="0" lvl="0" indent="0" algn="l" rtl="0">
                        <a:lnSpc>
                          <a:spcPct val="90000"/>
                        </a:lnSpc>
                        <a:spcBef>
                          <a:spcPts val="0"/>
                        </a:spcBef>
                        <a:spcAft>
                          <a:spcPts val="0"/>
                        </a:spcAft>
                        <a:buClr>
                          <a:srgbClr val="000000"/>
                        </a:buClr>
                        <a:buSzPts val="1000"/>
                        <a:buFont typeface="Arial"/>
                        <a:buNone/>
                      </a:pPr>
                      <a:r>
                        <a:rPr lang="en" sz="1000" u="none" strike="noStrike" cap="none">
                          <a:solidFill>
                            <a:schemeClr val="dk1"/>
                          </a:solidFill>
                          <a:latin typeface="Merriweather"/>
                          <a:ea typeface="Merriweather"/>
                          <a:cs typeface="Merriweather"/>
                          <a:sym typeface="Merriweather"/>
                        </a:rPr>
                        <a:t>Yes, a formal SSEB is required under traditional FAR rules.  Not required under RFO.</a:t>
                      </a:r>
                      <a:endParaRPr sz="1000" u="none" strike="noStrike" cap="none">
                        <a:solidFill>
                          <a:schemeClr val="dk1"/>
                        </a:solidFill>
                        <a:latin typeface="Merriweather"/>
                        <a:ea typeface="Merriweather"/>
                        <a:cs typeface="Merriweather"/>
                        <a:sym typeface="Merriweather"/>
                      </a:endParaRPr>
                    </a:p>
                  </a:txBody>
                  <a:tcPr marL="91425" marR="91425" marT="91425" marB="91425">
                    <a:solidFill>
                      <a:schemeClr val="lt1"/>
                    </a:solidFill>
                  </a:tcPr>
                </a:tc>
                <a:extLst>
                  <a:ext uri="{0D108BD9-81ED-4DB2-BD59-A6C34878D82A}">
                    <a16:rowId xmlns:a16="http://schemas.microsoft.com/office/drawing/2014/main" val="10004"/>
                  </a:ext>
                </a:extLst>
              </a:tr>
              <a:tr h="515250">
                <a:tc>
                  <a:txBody>
                    <a:bodyPr/>
                    <a:lstStyle/>
                    <a:p>
                      <a:pPr marL="0" marR="0" lvl="0" indent="0" algn="l" rtl="0">
                        <a:lnSpc>
                          <a:spcPct val="90000"/>
                        </a:lnSpc>
                        <a:spcBef>
                          <a:spcPts val="0"/>
                        </a:spcBef>
                        <a:spcAft>
                          <a:spcPts val="0"/>
                        </a:spcAft>
                        <a:buClr>
                          <a:srgbClr val="000000"/>
                        </a:buClr>
                        <a:buSzPts val="1100"/>
                        <a:buFont typeface="Arial"/>
                        <a:buNone/>
                      </a:pPr>
                      <a:r>
                        <a:rPr lang="en" sz="1000" b="1" u="none" strike="noStrike" cap="none">
                          <a:solidFill>
                            <a:schemeClr val="dk1"/>
                          </a:solidFill>
                          <a:latin typeface="Merriweather"/>
                          <a:ea typeface="Merriweather"/>
                          <a:cs typeface="Merriweather"/>
                          <a:sym typeface="Merriweather"/>
                        </a:rPr>
                        <a:t>Conduct Discussions / Negotiations</a:t>
                      </a:r>
                      <a:endParaRPr sz="1000" b="1" u="none" strike="noStrike" cap="none">
                        <a:solidFill>
                          <a:schemeClr val="dk1"/>
                        </a:solidFill>
                        <a:latin typeface="Merriweather"/>
                        <a:ea typeface="Merriweather"/>
                        <a:cs typeface="Merriweather"/>
                        <a:sym typeface="Merriweather"/>
                      </a:endParaRPr>
                    </a:p>
                  </a:txBody>
                  <a:tcPr marL="91425" marR="91425" marT="91425" marB="91425">
                    <a:solidFill>
                      <a:schemeClr val="lt1"/>
                    </a:solidFill>
                  </a:tcPr>
                </a:tc>
                <a:tc>
                  <a:txBody>
                    <a:bodyPr/>
                    <a:lstStyle/>
                    <a:p>
                      <a:pPr marL="0" marR="0" lvl="0" indent="0" algn="l" rtl="0">
                        <a:lnSpc>
                          <a:spcPct val="90000"/>
                        </a:lnSpc>
                        <a:spcBef>
                          <a:spcPts val="0"/>
                        </a:spcBef>
                        <a:spcAft>
                          <a:spcPts val="0"/>
                        </a:spcAft>
                        <a:buClr>
                          <a:srgbClr val="000000"/>
                        </a:buClr>
                        <a:buSzPts val="1000"/>
                        <a:buFont typeface="Arial"/>
                        <a:buNone/>
                      </a:pPr>
                      <a:r>
                        <a:rPr lang="en" sz="1000" u="none" strike="noStrike" cap="none">
                          <a:solidFill>
                            <a:schemeClr val="dk1"/>
                          </a:solidFill>
                          <a:latin typeface="Merriweather"/>
                          <a:ea typeface="Merriweather"/>
                          <a:cs typeface="Merriweather"/>
                          <a:sym typeface="Merriweather"/>
                        </a:rPr>
                        <a:t>Not required to set a competitive range and conduct formal “discussions” under 16.5, but negotiations are always encouraged!</a:t>
                      </a:r>
                      <a:endParaRPr sz="1000" u="none" strike="noStrike" cap="none">
                        <a:solidFill>
                          <a:schemeClr val="dk1"/>
                        </a:solidFill>
                        <a:latin typeface="Merriweather"/>
                        <a:ea typeface="Merriweather"/>
                        <a:cs typeface="Merriweather"/>
                        <a:sym typeface="Merriweather"/>
                      </a:endParaRPr>
                    </a:p>
                  </a:txBody>
                  <a:tcPr marL="91425" marR="91425" marT="91425" marB="91425">
                    <a:solidFill>
                      <a:schemeClr val="lt1"/>
                    </a:solidFill>
                  </a:tcPr>
                </a:tc>
                <a:tc>
                  <a:txBody>
                    <a:bodyPr/>
                    <a:lstStyle/>
                    <a:p>
                      <a:pPr marL="0" marR="0" lvl="0" indent="0" algn="l" rtl="0">
                        <a:lnSpc>
                          <a:spcPct val="90000"/>
                        </a:lnSpc>
                        <a:spcBef>
                          <a:spcPts val="0"/>
                        </a:spcBef>
                        <a:spcAft>
                          <a:spcPts val="0"/>
                        </a:spcAft>
                        <a:buClr>
                          <a:srgbClr val="000000"/>
                        </a:buClr>
                        <a:buSzPts val="1000"/>
                        <a:buFont typeface="Arial"/>
                        <a:buNone/>
                      </a:pPr>
                      <a:r>
                        <a:rPr lang="en" sz="1000" u="none" strike="noStrike" cap="none" dirty="0">
                          <a:solidFill>
                            <a:schemeClr val="dk1"/>
                          </a:solidFill>
                          <a:latin typeface="Merriweather"/>
                          <a:ea typeface="Merriweather"/>
                          <a:cs typeface="Merriweather"/>
                          <a:sym typeface="Merriweather"/>
                        </a:rPr>
                        <a:t>Yes, discussions / negotiations required when establishing a competitive range.</a:t>
                      </a:r>
                      <a:endParaRPr sz="1000" u="none" strike="noStrike" cap="none" dirty="0">
                        <a:solidFill>
                          <a:schemeClr val="dk1"/>
                        </a:solidFill>
                        <a:latin typeface="Merriweather"/>
                        <a:ea typeface="Merriweather"/>
                        <a:cs typeface="Merriweather"/>
                        <a:sym typeface="Merriweather"/>
                      </a:endParaRPr>
                    </a:p>
                  </a:txBody>
                  <a:tcPr marL="91425" marR="91425" marT="91425" marB="91425">
                    <a:solidFill>
                      <a:schemeClr val="lt1"/>
                    </a:solidFill>
                  </a:tcPr>
                </a:tc>
                <a:extLst>
                  <a:ext uri="{0D108BD9-81ED-4DB2-BD59-A6C34878D82A}">
                    <a16:rowId xmlns:a16="http://schemas.microsoft.com/office/drawing/2014/main" val="10005"/>
                  </a:ext>
                </a:extLst>
              </a:tr>
            </a:tbl>
          </a:graphicData>
        </a:graphic>
      </p:graphicFrame>
      <p:sp>
        <p:nvSpPr>
          <p:cNvPr id="2899" name="Google Shape;2899;p42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903"/>
        <p:cNvGrpSpPr/>
        <p:nvPr/>
      </p:nvGrpSpPr>
      <p:grpSpPr>
        <a:xfrm>
          <a:off x="0" y="0"/>
          <a:ext cx="0" cy="0"/>
          <a:chOff x="0" y="0"/>
          <a:chExt cx="0" cy="0"/>
        </a:xfrm>
      </p:grpSpPr>
      <p:sp>
        <p:nvSpPr>
          <p:cNvPr id="2904" name="Google Shape;2904;p4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800" dirty="0">
                <a:solidFill>
                  <a:schemeClr val="dk1"/>
                </a:solidFill>
                <a:latin typeface="Merriweather"/>
                <a:ea typeface="Merriweather"/>
                <a:cs typeface="Merriweather"/>
                <a:sym typeface="Merriweather"/>
              </a:rPr>
              <a:t>OASIS+ Buying Authority </a:t>
            </a:r>
            <a:r>
              <a:rPr lang="en" sz="1800" dirty="0">
                <a:solidFill>
                  <a:srgbClr val="F5F6F7"/>
                </a:solidFill>
                <a:latin typeface="Merriweather"/>
                <a:ea typeface="Merriweather"/>
                <a:cs typeface="Merriweather"/>
                <a:sym typeface="Merriweather"/>
              </a:rPr>
              <a:t>Continued</a:t>
            </a:r>
            <a:endParaRPr sz="1800" b="1" dirty="0">
              <a:solidFill>
                <a:srgbClr val="F5F6F7"/>
              </a:solidFill>
              <a:latin typeface="Merriweather"/>
              <a:ea typeface="Merriweather"/>
              <a:cs typeface="Merriweather"/>
              <a:sym typeface="Merriweather"/>
            </a:endParaRPr>
          </a:p>
        </p:txBody>
      </p:sp>
      <p:sp>
        <p:nvSpPr>
          <p:cNvPr id="2906" name="Google Shape;2906;p428"/>
          <p:cNvSpPr txBox="1"/>
          <p:nvPr/>
        </p:nvSpPr>
        <p:spPr>
          <a:xfrm>
            <a:off x="5654275" y="175525"/>
            <a:ext cx="3231300" cy="63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800" b="1" i="1" u="none" strike="noStrike" cap="none">
                <a:solidFill>
                  <a:schemeClr val="dk2"/>
                </a:solidFill>
                <a:latin typeface="Merriweather"/>
                <a:ea typeface="Merriweather"/>
                <a:cs typeface="Merriweather"/>
                <a:sym typeface="Merriweather"/>
              </a:rPr>
              <a:t>** </a:t>
            </a:r>
            <a:r>
              <a:rPr lang="en" sz="800" i="1" u="none" strike="noStrike" cap="none">
                <a:solidFill>
                  <a:schemeClr val="dk2"/>
                </a:solidFill>
                <a:latin typeface="Merriweather"/>
                <a:ea typeface="Merriweather"/>
                <a:cs typeface="Merriweather"/>
                <a:sym typeface="Merriweather"/>
              </a:rPr>
              <a:t>The $25M / $35M protest limit does </a:t>
            </a:r>
            <a:r>
              <a:rPr lang="en" sz="800" b="1" i="1" u="sng" strike="noStrike" cap="none">
                <a:solidFill>
                  <a:schemeClr val="dk2"/>
                </a:solidFill>
                <a:latin typeface="Merriweather"/>
                <a:ea typeface="Merriweather"/>
                <a:cs typeface="Merriweather"/>
                <a:sym typeface="Merriweather"/>
              </a:rPr>
              <a:t>not</a:t>
            </a:r>
            <a:r>
              <a:rPr lang="en" sz="800" i="1" u="none" strike="noStrike" cap="none">
                <a:solidFill>
                  <a:schemeClr val="dk2"/>
                </a:solidFill>
                <a:latin typeface="Merriweather"/>
                <a:ea typeface="Merriweather"/>
                <a:cs typeface="Merriweather"/>
                <a:sym typeface="Merriweather"/>
              </a:rPr>
              <a:t> apply to orders placed under OASIS+ by any agency since GSA is the agency awarding the IDIQ contracts.  OASIS+ orders are subject to the $10M threshold.</a:t>
            </a:r>
            <a:endParaRPr sz="1300" i="1" u="none" strike="noStrike" cap="none">
              <a:solidFill>
                <a:schemeClr val="dk1"/>
              </a:solidFill>
              <a:latin typeface="Merriweather"/>
              <a:ea typeface="Merriweather"/>
              <a:cs typeface="Merriweather"/>
              <a:sym typeface="Merriweather"/>
            </a:endParaRPr>
          </a:p>
        </p:txBody>
      </p:sp>
      <p:graphicFrame>
        <p:nvGraphicFramePr>
          <p:cNvPr id="2905" name="Google Shape;2905;p428"/>
          <p:cNvGraphicFramePr/>
          <p:nvPr/>
        </p:nvGraphicFramePr>
        <p:xfrm>
          <a:off x="399288" y="915924"/>
          <a:ext cx="8520150" cy="3961107"/>
        </p:xfrm>
        <a:graphic>
          <a:graphicData uri="http://schemas.openxmlformats.org/drawingml/2006/table">
            <a:tbl>
              <a:tblPr firstRow="1">
                <a:noFill/>
                <a:tableStyleId>{53DD5111-6B45-48E5-987C-830021B161CF}</a:tableStyleId>
              </a:tblPr>
              <a:tblGrid>
                <a:gridCol w="1317450">
                  <a:extLst>
                    <a:ext uri="{9D8B030D-6E8A-4147-A177-3AD203B41FA5}">
                      <a16:colId xmlns:a16="http://schemas.microsoft.com/office/drawing/2014/main" val="20000"/>
                    </a:ext>
                  </a:extLst>
                </a:gridCol>
                <a:gridCol w="4253975">
                  <a:extLst>
                    <a:ext uri="{9D8B030D-6E8A-4147-A177-3AD203B41FA5}">
                      <a16:colId xmlns:a16="http://schemas.microsoft.com/office/drawing/2014/main" val="20001"/>
                    </a:ext>
                  </a:extLst>
                </a:gridCol>
                <a:gridCol w="2948725">
                  <a:extLst>
                    <a:ext uri="{9D8B030D-6E8A-4147-A177-3AD203B41FA5}">
                      <a16:colId xmlns:a16="http://schemas.microsoft.com/office/drawing/2014/main" val="20002"/>
                    </a:ext>
                  </a:extLst>
                </a:gridCol>
              </a:tblGrid>
              <a:tr h="300650">
                <a:tc>
                  <a:txBody>
                    <a:bodyPr/>
                    <a:lstStyle/>
                    <a:p>
                      <a:pPr marL="0" marR="0" lvl="0" indent="0" algn="l" rtl="0">
                        <a:lnSpc>
                          <a:spcPct val="95000"/>
                        </a:lnSpc>
                        <a:spcBef>
                          <a:spcPts val="0"/>
                        </a:spcBef>
                        <a:spcAft>
                          <a:spcPts val="0"/>
                        </a:spcAft>
                        <a:buClr>
                          <a:srgbClr val="000000"/>
                        </a:buClr>
                        <a:buSzPts val="1400"/>
                        <a:buFont typeface="Arial"/>
                        <a:buNone/>
                      </a:pPr>
                      <a:endParaRPr sz="1400" u="none" strike="noStrike" cap="none"/>
                    </a:p>
                  </a:txBody>
                  <a:tcPr marL="91425" marR="91425" marT="91425" marB="91425">
                    <a:solidFill>
                      <a:srgbClr val="0082C8"/>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 sz="1100" b="1" u="none" strike="noStrike" cap="none">
                          <a:solidFill>
                            <a:schemeClr val="lt1"/>
                          </a:solidFill>
                        </a:rPr>
                        <a:t>FAR Part 16.5 (OASIS+)</a:t>
                      </a:r>
                      <a:endParaRPr sz="1100" u="none" strike="noStrike" cap="none"/>
                    </a:p>
                  </a:txBody>
                  <a:tcPr marL="91425" marR="91425" marT="91425" marB="91425">
                    <a:solidFill>
                      <a:srgbClr val="0082C8"/>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 sz="1100" b="1" u="none" strike="noStrike" cap="none">
                          <a:solidFill>
                            <a:schemeClr val="lt1"/>
                          </a:solidFill>
                        </a:rPr>
                        <a:t>FAR Part 15</a:t>
                      </a:r>
                      <a:endParaRPr sz="1100" u="none" strike="noStrike" cap="none"/>
                    </a:p>
                  </a:txBody>
                  <a:tcPr marL="91425" marR="91425" marT="91425" marB="91425">
                    <a:solidFill>
                      <a:srgbClr val="0082C8"/>
                    </a:solidFill>
                  </a:tcPr>
                </a:tc>
                <a:extLst>
                  <a:ext uri="{0D108BD9-81ED-4DB2-BD59-A6C34878D82A}">
                    <a16:rowId xmlns:a16="http://schemas.microsoft.com/office/drawing/2014/main" val="10000"/>
                  </a:ext>
                </a:extLst>
              </a:tr>
              <a:tr h="344775">
                <a:tc>
                  <a:txBody>
                    <a:bodyPr/>
                    <a:lstStyle/>
                    <a:p>
                      <a:pPr marL="0" marR="0" lvl="0" indent="0" algn="l" rtl="0">
                        <a:lnSpc>
                          <a:spcPct val="90000"/>
                        </a:lnSpc>
                        <a:spcBef>
                          <a:spcPts val="0"/>
                        </a:spcBef>
                        <a:spcAft>
                          <a:spcPts val="0"/>
                        </a:spcAft>
                        <a:buClr>
                          <a:srgbClr val="000000"/>
                        </a:buClr>
                        <a:buSzPts val="1100"/>
                        <a:buFont typeface="Arial"/>
                        <a:buNone/>
                      </a:pPr>
                      <a:r>
                        <a:rPr lang="en" sz="1000" b="1" u="none" strike="noStrike" cap="none">
                          <a:solidFill>
                            <a:schemeClr val="dk1"/>
                          </a:solidFill>
                          <a:latin typeface="Merriweather"/>
                          <a:ea typeface="Merriweather"/>
                          <a:cs typeface="Merriweather"/>
                          <a:sym typeface="Merriweather"/>
                        </a:rPr>
                        <a:t>Source Selection</a:t>
                      </a:r>
                      <a:endParaRPr sz="1000" b="1" u="none" strike="noStrike" cap="none">
                        <a:solidFill>
                          <a:schemeClr val="dk1"/>
                        </a:solidFill>
                        <a:latin typeface="Merriweather"/>
                        <a:ea typeface="Merriweather"/>
                        <a:cs typeface="Merriweather"/>
                        <a:sym typeface="Merriweather"/>
                      </a:endParaRPr>
                    </a:p>
                  </a:txBody>
                  <a:tcPr marL="91425" marR="91425" marT="91425" marB="91425">
                    <a:solidFill>
                      <a:schemeClr val="lt1"/>
                    </a:solidFill>
                  </a:tcPr>
                </a:tc>
                <a:tc>
                  <a:txBody>
                    <a:bodyPr/>
                    <a:lstStyle/>
                    <a:p>
                      <a:pPr marL="0" marR="0" lvl="0" indent="0" algn="l" rtl="0">
                        <a:lnSpc>
                          <a:spcPct val="90000"/>
                        </a:lnSpc>
                        <a:spcBef>
                          <a:spcPts val="0"/>
                        </a:spcBef>
                        <a:spcAft>
                          <a:spcPts val="0"/>
                        </a:spcAft>
                        <a:buClr>
                          <a:srgbClr val="000000"/>
                        </a:buClr>
                        <a:buSzPts val="1000"/>
                        <a:buFont typeface="Arial"/>
                        <a:buNone/>
                      </a:pPr>
                      <a:r>
                        <a:rPr lang="en" sz="1000" u="none" strike="noStrike" cap="none">
                          <a:latin typeface="Merriweather"/>
                          <a:ea typeface="Merriweather"/>
                          <a:cs typeface="Merriweather"/>
                          <a:sym typeface="Merriweather"/>
                        </a:rPr>
                        <a:t>Agency discretion IAW FAR </a:t>
                      </a:r>
                      <a:r>
                        <a:rPr lang="en" sz="1000" u="sng" strike="noStrike" cap="none">
                          <a:solidFill>
                            <a:schemeClr val="hlink"/>
                          </a:solidFill>
                          <a:latin typeface="Merriweather"/>
                          <a:ea typeface="Merriweather"/>
                          <a:cs typeface="Merriweather"/>
                          <a:sym typeface="Merriweather"/>
                          <a:hlinkClick r:id="rId3"/>
                        </a:rPr>
                        <a:t>16.507-2(a)(2)</a:t>
                      </a:r>
                      <a:endParaRPr sz="1000" u="none" strike="noStrike" cap="none">
                        <a:latin typeface="Merriweather"/>
                        <a:ea typeface="Merriweather"/>
                        <a:cs typeface="Merriweather"/>
                        <a:sym typeface="Merriweather"/>
                      </a:endParaRPr>
                    </a:p>
                  </a:txBody>
                  <a:tcPr marL="91425" marR="91425" marT="91425" marB="91425">
                    <a:solidFill>
                      <a:schemeClr val="lt1"/>
                    </a:solidFill>
                  </a:tcPr>
                </a:tc>
                <a:tc>
                  <a:txBody>
                    <a:bodyPr/>
                    <a:lstStyle/>
                    <a:p>
                      <a:pPr marL="0" marR="0" lvl="0" indent="0" algn="l" rtl="0">
                        <a:lnSpc>
                          <a:spcPct val="90000"/>
                        </a:lnSpc>
                        <a:spcBef>
                          <a:spcPts val="0"/>
                        </a:spcBef>
                        <a:spcAft>
                          <a:spcPts val="0"/>
                        </a:spcAft>
                        <a:buClr>
                          <a:srgbClr val="000000"/>
                        </a:buClr>
                        <a:buSzPts val="1000"/>
                        <a:buFont typeface="Arial"/>
                        <a:buNone/>
                      </a:pPr>
                      <a:r>
                        <a:rPr lang="en" sz="1000" u="none" strike="noStrike" cap="none">
                          <a:solidFill>
                            <a:schemeClr val="dk1"/>
                          </a:solidFill>
                          <a:latin typeface="Merriweather"/>
                          <a:ea typeface="Merriweather"/>
                          <a:cs typeface="Merriweather"/>
                          <a:sym typeface="Merriweather"/>
                        </a:rPr>
                        <a:t>Best Value Continuum</a:t>
                      </a:r>
                      <a:endParaRPr sz="1000" u="none" strike="noStrike" cap="none">
                        <a:solidFill>
                          <a:schemeClr val="dk1"/>
                        </a:solidFill>
                        <a:latin typeface="Merriweather"/>
                        <a:ea typeface="Merriweather"/>
                        <a:cs typeface="Merriweather"/>
                        <a:sym typeface="Merriweather"/>
                      </a:endParaRPr>
                    </a:p>
                  </a:txBody>
                  <a:tcPr marL="91425" marR="91425" marT="91425" marB="91425">
                    <a:solidFill>
                      <a:schemeClr val="lt1"/>
                    </a:solidFill>
                  </a:tcPr>
                </a:tc>
                <a:extLst>
                  <a:ext uri="{0D108BD9-81ED-4DB2-BD59-A6C34878D82A}">
                    <a16:rowId xmlns:a16="http://schemas.microsoft.com/office/drawing/2014/main" val="10001"/>
                  </a:ext>
                </a:extLst>
              </a:tr>
              <a:tr h="484925">
                <a:tc>
                  <a:txBody>
                    <a:bodyPr/>
                    <a:lstStyle/>
                    <a:p>
                      <a:pPr marL="0" marR="0" lvl="0" indent="0" algn="l" rtl="0">
                        <a:lnSpc>
                          <a:spcPct val="90000"/>
                        </a:lnSpc>
                        <a:spcBef>
                          <a:spcPts val="0"/>
                        </a:spcBef>
                        <a:spcAft>
                          <a:spcPts val="0"/>
                        </a:spcAft>
                        <a:buClr>
                          <a:srgbClr val="000000"/>
                        </a:buClr>
                        <a:buSzPts val="1100"/>
                        <a:buFont typeface="Arial"/>
                        <a:buNone/>
                      </a:pPr>
                      <a:r>
                        <a:rPr lang="en" sz="1000" b="1" u="none" strike="noStrike" cap="none">
                          <a:solidFill>
                            <a:schemeClr val="dk1"/>
                          </a:solidFill>
                          <a:latin typeface="Merriweather"/>
                          <a:ea typeface="Merriweather"/>
                          <a:cs typeface="Merriweather"/>
                          <a:sym typeface="Merriweather"/>
                        </a:rPr>
                        <a:t>Contract formats</a:t>
                      </a:r>
                      <a:endParaRPr sz="1000" u="none" strike="noStrike" cap="none">
                        <a:solidFill>
                          <a:schemeClr val="dk1"/>
                        </a:solidFill>
                        <a:latin typeface="Merriweather"/>
                        <a:ea typeface="Merriweather"/>
                        <a:cs typeface="Merriweather"/>
                        <a:sym typeface="Merriweather"/>
                      </a:endParaRPr>
                    </a:p>
                  </a:txBody>
                  <a:tcPr marL="91425" marR="91425" marT="91425" marB="91425">
                    <a:solidFill>
                      <a:schemeClr val="lt1"/>
                    </a:solidFill>
                  </a:tcPr>
                </a:tc>
                <a:tc>
                  <a:txBody>
                    <a:bodyPr/>
                    <a:lstStyle/>
                    <a:p>
                      <a:pPr marL="0" marR="0" lvl="0" indent="0" algn="l" rtl="0">
                        <a:lnSpc>
                          <a:spcPct val="90000"/>
                        </a:lnSpc>
                        <a:spcBef>
                          <a:spcPts val="0"/>
                        </a:spcBef>
                        <a:spcAft>
                          <a:spcPts val="0"/>
                        </a:spcAft>
                        <a:buClr>
                          <a:srgbClr val="000000"/>
                        </a:buClr>
                        <a:buSzPts val="1000"/>
                        <a:buFont typeface="Arial"/>
                        <a:buNone/>
                      </a:pPr>
                      <a:r>
                        <a:rPr lang="en" sz="1000" u="none" strike="noStrike" cap="none">
                          <a:solidFill>
                            <a:schemeClr val="dk1"/>
                          </a:solidFill>
                          <a:latin typeface="Merriweather"/>
                          <a:ea typeface="Merriweather"/>
                          <a:cs typeface="Merriweather"/>
                          <a:sym typeface="Merriweather"/>
                        </a:rPr>
                        <a:t>Task Order, BPAs</a:t>
                      </a:r>
                      <a:endParaRPr sz="1000" i="1" u="none" strike="noStrike" cap="none">
                        <a:solidFill>
                          <a:schemeClr val="dk1"/>
                        </a:solidFill>
                        <a:latin typeface="Merriweather"/>
                        <a:ea typeface="Merriweather"/>
                        <a:cs typeface="Merriweather"/>
                        <a:sym typeface="Merriweather"/>
                      </a:endParaRPr>
                    </a:p>
                  </a:txBody>
                  <a:tcPr marL="91425" marR="91425" marT="91425" marB="91425">
                    <a:solidFill>
                      <a:schemeClr val="lt1"/>
                    </a:solidFill>
                  </a:tcPr>
                </a:tc>
                <a:tc>
                  <a:txBody>
                    <a:bodyPr/>
                    <a:lstStyle/>
                    <a:p>
                      <a:pPr marL="0" marR="0" lvl="0" indent="0" algn="l" rtl="0">
                        <a:lnSpc>
                          <a:spcPct val="90000"/>
                        </a:lnSpc>
                        <a:spcBef>
                          <a:spcPts val="0"/>
                        </a:spcBef>
                        <a:spcAft>
                          <a:spcPts val="0"/>
                        </a:spcAft>
                        <a:buClr>
                          <a:srgbClr val="000000"/>
                        </a:buClr>
                        <a:buSzPts val="1000"/>
                        <a:buFont typeface="Arial"/>
                        <a:buNone/>
                      </a:pPr>
                      <a:r>
                        <a:rPr lang="en" sz="1000" u="none" strike="noStrike" cap="none">
                          <a:solidFill>
                            <a:schemeClr val="dk1"/>
                          </a:solidFill>
                          <a:latin typeface="Merriweather"/>
                          <a:ea typeface="Merriweather"/>
                          <a:cs typeface="Merriweather"/>
                          <a:sym typeface="Merriweather"/>
                        </a:rPr>
                        <a:t>Uniform Contract Format (UCF) required under traditional FAR rules. UCF is recommended, but not required under RFO.</a:t>
                      </a:r>
                      <a:endParaRPr sz="1000" u="none" strike="noStrike" cap="none">
                        <a:latin typeface="Merriweather"/>
                        <a:ea typeface="Merriweather"/>
                        <a:cs typeface="Merriweather"/>
                        <a:sym typeface="Merriweather"/>
                      </a:endParaRPr>
                    </a:p>
                  </a:txBody>
                  <a:tcPr marL="91425" marR="91425" marT="91425" marB="91425">
                    <a:solidFill>
                      <a:schemeClr val="lt1"/>
                    </a:solidFill>
                  </a:tcPr>
                </a:tc>
                <a:extLst>
                  <a:ext uri="{0D108BD9-81ED-4DB2-BD59-A6C34878D82A}">
                    <a16:rowId xmlns:a16="http://schemas.microsoft.com/office/drawing/2014/main" val="10002"/>
                  </a:ext>
                </a:extLst>
              </a:tr>
              <a:tr h="484925">
                <a:tc>
                  <a:txBody>
                    <a:bodyPr/>
                    <a:lstStyle/>
                    <a:p>
                      <a:pPr marL="0" marR="0" lvl="0" indent="0" algn="l" rtl="0">
                        <a:lnSpc>
                          <a:spcPct val="90000"/>
                        </a:lnSpc>
                        <a:spcBef>
                          <a:spcPts val="0"/>
                        </a:spcBef>
                        <a:spcAft>
                          <a:spcPts val="0"/>
                        </a:spcAft>
                        <a:buClr>
                          <a:srgbClr val="000000"/>
                        </a:buClr>
                        <a:buSzPts val="1100"/>
                        <a:buFont typeface="Arial"/>
                        <a:buNone/>
                      </a:pPr>
                      <a:r>
                        <a:rPr lang="en" sz="1000" b="1" u="none" strike="noStrike" cap="none">
                          <a:solidFill>
                            <a:schemeClr val="dk1"/>
                          </a:solidFill>
                          <a:latin typeface="Merriweather"/>
                          <a:ea typeface="Merriweather"/>
                          <a:cs typeface="Merriweather"/>
                          <a:sym typeface="Merriweather"/>
                        </a:rPr>
                        <a:t>Protests</a:t>
                      </a:r>
                      <a:endParaRPr sz="1000" u="none" strike="noStrike" cap="none">
                        <a:solidFill>
                          <a:schemeClr val="dk1"/>
                        </a:solidFill>
                        <a:latin typeface="Merriweather"/>
                        <a:ea typeface="Merriweather"/>
                        <a:cs typeface="Merriweather"/>
                        <a:sym typeface="Merriweather"/>
                      </a:endParaRPr>
                    </a:p>
                  </a:txBody>
                  <a:tcPr marL="91425" marR="91425" marT="91425" marB="91425">
                    <a:solidFill>
                      <a:schemeClr val="lt1"/>
                    </a:solidFill>
                  </a:tcPr>
                </a:tc>
                <a:tc>
                  <a:txBody>
                    <a:bodyPr/>
                    <a:lstStyle/>
                    <a:p>
                      <a:pPr marL="0" marR="0" lvl="0" indent="0" algn="l" rtl="0">
                        <a:lnSpc>
                          <a:spcPct val="90000"/>
                        </a:lnSpc>
                        <a:spcBef>
                          <a:spcPts val="0"/>
                        </a:spcBef>
                        <a:spcAft>
                          <a:spcPts val="0"/>
                        </a:spcAft>
                        <a:buClr>
                          <a:schemeClr val="dk1"/>
                        </a:buClr>
                        <a:buSzPts val="1100"/>
                        <a:buFont typeface="Arial"/>
                        <a:buNone/>
                      </a:pPr>
                      <a:r>
                        <a:rPr lang="en" sz="1000" u="none" strike="noStrike" cap="none">
                          <a:latin typeface="Merriweather"/>
                          <a:ea typeface="Merriweather"/>
                          <a:cs typeface="Merriweather"/>
                          <a:sym typeface="Merriweather"/>
                        </a:rPr>
                        <a:t>Per </a:t>
                      </a:r>
                      <a:r>
                        <a:rPr lang="en" sz="1000" u="sng" strike="noStrike" cap="none">
                          <a:solidFill>
                            <a:schemeClr val="hlink"/>
                          </a:solidFill>
                          <a:latin typeface="Merriweather"/>
                          <a:ea typeface="Merriweather"/>
                          <a:cs typeface="Merriweather"/>
                          <a:sym typeface="Merriweather"/>
                          <a:hlinkClick r:id="rId4"/>
                        </a:rPr>
                        <a:t>FAR 16.508 </a:t>
                      </a:r>
                      <a:r>
                        <a:rPr lang="en" sz="1000" u="none" strike="noStrike" cap="none">
                          <a:latin typeface="Merriweather"/>
                          <a:ea typeface="Merriweather"/>
                          <a:cs typeface="Merriweather"/>
                          <a:sym typeface="Merriweather"/>
                        </a:rPr>
                        <a:t>Not authorized unless</a:t>
                      </a:r>
                      <a:endParaRPr sz="1000" u="none" strike="noStrike" cap="none">
                        <a:latin typeface="Merriweather"/>
                        <a:ea typeface="Merriweather"/>
                        <a:cs typeface="Merriweather"/>
                        <a:sym typeface="Merriweather"/>
                      </a:endParaRPr>
                    </a:p>
                    <a:p>
                      <a:pPr marL="228600" marR="0" lvl="0" indent="-177800" algn="l" rtl="0">
                        <a:lnSpc>
                          <a:spcPct val="90000"/>
                        </a:lnSpc>
                        <a:spcBef>
                          <a:spcPts val="0"/>
                        </a:spcBef>
                        <a:spcAft>
                          <a:spcPts val="0"/>
                        </a:spcAft>
                        <a:buClr>
                          <a:schemeClr val="dk1"/>
                        </a:buClr>
                        <a:buSzPts val="1000"/>
                        <a:buFont typeface="Merriweather"/>
                        <a:buAutoNum type="alphaLcParenBoth"/>
                      </a:pPr>
                      <a:r>
                        <a:rPr lang="en" sz="1000" u="none" strike="noStrike" cap="none">
                          <a:latin typeface="Merriweather"/>
                          <a:ea typeface="Merriweather"/>
                          <a:cs typeface="Merriweather"/>
                          <a:sym typeface="Merriweather"/>
                        </a:rPr>
                        <a:t>Order increases scope, period or maximum value of the contract or</a:t>
                      </a:r>
                      <a:endParaRPr sz="1000" u="none" strike="noStrike" cap="none">
                        <a:latin typeface="Merriweather"/>
                        <a:ea typeface="Merriweather"/>
                        <a:cs typeface="Merriweather"/>
                        <a:sym typeface="Merriweather"/>
                      </a:endParaRPr>
                    </a:p>
                    <a:p>
                      <a:pPr marL="228600" marR="0" lvl="0" indent="-177800" algn="l" rtl="0">
                        <a:lnSpc>
                          <a:spcPct val="90000"/>
                        </a:lnSpc>
                        <a:spcBef>
                          <a:spcPts val="200"/>
                        </a:spcBef>
                        <a:spcAft>
                          <a:spcPts val="0"/>
                        </a:spcAft>
                        <a:buClr>
                          <a:schemeClr val="dk1"/>
                        </a:buClr>
                        <a:buSzPts val="1000"/>
                        <a:buFont typeface="Merriweather"/>
                        <a:buAutoNum type="alphaLcParenBoth"/>
                      </a:pPr>
                      <a:r>
                        <a:rPr lang="en" sz="1000" u="none" strike="noStrike" cap="none">
                          <a:latin typeface="Merriweather"/>
                          <a:ea typeface="Merriweather"/>
                          <a:cs typeface="Merriweather"/>
                          <a:sym typeface="Merriweather"/>
                        </a:rPr>
                        <a:t>Order value is in excess of $10 million**</a:t>
                      </a:r>
                      <a:endParaRPr sz="1000" u="none" strike="noStrike" cap="none">
                        <a:latin typeface="Merriweather"/>
                        <a:ea typeface="Merriweather"/>
                        <a:cs typeface="Merriweather"/>
                        <a:sym typeface="Merriweather"/>
                      </a:endParaRPr>
                    </a:p>
                    <a:p>
                      <a:pPr marL="228600" marR="0" lvl="0" indent="-177800" algn="l" rtl="0">
                        <a:lnSpc>
                          <a:spcPct val="90000"/>
                        </a:lnSpc>
                        <a:spcBef>
                          <a:spcPts val="200"/>
                        </a:spcBef>
                        <a:spcAft>
                          <a:spcPts val="0"/>
                        </a:spcAft>
                        <a:buClr>
                          <a:schemeClr val="dk1"/>
                        </a:buClr>
                        <a:buSzPts val="1000"/>
                        <a:buFont typeface="Merriweather"/>
                        <a:buAutoNum type="alphaLcParenBoth"/>
                      </a:pPr>
                      <a:r>
                        <a:rPr lang="en" sz="1000" u="none" strike="noStrike" cap="none">
                          <a:latin typeface="Merriweather"/>
                          <a:ea typeface="Merriweather"/>
                          <a:cs typeface="Merriweather"/>
                          <a:sym typeface="Merriweather"/>
                        </a:rPr>
                        <a:t>May only be filed with GAO IAW </a:t>
                      </a:r>
                      <a:r>
                        <a:rPr lang="en" sz="1000" u="sng" strike="noStrike" cap="none">
                          <a:solidFill>
                            <a:schemeClr val="hlink"/>
                          </a:solidFill>
                          <a:latin typeface="Merriweather"/>
                          <a:ea typeface="Merriweather"/>
                          <a:cs typeface="Merriweather"/>
                          <a:sym typeface="Merriweather"/>
                          <a:hlinkClick r:id="rId5"/>
                        </a:rPr>
                        <a:t>FAR 33.105</a:t>
                      </a:r>
                      <a:endParaRPr sz="1000" u="none" strike="noStrike" cap="none">
                        <a:latin typeface="Merriweather"/>
                        <a:ea typeface="Merriweather"/>
                        <a:cs typeface="Merriweather"/>
                        <a:sym typeface="Merriweather"/>
                      </a:endParaRPr>
                    </a:p>
                    <a:p>
                      <a:pPr marL="228600" marR="0" lvl="0" indent="-177800" algn="l" rtl="0">
                        <a:lnSpc>
                          <a:spcPct val="90000"/>
                        </a:lnSpc>
                        <a:spcBef>
                          <a:spcPts val="200"/>
                        </a:spcBef>
                        <a:spcAft>
                          <a:spcPts val="0"/>
                        </a:spcAft>
                        <a:buClr>
                          <a:schemeClr val="dk1"/>
                        </a:buClr>
                        <a:buSzPts val="1000"/>
                        <a:buFont typeface="Merriweather"/>
                        <a:buAutoNum type="alphaLcParenBoth"/>
                      </a:pPr>
                      <a:r>
                        <a:rPr lang="en" sz="1000" u="none" strike="noStrike" cap="none">
                          <a:latin typeface="Merriweather"/>
                          <a:ea typeface="Merriweather"/>
                          <a:cs typeface="Merriweather"/>
                          <a:sym typeface="Merriweather"/>
                        </a:rPr>
                        <a:t>Small business size status for set-aside orders (IAW </a:t>
                      </a:r>
                      <a:r>
                        <a:rPr lang="en" sz="1000" u="sng" strike="noStrike" cap="none">
                          <a:solidFill>
                            <a:schemeClr val="hlink"/>
                          </a:solidFill>
                          <a:latin typeface="Merriweather"/>
                          <a:ea typeface="Merriweather"/>
                          <a:cs typeface="Merriweather"/>
                          <a:sym typeface="Merriweather"/>
                          <a:hlinkClick r:id="rId6"/>
                        </a:rPr>
                        <a:t>FAR 19.201-2</a:t>
                      </a:r>
                      <a:r>
                        <a:rPr lang="en" sz="1000" u="none" strike="noStrike" cap="none">
                          <a:latin typeface="Merriweather"/>
                          <a:ea typeface="Merriweather"/>
                          <a:cs typeface="Merriweather"/>
                          <a:sym typeface="Merriweather"/>
                        </a:rPr>
                        <a:t>)</a:t>
                      </a:r>
                      <a:endParaRPr sz="1000" u="none" strike="noStrike" cap="none">
                        <a:latin typeface="Merriweather"/>
                        <a:ea typeface="Merriweather"/>
                        <a:cs typeface="Merriweather"/>
                        <a:sym typeface="Merriweather"/>
                      </a:endParaRPr>
                    </a:p>
                  </a:txBody>
                  <a:tcPr marL="91425" marR="91425" marT="91425" marB="91425">
                    <a:solidFill>
                      <a:schemeClr val="lt1"/>
                    </a:solidFill>
                  </a:tcPr>
                </a:tc>
                <a:tc>
                  <a:txBody>
                    <a:bodyPr/>
                    <a:lstStyle/>
                    <a:p>
                      <a:pPr marL="0" marR="0" lvl="0" indent="0" algn="l" rtl="0">
                        <a:lnSpc>
                          <a:spcPct val="90000"/>
                        </a:lnSpc>
                        <a:spcBef>
                          <a:spcPts val="0"/>
                        </a:spcBef>
                        <a:spcAft>
                          <a:spcPts val="0"/>
                        </a:spcAft>
                        <a:buClr>
                          <a:srgbClr val="000000"/>
                        </a:buClr>
                        <a:buSzPts val="1000"/>
                        <a:buFont typeface="Arial"/>
                        <a:buNone/>
                      </a:pPr>
                      <a:r>
                        <a:rPr lang="en" sz="1000" u="none" strike="noStrike" cap="none">
                          <a:solidFill>
                            <a:schemeClr val="dk1"/>
                          </a:solidFill>
                          <a:latin typeface="Merriweather"/>
                          <a:ea typeface="Merriweather"/>
                          <a:cs typeface="Merriweather"/>
                          <a:sym typeface="Merriweather"/>
                        </a:rPr>
                        <a:t>Authorized IAW </a:t>
                      </a:r>
                      <a:r>
                        <a:rPr lang="en" sz="1000" b="1" u="sng" strike="noStrike" cap="none">
                          <a:solidFill>
                            <a:schemeClr val="hlink"/>
                          </a:solidFill>
                          <a:latin typeface="Merriweather"/>
                          <a:ea typeface="Merriweather"/>
                          <a:cs typeface="Merriweather"/>
                          <a:sym typeface="Merriweather"/>
                          <a:hlinkClick r:id="rId7"/>
                        </a:rPr>
                        <a:t>FAR Part 33</a:t>
                      </a:r>
                      <a:endParaRPr sz="1000" b="1" u="none" strike="noStrike" cap="none">
                        <a:latin typeface="Merriweather"/>
                        <a:ea typeface="Merriweather"/>
                        <a:cs typeface="Merriweather"/>
                        <a:sym typeface="Merriweather"/>
                      </a:endParaRPr>
                    </a:p>
                  </a:txBody>
                  <a:tcPr marL="91425" marR="91425" marT="91425" marB="91425">
                    <a:solidFill>
                      <a:schemeClr val="lt1"/>
                    </a:solidFill>
                  </a:tcPr>
                </a:tc>
                <a:extLst>
                  <a:ext uri="{0D108BD9-81ED-4DB2-BD59-A6C34878D82A}">
                    <a16:rowId xmlns:a16="http://schemas.microsoft.com/office/drawing/2014/main" val="10003"/>
                  </a:ext>
                </a:extLst>
              </a:tr>
              <a:tr h="848650">
                <a:tc>
                  <a:txBody>
                    <a:bodyPr/>
                    <a:lstStyle/>
                    <a:p>
                      <a:pPr marL="0" marR="0" lvl="0" indent="0" algn="l" rtl="0">
                        <a:lnSpc>
                          <a:spcPct val="90000"/>
                        </a:lnSpc>
                        <a:spcBef>
                          <a:spcPts val="0"/>
                        </a:spcBef>
                        <a:spcAft>
                          <a:spcPts val="0"/>
                        </a:spcAft>
                        <a:buClr>
                          <a:srgbClr val="000000"/>
                        </a:buClr>
                        <a:buSzPts val="1100"/>
                        <a:buFont typeface="Arial"/>
                        <a:buNone/>
                      </a:pPr>
                      <a:r>
                        <a:rPr lang="en" sz="1000" b="1" u="none" strike="noStrike" cap="none">
                          <a:solidFill>
                            <a:schemeClr val="dk1"/>
                          </a:solidFill>
                          <a:latin typeface="Merriweather"/>
                          <a:ea typeface="Merriweather"/>
                          <a:cs typeface="Merriweather"/>
                          <a:sym typeface="Merriweather"/>
                        </a:rPr>
                        <a:t>Post Award</a:t>
                      </a:r>
                      <a:endParaRPr sz="1000" b="1" u="none" strike="noStrike" cap="none">
                        <a:solidFill>
                          <a:schemeClr val="dk1"/>
                        </a:solidFill>
                        <a:latin typeface="Merriweather"/>
                        <a:ea typeface="Merriweather"/>
                        <a:cs typeface="Merriweather"/>
                        <a:sym typeface="Merriweather"/>
                      </a:endParaRPr>
                    </a:p>
                    <a:p>
                      <a:pPr marL="0" marR="0" lvl="0" indent="0" algn="l" rtl="0">
                        <a:lnSpc>
                          <a:spcPct val="90000"/>
                        </a:lnSpc>
                        <a:spcBef>
                          <a:spcPts val="0"/>
                        </a:spcBef>
                        <a:spcAft>
                          <a:spcPts val="0"/>
                        </a:spcAft>
                        <a:buClr>
                          <a:srgbClr val="000000"/>
                        </a:buClr>
                        <a:buSzPts val="1100"/>
                        <a:buFont typeface="Arial"/>
                        <a:buNone/>
                      </a:pPr>
                      <a:endParaRPr sz="1000" b="1" u="none" strike="noStrike" cap="none">
                        <a:solidFill>
                          <a:schemeClr val="dk1"/>
                        </a:solidFill>
                        <a:latin typeface="Merriweather"/>
                        <a:ea typeface="Merriweather"/>
                        <a:cs typeface="Merriweather"/>
                        <a:sym typeface="Merriweather"/>
                      </a:endParaRPr>
                    </a:p>
                  </a:txBody>
                  <a:tcPr marL="91425" marR="91425" marT="91425" marB="91425">
                    <a:solidFill>
                      <a:schemeClr val="lt1"/>
                    </a:solidFill>
                  </a:tcPr>
                </a:tc>
                <a:tc>
                  <a:txBody>
                    <a:bodyPr/>
                    <a:lstStyle/>
                    <a:p>
                      <a:pPr marL="0" marR="0" lvl="0" indent="0" algn="l" rtl="0">
                        <a:lnSpc>
                          <a:spcPct val="90000"/>
                        </a:lnSpc>
                        <a:spcBef>
                          <a:spcPts val="0"/>
                        </a:spcBef>
                        <a:spcAft>
                          <a:spcPts val="0"/>
                        </a:spcAft>
                        <a:buClr>
                          <a:srgbClr val="000000"/>
                        </a:buClr>
                        <a:buSzPts val="1000"/>
                        <a:buFont typeface="Arial"/>
                        <a:buNone/>
                      </a:pPr>
                      <a:r>
                        <a:rPr lang="en" sz="1000" u="sng" strike="noStrike" cap="none">
                          <a:solidFill>
                            <a:schemeClr val="hlink"/>
                          </a:solidFill>
                          <a:latin typeface="Merriweather"/>
                          <a:ea typeface="Merriweather"/>
                          <a:cs typeface="Merriweather"/>
                          <a:sym typeface="Merriweather"/>
                          <a:hlinkClick r:id="rId8"/>
                        </a:rPr>
                        <a:t>FAR 16.507-5(c)</a:t>
                      </a:r>
                      <a:r>
                        <a:rPr lang="en" sz="1000" u="none" strike="noStrike" cap="none">
                          <a:solidFill>
                            <a:schemeClr val="dk1"/>
                          </a:solidFill>
                          <a:latin typeface="Merriweather"/>
                          <a:ea typeface="Merriweather"/>
                          <a:cs typeface="Merriweather"/>
                          <a:sym typeface="Merriweather"/>
                        </a:rPr>
                        <a:t> – for orders &gt;$7.5 million</a:t>
                      </a:r>
                      <a:endParaRPr sz="1000" u="none" strike="noStrike" cap="none">
                        <a:solidFill>
                          <a:schemeClr val="dk1"/>
                        </a:solidFill>
                        <a:latin typeface="Merriweather"/>
                        <a:ea typeface="Merriweather"/>
                        <a:cs typeface="Merriweather"/>
                        <a:sym typeface="Merriweather"/>
                      </a:endParaRPr>
                    </a:p>
                    <a:p>
                      <a:pPr marL="0" marR="0" lvl="0" indent="0" algn="l" rtl="0">
                        <a:lnSpc>
                          <a:spcPct val="90000"/>
                        </a:lnSpc>
                        <a:spcBef>
                          <a:spcPts val="0"/>
                        </a:spcBef>
                        <a:spcAft>
                          <a:spcPts val="0"/>
                        </a:spcAft>
                        <a:buClr>
                          <a:srgbClr val="000000"/>
                        </a:buClr>
                        <a:buSzPts val="1000"/>
                        <a:buFont typeface="Arial"/>
                        <a:buNone/>
                      </a:pPr>
                      <a:r>
                        <a:rPr lang="en" sz="1000" u="none" strike="noStrike" cap="none">
                          <a:solidFill>
                            <a:schemeClr val="dk1"/>
                          </a:solidFill>
                          <a:latin typeface="Merriweather"/>
                          <a:ea typeface="Merriweather"/>
                          <a:cs typeface="Merriweather"/>
                          <a:sym typeface="Merriweather"/>
                        </a:rPr>
                        <a:t>Notifications and debriefings according to part 15</a:t>
                      </a:r>
                      <a:endParaRPr sz="1000" u="none" strike="noStrike" cap="none">
                        <a:solidFill>
                          <a:schemeClr val="dk1"/>
                        </a:solidFill>
                        <a:latin typeface="Merriweather"/>
                        <a:ea typeface="Merriweather"/>
                        <a:cs typeface="Merriweather"/>
                        <a:sym typeface="Merriweather"/>
                      </a:endParaRPr>
                    </a:p>
                  </a:txBody>
                  <a:tcPr marL="91425" marR="91425" marT="91425" marB="91425">
                    <a:solidFill>
                      <a:schemeClr val="lt1"/>
                    </a:solidFill>
                  </a:tcPr>
                </a:tc>
                <a:tc>
                  <a:txBody>
                    <a:bodyPr/>
                    <a:lstStyle/>
                    <a:p>
                      <a:pPr marL="91440" marR="0" lvl="0" indent="-91440" algn="l" rtl="0">
                        <a:lnSpc>
                          <a:spcPct val="90000"/>
                        </a:lnSpc>
                        <a:spcBef>
                          <a:spcPts val="0"/>
                        </a:spcBef>
                        <a:spcAft>
                          <a:spcPts val="0"/>
                        </a:spcAft>
                        <a:buClr>
                          <a:srgbClr val="004074"/>
                        </a:buClr>
                        <a:buSzPts val="1000"/>
                        <a:buFont typeface="Arial"/>
                        <a:buChar char="●"/>
                      </a:pPr>
                      <a:r>
                        <a:rPr lang="en" sz="1000" u="none" strike="noStrike" cap="none" dirty="0">
                          <a:solidFill>
                            <a:schemeClr val="dk1"/>
                          </a:solidFill>
                          <a:latin typeface="Merriweather"/>
                          <a:ea typeface="Merriweather"/>
                          <a:cs typeface="Merriweather"/>
                          <a:sym typeface="Merriweather"/>
                        </a:rPr>
                        <a:t>Notifications IAW FAR Part </a:t>
                      </a:r>
                      <a:r>
                        <a:rPr lang="en" sz="1000" b="1" u="sng" strike="noStrike" cap="none" dirty="0">
                          <a:solidFill>
                            <a:schemeClr val="hlink"/>
                          </a:solidFill>
                          <a:latin typeface="Merriweather"/>
                          <a:ea typeface="Merriweather"/>
                          <a:cs typeface="Merriweather"/>
                          <a:sym typeface="Merriweather"/>
                          <a:hlinkClick r:id="rId9"/>
                        </a:rPr>
                        <a:t>15.503</a:t>
                      </a:r>
                      <a:endParaRPr sz="1000" b="1" u="none" strike="noStrike" cap="none" dirty="0">
                        <a:solidFill>
                          <a:schemeClr val="dk1"/>
                        </a:solidFill>
                        <a:latin typeface="Merriweather"/>
                        <a:ea typeface="Merriweather"/>
                        <a:cs typeface="Merriweather"/>
                        <a:sym typeface="Merriweather"/>
                      </a:endParaRPr>
                    </a:p>
                    <a:p>
                      <a:pPr marL="91440" marR="0" lvl="0" indent="-91440" algn="l" rtl="0">
                        <a:lnSpc>
                          <a:spcPct val="90000"/>
                        </a:lnSpc>
                        <a:spcBef>
                          <a:spcPts val="0"/>
                        </a:spcBef>
                        <a:spcAft>
                          <a:spcPts val="0"/>
                        </a:spcAft>
                        <a:buClr>
                          <a:srgbClr val="004074"/>
                        </a:buClr>
                        <a:buSzPts val="1000"/>
                        <a:buFont typeface="Arial"/>
                        <a:buChar char="●"/>
                      </a:pPr>
                      <a:r>
                        <a:rPr lang="en" sz="1000" u="none" strike="noStrike" cap="none" dirty="0">
                          <a:solidFill>
                            <a:schemeClr val="dk1"/>
                          </a:solidFill>
                          <a:latin typeface="Merriweather"/>
                          <a:ea typeface="Merriweather"/>
                          <a:cs typeface="Merriweather"/>
                          <a:sym typeface="Merriweather"/>
                        </a:rPr>
                        <a:t>Pre-Award Debriefings IAW FAR Part </a:t>
                      </a:r>
                      <a:r>
                        <a:rPr lang="en" sz="1000" b="1" u="sng" strike="noStrike" cap="none" dirty="0">
                          <a:solidFill>
                            <a:schemeClr val="hlink"/>
                          </a:solidFill>
                          <a:latin typeface="Merriweather"/>
                          <a:ea typeface="Merriweather"/>
                          <a:cs typeface="Merriweather"/>
                          <a:sym typeface="Merriweather"/>
                          <a:hlinkClick r:id="rId10"/>
                        </a:rPr>
                        <a:t>15.505</a:t>
                      </a:r>
                      <a:endParaRPr sz="1000" b="1" u="none" strike="noStrike" cap="none" dirty="0">
                        <a:solidFill>
                          <a:schemeClr val="dk1"/>
                        </a:solidFill>
                        <a:latin typeface="Merriweather"/>
                        <a:ea typeface="Merriweather"/>
                        <a:cs typeface="Merriweather"/>
                        <a:sym typeface="Merriweather"/>
                      </a:endParaRPr>
                    </a:p>
                    <a:p>
                      <a:pPr marL="91440" marR="0" lvl="0" indent="-91440" algn="l" rtl="0">
                        <a:lnSpc>
                          <a:spcPct val="90000"/>
                        </a:lnSpc>
                        <a:spcBef>
                          <a:spcPts val="0"/>
                        </a:spcBef>
                        <a:spcAft>
                          <a:spcPts val="0"/>
                        </a:spcAft>
                        <a:buClr>
                          <a:srgbClr val="004074"/>
                        </a:buClr>
                        <a:buSzPts val="1000"/>
                        <a:buFont typeface="Arial"/>
                        <a:buChar char="●"/>
                      </a:pPr>
                      <a:r>
                        <a:rPr lang="en" sz="1000" u="none" strike="noStrike" cap="none" dirty="0">
                          <a:solidFill>
                            <a:schemeClr val="dk1"/>
                          </a:solidFill>
                          <a:latin typeface="Merriweather"/>
                          <a:ea typeface="Merriweather"/>
                          <a:cs typeface="Merriweather"/>
                          <a:sym typeface="Merriweather"/>
                        </a:rPr>
                        <a:t>Debriefings IAW FAR Part </a:t>
                      </a:r>
                      <a:r>
                        <a:rPr lang="en" sz="1000" b="1" u="sng" strike="noStrike" cap="none" dirty="0">
                          <a:solidFill>
                            <a:schemeClr val="hlink"/>
                          </a:solidFill>
                          <a:latin typeface="Merriweather"/>
                          <a:ea typeface="Merriweather"/>
                          <a:cs typeface="Merriweather"/>
                          <a:sym typeface="Merriweather"/>
                          <a:hlinkClick r:id="rId11"/>
                        </a:rPr>
                        <a:t>15.506</a:t>
                      </a:r>
                      <a:endParaRPr sz="1000" b="1" u="none" strike="noStrike" cap="none" dirty="0">
                        <a:solidFill>
                          <a:schemeClr val="dk1"/>
                        </a:solidFill>
                        <a:latin typeface="Merriweather"/>
                        <a:ea typeface="Merriweather"/>
                        <a:cs typeface="Merriweather"/>
                        <a:sym typeface="Merriweather"/>
                      </a:endParaRPr>
                    </a:p>
                    <a:p>
                      <a:pPr marL="91440" marR="0" lvl="0" indent="-91440" algn="l" rtl="0">
                        <a:lnSpc>
                          <a:spcPct val="90000"/>
                        </a:lnSpc>
                        <a:spcBef>
                          <a:spcPts val="0"/>
                        </a:spcBef>
                        <a:spcAft>
                          <a:spcPts val="0"/>
                        </a:spcAft>
                        <a:buClr>
                          <a:srgbClr val="004074"/>
                        </a:buClr>
                        <a:buSzPts val="1000"/>
                        <a:buFont typeface="Merriweather"/>
                        <a:buChar char="●"/>
                      </a:pPr>
                      <a:r>
                        <a:rPr lang="en" sz="1000" u="none" strike="noStrike" cap="none" dirty="0">
                          <a:solidFill>
                            <a:schemeClr val="dk1"/>
                          </a:solidFill>
                          <a:latin typeface="Merriweather"/>
                          <a:ea typeface="Merriweather"/>
                          <a:cs typeface="Merriweather"/>
                          <a:sym typeface="Merriweather"/>
                        </a:rPr>
                        <a:t>RFO Pre-Award Notifications &amp; Debriefings IAW </a:t>
                      </a:r>
                      <a:r>
                        <a:rPr lang="en" sz="1000" u="sng" strike="noStrike" cap="none" dirty="0">
                          <a:solidFill>
                            <a:schemeClr val="hlink"/>
                          </a:solidFill>
                          <a:latin typeface="Merriweather"/>
                          <a:ea typeface="Merriweather"/>
                          <a:cs typeface="Merriweather"/>
                          <a:sym typeface="Merriweather"/>
                          <a:hlinkClick r:id="rId12"/>
                        </a:rPr>
                        <a:t>15.206</a:t>
                      </a:r>
                      <a:endParaRPr sz="1000" u="none" strike="noStrike" cap="none" dirty="0">
                        <a:solidFill>
                          <a:schemeClr val="dk1"/>
                        </a:solidFill>
                        <a:latin typeface="Merriweather"/>
                        <a:ea typeface="Merriweather"/>
                        <a:cs typeface="Merriweather"/>
                        <a:sym typeface="Merriweather"/>
                      </a:endParaRPr>
                    </a:p>
                    <a:p>
                      <a:pPr marL="91440" marR="0" lvl="0" indent="-91440" algn="l" rtl="0">
                        <a:lnSpc>
                          <a:spcPct val="90000"/>
                        </a:lnSpc>
                        <a:spcBef>
                          <a:spcPts val="0"/>
                        </a:spcBef>
                        <a:spcAft>
                          <a:spcPts val="0"/>
                        </a:spcAft>
                        <a:buClr>
                          <a:srgbClr val="004074"/>
                        </a:buClr>
                        <a:buSzPts val="1000"/>
                        <a:buFont typeface="Merriweather"/>
                        <a:buChar char="●"/>
                      </a:pPr>
                      <a:r>
                        <a:rPr lang="en" sz="1000" u="none" strike="noStrike" cap="none" dirty="0">
                          <a:solidFill>
                            <a:schemeClr val="dk1"/>
                          </a:solidFill>
                          <a:latin typeface="Merriweather"/>
                          <a:ea typeface="Merriweather"/>
                          <a:cs typeface="Merriweather"/>
                          <a:sym typeface="Merriweather"/>
                        </a:rPr>
                        <a:t>RFO Post-Award Notifications IAW </a:t>
                      </a:r>
                      <a:r>
                        <a:rPr lang="en" sz="1000" u="sng" strike="noStrike" cap="none" dirty="0">
                          <a:solidFill>
                            <a:schemeClr val="hlink"/>
                          </a:solidFill>
                          <a:latin typeface="Merriweather"/>
                          <a:ea typeface="Merriweather"/>
                          <a:cs typeface="Merriweather"/>
                          <a:sym typeface="Merriweather"/>
                          <a:hlinkClick r:id="rId13"/>
                        </a:rPr>
                        <a:t>15.207-2</a:t>
                      </a:r>
                      <a:endParaRPr sz="1000" u="none" strike="noStrike" cap="none" dirty="0">
                        <a:solidFill>
                          <a:schemeClr val="dk1"/>
                        </a:solidFill>
                        <a:latin typeface="Merriweather"/>
                        <a:ea typeface="Merriweather"/>
                        <a:cs typeface="Merriweather"/>
                        <a:sym typeface="Merriweather"/>
                      </a:endParaRPr>
                    </a:p>
                    <a:p>
                      <a:pPr marL="91440" marR="0" lvl="0" indent="-91440" algn="l" rtl="0">
                        <a:lnSpc>
                          <a:spcPct val="90000"/>
                        </a:lnSpc>
                        <a:spcBef>
                          <a:spcPts val="0"/>
                        </a:spcBef>
                        <a:spcAft>
                          <a:spcPts val="0"/>
                        </a:spcAft>
                        <a:buClr>
                          <a:srgbClr val="004074"/>
                        </a:buClr>
                        <a:buSzPts val="1000"/>
                        <a:buFont typeface="Merriweather"/>
                        <a:buChar char="●"/>
                      </a:pPr>
                      <a:r>
                        <a:rPr lang="en" sz="1000" u="none" strike="noStrike" cap="none" dirty="0">
                          <a:solidFill>
                            <a:schemeClr val="dk1"/>
                          </a:solidFill>
                          <a:latin typeface="Merriweather"/>
                          <a:ea typeface="Merriweather"/>
                          <a:cs typeface="Merriweather"/>
                          <a:sym typeface="Merriweather"/>
                        </a:rPr>
                        <a:t>RFO Post-Award Debriefings IAW </a:t>
                      </a:r>
                      <a:r>
                        <a:rPr lang="en" sz="1000" u="sng" strike="noStrike" cap="none" dirty="0">
                          <a:solidFill>
                            <a:schemeClr val="hlink"/>
                          </a:solidFill>
                          <a:latin typeface="Merriweather"/>
                          <a:ea typeface="Merriweather"/>
                          <a:cs typeface="Merriweather"/>
                          <a:sym typeface="Merriweather"/>
                          <a:hlinkClick r:id="rId14"/>
                        </a:rPr>
                        <a:t>15.301</a:t>
                      </a:r>
                      <a:endParaRPr sz="1000" u="none" strike="noStrike" cap="none" dirty="0">
                        <a:solidFill>
                          <a:schemeClr val="dk1"/>
                        </a:solidFill>
                        <a:latin typeface="Merriweather"/>
                        <a:ea typeface="Merriweather"/>
                        <a:cs typeface="Merriweather"/>
                        <a:sym typeface="Merriweather"/>
                      </a:endParaRPr>
                    </a:p>
                  </a:txBody>
                  <a:tcPr marL="91425" marR="91425" marT="91425" marB="91425">
                    <a:solidFill>
                      <a:schemeClr val="lt1"/>
                    </a:solidFill>
                  </a:tcPr>
                </a:tc>
                <a:extLst>
                  <a:ext uri="{0D108BD9-81ED-4DB2-BD59-A6C34878D82A}">
                    <a16:rowId xmlns:a16="http://schemas.microsoft.com/office/drawing/2014/main" val="10004"/>
                  </a:ext>
                </a:extLst>
              </a:tr>
            </a:tbl>
          </a:graphicData>
        </a:graphic>
      </p:graphicFrame>
      <p:sp>
        <p:nvSpPr>
          <p:cNvPr id="2907" name="Google Shape;2907;p42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911"/>
        <p:cNvGrpSpPr/>
        <p:nvPr/>
      </p:nvGrpSpPr>
      <p:grpSpPr>
        <a:xfrm>
          <a:off x="0" y="0"/>
          <a:ext cx="0" cy="0"/>
          <a:chOff x="0" y="0"/>
          <a:chExt cx="0" cy="0"/>
        </a:xfrm>
      </p:grpSpPr>
      <p:sp>
        <p:nvSpPr>
          <p:cNvPr id="2912" name="Google Shape;2912;p429"/>
          <p:cNvSpPr txBox="1">
            <a:spLocks noGrp="1"/>
          </p:cNvSpPr>
          <p:nvPr>
            <p:ph type="title"/>
          </p:nvPr>
        </p:nvSpPr>
        <p:spPr>
          <a:xfrm>
            <a:off x="311700" y="1781150"/>
            <a:ext cx="8520600" cy="841800"/>
          </a:xfrm>
          <a:prstGeom prst="rect">
            <a:avLst/>
          </a:prstGeom>
        </p:spPr>
        <p:txBody>
          <a:bodyPr spcFirstLastPara="1" wrap="square" lIns="91425" tIns="91425" rIns="91425" bIns="91425" anchor="ctr" anchorCtr="0">
            <a:noAutofit/>
          </a:bodyPr>
          <a:lstStyle/>
          <a:p>
            <a:pPr marL="6425" marR="2570" lvl="0" indent="0" algn="ctr" rtl="0">
              <a:lnSpc>
                <a:spcPct val="109882"/>
              </a:lnSpc>
              <a:spcBef>
                <a:spcPts val="0"/>
              </a:spcBef>
              <a:spcAft>
                <a:spcPts val="0"/>
              </a:spcAft>
              <a:buClr>
                <a:schemeClr val="dk1"/>
              </a:buClr>
              <a:buFont typeface="Arial"/>
              <a:buNone/>
            </a:pPr>
            <a:r>
              <a:rPr lang="en" sz="4098">
                <a:solidFill>
                  <a:schemeClr val="dk1"/>
                </a:solidFill>
                <a:latin typeface="Merriweather"/>
                <a:ea typeface="Merriweather"/>
                <a:cs typeface="Merriweather"/>
                <a:sym typeface="Merriweather"/>
              </a:rPr>
              <a:t>OASIS+ Ease of Ordering</a:t>
            </a:r>
            <a:endParaRPr>
              <a:latin typeface="Merriweather"/>
              <a:ea typeface="Merriweather"/>
              <a:cs typeface="Merriweather"/>
              <a:sym typeface="Merriweather"/>
            </a:endParaRPr>
          </a:p>
        </p:txBody>
      </p:sp>
      <p:sp>
        <p:nvSpPr>
          <p:cNvPr id="2913" name="Google Shape;2913;p429"/>
          <p:cNvSpPr txBox="1">
            <a:spLocks noGrp="1"/>
          </p:cNvSpPr>
          <p:nvPr>
            <p:ph type="sldNum" idx="12"/>
          </p:nvPr>
        </p:nvSpPr>
        <p:spPr>
          <a:xfrm>
            <a:off x="8472458" y="4777517"/>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36</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917"/>
        <p:cNvGrpSpPr/>
        <p:nvPr/>
      </p:nvGrpSpPr>
      <p:grpSpPr>
        <a:xfrm>
          <a:off x="0" y="0"/>
          <a:ext cx="0" cy="0"/>
          <a:chOff x="0" y="0"/>
          <a:chExt cx="0" cy="0"/>
        </a:xfrm>
      </p:grpSpPr>
      <p:sp>
        <p:nvSpPr>
          <p:cNvPr id="2918" name="Google Shape;2918;p4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22">
                <a:solidFill>
                  <a:schemeClr val="dk1"/>
                </a:solidFill>
                <a:latin typeface="Merriweather"/>
                <a:ea typeface="Merriweather"/>
                <a:cs typeface="Merriweather"/>
                <a:sym typeface="Merriweather"/>
              </a:rPr>
              <a:t>OASIS+ Ordering Procedures</a:t>
            </a:r>
            <a:endParaRPr sz="1800">
              <a:solidFill>
                <a:schemeClr val="dk1"/>
              </a:solidFill>
              <a:latin typeface="Merriweather"/>
              <a:ea typeface="Merriweather"/>
              <a:cs typeface="Merriweather"/>
              <a:sym typeface="Merriweather"/>
            </a:endParaRPr>
          </a:p>
        </p:txBody>
      </p:sp>
      <p:graphicFrame>
        <p:nvGraphicFramePr>
          <p:cNvPr id="2919" name="Google Shape;2919;p430"/>
          <p:cNvGraphicFramePr/>
          <p:nvPr/>
        </p:nvGraphicFramePr>
        <p:xfrm>
          <a:off x="425600" y="1132052"/>
          <a:ext cx="8518600" cy="3484185"/>
        </p:xfrm>
        <a:graphic>
          <a:graphicData uri="http://schemas.openxmlformats.org/drawingml/2006/table">
            <a:tbl>
              <a:tblPr firstRow="1">
                <a:noFill/>
                <a:tableStyleId>{53DD5111-6B45-48E5-987C-830021B161CF}</a:tableStyleId>
              </a:tblPr>
              <a:tblGrid>
                <a:gridCol w="2458550">
                  <a:extLst>
                    <a:ext uri="{9D8B030D-6E8A-4147-A177-3AD203B41FA5}">
                      <a16:colId xmlns:a16="http://schemas.microsoft.com/office/drawing/2014/main" val="20000"/>
                    </a:ext>
                  </a:extLst>
                </a:gridCol>
                <a:gridCol w="1885400">
                  <a:extLst>
                    <a:ext uri="{9D8B030D-6E8A-4147-A177-3AD203B41FA5}">
                      <a16:colId xmlns:a16="http://schemas.microsoft.com/office/drawing/2014/main" val="20001"/>
                    </a:ext>
                  </a:extLst>
                </a:gridCol>
                <a:gridCol w="1936550">
                  <a:extLst>
                    <a:ext uri="{9D8B030D-6E8A-4147-A177-3AD203B41FA5}">
                      <a16:colId xmlns:a16="http://schemas.microsoft.com/office/drawing/2014/main" val="20002"/>
                    </a:ext>
                  </a:extLst>
                </a:gridCol>
                <a:gridCol w="2238100">
                  <a:extLst>
                    <a:ext uri="{9D8B030D-6E8A-4147-A177-3AD203B41FA5}">
                      <a16:colId xmlns:a16="http://schemas.microsoft.com/office/drawing/2014/main" val="20003"/>
                    </a:ext>
                  </a:extLst>
                </a:gridCol>
              </a:tblGrid>
              <a:tr h="643675">
                <a:tc>
                  <a:txBody>
                    <a:bodyPr/>
                    <a:lstStyle/>
                    <a:p>
                      <a:pPr marL="0" marR="0" lvl="0" indent="0" algn="l" rtl="0">
                        <a:lnSpc>
                          <a:spcPct val="95000"/>
                        </a:lnSpc>
                        <a:spcBef>
                          <a:spcPts val="0"/>
                        </a:spcBef>
                        <a:spcAft>
                          <a:spcPts val="0"/>
                        </a:spcAft>
                        <a:buClr>
                          <a:schemeClr val="dk1"/>
                        </a:buClr>
                        <a:buSzPts val="1100"/>
                        <a:buFont typeface="Arial"/>
                        <a:buNone/>
                      </a:pPr>
                      <a:r>
                        <a:rPr lang="en" sz="1200" b="1" u="none" strike="noStrike" cap="none">
                          <a:solidFill>
                            <a:schemeClr val="lt1"/>
                          </a:solidFill>
                          <a:latin typeface="Merriweather"/>
                          <a:ea typeface="Merriweather"/>
                          <a:cs typeface="Merriweather"/>
                          <a:sym typeface="Merriweather"/>
                        </a:rPr>
                        <a:t>             Acquisition Planning </a:t>
                      </a:r>
                      <a:endParaRPr sz="1600" u="none" strike="noStrike" cap="none">
                        <a:latin typeface="Merriweather"/>
                        <a:ea typeface="Merriweather"/>
                        <a:cs typeface="Merriweather"/>
                        <a:sym typeface="Merriweather"/>
                      </a:endParaRPr>
                    </a:p>
                  </a:txBody>
                  <a:tcPr marL="91425" marR="91425" marT="91425" marB="91425">
                    <a:solidFill>
                      <a:srgbClr val="1076BC"/>
                    </a:solidFill>
                  </a:tcPr>
                </a:tc>
                <a:tc>
                  <a:txBody>
                    <a:bodyPr/>
                    <a:lstStyle/>
                    <a:p>
                      <a:pPr marL="0" marR="0" lvl="0" indent="0" algn="l" rtl="0">
                        <a:lnSpc>
                          <a:spcPct val="100000"/>
                        </a:lnSpc>
                        <a:spcBef>
                          <a:spcPts val="0"/>
                        </a:spcBef>
                        <a:spcAft>
                          <a:spcPts val="0"/>
                        </a:spcAft>
                        <a:buClr>
                          <a:schemeClr val="dk1"/>
                        </a:buClr>
                        <a:buSzPts val="1100"/>
                        <a:buFont typeface="Arial"/>
                        <a:buNone/>
                      </a:pPr>
                      <a:r>
                        <a:rPr lang="en" sz="1200" b="1" u="none" strike="noStrike" cap="none">
                          <a:solidFill>
                            <a:schemeClr val="lt1"/>
                          </a:solidFill>
                          <a:latin typeface="Merriweather"/>
                          <a:ea typeface="Merriweather"/>
                          <a:cs typeface="Merriweather"/>
                          <a:sym typeface="Merriweather"/>
                        </a:rPr>
                        <a:t>              Market</a:t>
                      </a:r>
                      <a:br>
                        <a:rPr lang="en" sz="1200" b="1" u="none" strike="noStrike" cap="none">
                          <a:solidFill>
                            <a:schemeClr val="lt1"/>
                          </a:solidFill>
                          <a:latin typeface="Merriweather"/>
                          <a:ea typeface="Merriweather"/>
                          <a:cs typeface="Merriweather"/>
                          <a:sym typeface="Merriweather"/>
                        </a:rPr>
                      </a:br>
                      <a:r>
                        <a:rPr lang="en" sz="1200" b="1" u="none" strike="noStrike" cap="none">
                          <a:solidFill>
                            <a:schemeClr val="lt1"/>
                          </a:solidFill>
                          <a:latin typeface="Merriweather"/>
                          <a:ea typeface="Merriweather"/>
                          <a:cs typeface="Merriweather"/>
                          <a:sym typeface="Merriweather"/>
                        </a:rPr>
                        <a:t>              Research</a:t>
                      </a:r>
                      <a:endParaRPr sz="1600" u="none" strike="noStrike" cap="none">
                        <a:latin typeface="Merriweather"/>
                        <a:ea typeface="Merriweather"/>
                        <a:cs typeface="Merriweather"/>
                        <a:sym typeface="Merriweather"/>
                      </a:endParaRPr>
                    </a:p>
                  </a:txBody>
                  <a:tcPr marL="91425" marR="91425" marT="91425" marB="91425">
                    <a:solidFill>
                      <a:srgbClr val="1076BC"/>
                    </a:solidFill>
                  </a:tcPr>
                </a:tc>
                <a:tc>
                  <a:txBody>
                    <a:bodyPr/>
                    <a:lstStyle/>
                    <a:p>
                      <a:pPr marL="0" marR="0" lvl="0" indent="0" algn="l" rtl="0">
                        <a:lnSpc>
                          <a:spcPct val="110000"/>
                        </a:lnSpc>
                        <a:spcBef>
                          <a:spcPts val="0"/>
                        </a:spcBef>
                        <a:spcAft>
                          <a:spcPts val="0"/>
                        </a:spcAft>
                        <a:buClr>
                          <a:schemeClr val="dk1"/>
                        </a:buClr>
                        <a:buSzPts val="1100"/>
                        <a:buFont typeface="Arial"/>
                        <a:buNone/>
                      </a:pPr>
                      <a:r>
                        <a:rPr lang="en" sz="1200" b="1" u="none" strike="noStrike" cap="none">
                          <a:solidFill>
                            <a:schemeClr val="lt1"/>
                          </a:solidFill>
                          <a:latin typeface="Merriweather"/>
                          <a:ea typeface="Merriweather"/>
                          <a:cs typeface="Merriweather"/>
                          <a:sym typeface="Merriweather"/>
                        </a:rPr>
                        <a:t>              Preparation</a:t>
                      </a:r>
                      <a:endParaRPr sz="1600" u="none" strike="noStrike" cap="none">
                        <a:latin typeface="Merriweather"/>
                        <a:ea typeface="Merriweather"/>
                        <a:cs typeface="Merriweather"/>
                        <a:sym typeface="Merriweather"/>
                      </a:endParaRPr>
                    </a:p>
                  </a:txBody>
                  <a:tcPr marL="91425" marR="91425" marT="91425" marB="91425">
                    <a:solidFill>
                      <a:srgbClr val="1076BC"/>
                    </a:solidFill>
                  </a:tcPr>
                </a:tc>
                <a:tc>
                  <a:txBody>
                    <a:bodyPr/>
                    <a:lstStyle/>
                    <a:p>
                      <a:pPr marL="0" marR="0" lvl="0" indent="0" algn="l" rtl="0">
                        <a:lnSpc>
                          <a:spcPct val="100000"/>
                        </a:lnSpc>
                        <a:spcBef>
                          <a:spcPts val="0"/>
                        </a:spcBef>
                        <a:spcAft>
                          <a:spcPts val="0"/>
                        </a:spcAft>
                        <a:buClr>
                          <a:schemeClr val="dk1"/>
                        </a:buClr>
                        <a:buSzPts val="1100"/>
                        <a:buFont typeface="Arial"/>
                        <a:buNone/>
                      </a:pPr>
                      <a:r>
                        <a:rPr lang="en" sz="1200" b="1" u="none" strike="noStrike" cap="none">
                          <a:solidFill>
                            <a:schemeClr val="lt1"/>
                          </a:solidFill>
                          <a:latin typeface="Merriweather"/>
                          <a:ea typeface="Merriweather"/>
                          <a:cs typeface="Merriweather"/>
                          <a:sym typeface="Merriweather"/>
                        </a:rPr>
                        <a:t>              Solicitation,   </a:t>
                      </a:r>
                      <a:br>
                        <a:rPr lang="en" sz="1200" b="1" u="none" strike="noStrike" cap="none">
                          <a:solidFill>
                            <a:schemeClr val="lt1"/>
                          </a:solidFill>
                          <a:latin typeface="Merriweather"/>
                          <a:ea typeface="Merriweather"/>
                          <a:cs typeface="Merriweather"/>
                          <a:sym typeface="Merriweather"/>
                        </a:rPr>
                      </a:br>
                      <a:r>
                        <a:rPr lang="en" sz="1200" b="1" u="none" strike="noStrike" cap="none">
                          <a:solidFill>
                            <a:schemeClr val="lt1"/>
                          </a:solidFill>
                          <a:latin typeface="Merriweather"/>
                          <a:ea typeface="Merriweather"/>
                          <a:cs typeface="Merriweather"/>
                          <a:sym typeface="Merriweather"/>
                        </a:rPr>
                        <a:t>              Evaluation, &amp; Task</a:t>
                      </a:r>
                      <a:br>
                        <a:rPr lang="en" sz="1200" b="1" u="none" strike="noStrike" cap="none">
                          <a:solidFill>
                            <a:schemeClr val="lt1"/>
                          </a:solidFill>
                          <a:latin typeface="Merriweather"/>
                          <a:ea typeface="Merriweather"/>
                          <a:cs typeface="Merriweather"/>
                          <a:sym typeface="Merriweather"/>
                        </a:rPr>
                      </a:br>
                      <a:r>
                        <a:rPr lang="en" sz="1200" b="1" u="none" strike="noStrike" cap="none">
                          <a:solidFill>
                            <a:schemeClr val="lt1"/>
                          </a:solidFill>
                          <a:latin typeface="Merriweather"/>
                          <a:ea typeface="Merriweather"/>
                          <a:cs typeface="Merriweather"/>
                          <a:sym typeface="Merriweather"/>
                        </a:rPr>
                        <a:t>              Order Award</a:t>
                      </a:r>
                      <a:endParaRPr sz="1600" u="none" strike="noStrike" cap="none">
                        <a:latin typeface="Merriweather"/>
                        <a:ea typeface="Merriweather"/>
                        <a:cs typeface="Merriweather"/>
                        <a:sym typeface="Merriweather"/>
                      </a:endParaRPr>
                    </a:p>
                  </a:txBody>
                  <a:tcPr marL="91425" marR="91425" marT="91425" marB="91425">
                    <a:solidFill>
                      <a:srgbClr val="1076BC"/>
                    </a:solidFill>
                  </a:tcPr>
                </a:tc>
                <a:extLst>
                  <a:ext uri="{0D108BD9-81ED-4DB2-BD59-A6C34878D82A}">
                    <a16:rowId xmlns:a16="http://schemas.microsoft.com/office/drawing/2014/main" val="10000"/>
                  </a:ext>
                </a:extLst>
              </a:tr>
              <a:tr h="738175">
                <a:tc>
                  <a:txBody>
                    <a:bodyPr/>
                    <a:lstStyle/>
                    <a:p>
                      <a:pPr marL="0" marR="0" lvl="0" indent="0" algn="l" rtl="0">
                        <a:lnSpc>
                          <a:spcPct val="95000"/>
                        </a:lnSpc>
                        <a:spcBef>
                          <a:spcPts val="0"/>
                        </a:spcBef>
                        <a:spcAft>
                          <a:spcPts val="0"/>
                        </a:spcAft>
                        <a:buClr>
                          <a:schemeClr val="dk1"/>
                        </a:buClr>
                        <a:buSzPts val="1100"/>
                        <a:buFont typeface="Arial"/>
                        <a:buNone/>
                      </a:pPr>
                      <a:r>
                        <a:rPr lang="en" sz="950" b="1" u="none" strike="noStrike" cap="none">
                          <a:solidFill>
                            <a:schemeClr val="accent1"/>
                          </a:solidFill>
                          <a:latin typeface="Merriweather"/>
                          <a:ea typeface="Merriweather"/>
                          <a:cs typeface="Merriweather"/>
                          <a:sym typeface="Merriweather"/>
                        </a:rPr>
                        <a:t>Determine if OASIS+ </a:t>
                      </a:r>
                      <a:br>
                        <a:rPr lang="en" sz="950" b="1" u="none" strike="noStrike" cap="none">
                          <a:solidFill>
                            <a:schemeClr val="accent1"/>
                          </a:solidFill>
                          <a:latin typeface="Merriweather"/>
                          <a:ea typeface="Merriweather"/>
                          <a:cs typeface="Merriweather"/>
                          <a:sym typeface="Merriweather"/>
                        </a:rPr>
                      </a:br>
                      <a:r>
                        <a:rPr lang="en" sz="950" b="1" u="none" strike="noStrike" cap="none">
                          <a:solidFill>
                            <a:schemeClr val="accent1"/>
                          </a:solidFill>
                          <a:latin typeface="Merriweather"/>
                          <a:ea typeface="Merriweather"/>
                          <a:cs typeface="Merriweather"/>
                          <a:sym typeface="Merriweather"/>
                        </a:rPr>
                        <a:t>is the right fit</a:t>
                      </a:r>
                      <a:endParaRPr sz="950" u="none" strike="noStrike" cap="none">
                        <a:solidFill>
                          <a:schemeClr val="accent1"/>
                        </a:solidFill>
                        <a:latin typeface="Merriweather"/>
                        <a:ea typeface="Merriweather"/>
                        <a:cs typeface="Merriweather"/>
                        <a:sym typeface="Merriweather"/>
                      </a:endParaRPr>
                    </a:p>
                    <a:p>
                      <a:pPr marL="127000" marR="0" lvl="0" indent="-123825" algn="l" rtl="0">
                        <a:lnSpc>
                          <a:spcPct val="95000"/>
                        </a:lnSpc>
                        <a:spcBef>
                          <a:spcPts val="0"/>
                        </a:spcBef>
                        <a:spcAft>
                          <a:spcPts val="0"/>
                        </a:spcAft>
                        <a:buClr>
                          <a:schemeClr val="accent1"/>
                        </a:buClr>
                        <a:buSzPts val="950"/>
                        <a:buFont typeface="Merriweather"/>
                        <a:buChar char="•"/>
                      </a:pPr>
                      <a:r>
                        <a:rPr lang="en" sz="950" u="none" strike="noStrike" cap="none">
                          <a:solidFill>
                            <a:schemeClr val="dk1"/>
                          </a:solidFill>
                          <a:latin typeface="Merriweather"/>
                          <a:ea typeface="Merriweather"/>
                          <a:cs typeface="Merriweather"/>
                          <a:sym typeface="Merriweather"/>
                        </a:rPr>
                        <a:t>Familiarize yourself with the OASIS+ scope, domains, labor categories, NAICS codes, and key features to fully understand the contracts.</a:t>
                      </a:r>
                      <a:endParaRPr sz="950" u="none" strike="noStrike" cap="none">
                        <a:solidFill>
                          <a:schemeClr val="dk1"/>
                        </a:solidFill>
                        <a:latin typeface="Merriweather"/>
                        <a:ea typeface="Merriweather"/>
                        <a:cs typeface="Merriweather"/>
                        <a:sym typeface="Merriweather"/>
                      </a:endParaRPr>
                    </a:p>
                    <a:p>
                      <a:pPr marL="0" marR="0" lvl="0" indent="0" algn="l" rtl="0">
                        <a:lnSpc>
                          <a:spcPct val="80000"/>
                        </a:lnSpc>
                        <a:spcBef>
                          <a:spcPts val="0"/>
                        </a:spcBef>
                        <a:spcAft>
                          <a:spcPts val="0"/>
                        </a:spcAft>
                        <a:buClr>
                          <a:schemeClr val="dk1"/>
                        </a:buClr>
                        <a:buSzPts val="1100"/>
                        <a:buFont typeface="Arial"/>
                        <a:buNone/>
                      </a:pPr>
                      <a:endParaRPr sz="950" u="none" strike="noStrike" cap="none">
                        <a:solidFill>
                          <a:schemeClr val="dk1"/>
                        </a:solidFill>
                        <a:latin typeface="Merriweather"/>
                        <a:ea typeface="Merriweather"/>
                        <a:cs typeface="Merriweather"/>
                        <a:sym typeface="Merriweather"/>
                      </a:endParaRPr>
                    </a:p>
                    <a:p>
                      <a:pPr marL="0" marR="0" lvl="0" indent="0" algn="l" rtl="0">
                        <a:lnSpc>
                          <a:spcPct val="95000"/>
                        </a:lnSpc>
                        <a:spcBef>
                          <a:spcPts val="0"/>
                        </a:spcBef>
                        <a:spcAft>
                          <a:spcPts val="0"/>
                        </a:spcAft>
                        <a:buClr>
                          <a:schemeClr val="dk1"/>
                        </a:buClr>
                        <a:buSzPts val="1100"/>
                        <a:buFont typeface="Arial"/>
                        <a:buNone/>
                      </a:pPr>
                      <a:r>
                        <a:rPr lang="en" sz="950" b="1" u="none" strike="noStrike" cap="none">
                          <a:solidFill>
                            <a:schemeClr val="accent1"/>
                          </a:solidFill>
                          <a:latin typeface="Merriweather"/>
                          <a:ea typeface="Merriweather"/>
                          <a:cs typeface="Merriweather"/>
                          <a:sym typeface="Merriweather"/>
                        </a:rPr>
                        <a:t>Research the OASIS+ </a:t>
                      </a:r>
                      <a:br>
                        <a:rPr lang="en" sz="950" b="1" u="none" strike="noStrike" cap="none">
                          <a:solidFill>
                            <a:schemeClr val="accent1"/>
                          </a:solidFill>
                          <a:latin typeface="Merriweather"/>
                          <a:ea typeface="Merriweather"/>
                          <a:cs typeface="Merriweather"/>
                          <a:sym typeface="Merriweather"/>
                        </a:rPr>
                      </a:br>
                      <a:r>
                        <a:rPr lang="en" sz="950" b="1" u="none" strike="noStrike" cap="none">
                          <a:solidFill>
                            <a:schemeClr val="accent1"/>
                          </a:solidFill>
                          <a:latin typeface="Merriweather"/>
                          <a:ea typeface="Merriweather"/>
                          <a:cs typeface="Merriweather"/>
                          <a:sym typeface="Merriweather"/>
                        </a:rPr>
                        <a:t>contract features</a:t>
                      </a:r>
                      <a:endParaRPr sz="950" b="1" u="sng" strike="noStrike" cap="none">
                        <a:solidFill>
                          <a:schemeClr val="accent1"/>
                        </a:solidFill>
                        <a:latin typeface="Merriweather"/>
                        <a:ea typeface="Merriweather"/>
                        <a:cs typeface="Merriweather"/>
                        <a:sym typeface="Merriweather"/>
                      </a:endParaRPr>
                    </a:p>
                    <a:p>
                      <a:pPr marL="127000" marR="0" lvl="0" indent="-123825" algn="l" rtl="0">
                        <a:lnSpc>
                          <a:spcPct val="95000"/>
                        </a:lnSpc>
                        <a:spcBef>
                          <a:spcPts val="0"/>
                        </a:spcBef>
                        <a:spcAft>
                          <a:spcPts val="0"/>
                        </a:spcAft>
                        <a:buClr>
                          <a:schemeClr val="accent1"/>
                        </a:buClr>
                        <a:buSzPts val="950"/>
                        <a:buFont typeface="Merriweather"/>
                        <a:buChar char="•"/>
                      </a:pPr>
                      <a:r>
                        <a:rPr lang="en" sz="950" u="none" strike="noStrike" cap="none">
                          <a:solidFill>
                            <a:schemeClr val="dk1"/>
                          </a:solidFill>
                          <a:latin typeface="Merriweather"/>
                          <a:ea typeface="Merriweather"/>
                          <a:cs typeface="Merriweather"/>
                          <a:sym typeface="Merriweather"/>
                        </a:rPr>
                        <a:t>Explore the best contract for you by considering set-asides, contract types, performance periods, and order limits.</a:t>
                      </a:r>
                      <a:endParaRPr sz="950" u="none" strike="noStrike" cap="none">
                        <a:solidFill>
                          <a:schemeClr val="dk1"/>
                        </a:solidFill>
                        <a:latin typeface="Merriweather"/>
                        <a:ea typeface="Merriweather"/>
                        <a:cs typeface="Merriweather"/>
                        <a:sym typeface="Merriweather"/>
                      </a:endParaRPr>
                    </a:p>
                    <a:p>
                      <a:pPr marL="0" marR="0" lvl="0" indent="0" algn="l" rtl="0">
                        <a:lnSpc>
                          <a:spcPct val="80000"/>
                        </a:lnSpc>
                        <a:spcBef>
                          <a:spcPts val="0"/>
                        </a:spcBef>
                        <a:spcAft>
                          <a:spcPts val="0"/>
                        </a:spcAft>
                        <a:buClr>
                          <a:schemeClr val="dk1"/>
                        </a:buClr>
                        <a:buSzPts val="1100"/>
                        <a:buFont typeface="Arial"/>
                        <a:buNone/>
                      </a:pPr>
                      <a:endParaRPr sz="950" u="none" strike="noStrike" cap="none">
                        <a:solidFill>
                          <a:schemeClr val="dk1"/>
                        </a:solidFill>
                        <a:latin typeface="Merriweather"/>
                        <a:ea typeface="Merriweather"/>
                        <a:cs typeface="Merriweather"/>
                        <a:sym typeface="Merriweather"/>
                      </a:endParaRPr>
                    </a:p>
                    <a:p>
                      <a:pPr marL="0" marR="0" lvl="0" indent="0" algn="l" rtl="0">
                        <a:lnSpc>
                          <a:spcPct val="95000"/>
                        </a:lnSpc>
                        <a:spcBef>
                          <a:spcPts val="0"/>
                        </a:spcBef>
                        <a:spcAft>
                          <a:spcPts val="0"/>
                        </a:spcAft>
                        <a:buClr>
                          <a:schemeClr val="dk1"/>
                        </a:buClr>
                        <a:buSzPts val="1100"/>
                        <a:buFont typeface="Arial"/>
                        <a:buNone/>
                      </a:pPr>
                      <a:r>
                        <a:rPr lang="en" sz="950" b="1" u="none" strike="noStrike" cap="none">
                          <a:solidFill>
                            <a:schemeClr val="accent1"/>
                          </a:solidFill>
                          <a:latin typeface="Merriweather"/>
                          <a:ea typeface="Merriweather"/>
                          <a:cs typeface="Merriweather"/>
                          <a:sym typeface="Merriweather"/>
                        </a:rPr>
                        <a:t>Request a scope review</a:t>
                      </a:r>
                      <a:endParaRPr sz="950" b="1" u="none" strike="noStrike" cap="none">
                        <a:solidFill>
                          <a:schemeClr val="accent1"/>
                        </a:solidFill>
                        <a:latin typeface="Merriweather"/>
                        <a:ea typeface="Merriweather"/>
                        <a:cs typeface="Merriweather"/>
                        <a:sym typeface="Merriweather"/>
                      </a:endParaRPr>
                    </a:p>
                    <a:p>
                      <a:pPr marL="127000" marR="0" lvl="0" indent="-123825" algn="l" rtl="0">
                        <a:lnSpc>
                          <a:spcPct val="95000"/>
                        </a:lnSpc>
                        <a:spcBef>
                          <a:spcPts val="0"/>
                        </a:spcBef>
                        <a:spcAft>
                          <a:spcPts val="0"/>
                        </a:spcAft>
                        <a:buClr>
                          <a:schemeClr val="accent1"/>
                        </a:buClr>
                        <a:buSzPts val="950"/>
                        <a:buFont typeface="Merriweather"/>
                        <a:buChar char="•"/>
                      </a:pPr>
                      <a:r>
                        <a:rPr lang="en" sz="950" u="none" strike="noStrike" cap="none">
                          <a:solidFill>
                            <a:schemeClr val="dk1"/>
                          </a:solidFill>
                          <a:latin typeface="Merriweather"/>
                          <a:ea typeface="Merriweather"/>
                          <a:cs typeface="Merriweather"/>
                          <a:sym typeface="Merriweather"/>
                        </a:rPr>
                        <a:t>GSA offers a free OASIS+ scope review to confirm if your requirement fits the contract scope.</a:t>
                      </a:r>
                      <a:endParaRPr sz="950" u="none" strike="noStrike" cap="none">
                        <a:latin typeface="Merriweather"/>
                        <a:ea typeface="Merriweather"/>
                        <a:cs typeface="Merriweather"/>
                        <a:sym typeface="Merriweather"/>
                      </a:endParaRPr>
                    </a:p>
                  </a:txBody>
                  <a:tcPr marL="91425" marR="91425" marT="91425" marB="91425">
                    <a:solidFill>
                      <a:schemeClr val="lt1"/>
                    </a:solidFill>
                  </a:tcPr>
                </a:tc>
                <a:tc>
                  <a:txBody>
                    <a:bodyPr/>
                    <a:lstStyle/>
                    <a:p>
                      <a:pPr marL="0" marR="0" lvl="0" indent="0" algn="l" rtl="0">
                        <a:lnSpc>
                          <a:spcPct val="95000"/>
                        </a:lnSpc>
                        <a:spcBef>
                          <a:spcPts val="0"/>
                        </a:spcBef>
                        <a:spcAft>
                          <a:spcPts val="0"/>
                        </a:spcAft>
                        <a:buClr>
                          <a:schemeClr val="dk1"/>
                        </a:buClr>
                        <a:buSzPts val="1100"/>
                        <a:buFont typeface="Arial"/>
                        <a:buNone/>
                      </a:pPr>
                      <a:r>
                        <a:rPr lang="en" sz="950" b="1" u="none" strike="noStrike" cap="none">
                          <a:solidFill>
                            <a:schemeClr val="accent1"/>
                          </a:solidFill>
                          <a:latin typeface="Merriweather"/>
                          <a:ea typeface="Merriweather"/>
                          <a:cs typeface="Merriweather"/>
                          <a:sym typeface="Merriweather"/>
                        </a:rPr>
                        <a:t>Complete market research</a:t>
                      </a:r>
                      <a:endParaRPr sz="950" u="none" strike="noStrike" cap="none">
                        <a:solidFill>
                          <a:schemeClr val="accent1"/>
                        </a:solidFill>
                        <a:latin typeface="Merriweather"/>
                        <a:ea typeface="Merriweather"/>
                        <a:cs typeface="Merriweather"/>
                        <a:sym typeface="Merriweather"/>
                      </a:endParaRPr>
                    </a:p>
                    <a:p>
                      <a:pPr marL="127000" marR="0" lvl="0" indent="-123825" algn="l" rtl="0">
                        <a:lnSpc>
                          <a:spcPct val="95000"/>
                        </a:lnSpc>
                        <a:spcBef>
                          <a:spcPts val="0"/>
                        </a:spcBef>
                        <a:spcAft>
                          <a:spcPts val="0"/>
                        </a:spcAft>
                        <a:buClr>
                          <a:srgbClr val="004074"/>
                        </a:buClr>
                        <a:buSzPts val="950"/>
                        <a:buFont typeface="Merriweather"/>
                        <a:buChar char="•"/>
                      </a:pPr>
                      <a:r>
                        <a:rPr lang="en" sz="950" u="none" strike="noStrike" cap="none">
                          <a:solidFill>
                            <a:schemeClr val="dk1"/>
                          </a:solidFill>
                          <a:latin typeface="Merriweather"/>
                          <a:ea typeface="Merriweather"/>
                          <a:cs typeface="Merriweather"/>
                          <a:sym typeface="Merriweather"/>
                        </a:rPr>
                        <a:t>Explore the Federal market.  Find data on business utilization, spending and use tools, and opportunities for subcontracting and joint ventures. </a:t>
                      </a:r>
                      <a:endParaRPr sz="950" u="none" strike="noStrike" cap="none">
                        <a:solidFill>
                          <a:schemeClr val="dk1"/>
                        </a:solidFill>
                        <a:latin typeface="Merriweather"/>
                        <a:ea typeface="Merriweather"/>
                        <a:cs typeface="Merriweather"/>
                        <a:sym typeface="Merriweather"/>
                      </a:endParaRPr>
                    </a:p>
                    <a:p>
                      <a:pPr marL="0" marR="0" lvl="0" indent="0" algn="l" rtl="0">
                        <a:lnSpc>
                          <a:spcPct val="80000"/>
                        </a:lnSpc>
                        <a:spcBef>
                          <a:spcPts val="0"/>
                        </a:spcBef>
                        <a:spcAft>
                          <a:spcPts val="0"/>
                        </a:spcAft>
                        <a:buClr>
                          <a:schemeClr val="dk1"/>
                        </a:buClr>
                        <a:buSzPts val="1100"/>
                        <a:buFont typeface="Arial"/>
                        <a:buNone/>
                      </a:pPr>
                      <a:endParaRPr sz="950" u="none" strike="noStrike" cap="none">
                        <a:solidFill>
                          <a:schemeClr val="dk1"/>
                        </a:solidFill>
                        <a:latin typeface="Merriweather"/>
                        <a:ea typeface="Merriweather"/>
                        <a:cs typeface="Merriweather"/>
                        <a:sym typeface="Merriweather"/>
                      </a:endParaRPr>
                    </a:p>
                    <a:p>
                      <a:pPr marL="127000" marR="0" lvl="0" indent="-123825" algn="l" rtl="0">
                        <a:lnSpc>
                          <a:spcPct val="95000"/>
                        </a:lnSpc>
                        <a:spcBef>
                          <a:spcPts val="0"/>
                        </a:spcBef>
                        <a:spcAft>
                          <a:spcPts val="0"/>
                        </a:spcAft>
                        <a:buClr>
                          <a:srgbClr val="004074"/>
                        </a:buClr>
                        <a:buSzPts val="950"/>
                        <a:buFont typeface="Merriweather"/>
                        <a:buChar char="•"/>
                      </a:pPr>
                      <a:r>
                        <a:rPr lang="en" sz="950" u="none" strike="noStrike" cap="none">
                          <a:solidFill>
                            <a:schemeClr val="dk1"/>
                          </a:solidFill>
                          <a:latin typeface="Merriweather"/>
                          <a:ea typeface="Merriweather"/>
                          <a:cs typeface="Merriweather"/>
                          <a:sym typeface="Merriweather"/>
                        </a:rPr>
                        <a:t>Learn about pricing intelligence, scope reviews, and using GSA’s free Market Research as a Service (MRAS) resources to conduct Requests for Information (RFIs).</a:t>
                      </a:r>
                      <a:endParaRPr sz="950" u="none" strike="noStrike" cap="none">
                        <a:latin typeface="Merriweather"/>
                        <a:ea typeface="Merriweather"/>
                        <a:cs typeface="Merriweather"/>
                        <a:sym typeface="Merriweather"/>
                      </a:endParaRPr>
                    </a:p>
                  </a:txBody>
                  <a:tcPr marL="91425" marR="91425" marT="91425" marB="91425">
                    <a:solidFill>
                      <a:schemeClr val="lt1"/>
                    </a:solidFill>
                  </a:tcPr>
                </a:tc>
                <a:tc>
                  <a:txBody>
                    <a:bodyPr/>
                    <a:lstStyle/>
                    <a:p>
                      <a:pPr marL="0" marR="0" lvl="0" indent="0" algn="l" rtl="0">
                        <a:lnSpc>
                          <a:spcPct val="90000"/>
                        </a:lnSpc>
                        <a:spcBef>
                          <a:spcPts val="0"/>
                        </a:spcBef>
                        <a:spcAft>
                          <a:spcPts val="0"/>
                        </a:spcAft>
                        <a:buClr>
                          <a:schemeClr val="dk1"/>
                        </a:buClr>
                        <a:buSzPts val="1100"/>
                        <a:buFont typeface="Arial"/>
                        <a:buNone/>
                      </a:pPr>
                      <a:r>
                        <a:rPr lang="en" sz="950" b="1" u="none" strike="noStrike" cap="none">
                          <a:solidFill>
                            <a:schemeClr val="accent1"/>
                          </a:solidFill>
                          <a:latin typeface="Merriweather"/>
                          <a:ea typeface="Merriweather"/>
                          <a:cs typeface="Merriweather"/>
                          <a:sym typeface="Merriweather"/>
                        </a:rPr>
                        <a:t>Obtain a Delegation of Procurement Authority (DPA)</a:t>
                      </a:r>
                      <a:endParaRPr sz="950" u="none" strike="noStrike" cap="none">
                        <a:solidFill>
                          <a:schemeClr val="accent1"/>
                        </a:solidFill>
                        <a:latin typeface="Merriweather"/>
                        <a:ea typeface="Merriweather"/>
                        <a:cs typeface="Merriweather"/>
                        <a:sym typeface="Merriweather"/>
                      </a:endParaRPr>
                    </a:p>
                    <a:p>
                      <a:pPr marL="127000" marR="0" lvl="0" indent="-123825" algn="l" rtl="0">
                        <a:lnSpc>
                          <a:spcPct val="95000"/>
                        </a:lnSpc>
                        <a:spcBef>
                          <a:spcPts val="0"/>
                        </a:spcBef>
                        <a:spcAft>
                          <a:spcPts val="0"/>
                        </a:spcAft>
                        <a:buClr>
                          <a:srgbClr val="004074"/>
                        </a:buClr>
                        <a:buSzPts val="950"/>
                        <a:buFont typeface="Merriweather"/>
                        <a:buChar char="•"/>
                      </a:pPr>
                      <a:r>
                        <a:rPr lang="en" sz="950" u="none" strike="noStrike" cap="none">
                          <a:solidFill>
                            <a:schemeClr val="dk1"/>
                          </a:solidFill>
                          <a:latin typeface="Merriweather"/>
                          <a:ea typeface="Merriweather"/>
                          <a:cs typeface="Merriweather"/>
                          <a:sym typeface="Merriweather"/>
                        </a:rPr>
                        <a:t>Be a warranted Contracting Officer as defined in FAR 2.101.</a:t>
                      </a:r>
                      <a:endParaRPr sz="950" u="none" strike="noStrike" cap="none">
                        <a:solidFill>
                          <a:schemeClr val="dk1"/>
                        </a:solidFill>
                        <a:latin typeface="Merriweather"/>
                        <a:ea typeface="Merriweather"/>
                        <a:cs typeface="Merriweather"/>
                        <a:sym typeface="Merriweather"/>
                      </a:endParaRPr>
                    </a:p>
                    <a:p>
                      <a:pPr marL="127000" marR="0" lvl="0" indent="-123825" algn="l" rtl="0">
                        <a:lnSpc>
                          <a:spcPct val="95000"/>
                        </a:lnSpc>
                        <a:spcBef>
                          <a:spcPts val="0"/>
                        </a:spcBef>
                        <a:spcAft>
                          <a:spcPts val="0"/>
                        </a:spcAft>
                        <a:buClr>
                          <a:srgbClr val="004074"/>
                        </a:buClr>
                        <a:buSzPts val="950"/>
                        <a:buFont typeface="Merriweather"/>
                        <a:buChar char="•"/>
                      </a:pPr>
                      <a:r>
                        <a:rPr lang="en" sz="950" u="none" strike="noStrike" cap="none">
                          <a:solidFill>
                            <a:schemeClr val="dk1"/>
                          </a:solidFill>
                          <a:latin typeface="Merriweather"/>
                          <a:ea typeface="Merriweather"/>
                          <a:cs typeface="Merriweather"/>
                          <a:sym typeface="Merriweather"/>
                        </a:rPr>
                        <a:t>Register (online) and attend OASIS+ DPA Training.</a:t>
                      </a:r>
                      <a:endParaRPr sz="950" u="none" strike="noStrike" cap="none">
                        <a:solidFill>
                          <a:schemeClr val="dk1"/>
                        </a:solidFill>
                        <a:latin typeface="Merriweather"/>
                        <a:ea typeface="Merriweather"/>
                        <a:cs typeface="Merriweather"/>
                        <a:sym typeface="Merriweather"/>
                      </a:endParaRPr>
                    </a:p>
                    <a:p>
                      <a:pPr marL="127000" marR="0" lvl="0" indent="-123825" algn="l" rtl="0">
                        <a:lnSpc>
                          <a:spcPct val="95000"/>
                        </a:lnSpc>
                        <a:spcBef>
                          <a:spcPts val="0"/>
                        </a:spcBef>
                        <a:spcAft>
                          <a:spcPts val="0"/>
                        </a:spcAft>
                        <a:buClr>
                          <a:srgbClr val="004074"/>
                        </a:buClr>
                        <a:buSzPts val="950"/>
                        <a:buFont typeface="Merriweather"/>
                        <a:buChar char="•"/>
                      </a:pPr>
                      <a:r>
                        <a:rPr lang="en" sz="950" u="none" strike="noStrike" cap="none">
                          <a:solidFill>
                            <a:schemeClr val="dk1"/>
                          </a:solidFill>
                          <a:latin typeface="Merriweather"/>
                          <a:ea typeface="Merriweather"/>
                          <a:cs typeface="Merriweather"/>
                          <a:sym typeface="Merriweather"/>
                        </a:rPr>
                        <a:t>Review the corresponding Delegation of Procurement Authority Ordering Guide </a:t>
                      </a:r>
                      <a:br>
                        <a:rPr lang="en" sz="950" u="none" strike="noStrike" cap="none">
                          <a:solidFill>
                            <a:schemeClr val="dk1"/>
                          </a:solidFill>
                          <a:latin typeface="Merriweather"/>
                          <a:ea typeface="Merriweather"/>
                          <a:cs typeface="Merriweather"/>
                          <a:sym typeface="Merriweather"/>
                        </a:rPr>
                      </a:br>
                      <a:r>
                        <a:rPr lang="en" sz="950" u="none" strike="noStrike" cap="none">
                          <a:solidFill>
                            <a:schemeClr val="dk1"/>
                          </a:solidFill>
                          <a:latin typeface="Merriweather"/>
                          <a:ea typeface="Merriweather"/>
                          <a:cs typeface="Merriweather"/>
                          <a:sym typeface="Merriweather"/>
                        </a:rPr>
                        <a:t>for OASIS+.</a:t>
                      </a:r>
                      <a:endParaRPr sz="950" u="none" strike="noStrike" cap="none">
                        <a:solidFill>
                          <a:schemeClr val="dk1"/>
                        </a:solidFill>
                        <a:latin typeface="Merriweather"/>
                        <a:ea typeface="Merriweather"/>
                        <a:cs typeface="Merriweather"/>
                        <a:sym typeface="Merriweather"/>
                      </a:endParaRPr>
                    </a:p>
                    <a:p>
                      <a:pPr marL="127000" marR="0" lvl="0" indent="-123825" algn="l" rtl="0">
                        <a:lnSpc>
                          <a:spcPct val="95000"/>
                        </a:lnSpc>
                        <a:spcBef>
                          <a:spcPts val="0"/>
                        </a:spcBef>
                        <a:spcAft>
                          <a:spcPts val="0"/>
                        </a:spcAft>
                        <a:buClr>
                          <a:srgbClr val="004074"/>
                        </a:buClr>
                        <a:buSzPts val="950"/>
                        <a:buFont typeface="Merriweather"/>
                        <a:buChar char="•"/>
                      </a:pPr>
                      <a:r>
                        <a:rPr lang="en" sz="950" u="none" strike="noStrike" cap="none">
                          <a:solidFill>
                            <a:schemeClr val="dk1"/>
                          </a:solidFill>
                          <a:latin typeface="Merriweather"/>
                          <a:ea typeface="Merriweather"/>
                          <a:cs typeface="Merriweather"/>
                          <a:sym typeface="Merriweather"/>
                        </a:rPr>
                        <a:t>Submit documentation </a:t>
                      </a:r>
                      <a:br>
                        <a:rPr lang="en" sz="950" u="none" strike="noStrike" cap="none">
                          <a:solidFill>
                            <a:schemeClr val="dk1"/>
                          </a:solidFill>
                          <a:latin typeface="Merriweather"/>
                          <a:ea typeface="Merriweather"/>
                          <a:cs typeface="Merriweather"/>
                          <a:sym typeface="Merriweather"/>
                        </a:rPr>
                      </a:br>
                      <a:r>
                        <a:rPr lang="en" sz="950" u="none" strike="noStrike" cap="none">
                          <a:solidFill>
                            <a:schemeClr val="dk1"/>
                          </a:solidFill>
                          <a:latin typeface="Merriweather"/>
                          <a:ea typeface="Merriweather"/>
                          <a:cs typeface="Merriweather"/>
                          <a:sym typeface="Merriweather"/>
                        </a:rPr>
                        <a:t>to GSA.</a:t>
                      </a:r>
                      <a:endParaRPr sz="950" u="none" strike="noStrike" cap="none">
                        <a:solidFill>
                          <a:schemeClr val="dk1"/>
                        </a:solidFill>
                        <a:latin typeface="Merriweather"/>
                        <a:ea typeface="Merriweather"/>
                        <a:cs typeface="Merriweather"/>
                        <a:sym typeface="Merriweather"/>
                      </a:endParaRPr>
                    </a:p>
                    <a:p>
                      <a:pPr marL="127000" marR="0" lvl="0" indent="-123825" algn="l" rtl="0">
                        <a:lnSpc>
                          <a:spcPct val="95000"/>
                        </a:lnSpc>
                        <a:spcBef>
                          <a:spcPts val="0"/>
                        </a:spcBef>
                        <a:spcAft>
                          <a:spcPts val="0"/>
                        </a:spcAft>
                        <a:buClr>
                          <a:srgbClr val="004074"/>
                        </a:buClr>
                        <a:buSzPts val="950"/>
                        <a:buFont typeface="Merriweather"/>
                        <a:buChar char="•"/>
                      </a:pPr>
                      <a:r>
                        <a:rPr lang="en" sz="950" u="none" strike="noStrike" cap="none">
                          <a:solidFill>
                            <a:schemeClr val="dk1"/>
                          </a:solidFill>
                          <a:latin typeface="Merriweather"/>
                          <a:ea typeface="Merriweather"/>
                          <a:cs typeface="Merriweather"/>
                          <a:sym typeface="Merriweather"/>
                        </a:rPr>
                        <a:t>Request DPA (online).</a:t>
                      </a:r>
                      <a:endParaRPr sz="950" u="none" strike="noStrike" cap="none">
                        <a:latin typeface="Merriweather"/>
                        <a:ea typeface="Merriweather"/>
                        <a:cs typeface="Merriweather"/>
                        <a:sym typeface="Merriweather"/>
                      </a:endParaRPr>
                    </a:p>
                  </a:txBody>
                  <a:tcPr marL="91425" marR="91425" marT="91425" marB="91425">
                    <a:solidFill>
                      <a:schemeClr val="lt1"/>
                    </a:solidFill>
                  </a:tcPr>
                </a:tc>
                <a:tc>
                  <a:txBody>
                    <a:bodyPr/>
                    <a:lstStyle/>
                    <a:p>
                      <a:pPr marL="0" marR="0" lvl="0" indent="0" algn="l" rtl="0">
                        <a:lnSpc>
                          <a:spcPct val="95000"/>
                        </a:lnSpc>
                        <a:spcBef>
                          <a:spcPts val="0"/>
                        </a:spcBef>
                        <a:spcAft>
                          <a:spcPts val="0"/>
                        </a:spcAft>
                        <a:buClr>
                          <a:schemeClr val="dk1"/>
                        </a:buClr>
                        <a:buSzPts val="1100"/>
                        <a:buFont typeface="Arial"/>
                        <a:buNone/>
                      </a:pPr>
                      <a:r>
                        <a:rPr lang="en" sz="950" b="1" u="none" strike="noStrike" cap="none" dirty="0">
                          <a:solidFill>
                            <a:srgbClr val="1F5C99"/>
                          </a:solidFill>
                          <a:latin typeface="Merriweather"/>
                          <a:ea typeface="Merriweather"/>
                          <a:cs typeface="Merriweather"/>
                          <a:sym typeface="Merriweather"/>
                        </a:rPr>
                        <a:t>Develop and issue the solicitation</a:t>
                      </a:r>
                      <a:endParaRPr sz="950" u="none" strike="noStrike" cap="none" dirty="0">
                        <a:solidFill>
                          <a:srgbClr val="1F5C99"/>
                        </a:solidFill>
                        <a:latin typeface="Merriweather"/>
                        <a:ea typeface="Merriweather"/>
                        <a:cs typeface="Merriweather"/>
                        <a:sym typeface="Merriweather"/>
                      </a:endParaRPr>
                    </a:p>
                    <a:p>
                      <a:pPr marL="127000" marR="0" lvl="0" indent="-123825" algn="l" rtl="0">
                        <a:lnSpc>
                          <a:spcPct val="95000"/>
                        </a:lnSpc>
                        <a:spcBef>
                          <a:spcPts val="0"/>
                        </a:spcBef>
                        <a:spcAft>
                          <a:spcPts val="0"/>
                        </a:spcAft>
                        <a:buClr>
                          <a:srgbClr val="004074"/>
                        </a:buClr>
                        <a:buSzPts val="950"/>
                        <a:buFont typeface="Merriweather"/>
                        <a:buChar char="•"/>
                      </a:pPr>
                      <a:r>
                        <a:rPr lang="en" sz="950" u="none" strike="noStrike" cap="none" dirty="0">
                          <a:solidFill>
                            <a:schemeClr val="dk1"/>
                          </a:solidFill>
                          <a:latin typeface="Merriweather"/>
                          <a:ea typeface="Merriweather"/>
                          <a:cs typeface="Merriweather"/>
                          <a:sym typeface="Merriweather"/>
                        </a:rPr>
                        <a:t>Review the OASIS+ Ordering Guide, confirm requirements, create the solicitation, and release it via GSA eBuy.</a:t>
                      </a:r>
                      <a:endParaRPr sz="950" u="none" strike="noStrike" cap="none" dirty="0">
                        <a:solidFill>
                          <a:schemeClr val="dk1"/>
                        </a:solidFill>
                        <a:latin typeface="Merriweather"/>
                        <a:ea typeface="Merriweather"/>
                        <a:cs typeface="Merriweather"/>
                        <a:sym typeface="Merriweather"/>
                      </a:endParaRPr>
                    </a:p>
                    <a:p>
                      <a:pPr marL="0" marR="0" lvl="0" indent="0" algn="l" rtl="0">
                        <a:lnSpc>
                          <a:spcPct val="80000"/>
                        </a:lnSpc>
                        <a:spcBef>
                          <a:spcPts val="0"/>
                        </a:spcBef>
                        <a:spcAft>
                          <a:spcPts val="0"/>
                        </a:spcAft>
                        <a:buClr>
                          <a:schemeClr val="dk1"/>
                        </a:buClr>
                        <a:buSzPts val="1100"/>
                        <a:buFont typeface="Arial"/>
                        <a:buNone/>
                      </a:pPr>
                      <a:endParaRPr sz="950" u="none" strike="noStrike" cap="none" dirty="0">
                        <a:solidFill>
                          <a:schemeClr val="dk1"/>
                        </a:solidFill>
                        <a:latin typeface="Merriweather"/>
                        <a:ea typeface="Merriweather"/>
                        <a:cs typeface="Merriweather"/>
                        <a:sym typeface="Merriweather"/>
                      </a:endParaRPr>
                    </a:p>
                    <a:p>
                      <a:pPr marL="0" marR="0" lvl="0" indent="0" algn="l" rtl="0">
                        <a:lnSpc>
                          <a:spcPct val="95000"/>
                        </a:lnSpc>
                        <a:spcBef>
                          <a:spcPts val="0"/>
                        </a:spcBef>
                        <a:spcAft>
                          <a:spcPts val="0"/>
                        </a:spcAft>
                        <a:buClr>
                          <a:schemeClr val="dk1"/>
                        </a:buClr>
                        <a:buSzPts val="1100"/>
                        <a:buFont typeface="Arial"/>
                        <a:buNone/>
                      </a:pPr>
                      <a:r>
                        <a:rPr lang="en" sz="950" b="1" u="none" strike="noStrike" cap="none" dirty="0">
                          <a:solidFill>
                            <a:schemeClr val="accent1"/>
                          </a:solidFill>
                          <a:latin typeface="Merriweather"/>
                          <a:ea typeface="Merriweather"/>
                          <a:cs typeface="Merriweather"/>
                          <a:sym typeface="Merriweather"/>
                        </a:rPr>
                        <a:t>Award the task order</a:t>
                      </a:r>
                      <a:endParaRPr sz="950" u="none" strike="noStrike" cap="none" dirty="0">
                        <a:solidFill>
                          <a:schemeClr val="accent1"/>
                        </a:solidFill>
                        <a:latin typeface="Merriweather"/>
                        <a:ea typeface="Merriweather"/>
                        <a:cs typeface="Merriweather"/>
                        <a:sym typeface="Merriweather"/>
                      </a:endParaRPr>
                    </a:p>
                    <a:p>
                      <a:pPr marL="127000" marR="0" lvl="0" indent="-123825" algn="l" rtl="0">
                        <a:lnSpc>
                          <a:spcPct val="95000"/>
                        </a:lnSpc>
                        <a:spcBef>
                          <a:spcPts val="0"/>
                        </a:spcBef>
                        <a:spcAft>
                          <a:spcPts val="0"/>
                        </a:spcAft>
                        <a:buClr>
                          <a:srgbClr val="004074"/>
                        </a:buClr>
                        <a:buSzPts val="950"/>
                        <a:buFont typeface="Merriweather"/>
                        <a:buChar char="•"/>
                      </a:pPr>
                      <a:r>
                        <a:rPr lang="en" sz="950" u="none" strike="noStrike" cap="none" dirty="0">
                          <a:solidFill>
                            <a:schemeClr val="dk1"/>
                          </a:solidFill>
                          <a:latin typeface="Merriweather"/>
                          <a:ea typeface="Merriweather"/>
                          <a:cs typeface="Merriweather"/>
                          <a:sym typeface="Merriweather"/>
                        </a:rPr>
                        <a:t>Learn about the factors and requirements involved in proposal evaluation and task order award consideration.</a:t>
                      </a:r>
                      <a:endParaRPr sz="950" u="none" strike="noStrike" cap="none" dirty="0">
                        <a:solidFill>
                          <a:schemeClr val="dk1"/>
                        </a:solidFill>
                        <a:latin typeface="Merriweather"/>
                        <a:ea typeface="Merriweather"/>
                        <a:cs typeface="Merriweather"/>
                        <a:sym typeface="Merriweather"/>
                      </a:endParaRPr>
                    </a:p>
                    <a:p>
                      <a:pPr marL="0" marR="0" lvl="0" indent="0" algn="l" rtl="0">
                        <a:lnSpc>
                          <a:spcPct val="80000"/>
                        </a:lnSpc>
                        <a:spcBef>
                          <a:spcPts val="0"/>
                        </a:spcBef>
                        <a:spcAft>
                          <a:spcPts val="0"/>
                        </a:spcAft>
                        <a:buClr>
                          <a:schemeClr val="dk1"/>
                        </a:buClr>
                        <a:buSzPts val="1100"/>
                        <a:buFont typeface="Arial"/>
                        <a:buNone/>
                      </a:pPr>
                      <a:endParaRPr sz="950" u="none" strike="noStrike" cap="none" dirty="0">
                        <a:solidFill>
                          <a:schemeClr val="dk1"/>
                        </a:solidFill>
                        <a:latin typeface="Merriweather"/>
                        <a:ea typeface="Merriweather"/>
                        <a:cs typeface="Merriweather"/>
                        <a:sym typeface="Merriweather"/>
                      </a:endParaRPr>
                    </a:p>
                    <a:p>
                      <a:pPr marL="0" marR="0" lvl="0" indent="0" algn="l" rtl="0">
                        <a:lnSpc>
                          <a:spcPct val="95000"/>
                        </a:lnSpc>
                        <a:spcBef>
                          <a:spcPts val="0"/>
                        </a:spcBef>
                        <a:spcAft>
                          <a:spcPts val="0"/>
                        </a:spcAft>
                        <a:buClr>
                          <a:schemeClr val="dk1"/>
                        </a:buClr>
                        <a:buSzPts val="1100"/>
                        <a:buFont typeface="Arial"/>
                        <a:buNone/>
                      </a:pPr>
                      <a:r>
                        <a:rPr lang="en" sz="950" b="1" u="none" strike="noStrike" cap="none" dirty="0">
                          <a:solidFill>
                            <a:schemeClr val="accent1"/>
                          </a:solidFill>
                          <a:latin typeface="Merriweather"/>
                          <a:ea typeface="Merriweather"/>
                          <a:cs typeface="Merriweather"/>
                          <a:sym typeface="Merriweather"/>
                        </a:rPr>
                        <a:t>Manage the task order</a:t>
                      </a:r>
                      <a:endParaRPr sz="950" u="none" strike="noStrike" cap="none" dirty="0">
                        <a:solidFill>
                          <a:schemeClr val="dk1"/>
                        </a:solidFill>
                        <a:latin typeface="Merriweather"/>
                        <a:ea typeface="Merriweather"/>
                        <a:cs typeface="Merriweather"/>
                        <a:sym typeface="Merriweather"/>
                      </a:endParaRPr>
                    </a:p>
                    <a:p>
                      <a:pPr marL="127000" marR="0" lvl="0" indent="-123825" algn="l" rtl="0">
                        <a:lnSpc>
                          <a:spcPct val="95000"/>
                        </a:lnSpc>
                        <a:spcBef>
                          <a:spcPts val="0"/>
                        </a:spcBef>
                        <a:spcAft>
                          <a:spcPts val="0"/>
                        </a:spcAft>
                        <a:buClr>
                          <a:srgbClr val="004074"/>
                        </a:buClr>
                        <a:buSzPts val="950"/>
                        <a:buFont typeface="Merriweather"/>
                        <a:buChar char="•"/>
                      </a:pPr>
                      <a:r>
                        <a:rPr lang="en" sz="950" u="none" strike="noStrike" cap="none" dirty="0">
                          <a:solidFill>
                            <a:schemeClr val="dk1"/>
                          </a:solidFill>
                          <a:latin typeface="Merriweather"/>
                          <a:ea typeface="Merriweather"/>
                          <a:cs typeface="Merriweather"/>
                          <a:sym typeface="Merriweather"/>
                        </a:rPr>
                        <a:t>Understand the process for </a:t>
                      </a:r>
                      <a:r>
                        <a:rPr lang="en" sz="950" dirty="0">
                          <a:solidFill>
                            <a:schemeClr val="dk1"/>
                          </a:solidFill>
                          <a:latin typeface="Merriweather"/>
                          <a:ea typeface="Merriweather"/>
                          <a:cs typeface="Merriweather"/>
                          <a:sym typeface="Merriweather"/>
                        </a:rPr>
                        <a:t>managing </a:t>
                      </a:r>
                      <a:r>
                        <a:rPr lang="en" sz="950" u="none" strike="noStrike" cap="none" dirty="0">
                          <a:solidFill>
                            <a:schemeClr val="dk1"/>
                          </a:solidFill>
                          <a:latin typeface="Merriweather"/>
                          <a:ea typeface="Merriweather"/>
                          <a:cs typeface="Merriweather"/>
                          <a:sym typeface="Merriweather"/>
                        </a:rPr>
                        <a:t>task orders, </a:t>
                      </a:r>
                      <a:br>
                        <a:rPr lang="en" sz="950" u="none" strike="noStrike" cap="none" dirty="0">
                          <a:solidFill>
                            <a:schemeClr val="dk1"/>
                          </a:solidFill>
                          <a:latin typeface="Merriweather"/>
                          <a:ea typeface="Merriweather"/>
                          <a:cs typeface="Merriweather"/>
                          <a:sym typeface="Merriweather"/>
                        </a:rPr>
                      </a:br>
                      <a:r>
                        <a:rPr lang="en" sz="950" u="none" strike="noStrike" cap="none" dirty="0">
                          <a:solidFill>
                            <a:schemeClr val="dk1"/>
                          </a:solidFill>
                          <a:latin typeface="Merriweather"/>
                          <a:ea typeface="Merriweather"/>
                          <a:cs typeface="Merriweather"/>
                          <a:sym typeface="Merriweather"/>
                        </a:rPr>
                        <a:t>including admin, QA, subcontracting, evaluations, </a:t>
                      </a:r>
                      <a:br>
                        <a:rPr lang="en" sz="950" u="none" strike="noStrike" cap="none" dirty="0">
                          <a:solidFill>
                            <a:schemeClr val="dk1"/>
                          </a:solidFill>
                          <a:latin typeface="Merriweather"/>
                          <a:ea typeface="Merriweather"/>
                          <a:cs typeface="Merriweather"/>
                          <a:sym typeface="Merriweather"/>
                        </a:rPr>
                      </a:br>
                      <a:r>
                        <a:rPr lang="en" sz="950" u="none" strike="noStrike" cap="none" dirty="0">
                          <a:solidFill>
                            <a:schemeClr val="dk1"/>
                          </a:solidFill>
                          <a:latin typeface="Merriweather"/>
                          <a:ea typeface="Merriweather"/>
                          <a:cs typeface="Merriweather"/>
                          <a:sym typeface="Merriweather"/>
                        </a:rPr>
                        <a:t>and closeout.</a:t>
                      </a:r>
                      <a:endParaRPr sz="950" u="none" strike="noStrike" cap="none" dirty="0">
                        <a:latin typeface="Merriweather"/>
                        <a:ea typeface="Merriweather"/>
                        <a:cs typeface="Merriweather"/>
                        <a:sym typeface="Merriweather"/>
                      </a:endParaRPr>
                    </a:p>
                  </a:txBody>
                  <a:tcPr marL="91425" marR="91425" marT="91425" marB="91425">
                    <a:solidFill>
                      <a:schemeClr val="lt1"/>
                    </a:solidFill>
                  </a:tcPr>
                </a:tc>
                <a:extLst>
                  <a:ext uri="{0D108BD9-81ED-4DB2-BD59-A6C34878D82A}">
                    <a16:rowId xmlns:a16="http://schemas.microsoft.com/office/drawing/2014/main" val="10001"/>
                  </a:ext>
                </a:extLst>
              </a:tr>
            </a:tbl>
          </a:graphicData>
        </a:graphic>
      </p:graphicFrame>
      <p:sp>
        <p:nvSpPr>
          <p:cNvPr id="2920" name="Google Shape;2920;p430" descr="NUMBER 1 DECORATIVE"/>
          <p:cNvSpPr/>
          <p:nvPr/>
        </p:nvSpPr>
        <p:spPr>
          <a:xfrm>
            <a:off x="516799" y="986292"/>
            <a:ext cx="406800" cy="393600"/>
          </a:xfrm>
          <a:prstGeom prst="ellipse">
            <a:avLst/>
          </a:prstGeom>
          <a:solidFill>
            <a:srgbClr val="1F5C99"/>
          </a:solidFill>
          <a:ln w="76200" cap="flat" cmpd="sng">
            <a:solidFill>
              <a:srgbClr val="A3D9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 sz="1900" b="1" i="0" u="none" strike="noStrike" cap="none">
                <a:solidFill>
                  <a:srgbClr val="F5F6F7"/>
                </a:solidFill>
                <a:latin typeface="Arial"/>
                <a:ea typeface="Arial"/>
                <a:cs typeface="Arial"/>
                <a:sym typeface="Arial"/>
              </a:rPr>
              <a:t>1</a:t>
            </a:r>
            <a:endParaRPr sz="1900" b="1" i="0" u="none" strike="noStrike" cap="none">
              <a:solidFill>
                <a:srgbClr val="F5F6F7"/>
              </a:solidFill>
              <a:latin typeface="Arial"/>
              <a:ea typeface="Arial"/>
              <a:cs typeface="Arial"/>
              <a:sym typeface="Arial"/>
            </a:endParaRPr>
          </a:p>
        </p:txBody>
      </p:sp>
      <p:sp>
        <p:nvSpPr>
          <p:cNvPr id="2921" name="Google Shape;2921;p430" descr="NUMBER 2 DECORATIVE"/>
          <p:cNvSpPr/>
          <p:nvPr/>
        </p:nvSpPr>
        <p:spPr>
          <a:xfrm>
            <a:off x="2988308" y="986292"/>
            <a:ext cx="406800" cy="393600"/>
          </a:xfrm>
          <a:prstGeom prst="ellipse">
            <a:avLst/>
          </a:prstGeom>
          <a:solidFill>
            <a:srgbClr val="1F5C99"/>
          </a:solidFill>
          <a:ln w="76200" cap="flat" cmpd="sng">
            <a:solidFill>
              <a:srgbClr val="A3D9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 sz="1900" b="1" i="0" u="none" strike="noStrike" cap="none">
                <a:solidFill>
                  <a:schemeClr val="lt1"/>
                </a:solidFill>
                <a:latin typeface="Arial"/>
                <a:ea typeface="Arial"/>
                <a:cs typeface="Arial"/>
                <a:sym typeface="Arial"/>
              </a:rPr>
              <a:t>2</a:t>
            </a:r>
            <a:endParaRPr sz="1900" b="1" i="0" u="none" strike="noStrike" cap="none">
              <a:solidFill>
                <a:schemeClr val="lt1"/>
              </a:solidFill>
              <a:latin typeface="Arial"/>
              <a:ea typeface="Arial"/>
              <a:cs typeface="Arial"/>
              <a:sym typeface="Arial"/>
            </a:endParaRPr>
          </a:p>
        </p:txBody>
      </p:sp>
      <p:sp>
        <p:nvSpPr>
          <p:cNvPr id="2922" name="Google Shape;2922;p430" descr="NUMBER 3 DECORATIVE"/>
          <p:cNvSpPr/>
          <p:nvPr/>
        </p:nvSpPr>
        <p:spPr>
          <a:xfrm>
            <a:off x="4866138" y="986292"/>
            <a:ext cx="406800" cy="393600"/>
          </a:xfrm>
          <a:prstGeom prst="ellipse">
            <a:avLst/>
          </a:prstGeom>
          <a:solidFill>
            <a:srgbClr val="1F5C99"/>
          </a:solidFill>
          <a:ln w="76200" cap="flat" cmpd="sng">
            <a:solidFill>
              <a:srgbClr val="A3D9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 sz="1900" b="1" i="0" u="none" strike="noStrike" cap="none">
                <a:solidFill>
                  <a:schemeClr val="lt1"/>
                </a:solidFill>
                <a:latin typeface="Arial"/>
                <a:ea typeface="Arial"/>
                <a:cs typeface="Arial"/>
                <a:sym typeface="Arial"/>
              </a:rPr>
              <a:t>3</a:t>
            </a:r>
            <a:endParaRPr sz="1900" b="1" i="0" u="none" strike="noStrike" cap="none">
              <a:solidFill>
                <a:schemeClr val="lt1"/>
              </a:solidFill>
              <a:latin typeface="Arial"/>
              <a:ea typeface="Arial"/>
              <a:cs typeface="Arial"/>
              <a:sym typeface="Arial"/>
            </a:endParaRPr>
          </a:p>
        </p:txBody>
      </p:sp>
      <p:sp>
        <p:nvSpPr>
          <p:cNvPr id="2923" name="Google Shape;2923;p430" descr="NUMBER 4 DECORATIVE"/>
          <p:cNvSpPr/>
          <p:nvPr/>
        </p:nvSpPr>
        <p:spPr>
          <a:xfrm>
            <a:off x="6844095" y="986292"/>
            <a:ext cx="406800" cy="393600"/>
          </a:xfrm>
          <a:prstGeom prst="ellipse">
            <a:avLst/>
          </a:prstGeom>
          <a:solidFill>
            <a:srgbClr val="1F5C99"/>
          </a:solidFill>
          <a:ln w="76200" cap="flat" cmpd="sng">
            <a:solidFill>
              <a:srgbClr val="A3D9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 sz="1900" b="1" i="0" u="none" strike="noStrike" cap="none">
                <a:solidFill>
                  <a:schemeClr val="lt1"/>
                </a:solidFill>
                <a:latin typeface="Arial"/>
                <a:ea typeface="Arial"/>
                <a:cs typeface="Arial"/>
                <a:sym typeface="Arial"/>
              </a:rPr>
              <a:t>4</a:t>
            </a:r>
            <a:endParaRPr sz="1900" b="1" i="0" u="none" strike="noStrike" cap="none">
              <a:solidFill>
                <a:schemeClr val="lt1"/>
              </a:solidFill>
              <a:latin typeface="Arial"/>
              <a:ea typeface="Arial"/>
              <a:cs typeface="Arial"/>
              <a:sym typeface="Arial"/>
            </a:endParaRPr>
          </a:p>
        </p:txBody>
      </p:sp>
      <p:sp>
        <p:nvSpPr>
          <p:cNvPr id="2924" name="Google Shape;2924;p43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928"/>
        <p:cNvGrpSpPr/>
        <p:nvPr/>
      </p:nvGrpSpPr>
      <p:grpSpPr>
        <a:xfrm>
          <a:off x="0" y="0"/>
          <a:ext cx="0" cy="0"/>
          <a:chOff x="0" y="0"/>
          <a:chExt cx="0" cy="0"/>
        </a:xfrm>
      </p:grpSpPr>
      <p:sp>
        <p:nvSpPr>
          <p:cNvPr id="2929" name="Google Shape;2929;p431"/>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Merriweather"/>
                <a:ea typeface="Merriweather"/>
                <a:cs typeface="Merriweather"/>
                <a:sym typeface="Merriweather"/>
              </a:rPr>
              <a:t>Ease of Ordering Steps to Award</a:t>
            </a:r>
            <a:endParaRPr sz="1800" b="1">
              <a:latin typeface="Merriweather"/>
              <a:ea typeface="Merriweather"/>
              <a:cs typeface="Merriweather"/>
              <a:sym typeface="Merriweather"/>
            </a:endParaRPr>
          </a:p>
        </p:txBody>
      </p:sp>
      <p:sp>
        <p:nvSpPr>
          <p:cNvPr id="2930" name="Google Shape;2930;p431" descr="blue decorative box&#10;&#10;"/>
          <p:cNvSpPr/>
          <p:nvPr/>
        </p:nvSpPr>
        <p:spPr>
          <a:xfrm>
            <a:off x="414049" y="991300"/>
            <a:ext cx="2800800" cy="291900"/>
          </a:xfrm>
          <a:prstGeom prst="rect">
            <a:avLst/>
          </a:prstGeom>
          <a:solidFill>
            <a:srgbClr val="1076B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1" name="Google Shape;2931;p431" descr="decorative bue background box"/>
          <p:cNvSpPr/>
          <p:nvPr/>
        </p:nvSpPr>
        <p:spPr>
          <a:xfrm>
            <a:off x="414038" y="994575"/>
            <a:ext cx="2800800" cy="3368400"/>
          </a:xfrm>
          <a:prstGeom prst="rect">
            <a:avLst/>
          </a:prstGeom>
          <a:noFill/>
          <a:ln w="9525" cap="flat" cmpd="sng">
            <a:solidFill>
              <a:srgbClr val="1076B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Arial"/>
              <a:ea typeface="Arial"/>
              <a:cs typeface="Arial"/>
              <a:sym typeface="Arial"/>
            </a:endParaRPr>
          </a:p>
        </p:txBody>
      </p:sp>
      <p:sp>
        <p:nvSpPr>
          <p:cNvPr id="2932" name="Google Shape;2932;p431"/>
          <p:cNvSpPr/>
          <p:nvPr/>
        </p:nvSpPr>
        <p:spPr>
          <a:xfrm>
            <a:off x="501613" y="915150"/>
            <a:ext cx="2361300" cy="3439500"/>
          </a:xfrm>
          <a:prstGeom prst="rect">
            <a:avLst/>
          </a:prstGeom>
          <a:noFill/>
          <a:ln>
            <a:noFill/>
          </a:ln>
        </p:spPr>
        <p:txBody>
          <a:bodyPr spcFirstLastPara="1" wrap="square" lIns="0"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500" b="1" i="0" u="none" strike="noStrike" cap="none">
                <a:solidFill>
                  <a:schemeClr val="lt1"/>
                </a:solidFill>
                <a:latin typeface="Merriweather"/>
                <a:ea typeface="Merriweather"/>
                <a:cs typeface="Merriweather"/>
                <a:sym typeface="Merriweather"/>
              </a:rPr>
              <a:t>FAR Part 16.5</a:t>
            </a:r>
            <a:br>
              <a:rPr lang="en" sz="1200" b="1" i="0" u="none" strike="noStrike" cap="none">
                <a:solidFill>
                  <a:schemeClr val="dk1"/>
                </a:solidFill>
                <a:latin typeface="Merriweather"/>
                <a:ea typeface="Merriweather"/>
                <a:cs typeface="Merriweather"/>
                <a:sym typeface="Merriweather"/>
              </a:rPr>
            </a:br>
            <a:endParaRPr sz="1200" b="1" i="0" u="none" strike="noStrike" cap="none">
              <a:solidFill>
                <a:schemeClr val="dk1"/>
              </a:solidFill>
              <a:latin typeface="Merriweather"/>
              <a:ea typeface="Merriweather"/>
              <a:cs typeface="Merriweather"/>
              <a:sym typeface="Merriweather"/>
            </a:endParaRPr>
          </a:p>
          <a:p>
            <a:pPr marL="274320" marR="0" lvl="0" indent="-112395" algn="l" rtl="0">
              <a:lnSpc>
                <a:spcPct val="115000"/>
              </a:lnSpc>
              <a:spcBef>
                <a:spcPts val="0"/>
              </a:spcBef>
              <a:spcAft>
                <a:spcPts val="0"/>
              </a:spcAft>
              <a:buClr>
                <a:schemeClr val="dk1"/>
              </a:buClr>
              <a:buSzPts val="1050"/>
              <a:buFont typeface="Merriweather"/>
              <a:buChar char="●"/>
            </a:pPr>
            <a:r>
              <a:rPr lang="en" sz="1050" i="0" u="none" strike="noStrike" cap="none">
                <a:solidFill>
                  <a:schemeClr val="dk1"/>
                </a:solidFill>
                <a:latin typeface="Merriweather"/>
                <a:ea typeface="Merriweather"/>
                <a:cs typeface="Merriweather"/>
                <a:sym typeface="Merriweather"/>
              </a:rPr>
              <a:t>Determine Within Scope</a:t>
            </a:r>
            <a:endParaRPr sz="1050" i="0" u="none" strike="noStrike" cap="none">
              <a:solidFill>
                <a:schemeClr val="dk1"/>
              </a:solidFill>
              <a:latin typeface="Merriweather"/>
              <a:ea typeface="Merriweather"/>
              <a:cs typeface="Merriweather"/>
              <a:sym typeface="Merriweather"/>
            </a:endParaRPr>
          </a:p>
          <a:p>
            <a:pPr marL="274320" marR="0" lvl="0" indent="-112395" algn="l" rtl="0">
              <a:lnSpc>
                <a:spcPct val="115000"/>
              </a:lnSpc>
              <a:spcBef>
                <a:spcPts val="0"/>
              </a:spcBef>
              <a:spcAft>
                <a:spcPts val="0"/>
              </a:spcAft>
              <a:buClr>
                <a:schemeClr val="dk1"/>
              </a:buClr>
              <a:buSzPts val="1050"/>
              <a:buFont typeface="Merriweather"/>
              <a:buChar char="●"/>
            </a:pPr>
            <a:r>
              <a:rPr lang="en" sz="1050" i="0" u="none" strike="noStrike" cap="none">
                <a:solidFill>
                  <a:schemeClr val="dk1"/>
                </a:solidFill>
                <a:latin typeface="Merriweather"/>
                <a:ea typeface="Merriweather"/>
                <a:cs typeface="Merriweather"/>
                <a:sym typeface="Merriweather"/>
              </a:rPr>
              <a:t>Obtain Task Order, statement </a:t>
            </a:r>
            <a:br>
              <a:rPr lang="en" sz="1050" i="0" u="none" strike="noStrike" cap="none">
                <a:solidFill>
                  <a:schemeClr val="dk1"/>
                </a:solidFill>
                <a:latin typeface="Merriweather"/>
                <a:ea typeface="Merriweather"/>
                <a:cs typeface="Merriweather"/>
                <a:sym typeface="Merriweather"/>
              </a:rPr>
            </a:br>
            <a:r>
              <a:rPr lang="en" sz="1050" i="0" u="none" strike="noStrike" cap="none">
                <a:solidFill>
                  <a:schemeClr val="dk1"/>
                </a:solidFill>
                <a:latin typeface="Merriweather"/>
                <a:ea typeface="Merriweather"/>
                <a:cs typeface="Merriweather"/>
                <a:sym typeface="Merriweather"/>
              </a:rPr>
              <a:t>of work (SOW), IDIQ, and </a:t>
            </a:r>
            <a:br>
              <a:rPr lang="en" sz="1050" i="0" u="none" strike="noStrike" cap="none">
                <a:solidFill>
                  <a:schemeClr val="dk1"/>
                </a:solidFill>
                <a:latin typeface="Merriweather"/>
                <a:ea typeface="Merriweather"/>
                <a:cs typeface="Merriweather"/>
                <a:sym typeface="Merriweather"/>
              </a:rPr>
            </a:br>
            <a:r>
              <a:rPr lang="en" sz="1050" i="0" u="none" strike="noStrike" cap="none">
                <a:solidFill>
                  <a:schemeClr val="dk1"/>
                </a:solidFill>
                <a:latin typeface="Merriweather"/>
                <a:ea typeface="Merriweather"/>
                <a:cs typeface="Merriweather"/>
                <a:sym typeface="Merriweather"/>
              </a:rPr>
              <a:t>evaluation criteria</a:t>
            </a:r>
            <a:endParaRPr sz="1050" i="0" u="none" strike="noStrike" cap="none">
              <a:solidFill>
                <a:schemeClr val="dk1"/>
              </a:solidFill>
              <a:latin typeface="Merriweather"/>
              <a:ea typeface="Merriweather"/>
              <a:cs typeface="Merriweather"/>
              <a:sym typeface="Merriweather"/>
            </a:endParaRPr>
          </a:p>
          <a:p>
            <a:pPr marL="274320" marR="0" lvl="0" indent="-112395" algn="l" rtl="0">
              <a:lnSpc>
                <a:spcPct val="115000"/>
              </a:lnSpc>
              <a:spcBef>
                <a:spcPts val="0"/>
              </a:spcBef>
              <a:spcAft>
                <a:spcPts val="0"/>
              </a:spcAft>
              <a:buClr>
                <a:schemeClr val="dk1"/>
              </a:buClr>
              <a:buSzPts val="1050"/>
              <a:buFont typeface="Merriweather"/>
              <a:buChar char="●"/>
            </a:pPr>
            <a:r>
              <a:rPr lang="en" sz="1050" i="0" u="none" strike="noStrike" cap="none">
                <a:solidFill>
                  <a:schemeClr val="dk1"/>
                </a:solidFill>
                <a:latin typeface="Merriweather"/>
                <a:ea typeface="Merriweather"/>
                <a:cs typeface="Merriweather"/>
                <a:sym typeface="Merriweather"/>
              </a:rPr>
              <a:t>Determine whether the IDIQ </a:t>
            </a:r>
            <a:br>
              <a:rPr lang="en" sz="1050" i="0" u="none" strike="noStrike" cap="none">
                <a:solidFill>
                  <a:schemeClr val="dk1"/>
                </a:solidFill>
                <a:latin typeface="Merriweather"/>
                <a:ea typeface="Merriweather"/>
                <a:cs typeface="Merriweather"/>
                <a:sym typeface="Merriweather"/>
              </a:rPr>
            </a:br>
            <a:r>
              <a:rPr lang="en" sz="1050" i="0" u="none" strike="noStrike" cap="none">
                <a:solidFill>
                  <a:schemeClr val="dk1"/>
                </a:solidFill>
                <a:latin typeface="Merriweather"/>
                <a:ea typeface="Merriweather"/>
                <a:cs typeface="Merriweather"/>
                <a:sym typeface="Merriweather"/>
              </a:rPr>
              <a:t>establishes price</a:t>
            </a:r>
            <a:endParaRPr sz="1050" i="0" u="none" strike="noStrike" cap="none">
              <a:solidFill>
                <a:schemeClr val="dk1"/>
              </a:solidFill>
              <a:latin typeface="Merriweather"/>
              <a:ea typeface="Merriweather"/>
              <a:cs typeface="Merriweather"/>
              <a:sym typeface="Merriweather"/>
            </a:endParaRPr>
          </a:p>
          <a:p>
            <a:pPr marL="274320" marR="0" lvl="0" indent="-112395" algn="l" rtl="0">
              <a:lnSpc>
                <a:spcPct val="115000"/>
              </a:lnSpc>
              <a:spcBef>
                <a:spcPts val="0"/>
              </a:spcBef>
              <a:spcAft>
                <a:spcPts val="0"/>
              </a:spcAft>
              <a:buClr>
                <a:schemeClr val="dk1"/>
              </a:buClr>
              <a:buSzPts val="1050"/>
              <a:buFont typeface="Merriweather"/>
              <a:buChar char="●"/>
            </a:pPr>
            <a:r>
              <a:rPr lang="en" sz="1050" i="0" u="none" strike="noStrike" cap="none">
                <a:solidFill>
                  <a:schemeClr val="dk1"/>
                </a:solidFill>
                <a:latin typeface="Merriweather"/>
                <a:ea typeface="Merriweather"/>
                <a:cs typeface="Merriweather"/>
                <a:sym typeface="Merriweather"/>
              </a:rPr>
              <a:t>Evaluate Quotes</a:t>
            </a:r>
            <a:endParaRPr sz="1050" i="0" u="none" strike="noStrike" cap="none">
              <a:solidFill>
                <a:schemeClr val="dk1"/>
              </a:solidFill>
              <a:latin typeface="Merriweather"/>
              <a:ea typeface="Merriweather"/>
              <a:cs typeface="Merriweather"/>
              <a:sym typeface="Merriweather"/>
            </a:endParaRPr>
          </a:p>
          <a:p>
            <a:pPr marL="274320" marR="0" lvl="0" indent="-112395" algn="l" rtl="0">
              <a:lnSpc>
                <a:spcPct val="115000"/>
              </a:lnSpc>
              <a:spcBef>
                <a:spcPts val="0"/>
              </a:spcBef>
              <a:spcAft>
                <a:spcPts val="0"/>
              </a:spcAft>
              <a:buClr>
                <a:schemeClr val="dk1"/>
              </a:buClr>
              <a:buSzPts val="1050"/>
              <a:buFont typeface="Merriweather"/>
              <a:buChar char="●"/>
            </a:pPr>
            <a:r>
              <a:rPr lang="en" sz="1050" i="0" u="none" strike="noStrike" cap="none">
                <a:solidFill>
                  <a:schemeClr val="dk1"/>
                </a:solidFill>
                <a:latin typeface="Merriweather"/>
                <a:ea typeface="Merriweather"/>
                <a:cs typeface="Merriweather"/>
                <a:sym typeface="Merriweather"/>
              </a:rPr>
              <a:t>Draft the Order</a:t>
            </a:r>
            <a:endParaRPr sz="1050" i="0" u="none" strike="noStrike" cap="none">
              <a:solidFill>
                <a:schemeClr val="dk1"/>
              </a:solidFill>
              <a:latin typeface="Merriweather"/>
              <a:ea typeface="Merriweather"/>
              <a:cs typeface="Merriweather"/>
              <a:sym typeface="Merriweather"/>
            </a:endParaRPr>
          </a:p>
          <a:p>
            <a:pPr marL="274320" marR="0" lvl="0" indent="-112395" algn="l" rtl="0">
              <a:lnSpc>
                <a:spcPct val="115000"/>
              </a:lnSpc>
              <a:spcBef>
                <a:spcPts val="0"/>
              </a:spcBef>
              <a:spcAft>
                <a:spcPts val="0"/>
              </a:spcAft>
              <a:buClr>
                <a:schemeClr val="dk1"/>
              </a:buClr>
              <a:buSzPts val="1050"/>
              <a:buFont typeface="Merriweather"/>
              <a:buChar char="●"/>
            </a:pPr>
            <a:r>
              <a:rPr lang="en" sz="1050" i="0" u="none" strike="noStrike" cap="none">
                <a:solidFill>
                  <a:schemeClr val="dk1"/>
                </a:solidFill>
                <a:latin typeface="Merriweather"/>
                <a:ea typeface="Merriweather"/>
                <a:cs typeface="Merriweather"/>
                <a:sym typeface="Merriweather"/>
              </a:rPr>
              <a:t>Award and Report</a:t>
            </a:r>
            <a:endParaRPr sz="1050" i="0" u="none" strike="noStrike" cap="none">
              <a:solidFill>
                <a:schemeClr val="dk1"/>
              </a:solidFill>
              <a:latin typeface="Merriweather"/>
              <a:ea typeface="Merriweather"/>
              <a:cs typeface="Merriweather"/>
              <a:sym typeface="Merriweather"/>
            </a:endParaRPr>
          </a:p>
          <a:p>
            <a:pPr marL="274320" marR="0" lvl="0" indent="-112395" algn="l" rtl="0">
              <a:lnSpc>
                <a:spcPct val="115000"/>
              </a:lnSpc>
              <a:spcBef>
                <a:spcPts val="0"/>
              </a:spcBef>
              <a:spcAft>
                <a:spcPts val="0"/>
              </a:spcAft>
              <a:buClr>
                <a:schemeClr val="dk1"/>
              </a:buClr>
              <a:buSzPts val="1050"/>
              <a:buFont typeface="Merriweather"/>
              <a:buChar char="●"/>
            </a:pPr>
            <a:r>
              <a:rPr lang="en" sz="1050" i="0" u="none" strike="noStrike" cap="none">
                <a:solidFill>
                  <a:schemeClr val="dk1"/>
                </a:solidFill>
                <a:latin typeface="Merriweather"/>
                <a:ea typeface="Merriweather"/>
                <a:cs typeface="Merriweather"/>
                <a:sym typeface="Merriweather"/>
              </a:rPr>
              <a:t>Under $10M No Protest</a:t>
            </a:r>
            <a:endParaRPr sz="1050" i="0" u="none" strike="noStrike" cap="none">
              <a:solidFill>
                <a:schemeClr val="dk1"/>
              </a:solidFill>
              <a:latin typeface="Merriweather"/>
              <a:ea typeface="Merriweather"/>
              <a:cs typeface="Merriweather"/>
              <a:sym typeface="Merriweather"/>
            </a:endParaRPr>
          </a:p>
          <a:p>
            <a:pPr marL="0" marR="0" lvl="0" indent="0" algn="l" rtl="0">
              <a:lnSpc>
                <a:spcPct val="115000"/>
              </a:lnSpc>
              <a:spcBef>
                <a:spcPts val="0"/>
              </a:spcBef>
              <a:spcAft>
                <a:spcPts val="0"/>
              </a:spcAft>
              <a:buClr>
                <a:schemeClr val="dk1"/>
              </a:buClr>
              <a:buSzPts val="1100"/>
              <a:buFont typeface="Arial"/>
              <a:buNone/>
            </a:pPr>
            <a:endParaRPr sz="700" i="0" u="none" strike="noStrike" cap="none">
              <a:solidFill>
                <a:schemeClr val="dk1"/>
              </a:solidFill>
              <a:latin typeface="Merriweather"/>
              <a:ea typeface="Merriweather"/>
              <a:cs typeface="Merriweather"/>
              <a:sym typeface="Merriweather"/>
            </a:endParaRPr>
          </a:p>
        </p:txBody>
      </p:sp>
      <p:sp>
        <p:nvSpPr>
          <p:cNvPr id="2933" name="Google Shape;2933;p431"/>
          <p:cNvSpPr/>
          <p:nvPr/>
        </p:nvSpPr>
        <p:spPr>
          <a:xfrm>
            <a:off x="3330222" y="1420721"/>
            <a:ext cx="922800" cy="893100"/>
          </a:xfrm>
          <a:prstGeom prst="ellipse">
            <a:avLst/>
          </a:prstGeom>
          <a:solidFill>
            <a:srgbClr val="1F5C99"/>
          </a:solidFill>
          <a:ln w="76200" cap="flat" cmpd="sng">
            <a:solidFill>
              <a:srgbClr val="A3D9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600"/>
              <a:buFont typeface="Arial"/>
              <a:buNone/>
            </a:pPr>
            <a:r>
              <a:rPr lang="en" sz="2600" b="1" i="0" u="none" strike="noStrike" cap="none">
                <a:solidFill>
                  <a:schemeClr val="lt1"/>
                </a:solidFill>
                <a:latin typeface="Arial"/>
                <a:ea typeface="Arial"/>
                <a:cs typeface="Arial"/>
                <a:sym typeface="Arial"/>
              </a:rPr>
              <a:t>VS</a:t>
            </a:r>
            <a:endParaRPr sz="2600" b="1" i="0" u="none" strike="noStrike" cap="none">
              <a:solidFill>
                <a:schemeClr val="lt1"/>
              </a:solidFill>
              <a:latin typeface="Arial"/>
              <a:ea typeface="Arial"/>
              <a:cs typeface="Arial"/>
              <a:sym typeface="Arial"/>
            </a:endParaRPr>
          </a:p>
        </p:txBody>
      </p:sp>
      <p:sp>
        <p:nvSpPr>
          <p:cNvPr id="2934" name="Google Shape;2934;p431" descr="decorative blue background box"/>
          <p:cNvSpPr/>
          <p:nvPr/>
        </p:nvSpPr>
        <p:spPr>
          <a:xfrm>
            <a:off x="4352449" y="986375"/>
            <a:ext cx="4107900" cy="3368400"/>
          </a:xfrm>
          <a:prstGeom prst="rect">
            <a:avLst/>
          </a:prstGeom>
          <a:noFill/>
          <a:ln w="9525" cap="flat" cmpd="sng">
            <a:solidFill>
              <a:srgbClr val="1076B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Arial"/>
              <a:ea typeface="Arial"/>
              <a:cs typeface="Arial"/>
              <a:sym typeface="Arial"/>
            </a:endParaRPr>
          </a:p>
        </p:txBody>
      </p:sp>
      <p:sp>
        <p:nvSpPr>
          <p:cNvPr id="2935" name="Google Shape;2935;p431" descr="blue bar decorative"/>
          <p:cNvSpPr/>
          <p:nvPr/>
        </p:nvSpPr>
        <p:spPr>
          <a:xfrm>
            <a:off x="4352451" y="986500"/>
            <a:ext cx="4107900" cy="291900"/>
          </a:xfrm>
          <a:prstGeom prst="rect">
            <a:avLst/>
          </a:prstGeom>
          <a:solidFill>
            <a:srgbClr val="1076B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6" name="Google Shape;2936;p431"/>
          <p:cNvSpPr/>
          <p:nvPr/>
        </p:nvSpPr>
        <p:spPr>
          <a:xfrm>
            <a:off x="4444614" y="915125"/>
            <a:ext cx="4186200" cy="3439500"/>
          </a:xfrm>
          <a:prstGeom prst="rect">
            <a:avLst/>
          </a:prstGeom>
          <a:noFill/>
          <a:ln>
            <a:noFill/>
          </a:ln>
        </p:spPr>
        <p:txBody>
          <a:bodyPr spcFirstLastPara="1" wrap="square" lIns="0"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500" b="1" i="0" u="none" strike="noStrike" cap="none" dirty="0">
                <a:solidFill>
                  <a:schemeClr val="lt1"/>
                </a:solidFill>
                <a:latin typeface="Merriweather"/>
                <a:ea typeface="Merriweather"/>
                <a:cs typeface="Merriweather"/>
                <a:sym typeface="Merriweather"/>
              </a:rPr>
              <a:t>FAR 15 Open Market</a:t>
            </a:r>
            <a:br>
              <a:rPr lang="en" sz="1200" b="1" i="0" u="none" strike="noStrike" cap="none" dirty="0">
                <a:solidFill>
                  <a:schemeClr val="dk1"/>
                </a:solidFill>
                <a:latin typeface="Merriweather"/>
                <a:ea typeface="Merriweather"/>
                <a:cs typeface="Merriweather"/>
                <a:sym typeface="Merriweather"/>
              </a:rPr>
            </a:br>
            <a:endParaRPr sz="1200" b="1" i="0" u="none" strike="noStrike" cap="none" dirty="0">
              <a:solidFill>
                <a:schemeClr val="dk1"/>
              </a:solidFill>
              <a:latin typeface="Merriweather"/>
              <a:ea typeface="Merriweather"/>
              <a:cs typeface="Merriweather"/>
              <a:sym typeface="Merriweather"/>
            </a:endParaRPr>
          </a:p>
          <a:p>
            <a:pPr marL="274320" marR="0" lvl="0" indent="-112395" algn="l" rtl="0">
              <a:lnSpc>
                <a:spcPct val="115000"/>
              </a:lnSpc>
              <a:spcBef>
                <a:spcPts val="0"/>
              </a:spcBef>
              <a:spcAft>
                <a:spcPts val="0"/>
              </a:spcAft>
              <a:buClr>
                <a:schemeClr val="dk1"/>
              </a:buClr>
              <a:buSzPts val="1050"/>
              <a:buFont typeface="Merriweather"/>
              <a:buChar char="●"/>
            </a:pPr>
            <a:r>
              <a:rPr lang="en" sz="1050" i="0" u="none" strike="noStrike" cap="none" dirty="0">
                <a:solidFill>
                  <a:schemeClr val="dk1"/>
                </a:solidFill>
                <a:latin typeface="Merriweather"/>
                <a:ea typeface="Merriweather"/>
                <a:cs typeface="Merriweather"/>
                <a:sym typeface="Merriweather"/>
              </a:rPr>
              <a:t>Determine Acquisition Strategy </a:t>
            </a:r>
            <a:endParaRPr sz="1050" i="0" u="none" strike="noStrike" cap="none" dirty="0">
              <a:solidFill>
                <a:schemeClr val="dk1"/>
              </a:solidFill>
              <a:latin typeface="Merriweather"/>
              <a:ea typeface="Merriweather"/>
              <a:cs typeface="Merriweather"/>
              <a:sym typeface="Merriweather"/>
            </a:endParaRPr>
          </a:p>
          <a:p>
            <a:pPr marL="274320" marR="0" lvl="0" indent="-112395" algn="l" rtl="0">
              <a:lnSpc>
                <a:spcPct val="115000"/>
              </a:lnSpc>
              <a:spcBef>
                <a:spcPts val="0"/>
              </a:spcBef>
              <a:spcAft>
                <a:spcPts val="0"/>
              </a:spcAft>
              <a:buClr>
                <a:schemeClr val="dk1"/>
              </a:buClr>
              <a:buSzPts val="1050"/>
              <a:buFont typeface="Merriweather"/>
              <a:buChar char="●"/>
            </a:pPr>
            <a:r>
              <a:rPr lang="en" sz="1050" i="0" u="none" strike="noStrike" cap="none" dirty="0">
                <a:solidFill>
                  <a:schemeClr val="dk1"/>
                </a:solidFill>
                <a:latin typeface="Merriweather"/>
                <a:ea typeface="Merriweather"/>
                <a:cs typeface="Merriweather"/>
                <a:sym typeface="Merriweather"/>
              </a:rPr>
              <a:t>Determine RFI, Synopsis, Advisory multi-step process</a:t>
            </a:r>
            <a:endParaRPr sz="1050" i="0" u="none" strike="noStrike" cap="none" dirty="0">
              <a:solidFill>
                <a:schemeClr val="dk1"/>
              </a:solidFill>
              <a:latin typeface="Merriweather"/>
              <a:ea typeface="Merriweather"/>
              <a:cs typeface="Merriweather"/>
              <a:sym typeface="Merriweather"/>
            </a:endParaRPr>
          </a:p>
          <a:p>
            <a:pPr marL="274320" marR="0" lvl="0" indent="-112395" algn="l" rtl="0">
              <a:lnSpc>
                <a:spcPct val="115000"/>
              </a:lnSpc>
              <a:spcBef>
                <a:spcPts val="0"/>
              </a:spcBef>
              <a:spcAft>
                <a:spcPts val="0"/>
              </a:spcAft>
              <a:buClr>
                <a:schemeClr val="dk1"/>
              </a:buClr>
              <a:buSzPts val="1050"/>
              <a:buFont typeface="Merriweather"/>
              <a:buChar char="●"/>
            </a:pPr>
            <a:r>
              <a:rPr lang="en" sz="1050" i="0" u="none" strike="noStrike" cap="none" dirty="0">
                <a:solidFill>
                  <a:schemeClr val="dk1"/>
                </a:solidFill>
                <a:latin typeface="Merriweather"/>
                <a:ea typeface="Merriweather"/>
                <a:cs typeface="Merriweather"/>
                <a:sym typeface="Merriweather"/>
              </a:rPr>
              <a:t>Determine appropriate source selection or prepare pre-solicitation</a:t>
            </a:r>
            <a:endParaRPr sz="1050" i="0" u="none" strike="noStrike" cap="none" dirty="0">
              <a:solidFill>
                <a:schemeClr val="dk1"/>
              </a:solidFill>
              <a:latin typeface="Merriweather"/>
              <a:ea typeface="Merriweather"/>
              <a:cs typeface="Merriweather"/>
              <a:sym typeface="Merriweather"/>
            </a:endParaRPr>
          </a:p>
          <a:p>
            <a:pPr marL="274320" marR="0" lvl="0" indent="-112395" algn="l" rtl="0">
              <a:lnSpc>
                <a:spcPct val="115000"/>
              </a:lnSpc>
              <a:spcBef>
                <a:spcPts val="0"/>
              </a:spcBef>
              <a:spcAft>
                <a:spcPts val="0"/>
              </a:spcAft>
              <a:buClr>
                <a:schemeClr val="dk1"/>
              </a:buClr>
              <a:buSzPts val="1050"/>
              <a:buFont typeface="Merriweather"/>
              <a:buChar char="●"/>
            </a:pPr>
            <a:r>
              <a:rPr lang="en" sz="1050" i="0" u="none" strike="noStrike" cap="none" dirty="0">
                <a:solidFill>
                  <a:schemeClr val="dk1"/>
                </a:solidFill>
                <a:latin typeface="Merriweather"/>
                <a:ea typeface="Merriweather"/>
                <a:cs typeface="Merriweather"/>
                <a:sym typeface="Merriweather"/>
              </a:rPr>
              <a:t>Determine LPTA or Tradeoff </a:t>
            </a:r>
            <a:endParaRPr sz="1050" i="0" u="none" strike="noStrike" cap="none" dirty="0">
              <a:solidFill>
                <a:schemeClr val="dk1"/>
              </a:solidFill>
              <a:latin typeface="Merriweather"/>
              <a:ea typeface="Merriweather"/>
              <a:cs typeface="Merriweather"/>
              <a:sym typeface="Merriweather"/>
            </a:endParaRPr>
          </a:p>
          <a:p>
            <a:pPr marL="274320" marR="0" lvl="0" indent="-112395" algn="l" rtl="0">
              <a:lnSpc>
                <a:spcPct val="115000"/>
              </a:lnSpc>
              <a:spcBef>
                <a:spcPts val="0"/>
              </a:spcBef>
              <a:spcAft>
                <a:spcPts val="0"/>
              </a:spcAft>
              <a:buClr>
                <a:schemeClr val="dk1"/>
              </a:buClr>
              <a:buSzPts val="1050"/>
              <a:buFont typeface="Merriweather"/>
              <a:buChar char="●"/>
            </a:pPr>
            <a:r>
              <a:rPr lang="en" sz="1050" i="0" u="none" strike="noStrike" cap="none" dirty="0">
                <a:solidFill>
                  <a:schemeClr val="dk1"/>
                </a:solidFill>
                <a:latin typeface="Merriweather"/>
                <a:ea typeface="Merriweather"/>
                <a:cs typeface="Merriweather"/>
                <a:sym typeface="Merriweather"/>
              </a:rPr>
              <a:t>13 More Steps in Solicitation Process</a:t>
            </a:r>
            <a:endParaRPr sz="1050" i="0" u="none" strike="noStrike" cap="none" dirty="0">
              <a:solidFill>
                <a:schemeClr val="dk1"/>
              </a:solidFill>
              <a:latin typeface="Merriweather"/>
              <a:ea typeface="Merriweather"/>
              <a:cs typeface="Merriweather"/>
              <a:sym typeface="Merriweather"/>
            </a:endParaRPr>
          </a:p>
          <a:p>
            <a:pPr marL="274320" marR="0" lvl="0" indent="-112395" algn="l" rtl="0">
              <a:lnSpc>
                <a:spcPct val="115000"/>
              </a:lnSpc>
              <a:spcBef>
                <a:spcPts val="0"/>
              </a:spcBef>
              <a:spcAft>
                <a:spcPts val="0"/>
              </a:spcAft>
              <a:buClr>
                <a:schemeClr val="dk1"/>
              </a:buClr>
              <a:buSzPts val="1050"/>
              <a:buFont typeface="Merriweather"/>
              <a:buChar char="●"/>
            </a:pPr>
            <a:r>
              <a:rPr lang="en" sz="1050" i="0" u="none" strike="noStrike" cap="none" dirty="0">
                <a:solidFill>
                  <a:schemeClr val="dk1"/>
                </a:solidFill>
                <a:latin typeface="Merriweather"/>
                <a:ea typeface="Merriweather"/>
                <a:cs typeface="Merriweather"/>
                <a:sym typeface="Merriweather"/>
              </a:rPr>
              <a:t>Receive Proposals</a:t>
            </a:r>
            <a:endParaRPr sz="1050" i="0" u="none" strike="noStrike" cap="none" dirty="0">
              <a:solidFill>
                <a:schemeClr val="dk1"/>
              </a:solidFill>
              <a:latin typeface="Merriweather"/>
              <a:ea typeface="Merriweather"/>
              <a:cs typeface="Merriweather"/>
              <a:sym typeface="Merriweather"/>
            </a:endParaRPr>
          </a:p>
          <a:p>
            <a:pPr marL="274320" marR="0" lvl="0" indent="-112395" algn="l" rtl="0">
              <a:lnSpc>
                <a:spcPct val="115000"/>
              </a:lnSpc>
              <a:spcBef>
                <a:spcPts val="0"/>
              </a:spcBef>
              <a:spcAft>
                <a:spcPts val="0"/>
              </a:spcAft>
              <a:buClr>
                <a:schemeClr val="dk1"/>
              </a:buClr>
              <a:buSzPts val="1050"/>
              <a:buFont typeface="Merriweather"/>
              <a:buChar char="●"/>
            </a:pPr>
            <a:r>
              <a:rPr lang="en" sz="1050" i="0" u="none" strike="noStrike" cap="none" dirty="0">
                <a:solidFill>
                  <a:schemeClr val="dk1"/>
                </a:solidFill>
                <a:latin typeface="Merriweather"/>
                <a:ea typeface="Merriweather"/>
                <a:cs typeface="Merriweather"/>
                <a:sym typeface="Merriweather"/>
              </a:rPr>
              <a:t>Conduct Evaluations</a:t>
            </a:r>
            <a:endParaRPr sz="1050" i="0" u="none" strike="noStrike" cap="none" dirty="0">
              <a:solidFill>
                <a:schemeClr val="dk1"/>
              </a:solidFill>
              <a:latin typeface="Merriweather"/>
              <a:ea typeface="Merriweather"/>
              <a:cs typeface="Merriweather"/>
              <a:sym typeface="Merriweather"/>
            </a:endParaRPr>
          </a:p>
          <a:p>
            <a:pPr marL="274320" marR="0" lvl="0" indent="-112395" algn="l" rtl="0">
              <a:lnSpc>
                <a:spcPct val="115000"/>
              </a:lnSpc>
              <a:spcBef>
                <a:spcPts val="0"/>
              </a:spcBef>
              <a:spcAft>
                <a:spcPts val="0"/>
              </a:spcAft>
              <a:buClr>
                <a:schemeClr val="dk1"/>
              </a:buClr>
              <a:buSzPts val="1050"/>
              <a:buFont typeface="Merriweather"/>
              <a:buChar char="●"/>
            </a:pPr>
            <a:r>
              <a:rPr lang="en" sz="1050" i="0" u="none" strike="noStrike" cap="none" dirty="0">
                <a:solidFill>
                  <a:schemeClr val="dk1"/>
                </a:solidFill>
                <a:latin typeface="Merriweather"/>
                <a:ea typeface="Merriweather"/>
                <a:cs typeface="Merriweather"/>
                <a:sym typeface="Merriweather"/>
              </a:rPr>
              <a:t>Determine Whether to Award Without Discussions</a:t>
            </a:r>
            <a:endParaRPr sz="1050" i="0" u="none" strike="noStrike" cap="none" dirty="0">
              <a:solidFill>
                <a:schemeClr val="dk1"/>
              </a:solidFill>
              <a:latin typeface="Merriweather"/>
              <a:ea typeface="Merriweather"/>
              <a:cs typeface="Merriweather"/>
              <a:sym typeface="Merriweather"/>
            </a:endParaRPr>
          </a:p>
          <a:p>
            <a:pPr marL="274320" marR="0" lvl="0" indent="-112395" algn="l" rtl="0">
              <a:lnSpc>
                <a:spcPct val="115000"/>
              </a:lnSpc>
              <a:spcBef>
                <a:spcPts val="0"/>
              </a:spcBef>
              <a:spcAft>
                <a:spcPts val="0"/>
              </a:spcAft>
              <a:buClr>
                <a:schemeClr val="dk1"/>
              </a:buClr>
              <a:buSzPts val="1050"/>
              <a:buFont typeface="Merriweather"/>
              <a:buChar char="●"/>
            </a:pPr>
            <a:r>
              <a:rPr lang="en" sz="1050" i="0" u="none" strike="noStrike" cap="none" dirty="0">
                <a:solidFill>
                  <a:schemeClr val="dk1"/>
                </a:solidFill>
                <a:latin typeface="Merriweather"/>
                <a:ea typeface="Merriweather"/>
                <a:cs typeface="Merriweather"/>
                <a:sym typeface="Merriweather"/>
              </a:rPr>
              <a:t>Conduct Price/Cost and Cost Realism Analysis</a:t>
            </a:r>
            <a:endParaRPr sz="1050" i="0" u="none" strike="noStrike" cap="none" dirty="0">
              <a:solidFill>
                <a:schemeClr val="dk1"/>
              </a:solidFill>
              <a:latin typeface="Merriweather"/>
              <a:ea typeface="Merriweather"/>
              <a:cs typeface="Merriweather"/>
              <a:sym typeface="Merriweather"/>
            </a:endParaRPr>
          </a:p>
          <a:p>
            <a:pPr marL="274320" marR="0" lvl="0" indent="-112395" algn="l" rtl="0">
              <a:lnSpc>
                <a:spcPct val="115000"/>
              </a:lnSpc>
              <a:spcBef>
                <a:spcPts val="0"/>
              </a:spcBef>
              <a:spcAft>
                <a:spcPts val="0"/>
              </a:spcAft>
              <a:buClr>
                <a:schemeClr val="dk1"/>
              </a:buClr>
              <a:buSzPts val="1050"/>
              <a:buFont typeface="Merriweather"/>
              <a:buChar char="●"/>
            </a:pPr>
            <a:r>
              <a:rPr lang="en" sz="1050" i="0" u="none" strike="noStrike" cap="none" dirty="0">
                <a:solidFill>
                  <a:schemeClr val="dk1"/>
                </a:solidFill>
                <a:latin typeface="Merriweather"/>
                <a:ea typeface="Merriweather"/>
                <a:cs typeface="Merriweather"/>
                <a:sym typeface="Merriweather"/>
              </a:rPr>
              <a:t>Make an Affirmative Determination of Responsibility</a:t>
            </a:r>
            <a:endParaRPr sz="1050" i="0" u="none" strike="noStrike" cap="none" dirty="0">
              <a:solidFill>
                <a:schemeClr val="dk1"/>
              </a:solidFill>
              <a:latin typeface="Merriweather"/>
              <a:ea typeface="Merriweather"/>
              <a:cs typeface="Merriweather"/>
              <a:sym typeface="Merriweather"/>
            </a:endParaRPr>
          </a:p>
          <a:p>
            <a:pPr marL="274320" marR="0" lvl="0" indent="-112395" algn="l" rtl="0">
              <a:lnSpc>
                <a:spcPct val="115000"/>
              </a:lnSpc>
              <a:spcBef>
                <a:spcPts val="0"/>
              </a:spcBef>
              <a:spcAft>
                <a:spcPts val="0"/>
              </a:spcAft>
              <a:buClr>
                <a:schemeClr val="dk1"/>
              </a:buClr>
              <a:buSzPts val="1050"/>
              <a:buFont typeface="Merriweather"/>
              <a:buChar char="●"/>
            </a:pPr>
            <a:r>
              <a:rPr lang="en" sz="1050" i="0" u="none" strike="noStrike" cap="none" dirty="0">
                <a:solidFill>
                  <a:schemeClr val="dk1"/>
                </a:solidFill>
                <a:latin typeface="Merriweather"/>
                <a:ea typeface="Merriweather"/>
                <a:cs typeface="Merriweather"/>
                <a:sym typeface="Merriweather"/>
              </a:rPr>
              <a:t>Make or Obtain Final Award Decision </a:t>
            </a:r>
            <a:endParaRPr sz="1050" i="0" u="none" strike="noStrike" cap="none" dirty="0">
              <a:solidFill>
                <a:schemeClr val="dk1"/>
              </a:solidFill>
              <a:latin typeface="Merriweather"/>
              <a:ea typeface="Merriweather"/>
              <a:cs typeface="Merriweather"/>
              <a:sym typeface="Merriweather"/>
            </a:endParaRPr>
          </a:p>
          <a:p>
            <a:pPr marL="274320" marR="0" lvl="0" indent="-112395" algn="l" rtl="0">
              <a:lnSpc>
                <a:spcPct val="115000"/>
              </a:lnSpc>
              <a:spcBef>
                <a:spcPts val="0"/>
              </a:spcBef>
              <a:spcAft>
                <a:spcPts val="0"/>
              </a:spcAft>
              <a:buClr>
                <a:schemeClr val="dk1"/>
              </a:buClr>
              <a:buSzPts val="1050"/>
              <a:buFont typeface="Merriweather"/>
              <a:buChar char="●"/>
            </a:pPr>
            <a:r>
              <a:rPr lang="en" sz="1050" i="0" u="none" strike="noStrike" cap="none" dirty="0">
                <a:solidFill>
                  <a:schemeClr val="dk1"/>
                </a:solidFill>
                <a:latin typeface="Merriweather"/>
                <a:ea typeface="Merriweather"/>
                <a:cs typeface="Merriweather"/>
                <a:sym typeface="Merriweather"/>
              </a:rPr>
              <a:t>Prepare and Award Contract</a:t>
            </a:r>
            <a:endParaRPr sz="1050" i="0" u="none" strike="noStrike" cap="none" dirty="0">
              <a:solidFill>
                <a:schemeClr val="dk1"/>
              </a:solidFill>
              <a:latin typeface="Merriweather"/>
              <a:ea typeface="Merriweather"/>
              <a:cs typeface="Merriweather"/>
              <a:sym typeface="Merriweather"/>
            </a:endParaRPr>
          </a:p>
          <a:p>
            <a:pPr marL="274320" marR="0" lvl="0" indent="-112395" algn="l" rtl="0">
              <a:lnSpc>
                <a:spcPct val="115000"/>
              </a:lnSpc>
              <a:spcBef>
                <a:spcPts val="0"/>
              </a:spcBef>
              <a:spcAft>
                <a:spcPts val="0"/>
              </a:spcAft>
              <a:buClr>
                <a:schemeClr val="dk1"/>
              </a:buClr>
              <a:buSzPts val="1050"/>
              <a:buFont typeface="Merriweather"/>
              <a:buChar char="●"/>
            </a:pPr>
            <a:r>
              <a:rPr lang="en" sz="1050" i="0" u="none" strike="noStrike" cap="none" dirty="0">
                <a:solidFill>
                  <a:schemeClr val="dk1"/>
                </a:solidFill>
                <a:latin typeface="Merriweather"/>
                <a:ea typeface="Merriweather"/>
                <a:cs typeface="Merriweather"/>
                <a:sym typeface="Merriweather"/>
              </a:rPr>
              <a:t>Synopsize the Contract Award</a:t>
            </a:r>
            <a:endParaRPr sz="1050" i="0" u="none" strike="noStrike" cap="none" dirty="0">
              <a:solidFill>
                <a:schemeClr val="dk1"/>
              </a:solidFill>
              <a:latin typeface="Merriweather"/>
              <a:ea typeface="Merriweather"/>
              <a:cs typeface="Merriweather"/>
              <a:sym typeface="Merriweather"/>
            </a:endParaRPr>
          </a:p>
          <a:p>
            <a:pPr marL="274320" marR="0" lvl="0" indent="-112395" algn="l" rtl="0">
              <a:lnSpc>
                <a:spcPct val="115000"/>
              </a:lnSpc>
              <a:spcBef>
                <a:spcPts val="0"/>
              </a:spcBef>
              <a:spcAft>
                <a:spcPts val="0"/>
              </a:spcAft>
              <a:buClr>
                <a:schemeClr val="dk1"/>
              </a:buClr>
              <a:buSzPts val="1050"/>
              <a:buFont typeface="Merriweather"/>
              <a:buChar char="●"/>
            </a:pPr>
            <a:r>
              <a:rPr lang="en" sz="1050" i="0" u="none" strike="noStrike" cap="none" dirty="0">
                <a:solidFill>
                  <a:schemeClr val="dk1"/>
                </a:solidFill>
                <a:latin typeface="Merriweather"/>
                <a:ea typeface="Merriweather"/>
                <a:cs typeface="Merriweather"/>
                <a:sym typeface="Merriweather"/>
              </a:rPr>
              <a:t>Post-award Debriefings / Respond to any Protests</a:t>
            </a:r>
            <a:endParaRPr sz="1050" i="0" u="none" strike="noStrike" cap="none" dirty="0">
              <a:solidFill>
                <a:schemeClr val="dk1"/>
              </a:solidFill>
              <a:latin typeface="Merriweather"/>
              <a:ea typeface="Merriweather"/>
              <a:cs typeface="Merriweather"/>
              <a:sym typeface="Merriweather"/>
            </a:endParaRPr>
          </a:p>
          <a:p>
            <a:pPr marL="457200" marR="0" lvl="0" indent="0" algn="l" rtl="0">
              <a:lnSpc>
                <a:spcPct val="115000"/>
              </a:lnSpc>
              <a:spcBef>
                <a:spcPts val="0"/>
              </a:spcBef>
              <a:spcAft>
                <a:spcPts val="0"/>
              </a:spcAft>
              <a:buClr>
                <a:srgbClr val="000000"/>
              </a:buClr>
              <a:buSzPts val="1200"/>
              <a:buFont typeface="Arial"/>
              <a:buNone/>
            </a:pPr>
            <a:endParaRPr sz="1200" i="0" u="none" strike="noStrike" cap="none" dirty="0">
              <a:solidFill>
                <a:schemeClr val="dk1"/>
              </a:solidFill>
              <a:latin typeface="Merriweather"/>
              <a:ea typeface="Merriweather"/>
              <a:cs typeface="Merriweather"/>
              <a:sym typeface="Merriweather"/>
            </a:endParaRPr>
          </a:p>
          <a:p>
            <a:pPr marL="0" marR="0" lvl="0" indent="0" algn="l" rtl="0">
              <a:lnSpc>
                <a:spcPct val="115000"/>
              </a:lnSpc>
              <a:spcBef>
                <a:spcPts val="0"/>
              </a:spcBef>
              <a:spcAft>
                <a:spcPts val="0"/>
              </a:spcAft>
              <a:buClr>
                <a:schemeClr val="dk1"/>
              </a:buClr>
              <a:buSzPts val="1100"/>
              <a:buFont typeface="Arial"/>
              <a:buNone/>
            </a:pPr>
            <a:endParaRPr sz="700" i="0" u="none" strike="noStrike" cap="none" dirty="0">
              <a:solidFill>
                <a:schemeClr val="dk1"/>
              </a:solidFill>
              <a:latin typeface="Merriweather"/>
              <a:ea typeface="Merriweather"/>
              <a:cs typeface="Merriweather"/>
              <a:sym typeface="Merriweather"/>
            </a:endParaRPr>
          </a:p>
        </p:txBody>
      </p:sp>
      <p:sp>
        <p:nvSpPr>
          <p:cNvPr id="2937" name="Google Shape;2937;p431"/>
          <p:cNvSpPr txBox="1">
            <a:spLocks noGrp="1"/>
          </p:cNvSpPr>
          <p:nvPr>
            <p:ph type="sldNum" idx="12"/>
          </p:nvPr>
        </p:nvSpPr>
        <p:spPr>
          <a:xfrm>
            <a:off x="8453408" y="4758467"/>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941"/>
        <p:cNvGrpSpPr/>
        <p:nvPr/>
      </p:nvGrpSpPr>
      <p:grpSpPr>
        <a:xfrm>
          <a:off x="0" y="0"/>
          <a:ext cx="0" cy="0"/>
          <a:chOff x="0" y="0"/>
          <a:chExt cx="0" cy="0"/>
        </a:xfrm>
      </p:grpSpPr>
      <p:sp>
        <p:nvSpPr>
          <p:cNvPr id="2942" name="Google Shape;2942;p432"/>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Merriweather"/>
                <a:ea typeface="Merriweather"/>
                <a:cs typeface="Merriweather"/>
                <a:sym typeface="Merriweather"/>
              </a:rPr>
              <a:t>Recommended Ordering Best Practices</a:t>
            </a:r>
            <a:endParaRPr sz="1800" b="1">
              <a:latin typeface="Merriweather"/>
              <a:ea typeface="Merriweather"/>
              <a:cs typeface="Merriweather"/>
              <a:sym typeface="Merriweather"/>
            </a:endParaRPr>
          </a:p>
        </p:txBody>
      </p:sp>
      <p:cxnSp>
        <p:nvCxnSpPr>
          <p:cNvPr id="2943" name="Google Shape;2943;p432" descr="  decorative divider line"/>
          <p:cNvCxnSpPr/>
          <p:nvPr/>
        </p:nvCxnSpPr>
        <p:spPr>
          <a:xfrm>
            <a:off x="305390" y="1076925"/>
            <a:ext cx="5497200" cy="0"/>
          </a:xfrm>
          <a:prstGeom prst="straightConnector1">
            <a:avLst/>
          </a:prstGeom>
          <a:noFill/>
          <a:ln w="9525" cap="flat" cmpd="sng">
            <a:solidFill>
              <a:schemeClr val="dk2"/>
            </a:solidFill>
            <a:prstDash val="solid"/>
            <a:round/>
            <a:headEnd type="none" w="med" len="med"/>
            <a:tailEnd type="none" w="med" len="med"/>
          </a:ln>
        </p:spPr>
      </p:cxnSp>
      <p:sp>
        <p:nvSpPr>
          <p:cNvPr id="2944" name="Google Shape;2944;p432"/>
          <p:cNvSpPr txBox="1">
            <a:spLocks noGrp="1"/>
          </p:cNvSpPr>
          <p:nvPr>
            <p:ph type="body" idx="1"/>
          </p:nvPr>
        </p:nvSpPr>
        <p:spPr>
          <a:xfrm>
            <a:off x="311700" y="1152475"/>
            <a:ext cx="8141700" cy="3416400"/>
          </a:xfrm>
          <a:prstGeom prst="rect">
            <a:avLst/>
          </a:prstGeom>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SzPts val="1400"/>
              <a:buFont typeface="Merriweather"/>
              <a:buChar char="●"/>
            </a:pPr>
            <a:r>
              <a:rPr lang="en">
                <a:latin typeface="Merriweather"/>
                <a:ea typeface="Merriweather"/>
                <a:cs typeface="Merriweather"/>
                <a:sym typeface="Merriweather"/>
              </a:rPr>
              <a:t>Use FAR 16.5 terminology</a:t>
            </a:r>
            <a:endParaRPr>
              <a:latin typeface="Merriweather"/>
              <a:ea typeface="Merriweather"/>
              <a:cs typeface="Merriweather"/>
              <a:sym typeface="Merriweather"/>
            </a:endParaRPr>
          </a:p>
          <a:p>
            <a:pPr marL="457200" lvl="0" indent="-317500" algn="l" rtl="0">
              <a:lnSpc>
                <a:spcPct val="150000"/>
              </a:lnSpc>
              <a:spcBef>
                <a:spcPts val="0"/>
              </a:spcBef>
              <a:spcAft>
                <a:spcPts val="0"/>
              </a:spcAft>
              <a:buSzPts val="1400"/>
              <a:buFont typeface="Merriweather"/>
              <a:buChar char="●"/>
            </a:pPr>
            <a:r>
              <a:rPr lang="en">
                <a:latin typeface="Merriweather"/>
                <a:ea typeface="Merriweather"/>
                <a:cs typeface="Merriweather"/>
                <a:sym typeface="Merriweather"/>
              </a:rPr>
              <a:t>Develop clear, concise, precise requests</a:t>
            </a:r>
            <a:endParaRPr>
              <a:latin typeface="Merriweather"/>
              <a:ea typeface="Merriweather"/>
              <a:cs typeface="Merriweather"/>
              <a:sym typeface="Merriweather"/>
            </a:endParaRPr>
          </a:p>
          <a:p>
            <a:pPr marL="457200" lvl="0" indent="-317500" algn="l" rtl="0">
              <a:lnSpc>
                <a:spcPct val="150000"/>
              </a:lnSpc>
              <a:spcBef>
                <a:spcPts val="0"/>
              </a:spcBef>
              <a:spcAft>
                <a:spcPts val="0"/>
              </a:spcAft>
              <a:buSzPts val="1400"/>
              <a:buFont typeface="Merriweather"/>
              <a:buChar char="●"/>
            </a:pPr>
            <a:r>
              <a:rPr lang="en">
                <a:latin typeface="Merriweather"/>
                <a:ea typeface="Merriweather"/>
                <a:cs typeface="Merriweather"/>
                <a:sym typeface="Merriweather"/>
              </a:rPr>
              <a:t>Hold due-diligence or pre-solicitation meetings</a:t>
            </a:r>
            <a:endParaRPr>
              <a:latin typeface="Merriweather"/>
              <a:ea typeface="Merriweather"/>
              <a:cs typeface="Merriweather"/>
              <a:sym typeface="Merriweather"/>
            </a:endParaRPr>
          </a:p>
          <a:p>
            <a:pPr marL="457200" lvl="0" indent="-317500" algn="l" rtl="0">
              <a:lnSpc>
                <a:spcPct val="150000"/>
              </a:lnSpc>
              <a:spcBef>
                <a:spcPts val="0"/>
              </a:spcBef>
              <a:spcAft>
                <a:spcPts val="0"/>
              </a:spcAft>
              <a:buSzPts val="1400"/>
              <a:buFont typeface="Merriweather"/>
              <a:buChar char="●"/>
            </a:pPr>
            <a:r>
              <a:rPr lang="en">
                <a:latin typeface="Merriweather"/>
                <a:ea typeface="Merriweather"/>
                <a:cs typeface="Merriweather"/>
                <a:sym typeface="Merriweather"/>
              </a:rPr>
              <a:t>Use streamlined evaluation methodologies</a:t>
            </a:r>
            <a:endParaRPr>
              <a:latin typeface="Merriweather"/>
              <a:ea typeface="Merriweather"/>
              <a:cs typeface="Merriweather"/>
              <a:sym typeface="Merriweather"/>
            </a:endParaRPr>
          </a:p>
          <a:p>
            <a:pPr marL="457200" lvl="0" indent="-317500" algn="l" rtl="0">
              <a:lnSpc>
                <a:spcPct val="150000"/>
              </a:lnSpc>
              <a:spcBef>
                <a:spcPts val="0"/>
              </a:spcBef>
              <a:spcAft>
                <a:spcPts val="0"/>
              </a:spcAft>
              <a:buSzPts val="1400"/>
              <a:buFont typeface="Merriweather"/>
              <a:buChar char="●"/>
            </a:pPr>
            <a:r>
              <a:rPr lang="en">
                <a:latin typeface="Merriweather"/>
                <a:ea typeface="Merriweather"/>
                <a:cs typeface="Merriweather"/>
                <a:sym typeface="Merriweather"/>
              </a:rPr>
              <a:t>Use multi-phase or advisory multi-step technique</a:t>
            </a:r>
            <a:endParaRPr>
              <a:latin typeface="Merriweather"/>
              <a:ea typeface="Merriweather"/>
              <a:cs typeface="Merriweather"/>
              <a:sym typeface="Merriweather"/>
            </a:endParaRPr>
          </a:p>
          <a:p>
            <a:pPr marL="457200" lvl="0" indent="-317500" algn="l" rtl="0">
              <a:lnSpc>
                <a:spcPct val="150000"/>
              </a:lnSpc>
              <a:spcBef>
                <a:spcPts val="0"/>
              </a:spcBef>
              <a:spcAft>
                <a:spcPts val="0"/>
              </a:spcAft>
              <a:buSzPts val="1400"/>
              <a:buFont typeface="Merriweather"/>
              <a:buChar char="●"/>
            </a:pPr>
            <a:r>
              <a:rPr lang="en">
                <a:latin typeface="Merriweather"/>
                <a:ea typeface="Merriweather"/>
                <a:cs typeface="Merriweather"/>
                <a:sym typeface="Merriweather"/>
              </a:rPr>
              <a:t>Use oral presentations</a:t>
            </a:r>
            <a:endParaRPr>
              <a:latin typeface="Merriweather"/>
              <a:ea typeface="Merriweather"/>
              <a:cs typeface="Merriweather"/>
              <a:sym typeface="Merriweather"/>
            </a:endParaRPr>
          </a:p>
          <a:p>
            <a:pPr marL="457200" lvl="0" indent="-317500" algn="l" rtl="0">
              <a:lnSpc>
                <a:spcPct val="150000"/>
              </a:lnSpc>
              <a:spcBef>
                <a:spcPts val="0"/>
              </a:spcBef>
              <a:spcAft>
                <a:spcPts val="0"/>
              </a:spcAft>
              <a:buSzPts val="1400"/>
              <a:buFont typeface="Merriweather"/>
              <a:buChar char="●"/>
            </a:pPr>
            <a:r>
              <a:rPr lang="en">
                <a:latin typeface="Merriweather"/>
                <a:ea typeface="Merriweather"/>
                <a:cs typeface="Merriweather"/>
                <a:sym typeface="Merriweather"/>
              </a:rPr>
              <a:t>Perform comparative analysis</a:t>
            </a:r>
            <a:endParaRPr>
              <a:latin typeface="Merriweather"/>
              <a:ea typeface="Merriweather"/>
              <a:cs typeface="Merriweather"/>
              <a:sym typeface="Merriweather"/>
            </a:endParaRPr>
          </a:p>
          <a:p>
            <a:pPr marL="457200" lvl="0" indent="-317500" algn="l" rtl="0">
              <a:lnSpc>
                <a:spcPct val="150000"/>
              </a:lnSpc>
              <a:spcBef>
                <a:spcPts val="0"/>
              </a:spcBef>
              <a:spcAft>
                <a:spcPts val="0"/>
              </a:spcAft>
              <a:buSzPts val="1400"/>
              <a:buFont typeface="Merriweather"/>
              <a:buChar char="●"/>
            </a:pPr>
            <a:r>
              <a:rPr lang="en">
                <a:latin typeface="Merriweather"/>
                <a:ea typeface="Merriweather"/>
                <a:cs typeface="Merriweather"/>
                <a:sym typeface="Merriweather"/>
              </a:rPr>
              <a:t>Tell what-you-are-going-to-do &amp; do it</a:t>
            </a:r>
            <a:endParaRPr>
              <a:latin typeface="Merriweather"/>
              <a:ea typeface="Merriweather"/>
              <a:cs typeface="Merriweather"/>
              <a:sym typeface="Merriweather"/>
            </a:endParaRPr>
          </a:p>
          <a:p>
            <a:pPr marL="457200" lvl="0" indent="-317500" algn="l" rtl="0">
              <a:lnSpc>
                <a:spcPct val="150000"/>
              </a:lnSpc>
              <a:spcBef>
                <a:spcPts val="0"/>
              </a:spcBef>
              <a:spcAft>
                <a:spcPts val="0"/>
              </a:spcAft>
              <a:buSzPts val="1400"/>
              <a:buFont typeface="Merriweather"/>
              <a:buChar char="●"/>
            </a:pPr>
            <a:r>
              <a:rPr lang="en">
                <a:latin typeface="Merriweather"/>
                <a:ea typeface="Merriweather"/>
                <a:cs typeface="Merriweather"/>
                <a:sym typeface="Merriweather"/>
              </a:rPr>
              <a:t>Award on initial responses</a:t>
            </a:r>
            <a:endParaRPr>
              <a:latin typeface="Merriweather"/>
              <a:ea typeface="Merriweather"/>
              <a:cs typeface="Merriweather"/>
              <a:sym typeface="Merriweather"/>
            </a:endParaRPr>
          </a:p>
          <a:p>
            <a:pPr marL="457200" lvl="0" indent="0" algn="l" rtl="0">
              <a:lnSpc>
                <a:spcPct val="150000"/>
              </a:lnSpc>
              <a:spcBef>
                <a:spcPts val="0"/>
              </a:spcBef>
              <a:spcAft>
                <a:spcPts val="0"/>
              </a:spcAft>
              <a:buNone/>
            </a:pPr>
            <a:endParaRPr>
              <a:latin typeface="Merriweather"/>
              <a:ea typeface="Merriweather"/>
              <a:cs typeface="Merriweather"/>
              <a:sym typeface="Merriweather"/>
            </a:endParaRPr>
          </a:p>
          <a:p>
            <a:pPr marL="457200" lvl="0" indent="0" algn="l" rtl="0">
              <a:lnSpc>
                <a:spcPct val="150000"/>
              </a:lnSpc>
              <a:spcBef>
                <a:spcPts val="0"/>
              </a:spcBef>
              <a:spcAft>
                <a:spcPts val="0"/>
              </a:spcAft>
              <a:buNone/>
            </a:pPr>
            <a:endParaRPr>
              <a:latin typeface="Merriweather"/>
              <a:ea typeface="Merriweather"/>
              <a:cs typeface="Merriweather"/>
              <a:sym typeface="Merriweather"/>
            </a:endParaRPr>
          </a:p>
          <a:p>
            <a:pPr marL="0" lvl="0" indent="0" algn="l" rtl="0">
              <a:spcBef>
                <a:spcPts val="0"/>
              </a:spcBef>
              <a:spcAft>
                <a:spcPts val="0"/>
              </a:spcAft>
              <a:buNone/>
            </a:pPr>
            <a:endParaRPr>
              <a:latin typeface="Merriweather"/>
              <a:ea typeface="Merriweather"/>
              <a:cs typeface="Merriweather"/>
              <a:sym typeface="Merriweather"/>
            </a:endParaRPr>
          </a:p>
        </p:txBody>
      </p:sp>
      <p:sp>
        <p:nvSpPr>
          <p:cNvPr id="2945" name="Google Shape;2945;p432"/>
          <p:cNvSpPr txBox="1">
            <a:spLocks noGrp="1"/>
          </p:cNvSpPr>
          <p:nvPr>
            <p:ph type="sldNum" idx="12"/>
          </p:nvPr>
        </p:nvSpPr>
        <p:spPr>
          <a:xfrm>
            <a:off x="8453408" y="4758467"/>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66"/>
        <p:cNvGrpSpPr/>
        <p:nvPr/>
      </p:nvGrpSpPr>
      <p:grpSpPr>
        <a:xfrm>
          <a:off x="0" y="0"/>
          <a:ext cx="0" cy="0"/>
          <a:chOff x="0" y="0"/>
          <a:chExt cx="0" cy="0"/>
        </a:xfrm>
      </p:grpSpPr>
      <p:pic>
        <p:nvPicPr>
          <p:cNvPr id="2567" name="Google Shape;2567;p397" descr="IMAGE of the One Acquisition Solution for Integrated Service LOGO" title="OASIS+ logo_registered.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39150" y="233050"/>
            <a:ext cx="2524851" cy="1426699"/>
          </a:xfrm>
          <a:prstGeom prst="rect">
            <a:avLst/>
          </a:prstGeom>
          <a:noFill/>
          <a:ln>
            <a:noFill/>
          </a:ln>
        </p:spPr>
      </p:pic>
      <p:sp>
        <p:nvSpPr>
          <p:cNvPr id="2568" name="Google Shape;2568;p397"/>
          <p:cNvSpPr txBox="1"/>
          <p:nvPr/>
        </p:nvSpPr>
        <p:spPr>
          <a:xfrm>
            <a:off x="3200850" y="233050"/>
            <a:ext cx="5789100" cy="1477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i="0" u="none" strike="noStrike" cap="none">
                <a:solidFill>
                  <a:schemeClr val="dk1"/>
                </a:solidFill>
                <a:latin typeface="Merriweather"/>
                <a:ea typeface="Merriweather"/>
                <a:cs typeface="Merriweather"/>
                <a:sym typeface="Merriweather"/>
              </a:rPr>
              <a:t>A suite of governmentwide, multi-award IDIQ contracts designed to support Federal agency procurement requirements for a full range of non-IT, services-based requirements. </a:t>
            </a:r>
            <a:br>
              <a:rPr lang="en" sz="1400" i="0" u="none" strike="noStrike" cap="none">
                <a:solidFill>
                  <a:schemeClr val="dk1"/>
                </a:solidFill>
                <a:latin typeface="Merriweather"/>
                <a:ea typeface="Merriweather"/>
                <a:cs typeface="Merriweather"/>
                <a:sym typeface="Merriweather"/>
              </a:rPr>
            </a:br>
            <a:br>
              <a:rPr lang="en" sz="1400" i="0" u="none" strike="noStrike" cap="none">
                <a:solidFill>
                  <a:schemeClr val="dk1"/>
                </a:solidFill>
                <a:latin typeface="Merriweather"/>
                <a:ea typeface="Merriweather"/>
                <a:cs typeface="Merriweather"/>
                <a:sym typeface="Merriweather"/>
              </a:rPr>
            </a:br>
            <a:r>
              <a:rPr lang="en" sz="1400" i="0" u="none" strike="noStrike" cap="none">
                <a:solidFill>
                  <a:schemeClr val="dk1"/>
                </a:solidFill>
                <a:latin typeface="Merriweather"/>
                <a:ea typeface="Merriweather"/>
                <a:cs typeface="Merriweather"/>
                <a:sym typeface="Merriweather"/>
              </a:rPr>
              <a:t>The scope of each contract vehicle is categorized into “functional groupings” known as </a:t>
            </a:r>
            <a:r>
              <a:rPr lang="en" sz="1400" b="1" i="0" u="none" strike="noStrike" cap="none">
                <a:solidFill>
                  <a:schemeClr val="dk1"/>
                </a:solidFill>
                <a:latin typeface="Merriweather"/>
                <a:ea typeface="Merriweather"/>
                <a:cs typeface="Merriweather"/>
                <a:sym typeface="Merriweather"/>
              </a:rPr>
              <a:t>DOMAINs.</a:t>
            </a:r>
            <a:endParaRPr sz="1600" b="1" i="0" u="none" strike="noStrike" cap="none">
              <a:solidFill>
                <a:schemeClr val="dk1"/>
              </a:solidFill>
              <a:latin typeface="Merriweather"/>
              <a:ea typeface="Merriweather"/>
              <a:cs typeface="Merriweather"/>
              <a:sym typeface="Merriweather"/>
            </a:endParaRPr>
          </a:p>
        </p:txBody>
      </p:sp>
      <p:sp>
        <p:nvSpPr>
          <p:cNvPr id="2569" name="Google Shape;2569;p397"/>
          <p:cNvSpPr/>
          <p:nvPr/>
        </p:nvSpPr>
        <p:spPr>
          <a:xfrm>
            <a:off x="0" y="1909586"/>
            <a:ext cx="9144000" cy="416700"/>
          </a:xfrm>
          <a:prstGeom prst="rect">
            <a:avLst/>
          </a:prstGeom>
          <a:solidFill>
            <a:srgbClr val="1076BC"/>
          </a:solidFill>
          <a:ln>
            <a:noFill/>
          </a:ln>
        </p:spPr>
        <p:txBody>
          <a:bodyPr spcFirstLastPara="1" wrap="square" lIns="91425" tIns="91425" rIns="91425" bIns="91425" anchor="ctr" anchorCtr="0">
            <a:noAutofit/>
          </a:bodyPr>
          <a:lstStyle/>
          <a:p>
            <a:pPr marL="0" marR="0" lvl="0" indent="0" algn="ctr" rtl="0">
              <a:lnSpc>
                <a:spcPct val="80000"/>
              </a:lnSpc>
              <a:spcBef>
                <a:spcPts val="0"/>
              </a:spcBef>
              <a:spcAft>
                <a:spcPts val="0"/>
              </a:spcAft>
              <a:buClr>
                <a:srgbClr val="000000"/>
              </a:buClr>
              <a:buSzPts val="1100"/>
              <a:buFont typeface="Arial"/>
              <a:buNone/>
            </a:pPr>
            <a:br>
              <a:rPr lang="en" sz="2100" b="1" i="0" u="none" strike="noStrike" cap="none">
                <a:solidFill>
                  <a:srgbClr val="EAE565"/>
                </a:solidFill>
                <a:latin typeface="Merriweather"/>
                <a:ea typeface="Merriweather"/>
                <a:cs typeface="Merriweather"/>
                <a:sym typeface="Merriweather"/>
              </a:rPr>
            </a:br>
            <a:r>
              <a:rPr lang="en" sz="2200" b="1" i="0" u="none" strike="noStrike" cap="none">
                <a:solidFill>
                  <a:srgbClr val="EFE951"/>
                </a:solidFill>
                <a:latin typeface="Merriweather"/>
                <a:ea typeface="Merriweather"/>
                <a:cs typeface="Merriweather"/>
                <a:sym typeface="Merriweather"/>
              </a:rPr>
              <a:t>Six</a:t>
            </a:r>
            <a:r>
              <a:rPr lang="en" sz="2100" b="1" i="0" u="none" strike="noStrike" cap="none">
                <a:solidFill>
                  <a:srgbClr val="EFE951"/>
                </a:solidFill>
                <a:latin typeface="Merriweather"/>
                <a:ea typeface="Merriweather"/>
                <a:cs typeface="Merriweather"/>
                <a:sym typeface="Merriweather"/>
              </a:rPr>
              <a:t> Solicitation Categories </a:t>
            </a:r>
            <a:r>
              <a:rPr lang="en" sz="2100" i="0" u="none" strike="noStrike" cap="none">
                <a:solidFill>
                  <a:srgbClr val="EFE951"/>
                </a:solidFill>
                <a:latin typeface="Merriweather Light"/>
                <a:ea typeface="Merriweather Light"/>
                <a:cs typeface="Merriweather Light"/>
                <a:sym typeface="Merriweather Light"/>
              </a:rPr>
              <a:t>(IDIQ Contracts)</a:t>
            </a:r>
            <a:endParaRPr sz="1700" i="0" u="none" strike="noStrike" cap="none">
              <a:solidFill>
                <a:srgbClr val="EFE951"/>
              </a:solidFill>
              <a:latin typeface="Merriweather Light"/>
              <a:ea typeface="Merriweather Light"/>
              <a:cs typeface="Merriweather Light"/>
              <a:sym typeface="Merriweather Light"/>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0" name="Google Shape;2570;p397" descr="decorative. blue background box"/>
          <p:cNvSpPr/>
          <p:nvPr/>
        </p:nvSpPr>
        <p:spPr>
          <a:xfrm>
            <a:off x="0" y="2310238"/>
            <a:ext cx="9144000" cy="1513800"/>
          </a:xfrm>
          <a:prstGeom prst="rect">
            <a:avLst/>
          </a:prstGeom>
          <a:solidFill>
            <a:srgbClr val="C3DDF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EFE951"/>
              </a:highlight>
              <a:latin typeface="Arial"/>
              <a:ea typeface="Arial"/>
              <a:cs typeface="Arial"/>
              <a:sym typeface="Arial"/>
            </a:endParaRPr>
          </a:p>
        </p:txBody>
      </p:sp>
      <p:sp>
        <p:nvSpPr>
          <p:cNvPr id="2571" name="Google Shape;2571;p397"/>
          <p:cNvSpPr/>
          <p:nvPr/>
        </p:nvSpPr>
        <p:spPr>
          <a:xfrm>
            <a:off x="160725" y="2879938"/>
            <a:ext cx="1439700" cy="811800"/>
          </a:xfrm>
          <a:prstGeom prst="rect">
            <a:avLst/>
          </a:prstGeom>
          <a:solidFill>
            <a:srgbClr val="FFFFFF"/>
          </a:solidFill>
          <a:ln w="9525" cap="flat" cmpd="sng">
            <a:solidFill>
              <a:srgbClr val="1076BC"/>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1076BC"/>
                </a:solidFill>
                <a:latin typeface="Merriweather"/>
                <a:ea typeface="Merriweather"/>
                <a:cs typeface="Merriweather"/>
                <a:sym typeface="Merriweather"/>
              </a:rPr>
              <a:t>Total </a:t>
            </a:r>
            <a:endParaRPr sz="1100" b="1" i="0" u="none" strike="noStrike" cap="none">
              <a:solidFill>
                <a:srgbClr val="1076BC"/>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1076BC"/>
                </a:solidFill>
                <a:latin typeface="Merriweather"/>
                <a:ea typeface="Merriweather"/>
                <a:cs typeface="Merriweather"/>
                <a:sym typeface="Merriweather"/>
              </a:rPr>
              <a:t>Small Business</a:t>
            </a:r>
            <a:endParaRPr sz="1100" b="1" i="0" u="none" strike="noStrike" cap="none">
              <a:solidFill>
                <a:srgbClr val="1076BC"/>
              </a:solidFill>
              <a:latin typeface="Merriweather"/>
              <a:ea typeface="Merriweather"/>
              <a:cs typeface="Merriweather"/>
              <a:sym typeface="Merriweather"/>
            </a:endParaRPr>
          </a:p>
        </p:txBody>
      </p:sp>
      <p:cxnSp>
        <p:nvCxnSpPr>
          <p:cNvPr id="2572" name="Google Shape;2572;p397" descr="yellow arrow pointing to total small business"/>
          <p:cNvCxnSpPr/>
          <p:nvPr/>
        </p:nvCxnSpPr>
        <p:spPr>
          <a:xfrm>
            <a:off x="880575" y="2310238"/>
            <a:ext cx="0" cy="668700"/>
          </a:xfrm>
          <a:prstGeom prst="straightConnector1">
            <a:avLst/>
          </a:prstGeom>
          <a:noFill/>
          <a:ln w="38100" cap="flat" cmpd="sng">
            <a:solidFill>
              <a:srgbClr val="1076BC"/>
            </a:solidFill>
            <a:prstDash val="dot"/>
            <a:round/>
            <a:headEnd type="none" w="sm" len="sm"/>
            <a:tailEnd type="triangle" w="med" len="med"/>
          </a:ln>
        </p:spPr>
      </p:cxnSp>
      <p:sp>
        <p:nvSpPr>
          <p:cNvPr id="2573" name="Google Shape;2573;p397"/>
          <p:cNvSpPr/>
          <p:nvPr/>
        </p:nvSpPr>
        <p:spPr>
          <a:xfrm>
            <a:off x="1647875" y="2879938"/>
            <a:ext cx="1439700" cy="811800"/>
          </a:xfrm>
          <a:prstGeom prst="rect">
            <a:avLst/>
          </a:prstGeom>
          <a:solidFill>
            <a:srgbClr val="FFFFFF"/>
          </a:solidFill>
          <a:ln w="9525" cap="flat" cmpd="sng">
            <a:solidFill>
              <a:srgbClr val="1076BC"/>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1076BC"/>
                </a:solidFill>
                <a:latin typeface="Merriweather"/>
                <a:ea typeface="Merriweather"/>
                <a:cs typeface="Merriweather"/>
                <a:sym typeface="Merriweather"/>
              </a:rPr>
              <a:t>SBA-Certified 8(a) </a:t>
            </a:r>
            <a:br>
              <a:rPr lang="en" sz="1100" b="1" i="0" u="none" strike="noStrike" cap="none">
                <a:solidFill>
                  <a:srgbClr val="1076BC"/>
                </a:solidFill>
                <a:latin typeface="Merriweather"/>
                <a:ea typeface="Merriweather"/>
                <a:cs typeface="Merriweather"/>
                <a:sym typeface="Merriweather"/>
              </a:rPr>
            </a:br>
            <a:r>
              <a:rPr lang="en" sz="1100" b="1" i="0" u="none" strike="noStrike" cap="none">
                <a:solidFill>
                  <a:srgbClr val="1076BC"/>
                </a:solidFill>
                <a:latin typeface="Merriweather"/>
                <a:ea typeface="Merriweather"/>
                <a:cs typeface="Merriweather"/>
                <a:sym typeface="Merriweather"/>
              </a:rPr>
              <a:t>Small Business</a:t>
            </a:r>
            <a:endParaRPr sz="1100" b="1" i="0" u="none" strike="noStrike" cap="none">
              <a:solidFill>
                <a:srgbClr val="1076BC"/>
              </a:solidFill>
              <a:latin typeface="Merriweather"/>
              <a:ea typeface="Merriweather"/>
              <a:cs typeface="Merriweather"/>
              <a:sym typeface="Merriweather"/>
            </a:endParaRPr>
          </a:p>
        </p:txBody>
      </p:sp>
      <p:cxnSp>
        <p:nvCxnSpPr>
          <p:cNvPr id="2574" name="Google Shape;2574;p397" descr="yellow arrow pointing to SBA-Certified 8(a) &#10;Small Business"/>
          <p:cNvCxnSpPr/>
          <p:nvPr/>
        </p:nvCxnSpPr>
        <p:spPr>
          <a:xfrm>
            <a:off x="2367725" y="2310238"/>
            <a:ext cx="0" cy="668700"/>
          </a:xfrm>
          <a:prstGeom prst="straightConnector1">
            <a:avLst/>
          </a:prstGeom>
          <a:noFill/>
          <a:ln w="38100" cap="flat" cmpd="sng">
            <a:solidFill>
              <a:srgbClr val="1076BC"/>
            </a:solidFill>
            <a:prstDash val="dot"/>
            <a:round/>
            <a:headEnd type="none" w="sm" len="sm"/>
            <a:tailEnd type="triangle" w="med" len="med"/>
          </a:ln>
        </p:spPr>
      </p:cxnSp>
      <p:sp>
        <p:nvSpPr>
          <p:cNvPr id="2575" name="Google Shape;2575;p397"/>
          <p:cNvSpPr/>
          <p:nvPr/>
        </p:nvSpPr>
        <p:spPr>
          <a:xfrm>
            <a:off x="3135025" y="2879938"/>
            <a:ext cx="1439700" cy="811800"/>
          </a:xfrm>
          <a:prstGeom prst="rect">
            <a:avLst/>
          </a:prstGeom>
          <a:solidFill>
            <a:srgbClr val="FFFFFF"/>
          </a:solidFill>
          <a:ln w="9525" cap="flat" cmpd="sng">
            <a:solidFill>
              <a:srgbClr val="1076BC"/>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1076BC"/>
                </a:solidFill>
                <a:latin typeface="Merriweather"/>
                <a:ea typeface="Merriweather"/>
                <a:cs typeface="Merriweather"/>
                <a:sym typeface="Merriweather"/>
              </a:rPr>
              <a:t>SBA-Certified HUBZone </a:t>
            </a:r>
            <a:br>
              <a:rPr lang="en" sz="1100" b="1" i="0" u="none" strike="noStrike" cap="none">
                <a:solidFill>
                  <a:srgbClr val="1076BC"/>
                </a:solidFill>
                <a:latin typeface="Merriweather"/>
                <a:ea typeface="Merriweather"/>
                <a:cs typeface="Merriweather"/>
                <a:sym typeface="Merriweather"/>
              </a:rPr>
            </a:br>
            <a:r>
              <a:rPr lang="en" sz="1100" b="1" i="0" u="none" strike="noStrike" cap="none">
                <a:solidFill>
                  <a:srgbClr val="1076BC"/>
                </a:solidFill>
                <a:latin typeface="Merriweather"/>
                <a:ea typeface="Merriweather"/>
                <a:cs typeface="Merriweather"/>
                <a:sym typeface="Merriweather"/>
              </a:rPr>
              <a:t>Small Business</a:t>
            </a:r>
            <a:endParaRPr sz="1100" b="1" i="0" u="none" strike="noStrike" cap="none">
              <a:solidFill>
                <a:srgbClr val="1076BC"/>
              </a:solidFill>
              <a:latin typeface="Merriweather"/>
              <a:ea typeface="Merriweather"/>
              <a:cs typeface="Merriweather"/>
              <a:sym typeface="Merriweather"/>
            </a:endParaRPr>
          </a:p>
        </p:txBody>
      </p:sp>
      <p:cxnSp>
        <p:nvCxnSpPr>
          <p:cNvPr id="2576" name="Google Shape;2576;p397" descr="yellow arrow pointing to SBA-Certified HUBZone &#10;Small Business"/>
          <p:cNvCxnSpPr/>
          <p:nvPr/>
        </p:nvCxnSpPr>
        <p:spPr>
          <a:xfrm>
            <a:off x="3854875" y="2310238"/>
            <a:ext cx="0" cy="668700"/>
          </a:xfrm>
          <a:prstGeom prst="straightConnector1">
            <a:avLst/>
          </a:prstGeom>
          <a:noFill/>
          <a:ln w="38100" cap="flat" cmpd="sng">
            <a:solidFill>
              <a:srgbClr val="1076BC"/>
            </a:solidFill>
            <a:prstDash val="dot"/>
            <a:round/>
            <a:headEnd type="none" w="sm" len="sm"/>
            <a:tailEnd type="triangle" w="med" len="med"/>
          </a:ln>
        </p:spPr>
      </p:cxnSp>
      <p:sp>
        <p:nvSpPr>
          <p:cNvPr id="2577" name="Google Shape;2577;p397"/>
          <p:cNvSpPr/>
          <p:nvPr/>
        </p:nvSpPr>
        <p:spPr>
          <a:xfrm>
            <a:off x="4622175" y="2879938"/>
            <a:ext cx="1439700" cy="811800"/>
          </a:xfrm>
          <a:prstGeom prst="rect">
            <a:avLst/>
          </a:prstGeom>
          <a:solidFill>
            <a:srgbClr val="FFFFFF"/>
          </a:solidFill>
          <a:ln w="9525" cap="flat" cmpd="sng">
            <a:solidFill>
              <a:srgbClr val="1076BC"/>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1076BC"/>
                </a:solidFill>
                <a:latin typeface="Merriweather"/>
                <a:ea typeface="Merriweather"/>
                <a:cs typeface="Merriweather"/>
                <a:sym typeface="Merriweather"/>
              </a:rPr>
              <a:t>SBA-Certified Service-Disabled Veteran-Owned Small Business</a:t>
            </a:r>
            <a:endParaRPr sz="1100" b="1" i="0" u="none" strike="noStrike" cap="none">
              <a:solidFill>
                <a:srgbClr val="1076BC"/>
              </a:solidFill>
              <a:latin typeface="Merriweather"/>
              <a:ea typeface="Merriweather"/>
              <a:cs typeface="Merriweather"/>
              <a:sym typeface="Merriweather"/>
            </a:endParaRPr>
          </a:p>
        </p:txBody>
      </p:sp>
      <p:cxnSp>
        <p:nvCxnSpPr>
          <p:cNvPr id="2578" name="Google Shape;2578;p397" descr="yellow arrow pointing to SBA-Certified Service-Disabled Veteran-Owned Small Business"/>
          <p:cNvCxnSpPr/>
          <p:nvPr/>
        </p:nvCxnSpPr>
        <p:spPr>
          <a:xfrm>
            <a:off x="5342025" y="2310238"/>
            <a:ext cx="0" cy="668700"/>
          </a:xfrm>
          <a:prstGeom prst="straightConnector1">
            <a:avLst/>
          </a:prstGeom>
          <a:noFill/>
          <a:ln w="38100" cap="flat" cmpd="sng">
            <a:solidFill>
              <a:srgbClr val="1076BC"/>
            </a:solidFill>
            <a:prstDash val="dot"/>
            <a:round/>
            <a:headEnd type="none" w="sm" len="sm"/>
            <a:tailEnd type="triangle" w="med" len="med"/>
          </a:ln>
        </p:spPr>
      </p:cxnSp>
      <p:sp>
        <p:nvSpPr>
          <p:cNvPr id="2579" name="Google Shape;2579;p397"/>
          <p:cNvSpPr/>
          <p:nvPr/>
        </p:nvSpPr>
        <p:spPr>
          <a:xfrm>
            <a:off x="6109325" y="2869888"/>
            <a:ext cx="1439700" cy="811800"/>
          </a:xfrm>
          <a:prstGeom prst="rect">
            <a:avLst/>
          </a:prstGeom>
          <a:solidFill>
            <a:srgbClr val="FFFFFF"/>
          </a:solidFill>
          <a:ln w="9525" cap="flat" cmpd="sng">
            <a:solidFill>
              <a:srgbClr val="1076BC"/>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1076BC"/>
                </a:solidFill>
                <a:latin typeface="Merriweather"/>
                <a:ea typeface="Merriweather"/>
                <a:cs typeface="Merriweather"/>
                <a:sym typeface="Merriweather"/>
              </a:rPr>
              <a:t>SBA-Certified Women-Owned</a:t>
            </a:r>
            <a:br>
              <a:rPr lang="en" sz="1100" b="1" i="0" u="none" strike="noStrike" cap="none">
                <a:solidFill>
                  <a:srgbClr val="1076BC"/>
                </a:solidFill>
                <a:latin typeface="Merriweather"/>
                <a:ea typeface="Merriweather"/>
                <a:cs typeface="Merriweather"/>
                <a:sym typeface="Merriweather"/>
              </a:rPr>
            </a:br>
            <a:r>
              <a:rPr lang="en" sz="1100" b="1" i="0" u="none" strike="noStrike" cap="none">
                <a:solidFill>
                  <a:srgbClr val="1076BC"/>
                </a:solidFill>
                <a:latin typeface="Merriweather"/>
                <a:ea typeface="Merriweather"/>
                <a:cs typeface="Merriweather"/>
                <a:sym typeface="Merriweather"/>
              </a:rPr>
              <a:t>Small Business</a:t>
            </a:r>
            <a:endParaRPr sz="1100" b="1" i="0" u="none" strike="noStrike" cap="none">
              <a:solidFill>
                <a:srgbClr val="1076BC"/>
              </a:solidFill>
              <a:latin typeface="Merriweather"/>
              <a:ea typeface="Merriweather"/>
              <a:cs typeface="Merriweather"/>
              <a:sym typeface="Merriweather"/>
            </a:endParaRPr>
          </a:p>
        </p:txBody>
      </p:sp>
      <p:cxnSp>
        <p:nvCxnSpPr>
          <p:cNvPr id="2580" name="Google Shape;2580;p397" descr="yellow arrow pointing to SBA-Certified Women-Owned&#10;Small Business"/>
          <p:cNvCxnSpPr/>
          <p:nvPr/>
        </p:nvCxnSpPr>
        <p:spPr>
          <a:xfrm>
            <a:off x="6790225" y="2310238"/>
            <a:ext cx="0" cy="668700"/>
          </a:xfrm>
          <a:prstGeom prst="straightConnector1">
            <a:avLst/>
          </a:prstGeom>
          <a:noFill/>
          <a:ln w="38100" cap="flat" cmpd="sng">
            <a:solidFill>
              <a:srgbClr val="1076BC"/>
            </a:solidFill>
            <a:prstDash val="dot"/>
            <a:round/>
            <a:headEnd type="none" w="sm" len="sm"/>
            <a:tailEnd type="triangle" w="med" len="med"/>
          </a:ln>
        </p:spPr>
      </p:cxnSp>
      <p:sp>
        <p:nvSpPr>
          <p:cNvPr id="2581" name="Google Shape;2581;p397"/>
          <p:cNvSpPr/>
          <p:nvPr/>
        </p:nvSpPr>
        <p:spPr>
          <a:xfrm>
            <a:off x="7596475" y="2869888"/>
            <a:ext cx="1439700" cy="811800"/>
          </a:xfrm>
          <a:prstGeom prst="rect">
            <a:avLst/>
          </a:prstGeom>
          <a:solidFill>
            <a:srgbClr val="66666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chemeClr val="lt1"/>
                </a:solidFill>
                <a:latin typeface="Merriweather"/>
                <a:ea typeface="Merriweather"/>
                <a:cs typeface="Merriweather"/>
                <a:sym typeface="Merriweather"/>
              </a:rPr>
              <a:t>Unrestricted</a:t>
            </a:r>
            <a:endParaRPr sz="1100" b="1" i="0" u="none" strike="noStrike" cap="none">
              <a:solidFill>
                <a:schemeClr val="lt1"/>
              </a:solidFill>
              <a:latin typeface="Merriweather"/>
              <a:ea typeface="Merriweather"/>
              <a:cs typeface="Merriweather"/>
              <a:sym typeface="Merriweather"/>
            </a:endParaRPr>
          </a:p>
        </p:txBody>
      </p:sp>
      <p:cxnSp>
        <p:nvCxnSpPr>
          <p:cNvPr id="2582" name="Google Shape;2582;p397" descr="white arrow pointing to unrestricted"/>
          <p:cNvCxnSpPr/>
          <p:nvPr/>
        </p:nvCxnSpPr>
        <p:spPr>
          <a:xfrm>
            <a:off x="8316325" y="2310238"/>
            <a:ext cx="0" cy="668700"/>
          </a:xfrm>
          <a:prstGeom prst="straightConnector1">
            <a:avLst/>
          </a:prstGeom>
          <a:noFill/>
          <a:ln w="38100" cap="flat" cmpd="sng">
            <a:solidFill>
              <a:srgbClr val="EFE951"/>
            </a:solidFill>
            <a:prstDash val="dot"/>
            <a:round/>
            <a:headEnd type="none" w="sm" len="sm"/>
            <a:tailEnd type="triangle" w="med" len="med"/>
          </a:ln>
        </p:spPr>
      </p:cxnSp>
      <p:sp>
        <p:nvSpPr>
          <p:cNvPr id="2583" name="Google Shape;2583;p397"/>
          <p:cNvSpPr>
            <a:spLocks noGrp="1"/>
          </p:cNvSpPr>
          <p:nvPr>
            <p:ph type="title" idx="4294967295"/>
          </p:nvPr>
        </p:nvSpPr>
        <p:spPr>
          <a:xfrm>
            <a:off x="160675" y="3909176"/>
            <a:ext cx="7388400" cy="4167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900" b="1" i="1" u="none" strike="noStrike" kern="0" cap="none" spc="0" normalizeH="0" baseline="0" noProof="0" dirty="0">
                <a:ln>
                  <a:noFill/>
                </a:ln>
                <a:solidFill>
                  <a:schemeClr val="dk1"/>
                </a:solidFill>
                <a:effectLst/>
                <a:uLnTx/>
                <a:uFillTx/>
                <a:latin typeface="Merriweather"/>
                <a:ea typeface="Merriweather"/>
                <a:cs typeface="Merriweather"/>
                <a:sym typeface="Merriweather"/>
              </a:rPr>
              <a:t>Five contracts for Small Businesses</a:t>
            </a:r>
            <a:endParaRPr kumimoji="0" lang="en-US" sz="1500" b="1" i="1" u="none" strike="noStrike" kern="0" cap="none" spc="0" normalizeH="0" baseline="0" noProof="0" dirty="0">
              <a:ln>
                <a:noFill/>
              </a:ln>
              <a:solidFill>
                <a:schemeClr val="dk1"/>
              </a:solidFill>
              <a:effectLst/>
              <a:uLnTx/>
              <a:uFillTx/>
              <a:latin typeface="Merriweather"/>
              <a:ea typeface="Merriweather"/>
              <a:cs typeface="Merriweather"/>
              <a:sym typeface="Merriweather"/>
            </a:endParaRPr>
          </a:p>
        </p:txBody>
      </p:sp>
      <p:sp>
        <p:nvSpPr>
          <p:cNvPr id="2584" name="Google Shape;2584;p397"/>
          <p:cNvSpPr txBox="1">
            <a:spLocks noGrp="1"/>
          </p:cNvSpPr>
          <p:nvPr>
            <p:ph type="sldNum" idx="12"/>
          </p:nvPr>
        </p:nvSpPr>
        <p:spPr>
          <a:xfrm>
            <a:off x="8472458" y="4777517"/>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949"/>
        <p:cNvGrpSpPr/>
        <p:nvPr/>
      </p:nvGrpSpPr>
      <p:grpSpPr>
        <a:xfrm>
          <a:off x="0" y="0"/>
          <a:ext cx="0" cy="0"/>
          <a:chOff x="0" y="0"/>
          <a:chExt cx="0" cy="0"/>
        </a:xfrm>
      </p:grpSpPr>
      <p:sp>
        <p:nvSpPr>
          <p:cNvPr id="2950" name="Google Shape;2950;p433"/>
          <p:cNvSpPr txBox="1">
            <a:spLocks noGrp="1"/>
          </p:cNvSpPr>
          <p:nvPr>
            <p:ph type="title"/>
          </p:nvPr>
        </p:nvSpPr>
        <p:spPr>
          <a:xfrm>
            <a:off x="311700" y="1781150"/>
            <a:ext cx="8520600" cy="841800"/>
          </a:xfrm>
          <a:prstGeom prst="rect">
            <a:avLst/>
          </a:prstGeom>
        </p:spPr>
        <p:txBody>
          <a:bodyPr spcFirstLastPara="1" wrap="square" lIns="91425" tIns="91425" rIns="91425" bIns="91425" anchor="ctr" anchorCtr="0">
            <a:noAutofit/>
          </a:bodyPr>
          <a:lstStyle/>
          <a:p>
            <a:pPr marL="6425" marR="2570" lvl="0" indent="0" algn="ctr" rtl="0">
              <a:lnSpc>
                <a:spcPct val="109882"/>
              </a:lnSpc>
              <a:spcBef>
                <a:spcPts val="0"/>
              </a:spcBef>
              <a:spcAft>
                <a:spcPts val="0"/>
              </a:spcAft>
              <a:buClr>
                <a:schemeClr val="dk1"/>
              </a:buClr>
              <a:buFont typeface="Arial"/>
              <a:buNone/>
            </a:pPr>
            <a:r>
              <a:rPr lang="en" sz="4098">
                <a:solidFill>
                  <a:schemeClr val="dk1"/>
                </a:solidFill>
                <a:latin typeface="Merriweather"/>
                <a:ea typeface="Merriweather"/>
                <a:cs typeface="Merriweather"/>
                <a:sym typeface="Merriweather"/>
              </a:rPr>
              <a:t>OASIS+ Metrics and Growth</a:t>
            </a:r>
            <a:endParaRPr>
              <a:latin typeface="Merriweather"/>
              <a:ea typeface="Merriweather"/>
              <a:cs typeface="Merriweather"/>
              <a:sym typeface="Merriweather"/>
            </a:endParaRPr>
          </a:p>
        </p:txBody>
      </p:sp>
      <p:sp>
        <p:nvSpPr>
          <p:cNvPr id="2951" name="Google Shape;2951;p433"/>
          <p:cNvSpPr txBox="1">
            <a:spLocks noGrp="1"/>
          </p:cNvSpPr>
          <p:nvPr>
            <p:ph type="sldNum" idx="12"/>
          </p:nvPr>
        </p:nvSpPr>
        <p:spPr>
          <a:xfrm>
            <a:off x="8472458" y="4777517"/>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40</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955"/>
        <p:cNvGrpSpPr/>
        <p:nvPr/>
      </p:nvGrpSpPr>
      <p:grpSpPr>
        <a:xfrm>
          <a:off x="0" y="0"/>
          <a:ext cx="0" cy="0"/>
          <a:chOff x="0" y="0"/>
          <a:chExt cx="0" cy="0"/>
        </a:xfrm>
      </p:grpSpPr>
      <p:sp>
        <p:nvSpPr>
          <p:cNvPr id="2956" name="Google Shape;2956;p434"/>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Merriweather"/>
                <a:ea typeface="Merriweather"/>
                <a:cs typeface="Merriweather"/>
                <a:sym typeface="Merriweather"/>
              </a:rPr>
              <a:t>Metrics and Growth</a:t>
            </a:r>
            <a:endParaRPr sz="1800" b="1">
              <a:latin typeface="Merriweather"/>
              <a:ea typeface="Merriweather"/>
              <a:cs typeface="Merriweather"/>
              <a:sym typeface="Merriweather"/>
            </a:endParaRPr>
          </a:p>
        </p:txBody>
      </p:sp>
      <p:cxnSp>
        <p:nvCxnSpPr>
          <p:cNvPr id="2957" name="Google Shape;2957;p434" descr="  decorative divider line"/>
          <p:cNvCxnSpPr/>
          <p:nvPr/>
        </p:nvCxnSpPr>
        <p:spPr>
          <a:xfrm>
            <a:off x="305390" y="1076925"/>
            <a:ext cx="5497200" cy="0"/>
          </a:xfrm>
          <a:prstGeom prst="straightConnector1">
            <a:avLst/>
          </a:prstGeom>
          <a:noFill/>
          <a:ln w="9525" cap="flat" cmpd="sng">
            <a:solidFill>
              <a:schemeClr val="dk2"/>
            </a:solidFill>
            <a:prstDash val="solid"/>
            <a:round/>
            <a:headEnd type="none" w="med" len="med"/>
            <a:tailEnd type="none" w="med" len="med"/>
          </a:ln>
        </p:spPr>
      </p:cxnSp>
      <p:pic>
        <p:nvPicPr>
          <p:cNvPr id="2958" name="Google Shape;2958;p434" descr="decorative boxes for content" title="5blue boxes.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1113904"/>
            <a:ext cx="8782177" cy="3391946"/>
          </a:xfrm>
          <a:prstGeom prst="rect">
            <a:avLst/>
          </a:prstGeom>
          <a:noFill/>
          <a:ln>
            <a:noFill/>
          </a:ln>
        </p:spPr>
      </p:pic>
      <p:sp>
        <p:nvSpPr>
          <p:cNvPr id="2959" name="Google Shape;2959;p434"/>
          <p:cNvSpPr txBox="1"/>
          <p:nvPr/>
        </p:nvSpPr>
        <p:spPr>
          <a:xfrm>
            <a:off x="469006" y="1455351"/>
            <a:ext cx="2092200" cy="1179000"/>
          </a:xfrm>
          <a:prstGeom prst="rect">
            <a:avLst/>
          </a:prstGeom>
          <a:noFill/>
          <a:ln>
            <a:noFill/>
          </a:ln>
        </p:spPr>
        <p:txBody>
          <a:bodyPr spcFirstLastPara="1" wrap="square" lIns="81650" tIns="81650" rIns="81650" bIns="81650" anchor="t" anchorCtr="0">
            <a:noAutofit/>
          </a:bodyPr>
          <a:lstStyle/>
          <a:p>
            <a:pPr marL="0" lvl="0" indent="0" algn="ctr" rtl="0">
              <a:spcBef>
                <a:spcPts val="0"/>
              </a:spcBef>
              <a:spcAft>
                <a:spcPts val="893"/>
              </a:spcAft>
              <a:buNone/>
            </a:pPr>
            <a:r>
              <a:rPr lang="en" sz="3545">
                <a:solidFill>
                  <a:srgbClr val="C3DDF4"/>
                </a:solidFill>
                <a:latin typeface="Merriweather"/>
                <a:ea typeface="Merriweather"/>
                <a:cs typeface="Merriweather"/>
                <a:sym typeface="Merriweather"/>
              </a:rPr>
              <a:t>NEW</a:t>
            </a:r>
            <a:br>
              <a:rPr lang="en" sz="3751">
                <a:solidFill>
                  <a:srgbClr val="000000"/>
                </a:solidFill>
                <a:latin typeface="Merriweather"/>
                <a:ea typeface="Merriweather"/>
                <a:cs typeface="Merriweather"/>
                <a:sym typeface="Merriweather"/>
              </a:rPr>
            </a:br>
            <a:r>
              <a:rPr lang="en" sz="1429" b="1">
                <a:solidFill>
                  <a:srgbClr val="FFFFFF"/>
                </a:solidFill>
                <a:latin typeface="Merriweather"/>
                <a:ea typeface="Merriweather"/>
                <a:cs typeface="Merriweather"/>
                <a:sym typeface="Merriweather"/>
              </a:rPr>
              <a:t>OASIS+</a:t>
            </a:r>
            <a:r>
              <a:rPr lang="en" sz="1429">
                <a:solidFill>
                  <a:srgbClr val="FFFFFF"/>
                </a:solidFill>
                <a:latin typeface="Merriweather"/>
                <a:ea typeface="Merriweather"/>
                <a:cs typeface="Merriweather"/>
                <a:sym typeface="Merriweather"/>
              </a:rPr>
              <a:t> awards </a:t>
            </a:r>
            <a:br>
              <a:rPr lang="en" sz="1429">
                <a:solidFill>
                  <a:srgbClr val="FFFFFF"/>
                </a:solidFill>
                <a:latin typeface="Merriweather"/>
                <a:ea typeface="Merriweather"/>
                <a:cs typeface="Merriweather"/>
                <a:sym typeface="Merriweather"/>
              </a:rPr>
            </a:br>
            <a:r>
              <a:rPr lang="en" sz="1429">
                <a:solidFill>
                  <a:srgbClr val="FFFFFF"/>
                </a:solidFill>
                <a:latin typeface="Merriweather"/>
                <a:ea typeface="Merriweather"/>
                <a:cs typeface="Merriweather"/>
                <a:sym typeface="Merriweather"/>
              </a:rPr>
              <a:t>issued weekly</a:t>
            </a:r>
            <a:endParaRPr sz="1161" i="1">
              <a:solidFill>
                <a:srgbClr val="FFFFFF"/>
              </a:solidFill>
              <a:latin typeface="Merriweather"/>
              <a:ea typeface="Merriweather"/>
              <a:cs typeface="Merriweather"/>
              <a:sym typeface="Merriweather"/>
            </a:endParaRPr>
          </a:p>
        </p:txBody>
      </p:sp>
      <p:sp>
        <p:nvSpPr>
          <p:cNvPr id="2960" name="Google Shape;2960;p434"/>
          <p:cNvSpPr txBox="1"/>
          <p:nvPr/>
        </p:nvSpPr>
        <p:spPr>
          <a:xfrm>
            <a:off x="3078290" y="1455351"/>
            <a:ext cx="2092200" cy="1245300"/>
          </a:xfrm>
          <a:prstGeom prst="rect">
            <a:avLst/>
          </a:prstGeom>
          <a:noFill/>
          <a:ln>
            <a:noFill/>
          </a:ln>
        </p:spPr>
        <p:txBody>
          <a:bodyPr spcFirstLastPara="1" wrap="square" lIns="81650" tIns="81650" rIns="81650" bIns="81650" anchor="t" anchorCtr="0">
            <a:noAutofit/>
          </a:bodyPr>
          <a:lstStyle/>
          <a:p>
            <a:pPr marL="0" lvl="0" indent="0" algn="ctr" rtl="0">
              <a:spcBef>
                <a:spcPts val="0"/>
              </a:spcBef>
              <a:spcAft>
                <a:spcPts val="893"/>
              </a:spcAft>
              <a:buNone/>
            </a:pPr>
            <a:r>
              <a:rPr lang="en" sz="3545">
                <a:solidFill>
                  <a:srgbClr val="C3DDF4"/>
                </a:solidFill>
                <a:latin typeface="Merriweather"/>
                <a:ea typeface="Merriweather"/>
                <a:cs typeface="Merriweather"/>
                <a:sym typeface="Merriweather"/>
              </a:rPr>
              <a:t>$540M</a:t>
            </a:r>
            <a:br>
              <a:rPr lang="en" sz="3929">
                <a:solidFill>
                  <a:srgbClr val="EAE565"/>
                </a:solidFill>
                <a:latin typeface="Merriweather"/>
                <a:ea typeface="Merriweather"/>
                <a:cs typeface="Merriweather"/>
                <a:sym typeface="Merriweather"/>
              </a:rPr>
            </a:br>
            <a:r>
              <a:rPr lang="en" sz="1429">
                <a:solidFill>
                  <a:srgbClr val="FFFFFF"/>
                </a:solidFill>
                <a:latin typeface="Merriweather"/>
                <a:ea typeface="Merriweather"/>
                <a:cs typeface="Merriweather"/>
                <a:sym typeface="Merriweather"/>
              </a:rPr>
              <a:t>TOTAL PROGRAM obligations to date</a:t>
            </a:r>
            <a:br>
              <a:rPr lang="en" sz="3751">
                <a:solidFill>
                  <a:srgbClr val="000000"/>
                </a:solidFill>
                <a:latin typeface="Arial Black"/>
                <a:ea typeface="Arial Black"/>
                <a:cs typeface="Arial Black"/>
                <a:sym typeface="Arial Black"/>
              </a:rPr>
            </a:br>
            <a:endParaRPr sz="1161" i="1">
              <a:solidFill>
                <a:srgbClr val="FFFFFF"/>
              </a:solidFill>
            </a:endParaRPr>
          </a:p>
        </p:txBody>
      </p:sp>
      <p:sp>
        <p:nvSpPr>
          <p:cNvPr id="2961" name="Google Shape;2961;p434"/>
          <p:cNvSpPr txBox="1"/>
          <p:nvPr/>
        </p:nvSpPr>
        <p:spPr>
          <a:xfrm>
            <a:off x="5572795" y="1455351"/>
            <a:ext cx="2409300" cy="1179000"/>
          </a:xfrm>
          <a:prstGeom prst="rect">
            <a:avLst/>
          </a:prstGeom>
          <a:noFill/>
          <a:ln>
            <a:noFill/>
          </a:ln>
        </p:spPr>
        <p:txBody>
          <a:bodyPr spcFirstLastPara="1" wrap="square" lIns="81650" tIns="81650" rIns="81650" bIns="81650" anchor="t" anchorCtr="0">
            <a:noAutofit/>
          </a:bodyPr>
          <a:lstStyle/>
          <a:p>
            <a:pPr marL="0" lvl="0" indent="0" algn="ctr" rtl="0">
              <a:spcBef>
                <a:spcPts val="0"/>
              </a:spcBef>
              <a:spcAft>
                <a:spcPts val="893"/>
              </a:spcAft>
              <a:buNone/>
            </a:pPr>
            <a:r>
              <a:rPr lang="en" sz="3545">
                <a:solidFill>
                  <a:srgbClr val="C3DDF4"/>
                </a:solidFill>
                <a:latin typeface="Merriweather"/>
                <a:ea typeface="Merriweather"/>
                <a:cs typeface="Merriweather"/>
                <a:sym typeface="Merriweather"/>
              </a:rPr>
              <a:t>$2.57B</a:t>
            </a:r>
            <a:br>
              <a:rPr lang="en" sz="3929">
                <a:solidFill>
                  <a:srgbClr val="EAE565"/>
                </a:solidFill>
                <a:latin typeface="Merriweather"/>
                <a:ea typeface="Merriweather"/>
                <a:cs typeface="Merriweather"/>
                <a:sym typeface="Merriweather"/>
              </a:rPr>
            </a:br>
            <a:r>
              <a:rPr lang="en" sz="1250">
                <a:solidFill>
                  <a:srgbClr val="FFFFFF"/>
                </a:solidFill>
                <a:latin typeface="Merriweather"/>
                <a:ea typeface="Merriweather"/>
                <a:cs typeface="Merriweather"/>
                <a:sym typeface="Merriweather"/>
              </a:rPr>
              <a:t>Total Estimated Value</a:t>
            </a:r>
            <a:r>
              <a:rPr lang="en" sz="1429">
                <a:solidFill>
                  <a:srgbClr val="FFFFFF"/>
                </a:solidFill>
                <a:latin typeface="Merriweather"/>
                <a:ea typeface="Merriweather"/>
                <a:cs typeface="Merriweather"/>
                <a:sym typeface="Merriweather"/>
              </a:rPr>
              <a:t>             all task orders</a:t>
            </a:r>
            <a:endParaRPr sz="1161" i="1">
              <a:solidFill>
                <a:srgbClr val="FFFFFF"/>
              </a:solidFill>
              <a:latin typeface="Merriweather"/>
              <a:ea typeface="Merriweather"/>
              <a:cs typeface="Merriweather"/>
              <a:sym typeface="Merriweather"/>
            </a:endParaRPr>
          </a:p>
        </p:txBody>
      </p:sp>
      <p:sp>
        <p:nvSpPr>
          <p:cNvPr id="2962" name="Google Shape;2962;p434"/>
          <p:cNvSpPr txBox="1"/>
          <p:nvPr/>
        </p:nvSpPr>
        <p:spPr>
          <a:xfrm>
            <a:off x="1882165" y="3036357"/>
            <a:ext cx="2092200" cy="1179000"/>
          </a:xfrm>
          <a:prstGeom prst="rect">
            <a:avLst/>
          </a:prstGeom>
          <a:noFill/>
          <a:ln>
            <a:noFill/>
          </a:ln>
        </p:spPr>
        <p:txBody>
          <a:bodyPr spcFirstLastPara="1" wrap="square" lIns="81650" tIns="81650" rIns="81650" bIns="81650" anchor="t" anchorCtr="0">
            <a:noAutofit/>
          </a:bodyPr>
          <a:lstStyle/>
          <a:p>
            <a:pPr marL="0" lvl="0" indent="0" algn="ctr" rtl="0">
              <a:spcBef>
                <a:spcPts val="0"/>
              </a:spcBef>
              <a:spcAft>
                <a:spcPts val="893"/>
              </a:spcAft>
              <a:buNone/>
            </a:pPr>
            <a:r>
              <a:rPr lang="en" sz="1754">
                <a:solidFill>
                  <a:srgbClr val="C3DDF4"/>
                </a:solidFill>
                <a:latin typeface="Merriweather"/>
                <a:ea typeface="Merriweather"/>
                <a:cs typeface="Merriweather"/>
                <a:sym typeface="Merriweather"/>
              </a:rPr>
              <a:t>Increased Order Volume</a:t>
            </a:r>
            <a:r>
              <a:rPr lang="en" sz="2054">
                <a:solidFill>
                  <a:srgbClr val="FFFFFF"/>
                </a:solidFill>
                <a:latin typeface="Merriweather"/>
                <a:ea typeface="Merriweather"/>
                <a:cs typeface="Merriweather"/>
                <a:sym typeface="Merriweather"/>
              </a:rPr>
              <a:t> </a:t>
            </a:r>
            <a:br>
              <a:rPr lang="en" sz="1429">
                <a:solidFill>
                  <a:srgbClr val="FFFFFF"/>
                </a:solidFill>
                <a:latin typeface="Merriweather"/>
                <a:ea typeface="Merriweather"/>
                <a:cs typeface="Merriweather"/>
                <a:sym typeface="Merriweather"/>
              </a:rPr>
            </a:br>
            <a:r>
              <a:rPr lang="en" sz="1072" b="1">
                <a:solidFill>
                  <a:srgbClr val="FFFFFF"/>
                </a:solidFill>
                <a:latin typeface="Merriweather"/>
                <a:ea typeface="Merriweather"/>
                <a:cs typeface="Merriweather"/>
                <a:sym typeface="Merriweather"/>
              </a:rPr>
              <a:t>aligned with governmentwide </a:t>
            </a:r>
            <a:br>
              <a:rPr lang="en" sz="1072" b="1">
                <a:solidFill>
                  <a:srgbClr val="FFFFFF"/>
                </a:solidFill>
                <a:latin typeface="Merriweather"/>
                <a:ea typeface="Merriweather"/>
                <a:cs typeface="Merriweather"/>
                <a:sym typeface="Merriweather"/>
              </a:rPr>
            </a:br>
            <a:r>
              <a:rPr lang="en" sz="1072" b="1">
                <a:solidFill>
                  <a:srgbClr val="FFFFFF"/>
                </a:solidFill>
                <a:latin typeface="Merriweather"/>
                <a:ea typeface="Merriweather"/>
                <a:cs typeface="Merriweather"/>
                <a:sym typeface="Merriweather"/>
              </a:rPr>
              <a:t>procurement consolidation</a:t>
            </a:r>
            <a:endParaRPr sz="1072" b="1" i="1">
              <a:solidFill>
                <a:srgbClr val="FFFFFF"/>
              </a:solidFill>
              <a:latin typeface="Merriweather"/>
              <a:ea typeface="Merriweather"/>
              <a:cs typeface="Merriweather"/>
              <a:sym typeface="Merriweather"/>
            </a:endParaRPr>
          </a:p>
        </p:txBody>
      </p:sp>
      <p:sp>
        <p:nvSpPr>
          <p:cNvPr id="2963" name="Google Shape;2963;p434"/>
          <p:cNvSpPr txBox="1"/>
          <p:nvPr/>
        </p:nvSpPr>
        <p:spPr>
          <a:xfrm>
            <a:off x="4453628" y="3036357"/>
            <a:ext cx="2092200" cy="1179000"/>
          </a:xfrm>
          <a:prstGeom prst="rect">
            <a:avLst/>
          </a:prstGeom>
          <a:noFill/>
          <a:ln>
            <a:noFill/>
          </a:ln>
        </p:spPr>
        <p:txBody>
          <a:bodyPr spcFirstLastPara="1" wrap="square" lIns="81650" tIns="81650" rIns="81650" bIns="81650" anchor="t" anchorCtr="0">
            <a:noAutofit/>
          </a:bodyPr>
          <a:lstStyle/>
          <a:p>
            <a:pPr marL="0" lvl="0" indent="0" algn="ctr" rtl="0">
              <a:spcBef>
                <a:spcPts val="0"/>
              </a:spcBef>
              <a:spcAft>
                <a:spcPts val="893"/>
              </a:spcAft>
              <a:buNone/>
            </a:pPr>
            <a:r>
              <a:rPr lang="en" sz="2054">
                <a:solidFill>
                  <a:srgbClr val="C3DDF4"/>
                </a:solidFill>
                <a:latin typeface="Merriweather"/>
                <a:ea typeface="Merriweather"/>
                <a:cs typeface="Merriweather"/>
                <a:sym typeface="Merriweather"/>
              </a:rPr>
              <a:t>Agency Reliance </a:t>
            </a:r>
            <a:br>
              <a:rPr lang="en" sz="1429">
                <a:solidFill>
                  <a:srgbClr val="FFFFFF"/>
                </a:solidFill>
                <a:latin typeface="Merriweather"/>
                <a:ea typeface="Merriweather"/>
                <a:cs typeface="Merriweather"/>
                <a:sym typeface="Merriweather"/>
              </a:rPr>
            </a:br>
            <a:r>
              <a:rPr lang="en" sz="1250">
                <a:solidFill>
                  <a:srgbClr val="FFFFFF"/>
                </a:solidFill>
                <a:latin typeface="Merriweather"/>
                <a:ea typeface="Merriweather"/>
                <a:cs typeface="Merriweather"/>
                <a:sym typeface="Merriweather"/>
              </a:rPr>
              <a:t>on </a:t>
            </a:r>
            <a:r>
              <a:rPr lang="en" sz="1250" b="1">
                <a:solidFill>
                  <a:srgbClr val="FFFFFF"/>
                </a:solidFill>
                <a:latin typeface="Merriweather"/>
                <a:ea typeface="Merriweather"/>
                <a:cs typeface="Merriweather"/>
                <a:sym typeface="Merriweather"/>
              </a:rPr>
              <a:t>OASIS+ </a:t>
            </a:r>
            <a:r>
              <a:rPr lang="en" sz="1250">
                <a:solidFill>
                  <a:srgbClr val="FFFFFF"/>
                </a:solidFill>
                <a:latin typeface="Merriweather"/>
                <a:ea typeface="Merriweather"/>
                <a:cs typeface="Merriweather"/>
                <a:sym typeface="Merriweather"/>
              </a:rPr>
              <a:t>for complex requirements</a:t>
            </a:r>
            <a:endParaRPr sz="1250" i="1">
              <a:solidFill>
                <a:srgbClr val="FFFFFF"/>
              </a:solidFill>
              <a:latin typeface="Merriweather"/>
              <a:ea typeface="Merriweather"/>
              <a:cs typeface="Merriweather"/>
              <a:sym typeface="Merriweather"/>
            </a:endParaRPr>
          </a:p>
        </p:txBody>
      </p:sp>
      <p:sp>
        <p:nvSpPr>
          <p:cNvPr id="2964" name="Google Shape;2964;p434"/>
          <p:cNvSpPr txBox="1">
            <a:spLocks noGrp="1"/>
          </p:cNvSpPr>
          <p:nvPr>
            <p:ph type="sldNum" idx="12"/>
          </p:nvPr>
        </p:nvSpPr>
        <p:spPr>
          <a:xfrm>
            <a:off x="8453408" y="4758467"/>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41</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968"/>
        <p:cNvGrpSpPr/>
        <p:nvPr/>
      </p:nvGrpSpPr>
      <p:grpSpPr>
        <a:xfrm>
          <a:off x="0" y="0"/>
          <a:ext cx="0" cy="0"/>
          <a:chOff x="0" y="0"/>
          <a:chExt cx="0" cy="0"/>
        </a:xfrm>
      </p:grpSpPr>
      <p:sp>
        <p:nvSpPr>
          <p:cNvPr id="2969" name="Google Shape;2969;p435"/>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Merriweather"/>
                <a:ea typeface="Merriweather"/>
                <a:cs typeface="Merriweather"/>
                <a:sym typeface="Merriweather"/>
              </a:rPr>
              <a:t>Where Growth Is Concentrated</a:t>
            </a:r>
            <a:endParaRPr sz="1800" b="1">
              <a:latin typeface="Merriweather"/>
              <a:ea typeface="Merriweather"/>
              <a:cs typeface="Merriweather"/>
              <a:sym typeface="Merriweather"/>
            </a:endParaRPr>
          </a:p>
        </p:txBody>
      </p:sp>
      <p:cxnSp>
        <p:nvCxnSpPr>
          <p:cNvPr id="2970" name="Google Shape;2970;p435" descr="  decorative divider line"/>
          <p:cNvCxnSpPr/>
          <p:nvPr/>
        </p:nvCxnSpPr>
        <p:spPr>
          <a:xfrm>
            <a:off x="305390" y="1076925"/>
            <a:ext cx="5497200" cy="0"/>
          </a:xfrm>
          <a:prstGeom prst="straightConnector1">
            <a:avLst/>
          </a:prstGeom>
          <a:noFill/>
          <a:ln w="9525" cap="flat" cmpd="sng">
            <a:solidFill>
              <a:schemeClr val="dk2"/>
            </a:solidFill>
            <a:prstDash val="solid"/>
            <a:round/>
            <a:headEnd type="none" w="med" len="med"/>
            <a:tailEnd type="none" w="med" len="med"/>
          </a:ln>
        </p:spPr>
      </p:cxnSp>
      <p:pic>
        <p:nvPicPr>
          <p:cNvPr id="2971" name="Google Shape;2971;p435" descr="decorative image of a shield, gears, magnifying glass and target" title="4 x 4 boxes.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34500" y="1179370"/>
            <a:ext cx="6251638" cy="3749151"/>
          </a:xfrm>
          <a:prstGeom prst="rect">
            <a:avLst/>
          </a:prstGeom>
          <a:noFill/>
          <a:ln>
            <a:noFill/>
          </a:ln>
        </p:spPr>
      </p:pic>
      <p:sp>
        <p:nvSpPr>
          <p:cNvPr id="2972" name="Google Shape;2972;p435"/>
          <p:cNvSpPr txBox="1"/>
          <p:nvPr/>
        </p:nvSpPr>
        <p:spPr>
          <a:xfrm>
            <a:off x="1976745" y="1309164"/>
            <a:ext cx="2084700" cy="3311100"/>
          </a:xfrm>
          <a:prstGeom prst="rect">
            <a:avLst/>
          </a:prstGeom>
          <a:noFill/>
          <a:ln>
            <a:noFill/>
          </a:ln>
        </p:spPr>
        <p:txBody>
          <a:bodyPr spcFirstLastPara="1" wrap="square" lIns="85975" tIns="85975" rIns="85975" bIns="85975" anchor="t" anchorCtr="0">
            <a:noAutofit/>
          </a:bodyPr>
          <a:lstStyle/>
          <a:p>
            <a:pPr marL="0" lvl="0" indent="0" algn="l" rtl="0">
              <a:lnSpc>
                <a:spcPct val="150000"/>
              </a:lnSpc>
              <a:spcBef>
                <a:spcPts val="0"/>
              </a:spcBef>
              <a:spcAft>
                <a:spcPts val="0"/>
              </a:spcAft>
              <a:buNone/>
            </a:pPr>
            <a:r>
              <a:rPr lang="en" sz="1505">
                <a:solidFill>
                  <a:schemeClr val="dk1"/>
                </a:solidFill>
                <a:latin typeface="Merriweather"/>
                <a:ea typeface="Merriweather"/>
                <a:cs typeface="Merriweather"/>
                <a:sym typeface="Merriweather"/>
              </a:rPr>
              <a:t>Increased DoD share of obligations</a:t>
            </a:r>
            <a:endParaRPr sz="1505">
              <a:solidFill>
                <a:schemeClr val="dk1"/>
              </a:solidFill>
              <a:latin typeface="Merriweather"/>
              <a:ea typeface="Merriweather"/>
              <a:cs typeface="Merriweather"/>
              <a:sym typeface="Merriweather"/>
            </a:endParaRPr>
          </a:p>
          <a:p>
            <a:pPr marL="0" lvl="0" indent="0" algn="l" rtl="0">
              <a:lnSpc>
                <a:spcPct val="150000"/>
              </a:lnSpc>
              <a:spcBef>
                <a:spcPts val="940"/>
              </a:spcBef>
              <a:spcAft>
                <a:spcPts val="0"/>
              </a:spcAft>
              <a:buNone/>
            </a:pPr>
            <a:br>
              <a:rPr lang="en" sz="1505">
                <a:solidFill>
                  <a:schemeClr val="dk1"/>
                </a:solidFill>
                <a:latin typeface="Merriweather"/>
                <a:ea typeface="Merriweather"/>
                <a:cs typeface="Merriweather"/>
                <a:sym typeface="Merriweather"/>
              </a:rPr>
            </a:br>
            <a:endParaRPr sz="1505">
              <a:solidFill>
                <a:schemeClr val="dk1"/>
              </a:solidFill>
              <a:latin typeface="Merriweather"/>
              <a:ea typeface="Merriweather"/>
              <a:cs typeface="Merriweather"/>
              <a:sym typeface="Merriweather"/>
            </a:endParaRPr>
          </a:p>
          <a:p>
            <a:pPr marL="0" lvl="0" indent="0" algn="l" rtl="0">
              <a:lnSpc>
                <a:spcPct val="150000"/>
              </a:lnSpc>
              <a:spcBef>
                <a:spcPts val="940"/>
              </a:spcBef>
              <a:spcAft>
                <a:spcPts val="940"/>
              </a:spcAft>
              <a:buNone/>
            </a:pPr>
            <a:r>
              <a:rPr lang="en" sz="1505">
                <a:solidFill>
                  <a:schemeClr val="dk1"/>
                </a:solidFill>
                <a:latin typeface="Merriweather"/>
                <a:ea typeface="Merriweather"/>
                <a:cs typeface="Merriweather"/>
                <a:sym typeface="Merriweather"/>
              </a:rPr>
              <a:t>Growth in Technical &amp; Engineering and Research &amp; Development</a:t>
            </a:r>
            <a:endParaRPr sz="1505">
              <a:solidFill>
                <a:schemeClr val="dk1"/>
              </a:solidFill>
              <a:latin typeface="Merriweather"/>
              <a:ea typeface="Merriweather"/>
              <a:cs typeface="Merriweather"/>
              <a:sym typeface="Merriweather"/>
            </a:endParaRPr>
          </a:p>
        </p:txBody>
      </p:sp>
      <p:sp>
        <p:nvSpPr>
          <p:cNvPr id="2973" name="Google Shape;2973;p435"/>
          <p:cNvSpPr txBox="1"/>
          <p:nvPr/>
        </p:nvSpPr>
        <p:spPr>
          <a:xfrm>
            <a:off x="5919074" y="1179370"/>
            <a:ext cx="2451000" cy="3441000"/>
          </a:xfrm>
          <a:prstGeom prst="rect">
            <a:avLst/>
          </a:prstGeom>
          <a:noFill/>
          <a:ln>
            <a:noFill/>
          </a:ln>
        </p:spPr>
        <p:txBody>
          <a:bodyPr spcFirstLastPara="1" wrap="square" lIns="85975" tIns="85975" rIns="85975" bIns="85975" anchor="t" anchorCtr="0">
            <a:noAutofit/>
          </a:bodyPr>
          <a:lstStyle/>
          <a:p>
            <a:pPr marL="0" lvl="0" indent="0" algn="l" rtl="0">
              <a:lnSpc>
                <a:spcPct val="150000"/>
              </a:lnSpc>
              <a:spcBef>
                <a:spcPts val="0"/>
              </a:spcBef>
              <a:spcAft>
                <a:spcPts val="0"/>
              </a:spcAft>
              <a:buNone/>
            </a:pPr>
            <a:r>
              <a:rPr lang="en" sz="1505">
                <a:solidFill>
                  <a:schemeClr val="dk1"/>
                </a:solidFill>
                <a:latin typeface="Merriweather"/>
                <a:ea typeface="Merriweather"/>
                <a:cs typeface="Merriweather"/>
                <a:sym typeface="Merriweather"/>
              </a:rPr>
              <a:t>Greater scrutiny on generalized </a:t>
            </a:r>
            <a:r>
              <a:rPr lang="en" sz="1505" b="1">
                <a:solidFill>
                  <a:schemeClr val="dk1"/>
                </a:solidFill>
                <a:latin typeface="Merriweather"/>
                <a:ea typeface="Merriweather"/>
                <a:cs typeface="Merriweather"/>
                <a:sym typeface="Merriweather"/>
              </a:rPr>
              <a:t>Management &amp; Advisory </a:t>
            </a:r>
            <a:r>
              <a:rPr lang="en" sz="1505">
                <a:solidFill>
                  <a:schemeClr val="dk1"/>
                </a:solidFill>
                <a:latin typeface="Merriweather"/>
                <a:ea typeface="Merriweather"/>
                <a:cs typeface="Merriweather"/>
                <a:sym typeface="Merriweather"/>
              </a:rPr>
              <a:t>services</a:t>
            </a:r>
            <a:br>
              <a:rPr lang="en" sz="1505" b="1">
                <a:solidFill>
                  <a:schemeClr val="dk1"/>
                </a:solidFill>
                <a:latin typeface="Merriweather"/>
                <a:ea typeface="Merriweather"/>
                <a:cs typeface="Merriweather"/>
                <a:sym typeface="Merriweather"/>
              </a:rPr>
            </a:br>
            <a:endParaRPr sz="1505" b="1">
              <a:solidFill>
                <a:schemeClr val="dk1"/>
              </a:solidFill>
              <a:latin typeface="Merriweather"/>
              <a:ea typeface="Merriweather"/>
              <a:cs typeface="Merriweather"/>
              <a:sym typeface="Merriweather"/>
            </a:endParaRPr>
          </a:p>
          <a:p>
            <a:pPr marL="0" lvl="0" indent="0" algn="l" rtl="0">
              <a:lnSpc>
                <a:spcPct val="150000"/>
              </a:lnSpc>
              <a:spcBef>
                <a:spcPts val="940"/>
              </a:spcBef>
              <a:spcAft>
                <a:spcPts val="940"/>
              </a:spcAft>
              <a:buNone/>
            </a:pPr>
            <a:r>
              <a:rPr lang="en" sz="1505">
                <a:solidFill>
                  <a:schemeClr val="dk1"/>
                </a:solidFill>
                <a:latin typeface="Merriweather"/>
                <a:ea typeface="Merriweather"/>
                <a:cs typeface="Merriweather"/>
                <a:sym typeface="Merriweather"/>
              </a:rPr>
              <a:t>Emphasis on </a:t>
            </a:r>
            <a:r>
              <a:rPr lang="en" sz="1505" b="1">
                <a:solidFill>
                  <a:schemeClr val="dk1"/>
                </a:solidFill>
                <a:latin typeface="Merriweather"/>
                <a:ea typeface="Merriweather"/>
                <a:cs typeface="Merriweather"/>
                <a:sym typeface="Merriweather"/>
              </a:rPr>
              <a:t>mission-aligned, technically grounded </a:t>
            </a:r>
            <a:r>
              <a:rPr lang="en" sz="1505">
                <a:solidFill>
                  <a:schemeClr val="dk1"/>
                </a:solidFill>
                <a:latin typeface="Merriweather"/>
                <a:ea typeface="Merriweather"/>
                <a:cs typeface="Merriweather"/>
                <a:sym typeface="Merriweather"/>
              </a:rPr>
              <a:t>capabilities</a:t>
            </a:r>
            <a:endParaRPr sz="1505">
              <a:solidFill>
                <a:schemeClr val="dk1"/>
              </a:solidFill>
              <a:latin typeface="Merriweather"/>
              <a:ea typeface="Merriweather"/>
              <a:cs typeface="Merriweather"/>
              <a:sym typeface="Merriweather"/>
            </a:endParaRPr>
          </a:p>
        </p:txBody>
      </p:sp>
      <p:sp>
        <p:nvSpPr>
          <p:cNvPr id="2974" name="Google Shape;2974;p435"/>
          <p:cNvSpPr txBox="1">
            <a:spLocks noGrp="1"/>
          </p:cNvSpPr>
          <p:nvPr>
            <p:ph type="sldNum" idx="12"/>
          </p:nvPr>
        </p:nvSpPr>
        <p:spPr>
          <a:xfrm>
            <a:off x="8453408" y="4758467"/>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42</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978"/>
        <p:cNvGrpSpPr/>
        <p:nvPr/>
      </p:nvGrpSpPr>
      <p:grpSpPr>
        <a:xfrm>
          <a:off x="0" y="0"/>
          <a:ext cx="0" cy="0"/>
          <a:chOff x="0" y="0"/>
          <a:chExt cx="0" cy="0"/>
        </a:xfrm>
      </p:grpSpPr>
      <p:sp>
        <p:nvSpPr>
          <p:cNvPr id="2979" name="Google Shape;2979;p436"/>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Merriweather"/>
                <a:ea typeface="Merriweather"/>
                <a:cs typeface="Merriweather"/>
                <a:sym typeface="Merriweather"/>
              </a:rPr>
              <a:t>Competition and Participation</a:t>
            </a:r>
            <a:endParaRPr sz="1800" b="1">
              <a:latin typeface="Merriweather"/>
              <a:ea typeface="Merriweather"/>
              <a:cs typeface="Merriweather"/>
              <a:sym typeface="Merriweather"/>
            </a:endParaRPr>
          </a:p>
        </p:txBody>
      </p:sp>
      <p:cxnSp>
        <p:nvCxnSpPr>
          <p:cNvPr id="2980" name="Google Shape;2980;p436" descr="  decorative divider line"/>
          <p:cNvCxnSpPr/>
          <p:nvPr/>
        </p:nvCxnSpPr>
        <p:spPr>
          <a:xfrm>
            <a:off x="305390" y="1076925"/>
            <a:ext cx="5497200" cy="0"/>
          </a:xfrm>
          <a:prstGeom prst="straightConnector1">
            <a:avLst/>
          </a:prstGeom>
          <a:noFill/>
          <a:ln w="9525" cap="flat" cmpd="sng">
            <a:solidFill>
              <a:schemeClr val="dk2"/>
            </a:solidFill>
            <a:prstDash val="solid"/>
            <a:round/>
            <a:headEnd type="none" w="med" len="med"/>
            <a:tailEnd type="none" w="med" len="med"/>
          </a:ln>
        </p:spPr>
      </p:cxnSp>
      <p:sp>
        <p:nvSpPr>
          <p:cNvPr id="2981" name="Google Shape;2981;p436"/>
          <p:cNvSpPr txBox="1">
            <a:spLocks noGrp="1"/>
          </p:cNvSpPr>
          <p:nvPr>
            <p:ph type="body" idx="1"/>
          </p:nvPr>
        </p:nvSpPr>
        <p:spPr>
          <a:xfrm>
            <a:off x="311700" y="1152475"/>
            <a:ext cx="8141700" cy="3416400"/>
          </a:xfrm>
          <a:prstGeom prst="rect">
            <a:avLst/>
          </a:prstGeom>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SzPts val="1400"/>
              <a:buFont typeface="Merriweather"/>
              <a:buChar char="●"/>
            </a:pPr>
            <a:r>
              <a:rPr lang="en">
                <a:latin typeface="Merriweather"/>
                <a:ea typeface="Merriweather"/>
                <a:cs typeface="Merriweather"/>
                <a:sym typeface="Merriweather"/>
              </a:rPr>
              <a:t>Average of </a:t>
            </a:r>
            <a:r>
              <a:rPr lang="en" b="1">
                <a:latin typeface="Merriweather"/>
                <a:ea typeface="Merriweather"/>
                <a:cs typeface="Merriweather"/>
                <a:sym typeface="Merriweather"/>
              </a:rPr>
              <a:t>7</a:t>
            </a:r>
            <a:r>
              <a:rPr lang="en">
                <a:latin typeface="Merriweather"/>
                <a:ea typeface="Merriweather"/>
                <a:cs typeface="Merriweather"/>
                <a:sym typeface="Merriweather"/>
              </a:rPr>
              <a:t> offers per task order </a:t>
            </a:r>
            <a:endParaRPr>
              <a:latin typeface="Merriweather"/>
              <a:ea typeface="Merriweather"/>
              <a:cs typeface="Merriweather"/>
              <a:sym typeface="Merriweather"/>
            </a:endParaRPr>
          </a:p>
          <a:p>
            <a:pPr marL="457200" lvl="0" indent="-317500" algn="l" rtl="0">
              <a:lnSpc>
                <a:spcPct val="150000"/>
              </a:lnSpc>
              <a:spcBef>
                <a:spcPts val="0"/>
              </a:spcBef>
              <a:spcAft>
                <a:spcPts val="0"/>
              </a:spcAft>
              <a:buSzPts val="1400"/>
              <a:buFont typeface="Merriweather"/>
              <a:buChar char="●"/>
            </a:pPr>
            <a:r>
              <a:rPr lang="en">
                <a:latin typeface="Merriweather"/>
                <a:ea typeface="Merriweather"/>
                <a:cs typeface="Merriweather"/>
                <a:sym typeface="Merriweather"/>
              </a:rPr>
              <a:t>Competitive task order environment driving innovation and value</a:t>
            </a:r>
            <a:endParaRPr>
              <a:latin typeface="Merriweather"/>
              <a:ea typeface="Merriweather"/>
              <a:cs typeface="Merriweather"/>
              <a:sym typeface="Merriweather"/>
            </a:endParaRPr>
          </a:p>
          <a:p>
            <a:pPr marL="457200" lvl="0" indent="-317500" algn="l" rtl="0">
              <a:lnSpc>
                <a:spcPct val="150000"/>
              </a:lnSpc>
              <a:spcBef>
                <a:spcPts val="0"/>
              </a:spcBef>
              <a:spcAft>
                <a:spcPts val="0"/>
              </a:spcAft>
              <a:buSzPts val="1400"/>
              <a:buFont typeface="Merriweather"/>
              <a:buChar char="●"/>
            </a:pPr>
            <a:r>
              <a:rPr lang="en">
                <a:latin typeface="Merriweather"/>
                <a:ea typeface="Merriweather"/>
                <a:cs typeface="Merriweather"/>
                <a:sym typeface="Merriweather"/>
              </a:rPr>
              <a:t>Approximately </a:t>
            </a:r>
            <a:r>
              <a:rPr lang="en" b="1">
                <a:latin typeface="Merriweather"/>
                <a:ea typeface="Merriweather"/>
                <a:cs typeface="Merriweather"/>
                <a:sym typeface="Merriweather"/>
              </a:rPr>
              <a:t>80%</a:t>
            </a:r>
            <a:r>
              <a:rPr lang="en">
                <a:latin typeface="Merriweather"/>
                <a:ea typeface="Merriweather"/>
                <a:cs typeface="Merriweather"/>
                <a:sym typeface="Merriweather"/>
              </a:rPr>
              <a:t> of awarded task orders to Small Businesses totaling </a:t>
            </a:r>
            <a:endParaRPr>
              <a:latin typeface="Merriweather"/>
              <a:ea typeface="Merriweather"/>
              <a:cs typeface="Merriweather"/>
              <a:sym typeface="Merriweather"/>
            </a:endParaRPr>
          </a:p>
          <a:p>
            <a:pPr marL="457200" lvl="0" indent="0" algn="l" rtl="0">
              <a:lnSpc>
                <a:spcPct val="150000"/>
              </a:lnSpc>
              <a:spcBef>
                <a:spcPts val="0"/>
              </a:spcBef>
              <a:spcAft>
                <a:spcPts val="0"/>
              </a:spcAft>
              <a:buNone/>
            </a:pPr>
            <a:r>
              <a:rPr lang="en" b="1">
                <a:latin typeface="Merriweather"/>
                <a:ea typeface="Merriweather"/>
                <a:cs typeface="Merriweather"/>
                <a:sym typeface="Merriweather"/>
              </a:rPr>
              <a:t>$1.95B</a:t>
            </a:r>
            <a:r>
              <a:rPr lang="en">
                <a:latin typeface="Merriweather"/>
                <a:ea typeface="Merriweather"/>
                <a:cs typeface="Merriweather"/>
                <a:sym typeface="Merriweather"/>
              </a:rPr>
              <a:t> in Total Estimated Value</a:t>
            </a:r>
            <a:endParaRPr>
              <a:latin typeface="Merriweather"/>
              <a:ea typeface="Merriweather"/>
              <a:cs typeface="Merriweather"/>
              <a:sym typeface="Merriweather"/>
            </a:endParaRPr>
          </a:p>
          <a:p>
            <a:pPr marL="457200" lvl="0" indent="-317500" algn="l" rtl="0">
              <a:lnSpc>
                <a:spcPct val="150000"/>
              </a:lnSpc>
              <a:spcBef>
                <a:spcPts val="0"/>
              </a:spcBef>
              <a:spcAft>
                <a:spcPts val="0"/>
              </a:spcAft>
              <a:buSzPts val="1400"/>
              <a:buFont typeface="Merriweather"/>
              <a:buChar char="●"/>
            </a:pPr>
            <a:r>
              <a:rPr lang="en" b="1">
                <a:latin typeface="Merriweather"/>
                <a:ea typeface="Merriweather"/>
                <a:cs typeface="Merriweather"/>
                <a:sym typeface="Merriweather"/>
              </a:rPr>
              <a:t> $630M</a:t>
            </a:r>
            <a:r>
              <a:rPr lang="en">
                <a:latin typeface="Merriweather"/>
                <a:ea typeface="Merriweather"/>
                <a:cs typeface="Merriweather"/>
                <a:sym typeface="Merriweather"/>
              </a:rPr>
              <a:t> Total Estimated Value for Unrestricted awards</a:t>
            </a:r>
            <a:endParaRPr>
              <a:latin typeface="Merriweather"/>
              <a:ea typeface="Merriweather"/>
              <a:cs typeface="Merriweather"/>
              <a:sym typeface="Merriweather"/>
            </a:endParaRPr>
          </a:p>
          <a:p>
            <a:pPr marL="457200" lvl="0" indent="-317500" algn="l" rtl="0">
              <a:lnSpc>
                <a:spcPct val="150000"/>
              </a:lnSpc>
              <a:spcBef>
                <a:spcPts val="0"/>
              </a:spcBef>
              <a:spcAft>
                <a:spcPts val="0"/>
              </a:spcAft>
              <a:buSzPts val="1400"/>
              <a:buFont typeface="Merriweather"/>
              <a:buChar char="●"/>
            </a:pPr>
            <a:r>
              <a:rPr lang="en">
                <a:latin typeface="Merriweather"/>
                <a:ea typeface="Merriweather"/>
                <a:cs typeface="Merriweather"/>
                <a:sym typeface="Merriweather"/>
              </a:rPr>
              <a:t>Strong 8(a) and small business engagement across domains</a:t>
            </a:r>
            <a:endParaRPr>
              <a:latin typeface="Merriweather"/>
              <a:ea typeface="Merriweather"/>
              <a:cs typeface="Merriweather"/>
              <a:sym typeface="Merriweather"/>
            </a:endParaRPr>
          </a:p>
          <a:p>
            <a:pPr marL="457200" lvl="0" indent="0" algn="l" rtl="0">
              <a:lnSpc>
                <a:spcPct val="150000"/>
              </a:lnSpc>
              <a:spcBef>
                <a:spcPts val="0"/>
              </a:spcBef>
              <a:spcAft>
                <a:spcPts val="0"/>
              </a:spcAft>
              <a:buNone/>
            </a:pPr>
            <a:endParaRPr>
              <a:latin typeface="Merriweather"/>
              <a:ea typeface="Merriweather"/>
              <a:cs typeface="Merriweather"/>
              <a:sym typeface="Merriweather"/>
            </a:endParaRPr>
          </a:p>
          <a:p>
            <a:pPr marL="457200" lvl="0" indent="0" algn="l" rtl="0">
              <a:lnSpc>
                <a:spcPct val="150000"/>
              </a:lnSpc>
              <a:spcBef>
                <a:spcPts val="0"/>
              </a:spcBef>
              <a:spcAft>
                <a:spcPts val="0"/>
              </a:spcAft>
              <a:buNone/>
            </a:pPr>
            <a:endParaRPr>
              <a:latin typeface="Merriweather"/>
              <a:ea typeface="Merriweather"/>
              <a:cs typeface="Merriweather"/>
              <a:sym typeface="Merriweather"/>
            </a:endParaRPr>
          </a:p>
          <a:p>
            <a:pPr marL="457200" lvl="0" indent="0" algn="l" rtl="0">
              <a:lnSpc>
                <a:spcPct val="150000"/>
              </a:lnSpc>
              <a:spcBef>
                <a:spcPts val="0"/>
              </a:spcBef>
              <a:spcAft>
                <a:spcPts val="0"/>
              </a:spcAft>
              <a:buNone/>
            </a:pPr>
            <a:endParaRPr>
              <a:latin typeface="Merriweather"/>
              <a:ea typeface="Merriweather"/>
              <a:cs typeface="Merriweather"/>
              <a:sym typeface="Merriweather"/>
            </a:endParaRPr>
          </a:p>
          <a:p>
            <a:pPr marL="457200" lvl="0" indent="0" algn="l" rtl="0">
              <a:lnSpc>
                <a:spcPct val="150000"/>
              </a:lnSpc>
              <a:spcBef>
                <a:spcPts val="0"/>
              </a:spcBef>
              <a:spcAft>
                <a:spcPts val="0"/>
              </a:spcAft>
              <a:buNone/>
            </a:pPr>
            <a:endParaRPr>
              <a:latin typeface="Merriweather"/>
              <a:ea typeface="Merriweather"/>
              <a:cs typeface="Merriweather"/>
              <a:sym typeface="Merriweather"/>
            </a:endParaRPr>
          </a:p>
          <a:p>
            <a:pPr marL="0" lvl="0" indent="0" algn="l" rtl="0">
              <a:spcBef>
                <a:spcPts val="0"/>
              </a:spcBef>
              <a:spcAft>
                <a:spcPts val="0"/>
              </a:spcAft>
              <a:buNone/>
            </a:pPr>
            <a:endParaRPr>
              <a:latin typeface="Merriweather"/>
              <a:ea typeface="Merriweather"/>
              <a:cs typeface="Merriweather"/>
              <a:sym typeface="Merriweather"/>
            </a:endParaRPr>
          </a:p>
        </p:txBody>
      </p:sp>
      <p:sp>
        <p:nvSpPr>
          <p:cNvPr id="2982" name="Google Shape;2982;p436"/>
          <p:cNvSpPr txBox="1">
            <a:spLocks noGrp="1"/>
          </p:cNvSpPr>
          <p:nvPr>
            <p:ph type="sldNum" idx="12"/>
          </p:nvPr>
        </p:nvSpPr>
        <p:spPr>
          <a:xfrm>
            <a:off x="8453408" y="4758467"/>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43</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986"/>
        <p:cNvGrpSpPr/>
        <p:nvPr/>
      </p:nvGrpSpPr>
      <p:grpSpPr>
        <a:xfrm>
          <a:off x="0" y="0"/>
          <a:ext cx="0" cy="0"/>
          <a:chOff x="0" y="0"/>
          <a:chExt cx="0" cy="0"/>
        </a:xfrm>
      </p:grpSpPr>
      <p:sp>
        <p:nvSpPr>
          <p:cNvPr id="2987" name="Google Shape;2987;p437"/>
          <p:cNvSpPr txBox="1">
            <a:spLocks noGrp="1"/>
          </p:cNvSpPr>
          <p:nvPr>
            <p:ph type="title"/>
          </p:nvPr>
        </p:nvSpPr>
        <p:spPr>
          <a:xfrm>
            <a:off x="311700" y="1781150"/>
            <a:ext cx="8520600" cy="841800"/>
          </a:xfrm>
          <a:prstGeom prst="rect">
            <a:avLst/>
          </a:prstGeom>
        </p:spPr>
        <p:txBody>
          <a:bodyPr spcFirstLastPara="1" wrap="square" lIns="91425" tIns="91425" rIns="91425" bIns="91425" anchor="ctr" anchorCtr="0">
            <a:noAutofit/>
          </a:bodyPr>
          <a:lstStyle/>
          <a:p>
            <a:pPr marL="6425" marR="2570" lvl="0" indent="0" algn="ctr" rtl="0">
              <a:lnSpc>
                <a:spcPct val="109882"/>
              </a:lnSpc>
              <a:spcBef>
                <a:spcPts val="0"/>
              </a:spcBef>
              <a:spcAft>
                <a:spcPts val="0"/>
              </a:spcAft>
              <a:buClr>
                <a:schemeClr val="dk1"/>
              </a:buClr>
              <a:buFont typeface="Arial"/>
              <a:buNone/>
            </a:pPr>
            <a:r>
              <a:rPr lang="en" sz="4098">
                <a:solidFill>
                  <a:schemeClr val="dk1"/>
                </a:solidFill>
                <a:latin typeface="Merriweather"/>
                <a:ea typeface="Merriweather"/>
                <a:cs typeface="Merriweather"/>
                <a:sym typeface="Merriweather"/>
              </a:rPr>
              <a:t>Market Research Assistance</a:t>
            </a:r>
            <a:endParaRPr>
              <a:latin typeface="Merriweather"/>
              <a:ea typeface="Merriweather"/>
              <a:cs typeface="Merriweather"/>
              <a:sym typeface="Merriweather"/>
            </a:endParaRPr>
          </a:p>
        </p:txBody>
      </p:sp>
      <p:cxnSp>
        <p:nvCxnSpPr>
          <p:cNvPr id="2988" name="Google Shape;2988;p437" descr="  decorative divider line"/>
          <p:cNvCxnSpPr/>
          <p:nvPr/>
        </p:nvCxnSpPr>
        <p:spPr>
          <a:xfrm>
            <a:off x="2190750" y="3452825"/>
            <a:ext cx="4776900" cy="0"/>
          </a:xfrm>
          <a:prstGeom prst="straightConnector1">
            <a:avLst/>
          </a:prstGeom>
          <a:noFill/>
          <a:ln w="9525" cap="flat" cmpd="sng">
            <a:solidFill>
              <a:schemeClr val="dk2"/>
            </a:solidFill>
            <a:prstDash val="solid"/>
            <a:round/>
            <a:headEnd type="none" w="med" len="med"/>
            <a:tailEnd type="none" w="med" len="med"/>
          </a:ln>
        </p:spPr>
      </p:cxnSp>
      <p:sp>
        <p:nvSpPr>
          <p:cNvPr id="2989" name="Google Shape;2989;p437"/>
          <p:cNvSpPr txBox="1">
            <a:spLocks noGrp="1"/>
          </p:cNvSpPr>
          <p:nvPr>
            <p:ph type="sldNum" idx="12"/>
          </p:nvPr>
        </p:nvSpPr>
        <p:spPr>
          <a:xfrm>
            <a:off x="8472458" y="4777517"/>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44</a:t>
            </a:fld>
            <a:endParaRPr/>
          </a:p>
        </p:txBody>
      </p:sp>
      <p:sp>
        <p:nvSpPr>
          <p:cNvPr id="2990" name="Google Shape;2990;p437"/>
          <p:cNvSpPr txBox="1">
            <a:spLocks noGrp="1"/>
          </p:cNvSpPr>
          <p:nvPr>
            <p:ph type="title"/>
          </p:nvPr>
        </p:nvSpPr>
        <p:spPr>
          <a:xfrm>
            <a:off x="311700" y="2809550"/>
            <a:ext cx="8520600" cy="841800"/>
          </a:xfrm>
          <a:prstGeom prst="rect">
            <a:avLst/>
          </a:prstGeom>
        </p:spPr>
        <p:txBody>
          <a:bodyPr spcFirstLastPara="1" wrap="square" lIns="91425" tIns="91425" rIns="91425" bIns="91425" anchor="ctr" anchorCtr="0">
            <a:noAutofit/>
          </a:bodyPr>
          <a:lstStyle/>
          <a:p>
            <a:pPr marL="6425" marR="2570" lvl="0" indent="0" algn="ctr" rtl="0">
              <a:lnSpc>
                <a:spcPct val="109882"/>
              </a:lnSpc>
              <a:spcBef>
                <a:spcPts val="0"/>
              </a:spcBef>
              <a:spcAft>
                <a:spcPts val="0"/>
              </a:spcAft>
              <a:buClr>
                <a:srgbClr val="000000"/>
              </a:buClr>
              <a:buSzPts val="1100"/>
              <a:buFont typeface="Arial"/>
              <a:buNone/>
            </a:pPr>
            <a:r>
              <a:rPr lang="en" sz="2100">
                <a:solidFill>
                  <a:schemeClr val="dk1"/>
                </a:solidFill>
                <a:latin typeface="Merriweather"/>
                <a:ea typeface="Merriweather"/>
                <a:cs typeface="Merriweather"/>
                <a:sym typeface="Merriweather"/>
              </a:rPr>
              <a:t>Scope Review &amp; MRAS</a:t>
            </a:r>
            <a:endParaRPr sz="2100">
              <a:latin typeface="Merriweather"/>
              <a:ea typeface="Merriweather"/>
              <a:cs typeface="Merriweather"/>
              <a:sym typeface="Merriweathe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994"/>
        <p:cNvGrpSpPr/>
        <p:nvPr/>
      </p:nvGrpSpPr>
      <p:grpSpPr>
        <a:xfrm>
          <a:off x="0" y="0"/>
          <a:ext cx="0" cy="0"/>
          <a:chOff x="0" y="0"/>
          <a:chExt cx="0" cy="0"/>
        </a:xfrm>
      </p:grpSpPr>
      <p:sp>
        <p:nvSpPr>
          <p:cNvPr id="2995" name="Google Shape;2995;p438"/>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Merriweather"/>
                <a:ea typeface="Merriweather"/>
                <a:cs typeface="Merriweather"/>
                <a:sym typeface="Merriweather"/>
              </a:rPr>
              <a:t>Request a Pre-Award Scope Review</a:t>
            </a:r>
            <a:endParaRPr sz="1800" b="1">
              <a:latin typeface="Merriweather"/>
              <a:ea typeface="Merriweather"/>
              <a:cs typeface="Merriweather"/>
              <a:sym typeface="Merriweather"/>
            </a:endParaRPr>
          </a:p>
        </p:txBody>
      </p:sp>
      <p:cxnSp>
        <p:nvCxnSpPr>
          <p:cNvPr id="2996" name="Google Shape;2996;p438" descr="  decorative divider line"/>
          <p:cNvCxnSpPr/>
          <p:nvPr/>
        </p:nvCxnSpPr>
        <p:spPr>
          <a:xfrm>
            <a:off x="305390" y="1076925"/>
            <a:ext cx="5497200" cy="0"/>
          </a:xfrm>
          <a:prstGeom prst="straightConnector1">
            <a:avLst/>
          </a:prstGeom>
          <a:noFill/>
          <a:ln w="9525" cap="flat" cmpd="sng">
            <a:solidFill>
              <a:schemeClr val="dk2"/>
            </a:solidFill>
            <a:prstDash val="solid"/>
            <a:round/>
            <a:headEnd type="none" w="med" len="med"/>
            <a:tailEnd type="none" w="med" len="med"/>
          </a:ln>
        </p:spPr>
      </p:cxnSp>
      <p:sp>
        <p:nvSpPr>
          <p:cNvPr id="2997" name="Google Shape;2997;p438"/>
          <p:cNvSpPr txBox="1">
            <a:spLocks noGrp="1"/>
          </p:cNvSpPr>
          <p:nvPr>
            <p:ph type="body" idx="1"/>
          </p:nvPr>
        </p:nvSpPr>
        <p:spPr>
          <a:xfrm>
            <a:off x="311700" y="1152475"/>
            <a:ext cx="8141700" cy="3416400"/>
          </a:xfrm>
          <a:prstGeom prst="rect">
            <a:avLst/>
          </a:prstGeom>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SzPts val="1400"/>
              <a:buFont typeface="Merriweather"/>
              <a:buChar char="●"/>
            </a:pPr>
            <a:r>
              <a:rPr lang="en">
                <a:latin typeface="Merriweather"/>
                <a:ea typeface="Merriweather"/>
                <a:cs typeface="Merriweather"/>
                <a:sym typeface="Merriweather"/>
              </a:rPr>
              <a:t>OASIS+ offers an optional pre-award scope review that analyzes the scope and Domain/NAICS assignment of your proposed requirement:</a:t>
            </a:r>
            <a:endParaRPr>
              <a:latin typeface="Merriweather"/>
              <a:ea typeface="Merriweather"/>
              <a:cs typeface="Merriweather"/>
              <a:sym typeface="Merriweather"/>
            </a:endParaRPr>
          </a:p>
          <a:p>
            <a:pPr marL="457200" lvl="0" indent="-317500" algn="l" rtl="0">
              <a:lnSpc>
                <a:spcPct val="150000"/>
              </a:lnSpc>
              <a:spcBef>
                <a:spcPts val="0"/>
              </a:spcBef>
              <a:spcAft>
                <a:spcPts val="0"/>
              </a:spcAft>
              <a:buSzPts val="1400"/>
              <a:buFont typeface="Merriweather"/>
              <a:buChar char="●"/>
            </a:pPr>
            <a:r>
              <a:rPr lang="en">
                <a:latin typeface="Merriweather"/>
                <a:ea typeface="Merriweather"/>
                <a:cs typeface="Merriweather"/>
                <a:sym typeface="Merriweather"/>
              </a:rPr>
              <a:t>Simply complete the online survey form Via the OASIS+ Website on the ‘Buyers Guide’ </a:t>
            </a:r>
            <a:endParaRPr>
              <a:latin typeface="Merriweather"/>
              <a:ea typeface="Merriweather"/>
              <a:cs typeface="Merriweather"/>
              <a:sym typeface="Merriweather"/>
            </a:endParaRPr>
          </a:p>
          <a:p>
            <a:pPr marL="457200" lvl="0" indent="0" algn="l" rtl="0">
              <a:lnSpc>
                <a:spcPct val="150000"/>
              </a:lnSpc>
              <a:spcBef>
                <a:spcPts val="0"/>
              </a:spcBef>
              <a:spcAft>
                <a:spcPts val="0"/>
              </a:spcAft>
              <a:buNone/>
            </a:pPr>
            <a:r>
              <a:rPr lang="en">
                <a:latin typeface="Merriweather"/>
                <a:ea typeface="Merriweather"/>
                <a:cs typeface="Merriweather"/>
                <a:sym typeface="Merriweather"/>
              </a:rPr>
              <a:t>page and expand the Request a Scope Review section.</a:t>
            </a:r>
            <a:endParaRPr>
              <a:latin typeface="Merriweather"/>
              <a:ea typeface="Merriweather"/>
              <a:cs typeface="Merriweather"/>
              <a:sym typeface="Merriweather"/>
            </a:endParaRPr>
          </a:p>
          <a:p>
            <a:pPr marL="457200" lvl="0" indent="-317500" algn="l" rtl="0">
              <a:lnSpc>
                <a:spcPct val="150000"/>
              </a:lnSpc>
              <a:spcBef>
                <a:spcPts val="0"/>
              </a:spcBef>
              <a:spcAft>
                <a:spcPts val="0"/>
              </a:spcAft>
              <a:buSzPts val="1400"/>
              <a:buFont typeface="Merriweather"/>
              <a:buChar char="●"/>
            </a:pPr>
            <a:r>
              <a:rPr lang="en">
                <a:latin typeface="Merriweather"/>
                <a:ea typeface="Merriweather"/>
                <a:cs typeface="Merriweather"/>
                <a:sym typeface="Merriweather"/>
              </a:rPr>
              <a:t>Choose an OASIS+ Domain &amp; NAICS code for your requirement</a:t>
            </a:r>
            <a:endParaRPr>
              <a:latin typeface="Merriweather"/>
              <a:ea typeface="Merriweather"/>
              <a:cs typeface="Merriweather"/>
              <a:sym typeface="Merriweather"/>
            </a:endParaRPr>
          </a:p>
          <a:p>
            <a:pPr marL="457200" lvl="0" indent="-317500" algn="l" rtl="0">
              <a:lnSpc>
                <a:spcPct val="150000"/>
              </a:lnSpc>
              <a:spcBef>
                <a:spcPts val="0"/>
              </a:spcBef>
              <a:spcAft>
                <a:spcPts val="0"/>
              </a:spcAft>
              <a:buSzPts val="1400"/>
              <a:buFont typeface="Merriweather"/>
              <a:buChar char="●"/>
            </a:pPr>
            <a:r>
              <a:rPr lang="en">
                <a:latin typeface="Merriweather"/>
                <a:ea typeface="Merriweather"/>
                <a:cs typeface="Merriweather"/>
                <a:sym typeface="Merriweather"/>
              </a:rPr>
              <a:t>Include your Statement of Work (SOW) &amp; Independent Government Cost Estimate (IGCE) or the GSA Price Estimating Tool</a:t>
            </a:r>
            <a:endParaRPr>
              <a:latin typeface="Merriweather"/>
              <a:ea typeface="Merriweather"/>
              <a:cs typeface="Merriweather"/>
              <a:sym typeface="Merriweather"/>
            </a:endParaRPr>
          </a:p>
          <a:p>
            <a:pPr marL="457200" lvl="0" indent="-317500" algn="l" rtl="0">
              <a:lnSpc>
                <a:spcPct val="150000"/>
              </a:lnSpc>
              <a:spcBef>
                <a:spcPts val="0"/>
              </a:spcBef>
              <a:spcAft>
                <a:spcPts val="0"/>
              </a:spcAft>
              <a:buSzPts val="1400"/>
              <a:buFont typeface="Merriweather"/>
              <a:buChar char="●"/>
            </a:pPr>
            <a:r>
              <a:rPr lang="en">
                <a:latin typeface="Merriweather"/>
                <a:ea typeface="Merriweather"/>
                <a:cs typeface="Merriweather"/>
                <a:sym typeface="Merriweather"/>
              </a:rPr>
              <a:t>General turnaround time is 48-72 hours depending on the complexity</a:t>
            </a:r>
            <a:endParaRPr>
              <a:latin typeface="Merriweather"/>
              <a:ea typeface="Merriweather"/>
              <a:cs typeface="Merriweather"/>
              <a:sym typeface="Merriweather"/>
            </a:endParaRPr>
          </a:p>
          <a:p>
            <a:pPr marL="457200" lvl="0" indent="0" algn="l" rtl="0">
              <a:lnSpc>
                <a:spcPct val="150000"/>
              </a:lnSpc>
              <a:spcBef>
                <a:spcPts val="0"/>
              </a:spcBef>
              <a:spcAft>
                <a:spcPts val="0"/>
              </a:spcAft>
              <a:buNone/>
            </a:pPr>
            <a:endParaRPr>
              <a:latin typeface="Merriweather"/>
              <a:ea typeface="Merriweather"/>
              <a:cs typeface="Merriweather"/>
              <a:sym typeface="Merriweather"/>
            </a:endParaRPr>
          </a:p>
          <a:p>
            <a:pPr marL="457200" lvl="0" indent="0" algn="l" rtl="0">
              <a:lnSpc>
                <a:spcPct val="150000"/>
              </a:lnSpc>
              <a:spcBef>
                <a:spcPts val="0"/>
              </a:spcBef>
              <a:spcAft>
                <a:spcPts val="0"/>
              </a:spcAft>
              <a:buNone/>
            </a:pPr>
            <a:endParaRPr>
              <a:latin typeface="Merriweather"/>
              <a:ea typeface="Merriweather"/>
              <a:cs typeface="Merriweather"/>
              <a:sym typeface="Merriweather"/>
            </a:endParaRPr>
          </a:p>
          <a:p>
            <a:pPr marL="457200" lvl="0" indent="0" algn="l" rtl="0">
              <a:lnSpc>
                <a:spcPct val="150000"/>
              </a:lnSpc>
              <a:spcBef>
                <a:spcPts val="0"/>
              </a:spcBef>
              <a:spcAft>
                <a:spcPts val="0"/>
              </a:spcAft>
              <a:buNone/>
            </a:pPr>
            <a:endParaRPr>
              <a:latin typeface="Merriweather"/>
              <a:ea typeface="Merriweather"/>
              <a:cs typeface="Merriweather"/>
              <a:sym typeface="Merriweather"/>
            </a:endParaRPr>
          </a:p>
          <a:p>
            <a:pPr marL="0" lvl="0" indent="0" algn="l" rtl="0">
              <a:spcBef>
                <a:spcPts val="0"/>
              </a:spcBef>
              <a:spcAft>
                <a:spcPts val="0"/>
              </a:spcAft>
              <a:buNone/>
            </a:pPr>
            <a:endParaRPr>
              <a:latin typeface="Merriweather"/>
              <a:ea typeface="Merriweather"/>
              <a:cs typeface="Merriweather"/>
              <a:sym typeface="Merriweather"/>
            </a:endParaRPr>
          </a:p>
        </p:txBody>
      </p:sp>
      <p:sp>
        <p:nvSpPr>
          <p:cNvPr id="2998" name="Google Shape;2998;p438"/>
          <p:cNvSpPr txBox="1">
            <a:spLocks noGrp="1"/>
          </p:cNvSpPr>
          <p:nvPr>
            <p:ph type="sldNum" idx="12"/>
          </p:nvPr>
        </p:nvSpPr>
        <p:spPr>
          <a:xfrm>
            <a:off x="8453408" y="4758467"/>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45</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002"/>
        <p:cNvGrpSpPr/>
        <p:nvPr/>
      </p:nvGrpSpPr>
      <p:grpSpPr>
        <a:xfrm>
          <a:off x="0" y="0"/>
          <a:ext cx="0" cy="0"/>
          <a:chOff x="0" y="0"/>
          <a:chExt cx="0" cy="0"/>
        </a:xfrm>
      </p:grpSpPr>
      <p:sp>
        <p:nvSpPr>
          <p:cNvPr id="3003" name="Google Shape;3003;p439"/>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Merriweather"/>
                <a:ea typeface="Merriweather"/>
                <a:cs typeface="Merriweather"/>
                <a:sym typeface="Merriweather"/>
              </a:rPr>
              <a:t>Market Research as a Service (MRAS)</a:t>
            </a:r>
            <a:endParaRPr sz="1800" b="1">
              <a:latin typeface="Merriweather"/>
              <a:ea typeface="Merriweather"/>
              <a:cs typeface="Merriweather"/>
              <a:sym typeface="Merriweather"/>
            </a:endParaRPr>
          </a:p>
        </p:txBody>
      </p:sp>
      <p:cxnSp>
        <p:nvCxnSpPr>
          <p:cNvPr id="3004" name="Google Shape;3004;p439" descr="  decorative divider line"/>
          <p:cNvCxnSpPr/>
          <p:nvPr/>
        </p:nvCxnSpPr>
        <p:spPr>
          <a:xfrm>
            <a:off x="305390" y="1076925"/>
            <a:ext cx="5497200" cy="0"/>
          </a:xfrm>
          <a:prstGeom prst="straightConnector1">
            <a:avLst/>
          </a:prstGeom>
          <a:noFill/>
          <a:ln w="9525" cap="flat" cmpd="sng">
            <a:solidFill>
              <a:schemeClr val="dk2"/>
            </a:solidFill>
            <a:prstDash val="solid"/>
            <a:round/>
            <a:headEnd type="none" w="med" len="med"/>
            <a:tailEnd type="none" w="med" len="med"/>
          </a:ln>
        </p:spPr>
      </p:cxnSp>
      <p:sp>
        <p:nvSpPr>
          <p:cNvPr id="3005" name="Google Shape;3005;p439"/>
          <p:cNvSpPr txBox="1">
            <a:spLocks noGrp="1"/>
          </p:cNvSpPr>
          <p:nvPr>
            <p:ph type="body" idx="1"/>
          </p:nvPr>
        </p:nvSpPr>
        <p:spPr>
          <a:xfrm>
            <a:off x="311700" y="1152475"/>
            <a:ext cx="8141700" cy="34164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a:latin typeface="Merriweather"/>
                <a:ea typeface="Merriweather"/>
                <a:cs typeface="Merriweather"/>
                <a:sym typeface="Merriweather"/>
              </a:rPr>
              <a:t>GSA's Free Market Research as a Service (MRAS) assists Government agencies to quickly find industry partners capable of meeting their requirements.</a:t>
            </a:r>
            <a:endParaRPr>
              <a:latin typeface="Merriweather"/>
              <a:ea typeface="Merriweather"/>
              <a:cs typeface="Merriweather"/>
              <a:sym typeface="Merriweather"/>
            </a:endParaRPr>
          </a:p>
          <a:p>
            <a:pPr marL="457200" lvl="0" indent="-317500" algn="l" rtl="0">
              <a:lnSpc>
                <a:spcPct val="150000"/>
              </a:lnSpc>
              <a:spcBef>
                <a:spcPts val="0"/>
              </a:spcBef>
              <a:spcAft>
                <a:spcPts val="0"/>
              </a:spcAft>
              <a:buSzPts val="1400"/>
              <a:buFont typeface="Merriweather"/>
              <a:buChar char="●"/>
            </a:pPr>
            <a:r>
              <a:rPr lang="en" u="sng">
                <a:solidFill>
                  <a:schemeClr val="hlink"/>
                </a:solidFill>
                <a:latin typeface="Merriweather"/>
                <a:ea typeface="Merriweather"/>
                <a:cs typeface="Merriweather"/>
                <a:sym typeface="Merriweather"/>
                <a:hlinkClick r:id="rId3"/>
              </a:rPr>
              <a:t>MRAS</a:t>
            </a:r>
            <a:r>
              <a:rPr lang="en">
                <a:latin typeface="Merriweather"/>
                <a:ea typeface="Merriweather"/>
                <a:cs typeface="Merriweather"/>
                <a:sym typeface="Merriweather"/>
              </a:rPr>
              <a:t> report generated helps agencies to visualize the competition &amp; outline the </a:t>
            </a:r>
            <a:endParaRPr>
              <a:latin typeface="Merriweather"/>
              <a:ea typeface="Merriweather"/>
              <a:cs typeface="Merriweather"/>
              <a:sym typeface="Merriweather"/>
            </a:endParaRPr>
          </a:p>
          <a:p>
            <a:pPr marL="457200" lvl="0" indent="0" algn="l" rtl="0">
              <a:lnSpc>
                <a:spcPct val="150000"/>
              </a:lnSpc>
              <a:spcBef>
                <a:spcPts val="0"/>
              </a:spcBef>
              <a:spcAft>
                <a:spcPts val="0"/>
              </a:spcAft>
              <a:buNone/>
            </a:pPr>
            <a:r>
              <a:rPr lang="en">
                <a:latin typeface="Merriweather"/>
                <a:ea typeface="Merriweather"/>
                <a:cs typeface="Merriweather"/>
                <a:sym typeface="Merriweather"/>
              </a:rPr>
              <a:t>socioeconomic responses </a:t>
            </a:r>
            <a:endParaRPr>
              <a:latin typeface="Merriweather"/>
              <a:ea typeface="Merriweather"/>
              <a:cs typeface="Merriweather"/>
              <a:sym typeface="Merriweather"/>
            </a:endParaRPr>
          </a:p>
          <a:p>
            <a:pPr marL="457200" lvl="0" indent="-317500" algn="l" rtl="0">
              <a:lnSpc>
                <a:spcPct val="150000"/>
              </a:lnSpc>
              <a:spcBef>
                <a:spcPts val="0"/>
              </a:spcBef>
              <a:spcAft>
                <a:spcPts val="0"/>
              </a:spcAft>
              <a:buSzPts val="1400"/>
              <a:buFont typeface="Merriweather"/>
              <a:buChar char="●"/>
            </a:pPr>
            <a:r>
              <a:rPr lang="en">
                <a:latin typeface="Merriweather"/>
                <a:ea typeface="Merriweather"/>
                <a:cs typeface="Merriweather"/>
                <a:sym typeface="Merriweather"/>
              </a:rPr>
              <a:t>Industry’s RFI participation is elevated due to the easy-to-use to online format</a:t>
            </a:r>
            <a:endParaRPr>
              <a:latin typeface="Merriweather"/>
              <a:ea typeface="Merriweather"/>
              <a:cs typeface="Merriweather"/>
              <a:sym typeface="Merriweather"/>
            </a:endParaRPr>
          </a:p>
          <a:p>
            <a:pPr marL="457200" lvl="0" indent="-317500" algn="l" rtl="0">
              <a:lnSpc>
                <a:spcPct val="150000"/>
              </a:lnSpc>
              <a:spcBef>
                <a:spcPts val="0"/>
              </a:spcBef>
              <a:spcAft>
                <a:spcPts val="0"/>
              </a:spcAft>
              <a:buSzPts val="1400"/>
              <a:buFont typeface="Merriweather"/>
              <a:buChar char="●"/>
            </a:pPr>
            <a:r>
              <a:rPr lang="en">
                <a:latin typeface="Merriweather"/>
                <a:ea typeface="Merriweather"/>
                <a:cs typeface="Merriweather"/>
                <a:sym typeface="Merriweather"/>
              </a:rPr>
              <a:t>Take a look at our </a:t>
            </a:r>
            <a:r>
              <a:rPr lang="en" u="sng">
                <a:solidFill>
                  <a:schemeClr val="hlink"/>
                </a:solidFill>
                <a:latin typeface="Merriweather"/>
                <a:ea typeface="Merriweather"/>
                <a:cs typeface="Merriweather"/>
                <a:sym typeface="Merriweather"/>
                <a:hlinkClick r:id="rId4"/>
              </a:rPr>
              <a:t>online request form</a:t>
            </a:r>
            <a:endParaRPr>
              <a:latin typeface="Merriweather"/>
              <a:ea typeface="Merriweather"/>
              <a:cs typeface="Merriweather"/>
              <a:sym typeface="Merriweather"/>
            </a:endParaRPr>
          </a:p>
          <a:p>
            <a:pPr marL="457200" lvl="0" indent="0" algn="l" rtl="0">
              <a:lnSpc>
                <a:spcPct val="150000"/>
              </a:lnSpc>
              <a:spcBef>
                <a:spcPts val="0"/>
              </a:spcBef>
              <a:spcAft>
                <a:spcPts val="0"/>
              </a:spcAft>
              <a:buNone/>
            </a:pPr>
            <a:endParaRPr>
              <a:latin typeface="Merriweather"/>
              <a:ea typeface="Merriweather"/>
              <a:cs typeface="Merriweather"/>
              <a:sym typeface="Merriweather"/>
            </a:endParaRPr>
          </a:p>
          <a:p>
            <a:pPr marL="457200" lvl="0" indent="0" algn="l" rtl="0">
              <a:lnSpc>
                <a:spcPct val="150000"/>
              </a:lnSpc>
              <a:spcBef>
                <a:spcPts val="0"/>
              </a:spcBef>
              <a:spcAft>
                <a:spcPts val="0"/>
              </a:spcAft>
              <a:buNone/>
            </a:pPr>
            <a:endParaRPr>
              <a:latin typeface="Merriweather"/>
              <a:ea typeface="Merriweather"/>
              <a:cs typeface="Merriweather"/>
              <a:sym typeface="Merriweather"/>
            </a:endParaRPr>
          </a:p>
          <a:p>
            <a:pPr marL="457200" lvl="0" indent="0" algn="l" rtl="0">
              <a:lnSpc>
                <a:spcPct val="150000"/>
              </a:lnSpc>
              <a:spcBef>
                <a:spcPts val="0"/>
              </a:spcBef>
              <a:spcAft>
                <a:spcPts val="0"/>
              </a:spcAft>
              <a:buNone/>
            </a:pPr>
            <a:endParaRPr>
              <a:latin typeface="Merriweather"/>
              <a:ea typeface="Merriweather"/>
              <a:cs typeface="Merriweather"/>
              <a:sym typeface="Merriweather"/>
            </a:endParaRPr>
          </a:p>
          <a:p>
            <a:pPr marL="0" lvl="0" indent="0" algn="l" rtl="0">
              <a:spcBef>
                <a:spcPts val="0"/>
              </a:spcBef>
              <a:spcAft>
                <a:spcPts val="0"/>
              </a:spcAft>
              <a:buNone/>
            </a:pPr>
            <a:endParaRPr>
              <a:latin typeface="Merriweather"/>
              <a:ea typeface="Merriweather"/>
              <a:cs typeface="Merriweather"/>
              <a:sym typeface="Merriweather"/>
            </a:endParaRPr>
          </a:p>
        </p:txBody>
      </p:sp>
      <p:sp>
        <p:nvSpPr>
          <p:cNvPr id="3006" name="Google Shape;3006;p439"/>
          <p:cNvSpPr txBox="1">
            <a:spLocks noGrp="1"/>
          </p:cNvSpPr>
          <p:nvPr>
            <p:ph type="sldNum" idx="12"/>
          </p:nvPr>
        </p:nvSpPr>
        <p:spPr>
          <a:xfrm>
            <a:off x="8453408" y="4758467"/>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46</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010"/>
        <p:cNvGrpSpPr/>
        <p:nvPr/>
      </p:nvGrpSpPr>
      <p:grpSpPr>
        <a:xfrm>
          <a:off x="0" y="0"/>
          <a:ext cx="0" cy="0"/>
          <a:chOff x="0" y="0"/>
          <a:chExt cx="0" cy="0"/>
        </a:xfrm>
      </p:grpSpPr>
      <p:sp>
        <p:nvSpPr>
          <p:cNvPr id="3011" name="Google Shape;3011;p440"/>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Merriweather"/>
                <a:ea typeface="Merriweather"/>
                <a:cs typeface="Merriweather"/>
                <a:sym typeface="Merriweather"/>
              </a:rPr>
              <a:t>Next Steps: Obtain a Delegation of Procurement Authority</a:t>
            </a:r>
            <a:endParaRPr sz="1800" b="1">
              <a:latin typeface="Merriweather"/>
              <a:ea typeface="Merriweather"/>
              <a:cs typeface="Merriweather"/>
              <a:sym typeface="Merriweather"/>
            </a:endParaRPr>
          </a:p>
        </p:txBody>
      </p:sp>
      <p:cxnSp>
        <p:nvCxnSpPr>
          <p:cNvPr id="3012" name="Google Shape;3012;p440" descr="  decorative divider line"/>
          <p:cNvCxnSpPr/>
          <p:nvPr/>
        </p:nvCxnSpPr>
        <p:spPr>
          <a:xfrm>
            <a:off x="305390" y="1076925"/>
            <a:ext cx="5497200" cy="0"/>
          </a:xfrm>
          <a:prstGeom prst="straightConnector1">
            <a:avLst/>
          </a:prstGeom>
          <a:noFill/>
          <a:ln w="9525" cap="flat" cmpd="sng">
            <a:solidFill>
              <a:schemeClr val="dk2"/>
            </a:solidFill>
            <a:prstDash val="solid"/>
            <a:round/>
            <a:headEnd type="none" w="med" len="med"/>
            <a:tailEnd type="none" w="med" len="med"/>
          </a:ln>
        </p:spPr>
      </p:cxnSp>
      <p:sp>
        <p:nvSpPr>
          <p:cNvPr id="3013" name="Google Shape;3013;p440"/>
          <p:cNvSpPr txBox="1">
            <a:spLocks noGrp="1"/>
          </p:cNvSpPr>
          <p:nvPr>
            <p:ph type="body" idx="1"/>
          </p:nvPr>
        </p:nvSpPr>
        <p:spPr>
          <a:xfrm>
            <a:off x="311700" y="1152475"/>
            <a:ext cx="8690400" cy="3416400"/>
          </a:xfrm>
          <a:prstGeom prst="rect">
            <a:avLst/>
          </a:prstGeom>
        </p:spPr>
        <p:txBody>
          <a:bodyPr spcFirstLastPara="1" wrap="square" lIns="91425" tIns="91425" rIns="91425" bIns="91425" anchor="t" anchorCtr="0">
            <a:noAutofit/>
          </a:bodyPr>
          <a:lstStyle/>
          <a:p>
            <a:pPr marL="457200" lvl="0" indent="-317500" algn="l" rtl="0">
              <a:lnSpc>
                <a:spcPct val="110000"/>
              </a:lnSpc>
              <a:spcBef>
                <a:spcPts val="0"/>
              </a:spcBef>
              <a:spcAft>
                <a:spcPts val="0"/>
              </a:spcAft>
              <a:buSzPts val="1400"/>
              <a:buFont typeface="Merriweather"/>
              <a:buChar char="●"/>
            </a:pPr>
            <a:r>
              <a:rPr lang="en">
                <a:latin typeface="Merriweather"/>
                <a:ea typeface="Merriweather"/>
                <a:cs typeface="Merriweather"/>
                <a:sym typeface="Merriweather"/>
              </a:rPr>
              <a:t>Ordering Contracting Officers (OCOs) must obtain a DPA prior to issuing task order solicitations under the OASIS+ Contract Vehicle. Ordering Contract Specialists assisting with solicitations in the OASIS+ task order management system must also attend DPA training. </a:t>
            </a:r>
            <a:br>
              <a:rPr lang="en">
                <a:latin typeface="Merriweather"/>
                <a:ea typeface="Merriweather"/>
                <a:cs typeface="Merriweather"/>
                <a:sym typeface="Merriweather"/>
              </a:rPr>
            </a:br>
            <a:r>
              <a:rPr lang="en">
                <a:latin typeface="Merriweather"/>
                <a:ea typeface="Merriweather"/>
                <a:cs typeface="Merriweather"/>
                <a:sym typeface="Merriweather"/>
              </a:rPr>
              <a:t>To obtain a DPA, the OCO must:</a:t>
            </a:r>
            <a:endParaRPr>
              <a:latin typeface="Merriweather"/>
              <a:ea typeface="Merriweather"/>
              <a:cs typeface="Merriweather"/>
              <a:sym typeface="Merriweather"/>
            </a:endParaRPr>
          </a:p>
          <a:p>
            <a:pPr marL="914400" lvl="1" indent="-317500" algn="l" rtl="0">
              <a:lnSpc>
                <a:spcPct val="110000"/>
              </a:lnSpc>
              <a:spcBef>
                <a:spcPts val="0"/>
              </a:spcBef>
              <a:spcAft>
                <a:spcPts val="0"/>
              </a:spcAft>
              <a:buSzPts val="1400"/>
              <a:buFont typeface="Merriweather"/>
              <a:buChar char="○"/>
            </a:pPr>
            <a:r>
              <a:rPr lang="en">
                <a:latin typeface="Merriweather"/>
                <a:ea typeface="Merriweather"/>
                <a:cs typeface="Merriweather"/>
                <a:sym typeface="Merriweather"/>
              </a:rPr>
              <a:t>Attend OASIS+ DPA Training</a:t>
            </a:r>
            <a:endParaRPr>
              <a:latin typeface="Merriweather"/>
              <a:ea typeface="Merriweather"/>
              <a:cs typeface="Merriweather"/>
              <a:sym typeface="Merriweather"/>
            </a:endParaRPr>
          </a:p>
          <a:p>
            <a:pPr marL="914400" lvl="1" indent="-317500" algn="l" rtl="0">
              <a:lnSpc>
                <a:spcPct val="110000"/>
              </a:lnSpc>
              <a:spcBef>
                <a:spcPts val="0"/>
              </a:spcBef>
              <a:spcAft>
                <a:spcPts val="0"/>
              </a:spcAft>
              <a:buSzPts val="1400"/>
              <a:buFont typeface="Merriweather"/>
              <a:buChar char="○"/>
            </a:pPr>
            <a:r>
              <a:rPr lang="en">
                <a:latin typeface="Merriweather"/>
                <a:ea typeface="Merriweather"/>
                <a:cs typeface="Merriweather"/>
                <a:sym typeface="Merriweather"/>
              </a:rPr>
              <a:t>Be a warranted Federal Contracting Officer per FAR 2.101</a:t>
            </a:r>
            <a:endParaRPr>
              <a:latin typeface="Merriweather"/>
              <a:ea typeface="Merriweather"/>
              <a:cs typeface="Merriweather"/>
              <a:sym typeface="Merriweather"/>
            </a:endParaRPr>
          </a:p>
          <a:p>
            <a:pPr marL="914400" lvl="1" indent="-317500" algn="l" rtl="0">
              <a:lnSpc>
                <a:spcPct val="110000"/>
              </a:lnSpc>
              <a:spcBef>
                <a:spcPts val="0"/>
              </a:spcBef>
              <a:spcAft>
                <a:spcPts val="0"/>
              </a:spcAft>
              <a:buSzPts val="1400"/>
              <a:buFont typeface="Merriweather"/>
              <a:buChar char="○"/>
            </a:pPr>
            <a:r>
              <a:rPr lang="en">
                <a:latin typeface="Merriweather"/>
                <a:ea typeface="Merriweather"/>
                <a:cs typeface="Merriweather"/>
                <a:sym typeface="Merriweather"/>
              </a:rPr>
              <a:t>Formally apply for a DPA by providing the OCO Warrant Number and DPA Training certificate to GSA</a:t>
            </a:r>
            <a:endParaRPr>
              <a:latin typeface="Merriweather"/>
              <a:ea typeface="Merriweather"/>
              <a:cs typeface="Merriweather"/>
              <a:sym typeface="Merriweather"/>
            </a:endParaRPr>
          </a:p>
          <a:p>
            <a:pPr marL="457200" lvl="0" indent="-317500" algn="l" rtl="0">
              <a:lnSpc>
                <a:spcPct val="110000"/>
              </a:lnSpc>
              <a:spcBef>
                <a:spcPts val="0"/>
              </a:spcBef>
              <a:spcAft>
                <a:spcPts val="0"/>
              </a:spcAft>
              <a:buSzPts val="1400"/>
              <a:buFont typeface="Merriweather"/>
              <a:buChar char="●"/>
            </a:pPr>
            <a:r>
              <a:rPr lang="en">
                <a:latin typeface="Merriweather"/>
                <a:ea typeface="Merriweather"/>
                <a:cs typeface="Merriweather"/>
                <a:sym typeface="Merriweather"/>
              </a:rPr>
              <a:t>Live OASIS+ DPA Training registration is available on OASIS+ website (</a:t>
            </a:r>
            <a:r>
              <a:rPr lang="en" u="sng">
                <a:solidFill>
                  <a:schemeClr val="hlink"/>
                </a:solidFill>
                <a:latin typeface="Merriweather"/>
                <a:ea typeface="Merriweather"/>
                <a:cs typeface="Merriweather"/>
                <a:sym typeface="Merriweather"/>
                <a:hlinkClick r:id="rId3"/>
              </a:rPr>
              <a:t>Events and Training</a:t>
            </a:r>
            <a:r>
              <a:rPr lang="en">
                <a:latin typeface="Merriweather"/>
                <a:ea typeface="Merriweather"/>
                <a:cs typeface="Merriweather"/>
                <a:sym typeface="Merriweather"/>
              </a:rPr>
              <a:t>)</a:t>
            </a:r>
            <a:endParaRPr>
              <a:latin typeface="Merriweather"/>
              <a:ea typeface="Merriweather"/>
              <a:cs typeface="Merriweather"/>
              <a:sym typeface="Merriweather"/>
            </a:endParaRPr>
          </a:p>
          <a:p>
            <a:pPr marL="457200" lvl="0" indent="-317500" algn="l" rtl="0">
              <a:lnSpc>
                <a:spcPct val="110000"/>
              </a:lnSpc>
              <a:spcBef>
                <a:spcPts val="0"/>
              </a:spcBef>
              <a:spcAft>
                <a:spcPts val="0"/>
              </a:spcAft>
              <a:buSzPts val="1400"/>
              <a:buFont typeface="Merriweather"/>
              <a:buChar char="●"/>
            </a:pPr>
            <a:r>
              <a:rPr lang="en">
                <a:latin typeface="Merriweather"/>
                <a:ea typeface="Merriweather"/>
                <a:cs typeface="Merriweather"/>
                <a:sym typeface="Merriweather"/>
              </a:rPr>
              <a:t>On Demand DPA Training is available through DAU/FAI CSOD under FAC 154</a:t>
            </a:r>
            <a:endParaRPr>
              <a:latin typeface="Merriweather"/>
              <a:ea typeface="Merriweather"/>
              <a:cs typeface="Merriweather"/>
              <a:sym typeface="Merriweather"/>
            </a:endParaRPr>
          </a:p>
          <a:p>
            <a:pPr marL="457200" lvl="0" indent="-317500" algn="l" rtl="0">
              <a:lnSpc>
                <a:spcPct val="110000"/>
              </a:lnSpc>
              <a:spcBef>
                <a:spcPts val="0"/>
              </a:spcBef>
              <a:spcAft>
                <a:spcPts val="0"/>
              </a:spcAft>
              <a:buSzPts val="1400"/>
              <a:buFont typeface="Merriweather"/>
              <a:buChar char="●"/>
            </a:pPr>
            <a:r>
              <a:rPr lang="en">
                <a:latin typeface="Merriweather"/>
                <a:ea typeface="Merriweather"/>
                <a:cs typeface="Merriweather"/>
                <a:sym typeface="Merriweather"/>
              </a:rPr>
              <a:t>OASIS+ DPA Training also includes the link to the published </a:t>
            </a:r>
            <a:r>
              <a:rPr lang="en" u="sng">
                <a:solidFill>
                  <a:schemeClr val="hlink"/>
                </a:solidFill>
                <a:latin typeface="Merriweather"/>
                <a:ea typeface="Merriweather"/>
                <a:cs typeface="Merriweather"/>
                <a:sym typeface="Merriweather"/>
                <a:hlinkClick r:id="rId4"/>
              </a:rPr>
              <a:t>OASIS+ Ordering Guide</a:t>
            </a:r>
            <a:r>
              <a:rPr lang="en">
                <a:latin typeface="Merriweather"/>
                <a:ea typeface="Merriweather"/>
                <a:cs typeface="Merriweather"/>
                <a:sym typeface="Merriweather"/>
              </a:rPr>
              <a:t> </a:t>
            </a:r>
            <a:endParaRPr>
              <a:latin typeface="Merriweather"/>
              <a:ea typeface="Merriweather"/>
              <a:cs typeface="Merriweather"/>
              <a:sym typeface="Merriweather"/>
            </a:endParaRPr>
          </a:p>
          <a:p>
            <a:pPr marL="457200" lvl="0" indent="0" algn="l" rtl="0">
              <a:lnSpc>
                <a:spcPct val="110000"/>
              </a:lnSpc>
              <a:spcBef>
                <a:spcPts val="0"/>
              </a:spcBef>
              <a:spcAft>
                <a:spcPts val="0"/>
              </a:spcAft>
              <a:buNone/>
            </a:pPr>
            <a:r>
              <a:rPr lang="en">
                <a:latin typeface="Merriweather"/>
                <a:ea typeface="Merriweather"/>
                <a:cs typeface="Merriweather"/>
                <a:sym typeface="Merriweather"/>
              </a:rPr>
              <a:t>available on the OASIS+ website</a:t>
            </a:r>
            <a:endParaRPr>
              <a:latin typeface="Merriweather"/>
              <a:ea typeface="Merriweather"/>
              <a:cs typeface="Merriweather"/>
              <a:sym typeface="Merriweather"/>
            </a:endParaRPr>
          </a:p>
          <a:p>
            <a:pPr marL="457200" lvl="0" indent="-317500" algn="l" rtl="0">
              <a:lnSpc>
                <a:spcPct val="110000"/>
              </a:lnSpc>
              <a:spcBef>
                <a:spcPts val="0"/>
              </a:spcBef>
              <a:spcAft>
                <a:spcPts val="0"/>
              </a:spcAft>
              <a:buSzPts val="1400"/>
              <a:buFont typeface="Merriweather"/>
              <a:buChar char="●"/>
            </a:pPr>
            <a:r>
              <a:rPr lang="en">
                <a:latin typeface="Merriweather"/>
                <a:ea typeface="Merriweather"/>
                <a:cs typeface="Merriweather"/>
                <a:sym typeface="Merriweather"/>
              </a:rPr>
              <a:t>All OASIS+ DPA Questions - Contact - </a:t>
            </a:r>
            <a:r>
              <a:rPr lang="en" u="sng">
                <a:solidFill>
                  <a:schemeClr val="hlink"/>
                </a:solidFill>
                <a:latin typeface="Merriweather"/>
                <a:ea typeface="Merriweather"/>
                <a:cs typeface="Merriweather"/>
                <a:sym typeface="Merriweather"/>
                <a:hlinkClick r:id="rId5"/>
              </a:rPr>
              <a:t>OASISPLUSDPA@GSA.GOV</a:t>
            </a:r>
            <a:endParaRPr>
              <a:latin typeface="Merriweather"/>
              <a:ea typeface="Merriweather"/>
              <a:cs typeface="Merriweather"/>
              <a:sym typeface="Merriweather"/>
            </a:endParaRPr>
          </a:p>
          <a:p>
            <a:pPr marL="457200" lvl="0" indent="0" algn="l" rtl="0">
              <a:lnSpc>
                <a:spcPct val="150000"/>
              </a:lnSpc>
              <a:spcBef>
                <a:spcPts val="0"/>
              </a:spcBef>
              <a:spcAft>
                <a:spcPts val="0"/>
              </a:spcAft>
              <a:buNone/>
            </a:pPr>
            <a:endParaRPr>
              <a:latin typeface="Merriweather"/>
              <a:ea typeface="Merriweather"/>
              <a:cs typeface="Merriweather"/>
              <a:sym typeface="Merriweather"/>
            </a:endParaRPr>
          </a:p>
          <a:p>
            <a:pPr marL="457200" lvl="0" indent="0" algn="l" rtl="0">
              <a:lnSpc>
                <a:spcPct val="150000"/>
              </a:lnSpc>
              <a:spcBef>
                <a:spcPts val="0"/>
              </a:spcBef>
              <a:spcAft>
                <a:spcPts val="0"/>
              </a:spcAft>
              <a:buNone/>
            </a:pPr>
            <a:endParaRPr>
              <a:latin typeface="Merriweather"/>
              <a:ea typeface="Merriweather"/>
              <a:cs typeface="Merriweather"/>
              <a:sym typeface="Merriweather"/>
            </a:endParaRPr>
          </a:p>
          <a:p>
            <a:pPr marL="457200" lvl="0" indent="0" algn="l" rtl="0">
              <a:lnSpc>
                <a:spcPct val="150000"/>
              </a:lnSpc>
              <a:spcBef>
                <a:spcPts val="0"/>
              </a:spcBef>
              <a:spcAft>
                <a:spcPts val="0"/>
              </a:spcAft>
              <a:buNone/>
            </a:pPr>
            <a:endParaRPr>
              <a:latin typeface="Merriweather"/>
              <a:ea typeface="Merriweather"/>
              <a:cs typeface="Merriweather"/>
              <a:sym typeface="Merriweather"/>
            </a:endParaRPr>
          </a:p>
          <a:p>
            <a:pPr marL="0" lvl="0" indent="0" algn="l" rtl="0">
              <a:spcBef>
                <a:spcPts val="0"/>
              </a:spcBef>
              <a:spcAft>
                <a:spcPts val="0"/>
              </a:spcAft>
              <a:buNone/>
            </a:pPr>
            <a:endParaRPr>
              <a:latin typeface="Merriweather"/>
              <a:ea typeface="Merriweather"/>
              <a:cs typeface="Merriweather"/>
              <a:sym typeface="Merriweather"/>
            </a:endParaRPr>
          </a:p>
        </p:txBody>
      </p:sp>
      <p:sp>
        <p:nvSpPr>
          <p:cNvPr id="3014" name="Google Shape;3014;p440"/>
          <p:cNvSpPr txBox="1">
            <a:spLocks noGrp="1"/>
          </p:cNvSpPr>
          <p:nvPr>
            <p:ph type="sldNum" idx="12"/>
          </p:nvPr>
        </p:nvSpPr>
        <p:spPr>
          <a:xfrm>
            <a:off x="8453408" y="4758467"/>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47</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018"/>
        <p:cNvGrpSpPr/>
        <p:nvPr/>
      </p:nvGrpSpPr>
      <p:grpSpPr>
        <a:xfrm>
          <a:off x="0" y="0"/>
          <a:ext cx="0" cy="0"/>
          <a:chOff x="0" y="0"/>
          <a:chExt cx="0" cy="0"/>
        </a:xfrm>
      </p:grpSpPr>
      <p:sp>
        <p:nvSpPr>
          <p:cNvPr id="3019" name="Google Shape;3019;p4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800">
                <a:solidFill>
                  <a:schemeClr val="dk1"/>
                </a:solidFill>
                <a:latin typeface="Merriweather"/>
                <a:ea typeface="Merriweather"/>
                <a:cs typeface="Merriweather"/>
                <a:sym typeface="Merriweather"/>
              </a:rPr>
              <a:t>Resources</a:t>
            </a:r>
            <a:endParaRPr sz="1800" b="1">
              <a:solidFill>
                <a:schemeClr val="dk1"/>
              </a:solidFill>
              <a:latin typeface="Merriweather"/>
              <a:ea typeface="Merriweather"/>
              <a:cs typeface="Merriweather"/>
              <a:sym typeface="Merriweather"/>
            </a:endParaRPr>
          </a:p>
        </p:txBody>
      </p:sp>
      <p:cxnSp>
        <p:nvCxnSpPr>
          <p:cNvPr id="3020" name="Google Shape;3020;p441" descr="decorative divider line"/>
          <p:cNvCxnSpPr/>
          <p:nvPr/>
        </p:nvCxnSpPr>
        <p:spPr>
          <a:xfrm>
            <a:off x="305390" y="1076925"/>
            <a:ext cx="5497200" cy="0"/>
          </a:xfrm>
          <a:prstGeom prst="straightConnector1">
            <a:avLst/>
          </a:prstGeom>
          <a:noFill/>
          <a:ln w="9525" cap="flat" cmpd="sng">
            <a:solidFill>
              <a:schemeClr val="dk2"/>
            </a:solidFill>
            <a:prstDash val="solid"/>
            <a:round/>
            <a:headEnd type="none" w="med" len="med"/>
            <a:tailEnd type="none" w="med" len="med"/>
          </a:ln>
        </p:spPr>
      </p:cxnSp>
      <p:sp>
        <p:nvSpPr>
          <p:cNvPr id="3021" name="Google Shape;3021;p441"/>
          <p:cNvSpPr txBox="1">
            <a:spLocks noGrp="1"/>
          </p:cNvSpPr>
          <p:nvPr>
            <p:ph type="body" idx="1"/>
          </p:nvPr>
        </p:nvSpPr>
        <p:spPr>
          <a:xfrm>
            <a:off x="305400" y="1186350"/>
            <a:ext cx="5331900" cy="37863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200" b="1">
                <a:latin typeface="Merriweather"/>
                <a:ea typeface="Merriweather"/>
                <a:cs typeface="Merriweather"/>
                <a:sym typeface="Merriweather"/>
              </a:rPr>
              <a:t>Acquisition Planning</a:t>
            </a:r>
            <a:r>
              <a:rPr lang="en" sz="1200" b="1">
                <a:solidFill>
                  <a:srgbClr val="FF0000"/>
                </a:solidFill>
                <a:latin typeface="Merriweather"/>
                <a:ea typeface="Merriweather"/>
                <a:cs typeface="Merriweather"/>
                <a:sym typeface="Merriweather"/>
              </a:rPr>
              <a:t> </a:t>
            </a:r>
            <a:endParaRPr sz="1200" b="1">
              <a:solidFill>
                <a:srgbClr val="FF0000"/>
              </a:solidFill>
              <a:latin typeface="Merriweather"/>
              <a:ea typeface="Merriweather"/>
              <a:cs typeface="Merriweather"/>
              <a:sym typeface="Merriweather"/>
            </a:endParaRPr>
          </a:p>
          <a:p>
            <a:pPr marL="457200" lvl="0" indent="-304800" algn="l" rtl="0">
              <a:lnSpc>
                <a:spcPct val="100000"/>
              </a:lnSpc>
              <a:spcBef>
                <a:spcPts val="600"/>
              </a:spcBef>
              <a:spcAft>
                <a:spcPts val="0"/>
              </a:spcAft>
              <a:buClr>
                <a:schemeClr val="dk1"/>
              </a:buClr>
              <a:buSzPts val="1200"/>
              <a:buFont typeface="Merriweather"/>
              <a:buChar char="●"/>
            </a:pPr>
            <a:r>
              <a:rPr lang="en" sz="1200" u="sng">
                <a:solidFill>
                  <a:schemeClr val="hlink"/>
                </a:solidFill>
                <a:latin typeface="Merriweather"/>
                <a:ea typeface="Merriweather"/>
                <a:cs typeface="Merriweather"/>
                <a:sym typeface="Merriweather"/>
                <a:hlinkClick r:id="rId3"/>
              </a:rPr>
              <a:t>OASIS+ Website</a:t>
            </a:r>
            <a:r>
              <a:rPr lang="en" sz="1200">
                <a:latin typeface="Merriweather"/>
                <a:ea typeface="Merriweather"/>
                <a:cs typeface="Merriweather"/>
                <a:sym typeface="Merriweather"/>
              </a:rPr>
              <a:t> – one-stop shop!</a:t>
            </a:r>
            <a:endParaRPr sz="1200">
              <a:latin typeface="Merriweather"/>
              <a:ea typeface="Merriweather"/>
              <a:cs typeface="Merriweather"/>
              <a:sym typeface="Merriweather"/>
            </a:endParaRPr>
          </a:p>
          <a:p>
            <a:pPr marL="457200" lvl="0" indent="-304800" algn="l" rtl="0">
              <a:lnSpc>
                <a:spcPct val="100000"/>
              </a:lnSpc>
              <a:spcBef>
                <a:spcPts val="0"/>
              </a:spcBef>
              <a:spcAft>
                <a:spcPts val="0"/>
              </a:spcAft>
              <a:buClr>
                <a:schemeClr val="dk1"/>
              </a:buClr>
              <a:buSzPts val="1200"/>
              <a:buFont typeface="Merriweather"/>
              <a:buChar char="●"/>
            </a:pPr>
            <a:r>
              <a:rPr lang="en" sz="1200" u="sng">
                <a:solidFill>
                  <a:schemeClr val="hlink"/>
                </a:solidFill>
                <a:latin typeface="Merriweather"/>
                <a:ea typeface="Merriweather"/>
                <a:cs typeface="Merriweather"/>
                <a:sym typeface="Merriweather"/>
                <a:hlinkClick r:id="rId4"/>
              </a:rPr>
              <a:t>OASIS+ Blog (Interact)</a:t>
            </a:r>
            <a:r>
              <a:rPr lang="en" sz="1200">
                <a:latin typeface="Merriweather"/>
                <a:ea typeface="Merriweather"/>
                <a:cs typeface="Merriweather"/>
                <a:sym typeface="Merriweather"/>
              </a:rPr>
              <a:t> – sign-up!</a:t>
            </a:r>
            <a:endParaRPr sz="1200">
              <a:latin typeface="Merriweather"/>
              <a:ea typeface="Merriweather"/>
              <a:cs typeface="Merriweather"/>
              <a:sym typeface="Merriweather"/>
            </a:endParaRPr>
          </a:p>
          <a:p>
            <a:pPr marL="457200" lvl="0" indent="-304800" algn="l" rtl="0">
              <a:lnSpc>
                <a:spcPct val="100000"/>
              </a:lnSpc>
              <a:spcBef>
                <a:spcPts val="0"/>
              </a:spcBef>
              <a:spcAft>
                <a:spcPts val="0"/>
              </a:spcAft>
              <a:buClr>
                <a:schemeClr val="dk1"/>
              </a:buClr>
              <a:buSzPts val="1200"/>
              <a:buFont typeface="Merriweather"/>
              <a:buChar char="●"/>
            </a:pPr>
            <a:r>
              <a:rPr lang="en" sz="1200" u="sng">
                <a:solidFill>
                  <a:schemeClr val="hlink"/>
                </a:solidFill>
                <a:latin typeface="Merriweather"/>
                <a:ea typeface="Merriweather"/>
                <a:cs typeface="Merriweather"/>
                <a:sym typeface="Merriweather"/>
                <a:hlinkClick r:id="rId5"/>
              </a:rPr>
              <a:t>OASIS+ Fact Sheet (PDF)</a:t>
            </a:r>
            <a:endParaRPr sz="1200">
              <a:latin typeface="Merriweather"/>
              <a:ea typeface="Merriweather"/>
              <a:cs typeface="Merriweather"/>
              <a:sym typeface="Merriweather"/>
            </a:endParaRPr>
          </a:p>
          <a:p>
            <a:pPr marL="457200" lvl="0" indent="-304800" algn="l" rtl="0">
              <a:lnSpc>
                <a:spcPct val="100000"/>
              </a:lnSpc>
              <a:spcBef>
                <a:spcPts val="0"/>
              </a:spcBef>
              <a:spcAft>
                <a:spcPts val="0"/>
              </a:spcAft>
              <a:buClr>
                <a:schemeClr val="dk1"/>
              </a:buClr>
              <a:buSzPts val="1200"/>
              <a:buFont typeface="Merriweather"/>
              <a:buChar char="●"/>
            </a:pPr>
            <a:r>
              <a:rPr lang="en" sz="1200" u="sng">
                <a:solidFill>
                  <a:schemeClr val="hlink"/>
                </a:solidFill>
                <a:latin typeface="Merriweather"/>
                <a:ea typeface="Merriweather"/>
                <a:cs typeface="Merriweather"/>
                <a:sym typeface="Merriweather"/>
                <a:hlinkClick r:id="rId6"/>
              </a:rPr>
              <a:t>OASIS+ Training</a:t>
            </a:r>
            <a:endParaRPr sz="1200">
              <a:latin typeface="Merriweather"/>
              <a:ea typeface="Merriweather"/>
              <a:cs typeface="Merriweather"/>
              <a:sym typeface="Merriweather"/>
            </a:endParaRPr>
          </a:p>
          <a:p>
            <a:pPr marL="457200" lvl="0" indent="-304800" algn="l" rtl="0">
              <a:lnSpc>
                <a:spcPct val="100000"/>
              </a:lnSpc>
              <a:spcBef>
                <a:spcPts val="0"/>
              </a:spcBef>
              <a:spcAft>
                <a:spcPts val="0"/>
              </a:spcAft>
              <a:buClr>
                <a:schemeClr val="dk1"/>
              </a:buClr>
              <a:buSzPts val="1200"/>
              <a:buFont typeface="Merriweather"/>
              <a:buChar char="●"/>
            </a:pPr>
            <a:r>
              <a:rPr lang="en" sz="1200" u="sng">
                <a:solidFill>
                  <a:schemeClr val="hlink"/>
                </a:solidFill>
                <a:latin typeface="Merriweather"/>
                <a:ea typeface="Merriweather"/>
                <a:cs typeface="Merriweather"/>
                <a:sym typeface="Merriweather"/>
                <a:hlinkClick r:id="rId7"/>
              </a:rPr>
              <a:t>Request a Scope Review</a:t>
            </a:r>
            <a:endParaRPr sz="1200">
              <a:latin typeface="Merriweather"/>
              <a:ea typeface="Merriweather"/>
              <a:cs typeface="Merriweather"/>
              <a:sym typeface="Merriweather"/>
            </a:endParaRPr>
          </a:p>
          <a:p>
            <a:pPr marL="0" lvl="0" indent="0" algn="l" rtl="0">
              <a:lnSpc>
                <a:spcPct val="100000"/>
              </a:lnSpc>
              <a:spcBef>
                <a:spcPts val="600"/>
              </a:spcBef>
              <a:spcAft>
                <a:spcPts val="0"/>
              </a:spcAft>
              <a:buNone/>
            </a:pPr>
            <a:r>
              <a:rPr lang="en" sz="1200" b="1">
                <a:latin typeface="Merriweather"/>
                <a:ea typeface="Merriweather"/>
                <a:cs typeface="Merriweather"/>
                <a:sym typeface="Merriweather"/>
              </a:rPr>
              <a:t>Market Research Tools</a:t>
            </a:r>
            <a:endParaRPr sz="1200" b="1">
              <a:latin typeface="Merriweather"/>
              <a:ea typeface="Merriweather"/>
              <a:cs typeface="Merriweather"/>
              <a:sym typeface="Merriweather"/>
            </a:endParaRPr>
          </a:p>
          <a:p>
            <a:pPr marL="457200" lvl="0" indent="-304800" algn="l" rtl="0">
              <a:lnSpc>
                <a:spcPct val="100000"/>
              </a:lnSpc>
              <a:spcBef>
                <a:spcPts val="600"/>
              </a:spcBef>
              <a:spcAft>
                <a:spcPts val="0"/>
              </a:spcAft>
              <a:buClr>
                <a:schemeClr val="dk1"/>
              </a:buClr>
              <a:buSzPts val="1200"/>
              <a:buFont typeface="Merriweather"/>
              <a:buChar char="●"/>
            </a:pPr>
            <a:r>
              <a:rPr lang="en" sz="1200" u="sng">
                <a:solidFill>
                  <a:schemeClr val="hlink"/>
                </a:solidFill>
                <a:latin typeface="Merriweather"/>
                <a:ea typeface="Merriweather"/>
                <a:cs typeface="Merriweather"/>
                <a:sym typeface="Merriweather"/>
                <a:hlinkClick r:id="rId8"/>
              </a:rPr>
              <a:t>Market Research as a Service (MRaS)</a:t>
            </a:r>
            <a:endParaRPr sz="1200">
              <a:latin typeface="Merriweather"/>
              <a:ea typeface="Merriweather"/>
              <a:cs typeface="Merriweather"/>
              <a:sym typeface="Merriweather"/>
            </a:endParaRPr>
          </a:p>
          <a:p>
            <a:pPr marL="457200" lvl="0" indent="-304800" algn="l" rtl="0">
              <a:lnSpc>
                <a:spcPct val="100000"/>
              </a:lnSpc>
              <a:spcBef>
                <a:spcPts val="0"/>
              </a:spcBef>
              <a:spcAft>
                <a:spcPts val="0"/>
              </a:spcAft>
              <a:buClr>
                <a:schemeClr val="dk1"/>
              </a:buClr>
              <a:buSzPts val="1200"/>
              <a:buFont typeface="Merriweather"/>
              <a:buChar char="●"/>
            </a:pPr>
            <a:r>
              <a:rPr lang="en" sz="1200" u="sng">
                <a:solidFill>
                  <a:schemeClr val="hlink"/>
                </a:solidFill>
                <a:latin typeface="Merriweather"/>
                <a:ea typeface="Merriweather"/>
                <a:cs typeface="Merriweather"/>
                <a:sym typeface="Merriweather"/>
                <a:hlinkClick r:id="rId9"/>
              </a:rPr>
              <a:t>CALC+ Pricing Intelligence Suite</a:t>
            </a:r>
            <a:endParaRPr sz="1200">
              <a:latin typeface="Merriweather"/>
              <a:ea typeface="Merriweather"/>
              <a:cs typeface="Merriweather"/>
              <a:sym typeface="Merriweather"/>
            </a:endParaRPr>
          </a:p>
          <a:p>
            <a:pPr marL="457200" lvl="0" indent="-304800" algn="l" rtl="0">
              <a:lnSpc>
                <a:spcPct val="100000"/>
              </a:lnSpc>
              <a:spcBef>
                <a:spcPts val="0"/>
              </a:spcBef>
              <a:spcAft>
                <a:spcPts val="0"/>
              </a:spcAft>
              <a:buClr>
                <a:schemeClr val="dk1"/>
              </a:buClr>
              <a:buSzPts val="1200"/>
              <a:buFont typeface="Merriweather"/>
              <a:buChar char="●"/>
            </a:pPr>
            <a:r>
              <a:rPr lang="en" sz="1200" u="sng">
                <a:solidFill>
                  <a:schemeClr val="hlink"/>
                </a:solidFill>
                <a:latin typeface="Merriweather"/>
                <a:ea typeface="Merriweather"/>
                <a:cs typeface="Merriweather"/>
                <a:sym typeface="Merriweather"/>
                <a:hlinkClick r:id="rId10"/>
              </a:rPr>
              <a:t>Data to Decision (D2D)</a:t>
            </a:r>
            <a:endParaRPr sz="1200">
              <a:latin typeface="Merriweather"/>
              <a:ea typeface="Merriweather"/>
              <a:cs typeface="Merriweather"/>
              <a:sym typeface="Merriweather"/>
            </a:endParaRPr>
          </a:p>
          <a:p>
            <a:pPr marL="0" lvl="0" indent="0" algn="l" rtl="0">
              <a:lnSpc>
                <a:spcPct val="100000"/>
              </a:lnSpc>
              <a:spcBef>
                <a:spcPts val="600"/>
              </a:spcBef>
              <a:spcAft>
                <a:spcPts val="0"/>
              </a:spcAft>
              <a:buNone/>
            </a:pPr>
            <a:r>
              <a:rPr lang="en" sz="1200" b="1">
                <a:latin typeface="Merriweather"/>
                <a:ea typeface="Merriweather"/>
                <a:cs typeface="Merriweather"/>
                <a:sym typeface="Merriweather"/>
              </a:rPr>
              <a:t>Preparation</a:t>
            </a:r>
            <a:endParaRPr sz="1200" b="1">
              <a:latin typeface="Merriweather"/>
              <a:ea typeface="Merriweather"/>
              <a:cs typeface="Merriweather"/>
              <a:sym typeface="Merriweather"/>
            </a:endParaRPr>
          </a:p>
          <a:p>
            <a:pPr marL="457200" lvl="0" indent="-304800" algn="l" rtl="0">
              <a:lnSpc>
                <a:spcPct val="100000"/>
              </a:lnSpc>
              <a:spcBef>
                <a:spcPts val="600"/>
              </a:spcBef>
              <a:spcAft>
                <a:spcPts val="0"/>
              </a:spcAft>
              <a:buClr>
                <a:schemeClr val="dk1"/>
              </a:buClr>
              <a:buSzPts val="1200"/>
              <a:buFont typeface="Merriweather"/>
              <a:buChar char="●"/>
            </a:pPr>
            <a:r>
              <a:rPr lang="en" sz="1200" u="sng">
                <a:solidFill>
                  <a:schemeClr val="hlink"/>
                </a:solidFill>
                <a:latin typeface="Merriweather"/>
                <a:ea typeface="Merriweather"/>
                <a:cs typeface="Merriweather"/>
                <a:sym typeface="Merriweather"/>
                <a:hlinkClick r:id="rId11"/>
              </a:rPr>
              <a:t>Obtain an OASIS+ DPA</a:t>
            </a:r>
            <a:endParaRPr sz="1200">
              <a:latin typeface="Merriweather"/>
              <a:ea typeface="Merriweather"/>
              <a:cs typeface="Merriweather"/>
              <a:sym typeface="Merriweather"/>
            </a:endParaRPr>
          </a:p>
          <a:p>
            <a:pPr marL="0" lvl="0" indent="0" algn="l" rtl="0">
              <a:lnSpc>
                <a:spcPct val="100000"/>
              </a:lnSpc>
              <a:spcBef>
                <a:spcPts val="600"/>
              </a:spcBef>
              <a:spcAft>
                <a:spcPts val="0"/>
              </a:spcAft>
              <a:buNone/>
            </a:pPr>
            <a:r>
              <a:rPr lang="en" sz="1200" b="1">
                <a:latin typeface="Merriweather"/>
                <a:ea typeface="Merriweather"/>
                <a:cs typeface="Merriweather"/>
                <a:sym typeface="Merriweather"/>
              </a:rPr>
              <a:t>Solicitation, Evaluation, &amp; Award</a:t>
            </a:r>
            <a:endParaRPr sz="1200" b="1">
              <a:latin typeface="Merriweather"/>
              <a:ea typeface="Merriweather"/>
              <a:cs typeface="Merriweather"/>
              <a:sym typeface="Merriweather"/>
            </a:endParaRPr>
          </a:p>
          <a:p>
            <a:pPr marL="457200" lvl="0" indent="-304800" algn="l" rtl="0">
              <a:lnSpc>
                <a:spcPct val="100000"/>
              </a:lnSpc>
              <a:spcBef>
                <a:spcPts val="600"/>
              </a:spcBef>
              <a:spcAft>
                <a:spcPts val="0"/>
              </a:spcAft>
              <a:buClr>
                <a:schemeClr val="dk1"/>
              </a:buClr>
              <a:buSzPts val="1200"/>
              <a:buFont typeface="Merriweather"/>
              <a:buChar char="●"/>
            </a:pPr>
            <a:r>
              <a:rPr lang="en" sz="1200" u="sng">
                <a:solidFill>
                  <a:schemeClr val="hlink"/>
                </a:solidFill>
                <a:latin typeface="Merriweather"/>
                <a:ea typeface="Merriweather"/>
                <a:cs typeface="Merriweather"/>
                <a:sym typeface="Merriweather"/>
                <a:hlinkClick r:id="rId12"/>
              </a:rPr>
              <a:t>Review the OASIS+ Ordering Guide</a:t>
            </a:r>
            <a:endParaRPr sz="1200">
              <a:latin typeface="Merriweather"/>
              <a:ea typeface="Merriweather"/>
              <a:cs typeface="Merriweather"/>
              <a:sym typeface="Merriweather"/>
            </a:endParaRPr>
          </a:p>
          <a:p>
            <a:pPr marL="457200" lvl="0" indent="0" algn="l" rtl="0">
              <a:lnSpc>
                <a:spcPct val="100000"/>
              </a:lnSpc>
              <a:spcBef>
                <a:spcPts val="600"/>
              </a:spcBef>
              <a:spcAft>
                <a:spcPts val="0"/>
              </a:spcAft>
              <a:buNone/>
            </a:pPr>
            <a:endParaRPr>
              <a:latin typeface="Merriweather"/>
              <a:ea typeface="Merriweather"/>
              <a:cs typeface="Merriweather"/>
              <a:sym typeface="Merriweather"/>
            </a:endParaRPr>
          </a:p>
          <a:p>
            <a:pPr marL="457200" lvl="0" indent="0" algn="l" rtl="0">
              <a:lnSpc>
                <a:spcPct val="100000"/>
              </a:lnSpc>
              <a:spcBef>
                <a:spcPts val="600"/>
              </a:spcBef>
              <a:spcAft>
                <a:spcPts val="600"/>
              </a:spcAft>
              <a:buNone/>
            </a:pPr>
            <a:endParaRPr>
              <a:latin typeface="Merriweather"/>
              <a:ea typeface="Merriweather"/>
              <a:cs typeface="Merriweather"/>
              <a:sym typeface="Merriweather"/>
            </a:endParaRPr>
          </a:p>
        </p:txBody>
      </p:sp>
      <p:pic>
        <p:nvPicPr>
          <p:cNvPr id="3022" name="Google Shape;3022;p441" descr="IMAGE of the One Acquisition Solution for Integrated Service LOGO" title="OASIS+ logo_registered.png"/>
          <p:cNvPicPr preferRelativeResize="0"/>
          <p:nvPr/>
        </p:nvPicPr>
        <p:blipFill rotWithShape="1">
          <a:blip r:embed="rId13" cstate="email">
            <a:alphaModFix/>
            <a:extLst>
              <a:ext uri="{28A0092B-C50C-407E-A947-70E740481C1C}">
                <a14:useLocalDpi xmlns:a14="http://schemas.microsoft.com/office/drawing/2010/main"/>
              </a:ext>
            </a:extLst>
          </a:blip>
          <a:srcRect/>
          <a:stretch/>
        </p:blipFill>
        <p:spPr>
          <a:xfrm>
            <a:off x="6136925" y="363575"/>
            <a:ext cx="2524851" cy="1426699"/>
          </a:xfrm>
          <a:prstGeom prst="rect">
            <a:avLst/>
          </a:prstGeom>
          <a:noFill/>
          <a:ln>
            <a:noFill/>
          </a:ln>
        </p:spPr>
      </p:pic>
      <p:pic>
        <p:nvPicPr>
          <p:cNvPr id="3023" name="Google Shape;3023;p441" descr="QR code for the OASIS+ website"/>
          <p:cNvPicPr preferRelativeResize="0"/>
          <p:nvPr/>
        </p:nvPicPr>
        <p:blipFill rotWithShape="1">
          <a:blip r:embed="rId14" cstate="email">
            <a:alphaModFix/>
            <a:extLst>
              <a:ext uri="{28A0092B-C50C-407E-A947-70E740481C1C}">
                <a14:useLocalDpi xmlns:a14="http://schemas.microsoft.com/office/drawing/2010/main"/>
              </a:ext>
            </a:extLst>
          </a:blip>
          <a:srcRect/>
          <a:stretch/>
        </p:blipFill>
        <p:spPr>
          <a:xfrm>
            <a:off x="5534055" y="2474228"/>
            <a:ext cx="935026" cy="960125"/>
          </a:xfrm>
          <a:prstGeom prst="rect">
            <a:avLst/>
          </a:prstGeom>
          <a:noFill/>
          <a:ln>
            <a:noFill/>
          </a:ln>
        </p:spPr>
      </p:pic>
      <p:sp>
        <p:nvSpPr>
          <p:cNvPr id="3024" name="Google Shape;3024;p441"/>
          <p:cNvSpPr txBox="1">
            <a:spLocks noGrp="1"/>
          </p:cNvSpPr>
          <p:nvPr>
            <p:ph type="body" idx="1"/>
          </p:nvPr>
        </p:nvSpPr>
        <p:spPr>
          <a:xfrm>
            <a:off x="6469083" y="2474228"/>
            <a:ext cx="2192700" cy="1283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i="1">
                <a:latin typeface="Merriweather"/>
                <a:ea typeface="Merriweather"/>
                <a:cs typeface="Merriweather"/>
                <a:sym typeface="Merriweather"/>
              </a:rPr>
              <a:t>Scan the QR code to check out the OASIS+ website for more information about the program</a:t>
            </a:r>
            <a:endParaRPr sz="1100" i="1">
              <a:latin typeface="Merriweather"/>
              <a:ea typeface="Merriweather"/>
              <a:cs typeface="Merriweather"/>
              <a:sym typeface="Merriweather"/>
            </a:endParaRPr>
          </a:p>
          <a:p>
            <a:pPr marL="457200" lvl="0" indent="0" algn="l" rtl="0">
              <a:lnSpc>
                <a:spcPct val="200000"/>
              </a:lnSpc>
              <a:spcBef>
                <a:spcPts val="600"/>
              </a:spcBef>
              <a:spcAft>
                <a:spcPts val="0"/>
              </a:spcAft>
              <a:buNone/>
            </a:pPr>
            <a:endParaRPr/>
          </a:p>
          <a:p>
            <a:pPr marL="457200" lvl="0" indent="0" algn="l" rtl="0">
              <a:lnSpc>
                <a:spcPct val="200000"/>
              </a:lnSpc>
              <a:spcBef>
                <a:spcPts val="600"/>
              </a:spcBef>
              <a:spcAft>
                <a:spcPts val="600"/>
              </a:spcAft>
              <a:buNone/>
            </a:pPr>
            <a:endParaRPr/>
          </a:p>
        </p:txBody>
      </p:sp>
      <p:sp>
        <p:nvSpPr>
          <p:cNvPr id="3025" name="Google Shape;3025;p44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48</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029"/>
        <p:cNvGrpSpPr/>
        <p:nvPr/>
      </p:nvGrpSpPr>
      <p:grpSpPr>
        <a:xfrm>
          <a:off x="0" y="0"/>
          <a:ext cx="0" cy="0"/>
          <a:chOff x="0" y="0"/>
          <a:chExt cx="0" cy="0"/>
        </a:xfrm>
      </p:grpSpPr>
      <p:sp>
        <p:nvSpPr>
          <p:cNvPr id="3030" name="Google Shape;3030;p4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800">
                <a:solidFill>
                  <a:schemeClr val="dk1"/>
                </a:solidFill>
                <a:latin typeface="Merriweather"/>
                <a:ea typeface="Merriweather"/>
                <a:cs typeface="Merriweather"/>
                <a:sym typeface="Merriweather"/>
              </a:rPr>
              <a:t>Social Media</a:t>
            </a:r>
            <a:endParaRPr sz="1800" b="1">
              <a:solidFill>
                <a:schemeClr val="dk1"/>
              </a:solidFill>
              <a:latin typeface="Merriweather"/>
              <a:ea typeface="Merriweather"/>
              <a:cs typeface="Merriweather"/>
              <a:sym typeface="Merriweather"/>
            </a:endParaRPr>
          </a:p>
        </p:txBody>
      </p:sp>
      <p:cxnSp>
        <p:nvCxnSpPr>
          <p:cNvPr id="3031" name="Google Shape;3031;p442" descr="decorative divider line"/>
          <p:cNvCxnSpPr/>
          <p:nvPr/>
        </p:nvCxnSpPr>
        <p:spPr>
          <a:xfrm>
            <a:off x="305390" y="1076925"/>
            <a:ext cx="5497200" cy="0"/>
          </a:xfrm>
          <a:prstGeom prst="straightConnector1">
            <a:avLst/>
          </a:prstGeom>
          <a:noFill/>
          <a:ln w="9525" cap="flat" cmpd="sng">
            <a:solidFill>
              <a:schemeClr val="dk2"/>
            </a:solidFill>
            <a:prstDash val="solid"/>
            <a:round/>
            <a:headEnd type="none" w="med" len="med"/>
            <a:tailEnd type="none" w="med" len="med"/>
          </a:ln>
        </p:spPr>
      </p:cxnSp>
      <p:pic>
        <p:nvPicPr>
          <p:cNvPr id="3032" name="Google Shape;3032;p442" descr="GSA logo"/>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10473" y="1326883"/>
            <a:ext cx="770339" cy="695325"/>
          </a:xfrm>
          <a:prstGeom prst="rect">
            <a:avLst/>
          </a:prstGeom>
          <a:noFill/>
          <a:ln>
            <a:noFill/>
          </a:ln>
        </p:spPr>
      </p:pic>
      <p:pic>
        <p:nvPicPr>
          <p:cNvPr id="3033" name="Google Shape;3033;p442" descr="X logo" title="x.jpg"/>
          <p:cNvPicPr preferRelativeResize="0"/>
          <p:nvPr/>
        </p:nvPicPr>
        <p:blipFill>
          <a:blip r:embed="rId4">
            <a:alphaModFix/>
          </a:blip>
          <a:stretch>
            <a:fillRect/>
          </a:stretch>
        </p:blipFill>
        <p:spPr>
          <a:xfrm>
            <a:off x="429007" y="2395066"/>
            <a:ext cx="695325" cy="695325"/>
          </a:xfrm>
          <a:prstGeom prst="rect">
            <a:avLst/>
          </a:prstGeom>
          <a:noFill/>
          <a:ln>
            <a:noFill/>
          </a:ln>
        </p:spPr>
      </p:pic>
      <p:pic>
        <p:nvPicPr>
          <p:cNvPr id="3034" name="Google Shape;3034;p442" descr="LinkedIn logo" title="linkedin.png"/>
          <p:cNvPicPr preferRelativeResize="0"/>
          <p:nvPr/>
        </p:nvPicPr>
        <p:blipFill>
          <a:blip r:embed="rId5">
            <a:alphaModFix/>
          </a:blip>
          <a:stretch>
            <a:fillRect/>
          </a:stretch>
        </p:blipFill>
        <p:spPr>
          <a:xfrm>
            <a:off x="438497" y="3415614"/>
            <a:ext cx="695325" cy="695325"/>
          </a:xfrm>
          <a:prstGeom prst="rect">
            <a:avLst/>
          </a:prstGeom>
          <a:noFill/>
          <a:ln>
            <a:noFill/>
          </a:ln>
        </p:spPr>
      </p:pic>
      <p:sp>
        <p:nvSpPr>
          <p:cNvPr id="3035" name="Google Shape;3035;p442"/>
          <p:cNvSpPr txBox="1">
            <a:spLocks noGrp="1"/>
          </p:cNvSpPr>
          <p:nvPr>
            <p:ph type="body" idx="1"/>
          </p:nvPr>
        </p:nvSpPr>
        <p:spPr>
          <a:xfrm>
            <a:off x="1231874" y="1073460"/>
            <a:ext cx="4492800" cy="36285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b="1">
              <a:solidFill>
                <a:srgbClr val="FF0000"/>
              </a:solidFill>
              <a:latin typeface="Merriweather"/>
              <a:ea typeface="Merriweather"/>
              <a:cs typeface="Merriweather"/>
              <a:sym typeface="Merriweather"/>
            </a:endParaRPr>
          </a:p>
          <a:p>
            <a:pPr marL="0" lvl="0" indent="0" algn="l" rtl="0">
              <a:lnSpc>
                <a:spcPct val="115000"/>
              </a:lnSpc>
              <a:spcBef>
                <a:spcPts val="600"/>
              </a:spcBef>
              <a:spcAft>
                <a:spcPts val="0"/>
              </a:spcAft>
              <a:buClr>
                <a:schemeClr val="dk1"/>
              </a:buClr>
              <a:buSzPts val="1100"/>
              <a:buFont typeface="Arial"/>
              <a:buNone/>
            </a:pPr>
            <a:r>
              <a:rPr lang="en" sz="1750">
                <a:uFill>
                  <a:noFill/>
                </a:uFill>
                <a:latin typeface="Merriweather"/>
                <a:ea typeface="Merriweather"/>
                <a:cs typeface="Merriweather"/>
                <a:sym typeface="Merriweather"/>
                <a:hlinkClick r:id="rId6"/>
              </a:rPr>
              <a:t>BUY.GSA.GOV | Interact</a:t>
            </a:r>
            <a:endParaRPr sz="1750" u="sng">
              <a:latin typeface="Merriweather"/>
              <a:ea typeface="Merriweather"/>
              <a:cs typeface="Merriweather"/>
              <a:sym typeface="Merriweather"/>
              <a:hlinkClick r:id="rId6"/>
            </a:endParaRPr>
          </a:p>
          <a:p>
            <a:pPr marL="0" lvl="0" indent="0" algn="l" rtl="0">
              <a:lnSpc>
                <a:spcPct val="115000"/>
              </a:lnSpc>
              <a:spcBef>
                <a:spcPts val="600"/>
              </a:spcBef>
              <a:spcAft>
                <a:spcPts val="0"/>
              </a:spcAft>
              <a:buNone/>
            </a:pPr>
            <a:r>
              <a:rPr lang="en">
                <a:latin typeface="Merriweather"/>
                <a:ea typeface="Merriweather"/>
                <a:cs typeface="Merriweather"/>
                <a:sym typeface="Merriweather"/>
              </a:rPr>
              <a:t>Join the </a:t>
            </a:r>
            <a:r>
              <a:rPr lang="en" u="sng">
                <a:latin typeface="Merriweather"/>
                <a:ea typeface="Merriweather"/>
                <a:cs typeface="Merriweather"/>
                <a:sym typeface="Merriweather"/>
                <a:hlinkClick r:id="rId7"/>
              </a:rPr>
              <a:t>OASIS+ Interact Community</a:t>
            </a:r>
            <a:endParaRPr>
              <a:latin typeface="Merriweather"/>
              <a:ea typeface="Merriweather"/>
              <a:cs typeface="Merriweather"/>
              <a:sym typeface="Merriweather"/>
            </a:endParaRPr>
          </a:p>
          <a:p>
            <a:pPr marL="0" lvl="0" indent="0" algn="l" rtl="0">
              <a:lnSpc>
                <a:spcPct val="200000"/>
              </a:lnSpc>
              <a:spcBef>
                <a:spcPts val="600"/>
              </a:spcBef>
              <a:spcAft>
                <a:spcPts val="0"/>
              </a:spcAft>
              <a:buNone/>
            </a:pPr>
            <a:endParaRPr>
              <a:latin typeface="Merriweather"/>
              <a:ea typeface="Merriweather"/>
              <a:cs typeface="Merriweather"/>
              <a:sym typeface="Merriweather"/>
            </a:endParaRPr>
          </a:p>
          <a:p>
            <a:pPr marL="0" lvl="0" indent="0" algn="l" rtl="0">
              <a:lnSpc>
                <a:spcPct val="125000"/>
              </a:lnSpc>
              <a:spcBef>
                <a:spcPts val="600"/>
              </a:spcBef>
              <a:spcAft>
                <a:spcPts val="0"/>
              </a:spcAft>
              <a:buNone/>
            </a:pPr>
            <a:r>
              <a:rPr lang="en">
                <a:latin typeface="Merriweather"/>
                <a:ea typeface="Merriweather"/>
                <a:cs typeface="Merriweather"/>
                <a:sym typeface="Merriweather"/>
              </a:rPr>
              <a:t>Follow us on </a:t>
            </a:r>
            <a:r>
              <a:rPr lang="en" u="sng">
                <a:latin typeface="Merriweather"/>
                <a:ea typeface="Merriweather"/>
                <a:cs typeface="Merriweather"/>
                <a:sym typeface="Merriweather"/>
                <a:hlinkClick r:id="rId8"/>
              </a:rPr>
              <a:t>X</a:t>
            </a:r>
            <a:r>
              <a:rPr lang="en">
                <a:latin typeface="Merriweather"/>
                <a:ea typeface="Merriweather"/>
                <a:cs typeface="Merriweather"/>
                <a:sym typeface="Merriweather"/>
              </a:rPr>
              <a:t> (formerly Twitter) @GSAProfServices</a:t>
            </a:r>
            <a:br>
              <a:rPr lang="en">
                <a:latin typeface="Merriweather"/>
                <a:ea typeface="Merriweather"/>
                <a:cs typeface="Merriweather"/>
                <a:sym typeface="Merriweather"/>
              </a:rPr>
            </a:br>
            <a:br>
              <a:rPr lang="en">
                <a:latin typeface="Merriweather"/>
                <a:ea typeface="Merriweather"/>
                <a:cs typeface="Merriweather"/>
                <a:sym typeface="Merriweather"/>
              </a:rPr>
            </a:br>
            <a:endParaRPr>
              <a:latin typeface="Merriweather"/>
              <a:ea typeface="Merriweather"/>
              <a:cs typeface="Merriweather"/>
              <a:sym typeface="Merriweather"/>
            </a:endParaRPr>
          </a:p>
          <a:p>
            <a:pPr marL="0" lvl="0" indent="0" algn="l" rtl="0">
              <a:lnSpc>
                <a:spcPct val="100000"/>
              </a:lnSpc>
              <a:spcBef>
                <a:spcPts val="600"/>
              </a:spcBef>
              <a:spcAft>
                <a:spcPts val="0"/>
              </a:spcAft>
              <a:buNone/>
            </a:pPr>
            <a:endParaRPr>
              <a:latin typeface="Merriweather"/>
              <a:ea typeface="Merriweather"/>
              <a:cs typeface="Merriweather"/>
              <a:sym typeface="Merriweather"/>
            </a:endParaRPr>
          </a:p>
          <a:p>
            <a:pPr marL="0" lvl="0" indent="0" algn="l" rtl="0">
              <a:lnSpc>
                <a:spcPct val="115000"/>
              </a:lnSpc>
              <a:spcBef>
                <a:spcPts val="600"/>
              </a:spcBef>
              <a:spcAft>
                <a:spcPts val="0"/>
              </a:spcAft>
              <a:buNone/>
            </a:pPr>
            <a:r>
              <a:rPr lang="en">
                <a:latin typeface="Merriweather"/>
                <a:ea typeface="Merriweather"/>
                <a:cs typeface="Merriweather"/>
                <a:sym typeface="Merriweather"/>
              </a:rPr>
              <a:t>Follow us on </a:t>
            </a:r>
            <a:r>
              <a:rPr lang="en" u="sng">
                <a:latin typeface="Merriweather"/>
                <a:ea typeface="Merriweather"/>
                <a:cs typeface="Merriweather"/>
                <a:sym typeface="Merriweather"/>
                <a:hlinkClick r:id="rId9"/>
              </a:rPr>
              <a:t>LinkedIn</a:t>
            </a:r>
            <a:r>
              <a:rPr lang="en">
                <a:latin typeface="Merriweather"/>
                <a:ea typeface="Merriweather"/>
                <a:cs typeface="Merriweather"/>
                <a:sym typeface="Merriweather"/>
              </a:rPr>
              <a:t>    #gsaprofessionalservices</a:t>
            </a:r>
            <a:endParaRPr>
              <a:latin typeface="Merriweather"/>
              <a:ea typeface="Merriweather"/>
              <a:cs typeface="Merriweather"/>
              <a:sym typeface="Merriweather"/>
            </a:endParaRPr>
          </a:p>
          <a:p>
            <a:pPr marL="0" lvl="0" indent="0" algn="l" rtl="0">
              <a:lnSpc>
                <a:spcPct val="115000"/>
              </a:lnSpc>
              <a:spcBef>
                <a:spcPts val="600"/>
              </a:spcBef>
              <a:spcAft>
                <a:spcPts val="0"/>
              </a:spcAft>
              <a:buNone/>
            </a:pPr>
            <a:endParaRPr>
              <a:latin typeface="Merriweather"/>
              <a:ea typeface="Merriweather"/>
              <a:cs typeface="Merriweather"/>
              <a:sym typeface="Merriweather"/>
            </a:endParaRPr>
          </a:p>
          <a:p>
            <a:pPr marL="457200" lvl="0" indent="0" algn="l" rtl="0">
              <a:lnSpc>
                <a:spcPct val="200000"/>
              </a:lnSpc>
              <a:spcBef>
                <a:spcPts val="600"/>
              </a:spcBef>
              <a:spcAft>
                <a:spcPts val="0"/>
              </a:spcAft>
              <a:buNone/>
            </a:pPr>
            <a:endParaRPr>
              <a:latin typeface="Merriweather"/>
              <a:ea typeface="Merriweather"/>
              <a:cs typeface="Merriweather"/>
              <a:sym typeface="Merriweather"/>
            </a:endParaRPr>
          </a:p>
          <a:p>
            <a:pPr marL="457200" lvl="0" indent="0" algn="l" rtl="0">
              <a:lnSpc>
                <a:spcPct val="200000"/>
              </a:lnSpc>
              <a:spcBef>
                <a:spcPts val="600"/>
              </a:spcBef>
              <a:spcAft>
                <a:spcPts val="600"/>
              </a:spcAft>
              <a:buNone/>
            </a:pPr>
            <a:endParaRPr>
              <a:latin typeface="Merriweather"/>
              <a:ea typeface="Merriweather"/>
              <a:cs typeface="Merriweather"/>
              <a:sym typeface="Merriweather"/>
            </a:endParaRPr>
          </a:p>
        </p:txBody>
      </p:sp>
      <p:sp>
        <p:nvSpPr>
          <p:cNvPr id="3036" name="Google Shape;3036;p44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49</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88"/>
        <p:cNvGrpSpPr/>
        <p:nvPr/>
      </p:nvGrpSpPr>
      <p:grpSpPr>
        <a:xfrm>
          <a:off x="0" y="0"/>
          <a:ext cx="0" cy="0"/>
          <a:chOff x="0" y="0"/>
          <a:chExt cx="0" cy="0"/>
        </a:xfrm>
      </p:grpSpPr>
      <p:sp>
        <p:nvSpPr>
          <p:cNvPr id="2589" name="Google Shape;2589;p398"/>
          <p:cNvSpPr txBox="1">
            <a:spLocks noGrp="1"/>
          </p:cNvSpPr>
          <p:nvPr>
            <p:ph type="title"/>
          </p:nvPr>
        </p:nvSpPr>
        <p:spPr>
          <a:xfrm>
            <a:off x="311700" y="1781150"/>
            <a:ext cx="8520600" cy="841800"/>
          </a:xfrm>
          <a:prstGeom prst="rect">
            <a:avLst/>
          </a:prstGeom>
        </p:spPr>
        <p:txBody>
          <a:bodyPr spcFirstLastPara="1" wrap="square" lIns="91425" tIns="91425" rIns="91425" bIns="91425" anchor="ctr" anchorCtr="0">
            <a:noAutofit/>
          </a:bodyPr>
          <a:lstStyle/>
          <a:p>
            <a:pPr marL="6425" marR="2570" lvl="0" indent="0" algn="ctr" rtl="0">
              <a:lnSpc>
                <a:spcPct val="109882"/>
              </a:lnSpc>
              <a:spcBef>
                <a:spcPts val="0"/>
              </a:spcBef>
              <a:spcAft>
                <a:spcPts val="0"/>
              </a:spcAft>
              <a:buClr>
                <a:schemeClr val="dk1"/>
              </a:buClr>
              <a:buFont typeface="Arial"/>
              <a:buNone/>
            </a:pPr>
            <a:r>
              <a:rPr lang="en" sz="4098">
                <a:solidFill>
                  <a:schemeClr val="dk1"/>
                </a:solidFill>
                <a:latin typeface="Merriweather"/>
                <a:ea typeface="Merriweather"/>
                <a:cs typeface="Merriweather"/>
                <a:sym typeface="Merriweather"/>
              </a:rPr>
              <a:t>How is OASIS+ Structured?</a:t>
            </a:r>
            <a:endParaRPr>
              <a:latin typeface="Merriweather"/>
              <a:ea typeface="Merriweather"/>
              <a:cs typeface="Merriweather"/>
              <a:sym typeface="Merriweather"/>
            </a:endParaRPr>
          </a:p>
        </p:txBody>
      </p:sp>
      <p:sp>
        <p:nvSpPr>
          <p:cNvPr id="2590" name="Google Shape;2590;p398"/>
          <p:cNvSpPr txBox="1">
            <a:spLocks noGrp="1"/>
          </p:cNvSpPr>
          <p:nvPr>
            <p:ph type="sldNum" idx="12"/>
          </p:nvPr>
        </p:nvSpPr>
        <p:spPr>
          <a:xfrm>
            <a:off x="8472458" y="4777517"/>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040"/>
        <p:cNvGrpSpPr/>
        <p:nvPr/>
      </p:nvGrpSpPr>
      <p:grpSpPr>
        <a:xfrm>
          <a:off x="0" y="0"/>
          <a:ext cx="0" cy="0"/>
          <a:chOff x="0" y="0"/>
          <a:chExt cx="0" cy="0"/>
        </a:xfrm>
      </p:grpSpPr>
      <p:sp>
        <p:nvSpPr>
          <p:cNvPr id="3041" name="Google Shape;3041;p443"/>
          <p:cNvSpPr txBox="1">
            <a:spLocks noGrp="1"/>
          </p:cNvSpPr>
          <p:nvPr>
            <p:ph type="title"/>
          </p:nvPr>
        </p:nvSpPr>
        <p:spPr>
          <a:xfrm>
            <a:off x="311700" y="1781150"/>
            <a:ext cx="8520600" cy="1569000"/>
          </a:xfrm>
          <a:prstGeom prst="rect">
            <a:avLst/>
          </a:prstGeom>
        </p:spPr>
        <p:txBody>
          <a:bodyPr spcFirstLastPara="1" wrap="square" lIns="91425" tIns="91425" rIns="91425" bIns="91425" anchor="ctr" anchorCtr="0">
            <a:noAutofit/>
          </a:bodyPr>
          <a:lstStyle/>
          <a:p>
            <a:pPr marL="6425" marR="2570" lvl="0" indent="0" algn="ctr" rtl="0">
              <a:lnSpc>
                <a:spcPct val="109882"/>
              </a:lnSpc>
              <a:spcBef>
                <a:spcPts val="0"/>
              </a:spcBef>
              <a:spcAft>
                <a:spcPts val="0"/>
              </a:spcAft>
              <a:buClr>
                <a:schemeClr val="dk1"/>
              </a:buClr>
              <a:buFont typeface="Arial"/>
              <a:buNone/>
            </a:pPr>
            <a:r>
              <a:rPr lang="en" sz="4098">
                <a:solidFill>
                  <a:schemeClr val="dk1"/>
                </a:solidFill>
                <a:latin typeface="Merriweather"/>
                <a:ea typeface="Merriweather"/>
                <a:cs typeface="Merriweather"/>
                <a:sym typeface="Merriweather"/>
              </a:rPr>
              <a:t>Questions</a:t>
            </a:r>
            <a:endParaRPr sz="4098">
              <a:solidFill>
                <a:schemeClr val="dk1"/>
              </a:solidFill>
              <a:latin typeface="Merriweather"/>
              <a:ea typeface="Merriweather"/>
              <a:cs typeface="Merriweather"/>
              <a:sym typeface="Merriweather"/>
            </a:endParaRPr>
          </a:p>
          <a:p>
            <a:pPr marL="6425" marR="2570" lvl="0" indent="0" algn="ctr" rtl="0">
              <a:lnSpc>
                <a:spcPct val="109882"/>
              </a:lnSpc>
              <a:spcBef>
                <a:spcPts val="0"/>
              </a:spcBef>
              <a:spcAft>
                <a:spcPts val="0"/>
              </a:spcAft>
              <a:buClr>
                <a:schemeClr val="dk1"/>
              </a:buClr>
              <a:buFont typeface="Arial"/>
              <a:buNone/>
            </a:pPr>
            <a:r>
              <a:rPr lang="en" sz="2598" u="sng">
                <a:solidFill>
                  <a:schemeClr val="hlink"/>
                </a:solidFill>
                <a:latin typeface="Merriweather"/>
                <a:ea typeface="Merriweather"/>
                <a:cs typeface="Merriweather"/>
                <a:sym typeface="Merriweather"/>
                <a:hlinkClick r:id="rId3"/>
              </a:rPr>
              <a:t>oa</a:t>
            </a:r>
            <a:r>
              <a:rPr lang="en" sz="2598" u="sng">
                <a:solidFill>
                  <a:schemeClr val="hlink"/>
                </a:solidFill>
                <a:latin typeface="Merriweather"/>
                <a:ea typeface="Merriweather"/>
                <a:cs typeface="Merriweather"/>
                <a:sym typeface="Merriweather"/>
                <a:hlinkClick r:id="rId3"/>
              </a:rPr>
              <a:t>sisplus@gsa.gov</a:t>
            </a:r>
            <a:endParaRPr sz="2598">
              <a:solidFill>
                <a:schemeClr val="dk1"/>
              </a:solidFill>
              <a:latin typeface="Merriweather"/>
              <a:ea typeface="Merriweather"/>
              <a:cs typeface="Merriweather"/>
              <a:sym typeface="Merriweather"/>
            </a:endParaRPr>
          </a:p>
          <a:p>
            <a:pPr marL="6425" marR="2570" lvl="0" indent="0" algn="ctr" rtl="0">
              <a:lnSpc>
                <a:spcPct val="109882"/>
              </a:lnSpc>
              <a:spcBef>
                <a:spcPts val="0"/>
              </a:spcBef>
              <a:spcAft>
                <a:spcPts val="0"/>
              </a:spcAft>
              <a:buClr>
                <a:schemeClr val="dk1"/>
              </a:buClr>
              <a:buFont typeface="Arial"/>
              <a:buNone/>
            </a:pPr>
            <a:endParaRPr sz="2598">
              <a:solidFill>
                <a:schemeClr val="dk1"/>
              </a:solidFill>
              <a:latin typeface="Merriweather"/>
              <a:ea typeface="Merriweather"/>
              <a:cs typeface="Merriweather"/>
              <a:sym typeface="Merriweather"/>
            </a:endParaRPr>
          </a:p>
        </p:txBody>
      </p:sp>
      <p:sp>
        <p:nvSpPr>
          <p:cNvPr id="3042" name="Google Shape;3042;p443"/>
          <p:cNvSpPr txBox="1">
            <a:spLocks noGrp="1"/>
          </p:cNvSpPr>
          <p:nvPr>
            <p:ph type="sldNum" idx="12"/>
          </p:nvPr>
        </p:nvSpPr>
        <p:spPr>
          <a:xfrm>
            <a:off x="8472458" y="4777517"/>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50</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046"/>
        <p:cNvGrpSpPr/>
        <p:nvPr/>
      </p:nvGrpSpPr>
      <p:grpSpPr>
        <a:xfrm>
          <a:off x="0" y="0"/>
          <a:ext cx="0" cy="0"/>
          <a:chOff x="0" y="0"/>
          <a:chExt cx="0" cy="0"/>
        </a:xfrm>
      </p:grpSpPr>
      <p:sp>
        <p:nvSpPr>
          <p:cNvPr id="2" name="Title 1">
            <a:extLst>
              <a:ext uri="{FF2B5EF4-FFF2-40B4-BE49-F238E27FC236}">
                <a16:creationId xmlns:a16="http://schemas.microsoft.com/office/drawing/2014/main" id="{38CCCCDC-F68A-9900-C797-34E0E7278156}"/>
              </a:ext>
            </a:extLst>
          </p:cNvPr>
          <p:cNvSpPr>
            <a:spLocks noGrp="1"/>
          </p:cNvSpPr>
          <p:nvPr>
            <p:ph type="title" idx="4294967295"/>
          </p:nvPr>
        </p:nvSpPr>
        <p:spPr>
          <a:xfrm>
            <a:off x="628650" y="-993775"/>
            <a:ext cx="7886700" cy="993775"/>
          </a:xfrm>
          <a:prstGeom prst="rect">
            <a:avLst/>
          </a:prstGeom>
        </p:spPr>
        <p:txBody>
          <a:bodyPr anchor="b"/>
          <a:lstStyle/>
          <a:p>
            <a:r>
              <a:rPr lang="en-US" dirty="0"/>
              <a:t>Thank You</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050"/>
        <p:cNvGrpSpPr/>
        <p:nvPr/>
      </p:nvGrpSpPr>
      <p:grpSpPr>
        <a:xfrm>
          <a:off x="0" y="0"/>
          <a:ext cx="0" cy="0"/>
          <a:chOff x="0" y="0"/>
          <a:chExt cx="0" cy="0"/>
        </a:xfrm>
      </p:grpSpPr>
      <p:sp>
        <p:nvSpPr>
          <p:cNvPr id="2" name="Title 1">
            <a:extLst>
              <a:ext uri="{FF2B5EF4-FFF2-40B4-BE49-F238E27FC236}">
                <a16:creationId xmlns:a16="http://schemas.microsoft.com/office/drawing/2014/main" id="{F34D2E0D-CEA5-E7A7-50F9-B650850ED3DE}"/>
              </a:ext>
            </a:extLst>
          </p:cNvPr>
          <p:cNvSpPr>
            <a:spLocks noGrp="1"/>
          </p:cNvSpPr>
          <p:nvPr>
            <p:ph type="title" idx="4294967295"/>
          </p:nvPr>
        </p:nvSpPr>
        <p:spPr>
          <a:xfrm>
            <a:off x="628650" y="-993775"/>
            <a:ext cx="7886700" cy="993775"/>
          </a:xfrm>
          <a:prstGeom prst="rect">
            <a:avLst/>
          </a:prstGeom>
        </p:spPr>
        <p:txBody>
          <a:bodyPr anchor="b"/>
          <a:lstStyle/>
          <a:p>
            <a:r>
              <a:rPr lang="en-US" dirty="0"/>
              <a:t>GSA Starmark Logo – America 250</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94"/>
        <p:cNvGrpSpPr/>
        <p:nvPr/>
      </p:nvGrpSpPr>
      <p:grpSpPr>
        <a:xfrm>
          <a:off x="0" y="0"/>
          <a:ext cx="0" cy="0"/>
          <a:chOff x="0" y="0"/>
          <a:chExt cx="0" cy="0"/>
        </a:xfrm>
      </p:grpSpPr>
      <p:sp>
        <p:nvSpPr>
          <p:cNvPr id="2595" name="Google Shape;2595;p399"/>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Merriweather"/>
                <a:ea typeface="Merriweather"/>
                <a:cs typeface="Merriweather"/>
                <a:sym typeface="Merriweather"/>
              </a:rPr>
              <a:t>OASIS+ Unique Features</a:t>
            </a:r>
            <a:endParaRPr sz="1800" b="1">
              <a:latin typeface="Merriweather"/>
              <a:ea typeface="Merriweather"/>
              <a:cs typeface="Merriweather"/>
              <a:sym typeface="Merriweather"/>
            </a:endParaRPr>
          </a:p>
        </p:txBody>
      </p:sp>
      <p:cxnSp>
        <p:nvCxnSpPr>
          <p:cNvPr id="2596" name="Google Shape;2596;p399" descr="decorative divider line"/>
          <p:cNvCxnSpPr/>
          <p:nvPr/>
        </p:nvCxnSpPr>
        <p:spPr>
          <a:xfrm>
            <a:off x="305390" y="1076925"/>
            <a:ext cx="5497200" cy="0"/>
          </a:xfrm>
          <a:prstGeom prst="straightConnector1">
            <a:avLst/>
          </a:prstGeom>
          <a:noFill/>
          <a:ln w="9525" cap="flat" cmpd="sng">
            <a:solidFill>
              <a:schemeClr val="dk2"/>
            </a:solidFill>
            <a:prstDash val="solid"/>
            <a:round/>
            <a:headEnd type="none" w="med" len="med"/>
            <a:tailEnd type="none" w="med" len="med"/>
          </a:ln>
        </p:spPr>
      </p:cxnSp>
      <p:sp>
        <p:nvSpPr>
          <p:cNvPr id="2597" name="Google Shape;2597;p399"/>
          <p:cNvSpPr txBox="1">
            <a:spLocks noGrp="1"/>
          </p:cNvSpPr>
          <p:nvPr>
            <p:ph type="body" idx="1"/>
          </p:nvPr>
        </p:nvSpPr>
        <p:spPr>
          <a:xfrm>
            <a:off x="311700" y="1152475"/>
            <a:ext cx="8141700" cy="3416400"/>
          </a:xfrm>
          <a:prstGeom prst="rect">
            <a:avLst/>
          </a:prstGeom>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SzPts val="1400"/>
              <a:buFont typeface="Merriweather"/>
              <a:buChar char="●"/>
            </a:pPr>
            <a:r>
              <a:rPr lang="en">
                <a:latin typeface="Merriweather"/>
                <a:ea typeface="Merriweather"/>
                <a:cs typeface="Merriweather"/>
                <a:sym typeface="Merriweather"/>
              </a:rPr>
              <a:t>Vetted highly-qualified contractors</a:t>
            </a:r>
            <a:endParaRPr>
              <a:latin typeface="Merriweather"/>
              <a:ea typeface="Merriweather"/>
              <a:cs typeface="Merriweather"/>
              <a:sym typeface="Merriweather"/>
            </a:endParaRPr>
          </a:p>
          <a:p>
            <a:pPr marL="457200" lvl="0" indent="-317500" algn="l" rtl="0">
              <a:lnSpc>
                <a:spcPct val="150000"/>
              </a:lnSpc>
              <a:spcBef>
                <a:spcPts val="0"/>
              </a:spcBef>
              <a:spcAft>
                <a:spcPts val="0"/>
              </a:spcAft>
              <a:buSzPts val="1400"/>
              <a:buFont typeface="Merriweather"/>
              <a:buChar char="●"/>
            </a:pPr>
            <a:r>
              <a:rPr lang="en">
                <a:latin typeface="Merriweather"/>
                <a:ea typeface="Merriweather"/>
                <a:cs typeface="Merriweather"/>
                <a:sym typeface="Merriweather"/>
              </a:rPr>
              <a:t>Flexible, expandable domain-based structure - 13 in total</a:t>
            </a:r>
            <a:endParaRPr>
              <a:latin typeface="Merriweather"/>
              <a:ea typeface="Merriweather"/>
              <a:cs typeface="Merriweather"/>
              <a:sym typeface="Merriweather"/>
            </a:endParaRPr>
          </a:p>
          <a:p>
            <a:pPr marL="457200" lvl="0" indent="-317500" algn="l" rtl="0">
              <a:lnSpc>
                <a:spcPct val="150000"/>
              </a:lnSpc>
              <a:spcBef>
                <a:spcPts val="0"/>
              </a:spcBef>
              <a:spcAft>
                <a:spcPts val="0"/>
              </a:spcAft>
              <a:buSzPts val="1400"/>
              <a:buFont typeface="Merriweather"/>
              <a:buChar char="●"/>
            </a:pPr>
            <a:r>
              <a:rPr lang="en">
                <a:latin typeface="Merriweather"/>
                <a:ea typeface="Merriweather"/>
                <a:cs typeface="Merriweather"/>
                <a:sym typeface="Merriweather"/>
              </a:rPr>
              <a:t>10-year order period (base of five-year and one five-year option period)</a:t>
            </a:r>
            <a:endParaRPr>
              <a:latin typeface="Merriweather"/>
              <a:ea typeface="Merriweather"/>
              <a:cs typeface="Merriweather"/>
              <a:sym typeface="Merriweather"/>
            </a:endParaRPr>
          </a:p>
          <a:p>
            <a:pPr marL="457200" lvl="0" indent="-317500" algn="l" rtl="0">
              <a:lnSpc>
                <a:spcPct val="150000"/>
              </a:lnSpc>
              <a:spcBef>
                <a:spcPts val="0"/>
              </a:spcBef>
              <a:spcAft>
                <a:spcPts val="0"/>
              </a:spcAft>
              <a:buSzPts val="1400"/>
              <a:buFont typeface="Merriweather"/>
              <a:buChar char="●"/>
            </a:pPr>
            <a:r>
              <a:rPr lang="en">
                <a:latin typeface="Merriweather"/>
                <a:ea typeface="Merriweather"/>
                <a:cs typeface="Merriweather"/>
                <a:sym typeface="Merriweather"/>
              </a:rPr>
              <a:t>Maximizes small business participation</a:t>
            </a:r>
            <a:endParaRPr>
              <a:latin typeface="Merriweather"/>
              <a:ea typeface="Merriweather"/>
              <a:cs typeface="Merriweather"/>
              <a:sym typeface="Merriweather"/>
            </a:endParaRPr>
          </a:p>
          <a:p>
            <a:pPr marL="457200" lvl="0" indent="-317500" algn="l" rtl="0">
              <a:lnSpc>
                <a:spcPct val="150000"/>
              </a:lnSpc>
              <a:spcBef>
                <a:spcPts val="0"/>
              </a:spcBef>
              <a:spcAft>
                <a:spcPts val="0"/>
              </a:spcAft>
              <a:buSzPts val="1400"/>
              <a:buFont typeface="Merriweather"/>
              <a:buChar char="●"/>
            </a:pPr>
            <a:r>
              <a:rPr lang="en">
                <a:latin typeface="Merriweather"/>
                <a:ea typeface="Merriweather"/>
                <a:cs typeface="Merriweather"/>
                <a:sym typeface="Merriweather"/>
              </a:rPr>
              <a:t>NO contract dollar ceiling &amp; NO cap on awards</a:t>
            </a:r>
            <a:endParaRPr>
              <a:latin typeface="Merriweather"/>
              <a:ea typeface="Merriweather"/>
              <a:cs typeface="Merriweather"/>
              <a:sym typeface="Merriweather"/>
            </a:endParaRPr>
          </a:p>
          <a:p>
            <a:pPr marL="457200" lvl="0" indent="-317500" algn="l" rtl="0">
              <a:lnSpc>
                <a:spcPct val="150000"/>
              </a:lnSpc>
              <a:spcBef>
                <a:spcPts val="0"/>
              </a:spcBef>
              <a:spcAft>
                <a:spcPts val="0"/>
              </a:spcAft>
              <a:buSzPts val="1400"/>
              <a:buFont typeface="Merriweather"/>
              <a:buChar char="●"/>
            </a:pPr>
            <a:r>
              <a:rPr lang="en">
                <a:latin typeface="Merriweather"/>
                <a:ea typeface="Merriweather"/>
                <a:cs typeface="Merriweather"/>
                <a:sym typeface="Merriweather"/>
              </a:rPr>
              <a:t>All contract types for commercial and non-commercial services acquisitions</a:t>
            </a:r>
            <a:endParaRPr>
              <a:latin typeface="Merriweather"/>
              <a:ea typeface="Merriweather"/>
              <a:cs typeface="Merriweather"/>
              <a:sym typeface="Merriweather"/>
            </a:endParaRPr>
          </a:p>
          <a:p>
            <a:pPr marL="457200" lvl="0" indent="-317500" algn="l" rtl="0">
              <a:lnSpc>
                <a:spcPct val="150000"/>
              </a:lnSpc>
              <a:spcBef>
                <a:spcPts val="0"/>
              </a:spcBef>
              <a:spcAft>
                <a:spcPts val="0"/>
              </a:spcAft>
              <a:buSzPts val="1400"/>
              <a:buFont typeface="Merriweather"/>
              <a:buChar char="●"/>
            </a:pPr>
            <a:r>
              <a:rPr lang="en">
                <a:latin typeface="Merriweather"/>
                <a:ea typeface="Merriweather"/>
                <a:cs typeface="Merriweather"/>
                <a:sym typeface="Merriweather"/>
              </a:rPr>
              <a:t>Open contract with continuous on-ramping</a:t>
            </a:r>
            <a:endParaRPr>
              <a:latin typeface="Merriweather"/>
              <a:ea typeface="Merriweather"/>
              <a:cs typeface="Merriweather"/>
              <a:sym typeface="Merriweather"/>
            </a:endParaRPr>
          </a:p>
          <a:p>
            <a:pPr marL="457200" lvl="0" indent="-317500" algn="l" rtl="0">
              <a:lnSpc>
                <a:spcPct val="150000"/>
              </a:lnSpc>
              <a:spcBef>
                <a:spcPts val="0"/>
              </a:spcBef>
              <a:spcAft>
                <a:spcPts val="0"/>
              </a:spcAft>
              <a:buSzPts val="1400"/>
              <a:buFont typeface="Merriweather"/>
              <a:buChar char="●"/>
            </a:pPr>
            <a:r>
              <a:rPr lang="en">
                <a:latin typeface="Merriweather"/>
                <a:ea typeface="Merriweather"/>
                <a:cs typeface="Merriweather"/>
                <a:sym typeface="Merriweather"/>
              </a:rPr>
              <a:t>FAR Subpart 16.5 streamlined acquisition procedure</a:t>
            </a:r>
            <a:endParaRPr>
              <a:latin typeface="Merriweather"/>
              <a:ea typeface="Merriweather"/>
              <a:cs typeface="Merriweather"/>
              <a:sym typeface="Merriweather"/>
            </a:endParaRPr>
          </a:p>
        </p:txBody>
      </p:sp>
      <p:sp>
        <p:nvSpPr>
          <p:cNvPr id="2598" name="Google Shape;2598;p399"/>
          <p:cNvSpPr txBox="1">
            <a:spLocks noGrp="1"/>
          </p:cNvSpPr>
          <p:nvPr>
            <p:ph type="sldNum" idx="12"/>
          </p:nvPr>
        </p:nvSpPr>
        <p:spPr>
          <a:xfrm>
            <a:off x="8453408" y="4758467"/>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02"/>
        <p:cNvGrpSpPr/>
        <p:nvPr/>
      </p:nvGrpSpPr>
      <p:grpSpPr>
        <a:xfrm>
          <a:off x="0" y="0"/>
          <a:ext cx="0" cy="0"/>
          <a:chOff x="0" y="0"/>
          <a:chExt cx="0" cy="0"/>
        </a:xfrm>
      </p:grpSpPr>
      <p:sp>
        <p:nvSpPr>
          <p:cNvPr id="2603" name="Google Shape;2603;p400"/>
          <p:cNvSpPr txBox="1">
            <a:spLocks noGrp="1"/>
          </p:cNvSpPr>
          <p:nvPr>
            <p:ph type="title" idx="4294967295"/>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1"/>
                </a:solidFill>
                <a:latin typeface="Merriweather"/>
                <a:ea typeface="Merriweather"/>
                <a:cs typeface="Merriweather"/>
                <a:sym typeface="Merriweather"/>
              </a:rPr>
              <a:t>OASIS+ Tier 3 Best-in-Class</a:t>
            </a:r>
            <a:endParaRPr sz="1800" b="1">
              <a:solidFill>
                <a:schemeClr val="dk1"/>
              </a:solidFill>
              <a:latin typeface="Merriweather"/>
              <a:ea typeface="Merriweather"/>
              <a:cs typeface="Merriweather"/>
              <a:sym typeface="Merriweather"/>
            </a:endParaRPr>
          </a:p>
          <a:p>
            <a:pPr marL="0" lvl="0" indent="0" algn="l" rtl="0">
              <a:spcBef>
                <a:spcPts val="0"/>
              </a:spcBef>
              <a:spcAft>
                <a:spcPts val="0"/>
              </a:spcAft>
              <a:buNone/>
            </a:pPr>
            <a:r>
              <a:rPr lang="en" sz="1300">
                <a:solidFill>
                  <a:schemeClr val="dk1"/>
                </a:solidFill>
                <a:latin typeface="Merriweather"/>
                <a:ea typeface="Merriweather"/>
                <a:cs typeface="Merriweather"/>
                <a:sym typeface="Merriweather"/>
              </a:rPr>
              <a:t>In support of OMB’s Spend Under Management</a:t>
            </a:r>
            <a:endParaRPr sz="1300">
              <a:solidFill>
                <a:schemeClr val="dk1"/>
              </a:solidFill>
              <a:latin typeface="Merriweather"/>
              <a:ea typeface="Merriweather"/>
              <a:cs typeface="Merriweather"/>
              <a:sym typeface="Merriweather"/>
            </a:endParaRPr>
          </a:p>
        </p:txBody>
      </p:sp>
      <p:cxnSp>
        <p:nvCxnSpPr>
          <p:cNvPr id="2604" name="Google Shape;2604;p400" descr="decorative divider line"/>
          <p:cNvCxnSpPr/>
          <p:nvPr/>
        </p:nvCxnSpPr>
        <p:spPr>
          <a:xfrm>
            <a:off x="305390" y="1076925"/>
            <a:ext cx="5497200" cy="0"/>
          </a:xfrm>
          <a:prstGeom prst="straightConnector1">
            <a:avLst/>
          </a:prstGeom>
          <a:noFill/>
          <a:ln w="9525" cap="flat" cmpd="sng">
            <a:solidFill>
              <a:schemeClr val="dk2"/>
            </a:solidFill>
            <a:prstDash val="solid"/>
            <a:round/>
            <a:headEnd type="none" w="med" len="med"/>
            <a:tailEnd type="none" w="med" len="med"/>
          </a:ln>
        </p:spPr>
      </p:cxnSp>
      <p:graphicFrame>
        <p:nvGraphicFramePr>
          <p:cNvPr id="2605" name="Google Shape;2605;p400"/>
          <p:cNvGraphicFramePr/>
          <p:nvPr/>
        </p:nvGraphicFramePr>
        <p:xfrm>
          <a:off x="412350" y="1255575"/>
          <a:ext cx="3000000" cy="3000000"/>
        </p:xfrm>
        <a:graphic>
          <a:graphicData uri="http://schemas.openxmlformats.org/drawingml/2006/table">
            <a:tbl>
              <a:tblPr firstRow="1">
                <a:noFill/>
                <a:tableStyleId>{53DD5111-6B45-48E5-987C-830021B161CF}</a:tableStyleId>
              </a:tblPr>
              <a:tblGrid>
                <a:gridCol w="2081700">
                  <a:extLst>
                    <a:ext uri="{9D8B030D-6E8A-4147-A177-3AD203B41FA5}">
                      <a16:colId xmlns:a16="http://schemas.microsoft.com/office/drawing/2014/main" val="20000"/>
                    </a:ext>
                  </a:extLst>
                </a:gridCol>
                <a:gridCol w="2081700">
                  <a:extLst>
                    <a:ext uri="{9D8B030D-6E8A-4147-A177-3AD203B41FA5}">
                      <a16:colId xmlns:a16="http://schemas.microsoft.com/office/drawing/2014/main" val="20001"/>
                    </a:ext>
                  </a:extLst>
                </a:gridCol>
                <a:gridCol w="2081700">
                  <a:extLst>
                    <a:ext uri="{9D8B030D-6E8A-4147-A177-3AD203B41FA5}">
                      <a16:colId xmlns:a16="http://schemas.microsoft.com/office/drawing/2014/main" val="20002"/>
                    </a:ext>
                  </a:extLst>
                </a:gridCol>
                <a:gridCol w="2081700">
                  <a:extLst>
                    <a:ext uri="{9D8B030D-6E8A-4147-A177-3AD203B41FA5}">
                      <a16:colId xmlns:a16="http://schemas.microsoft.com/office/drawing/2014/main" val="20003"/>
                    </a:ext>
                  </a:extLst>
                </a:gridCol>
              </a:tblGrid>
              <a:tr h="381000">
                <a:tc>
                  <a:txBody>
                    <a:bodyPr/>
                    <a:lstStyle/>
                    <a:p>
                      <a:pPr marL="0" marR="0" lvl="0" indent="0" algn="l" rtl="0">
                        <a:lnSpc>
                          <a:spcPct val="100000"/>
                        </a:lnSpc>
                        <a:spcBef>
                          <a:spcPts val="0"/>
                        </a:spcBef>
                        <a:spcAft>
                          <a:spcPts val="0"/>
                        </a:spcAft>
                        <a:buClr>
                          <a:schemeClr val="dk1"/>
                        </a:buClr>
                        <a:buSzPts val="1100"/>
                        <a:buFont typeface="Arial"/>
                        <a:buNone/>
                      </a:pPr>
                      <a:r>
                        <a:rPr lang="en" sz="1500" b="1" u="none" strike="noStrike" cap="none">
                          <a:solidFill>
                            <a:schemeClr val="lt1"/>
                          </a:solidFill>
                          <a:latin typeface="Merriweather"/>
                          <a:ea typeface="Merriweather"/>
                          <a:cs typeface="Merriweather"/>
                          <a:sym typeface="Merriweather"/>
                        </a:rPr>
                        <a:t>Tier </a:t>
                      </a:r>
                      <a:r>
                        <a:rPr lang="en" sz="1500" b="1" u="none" strike="noStrike" cap="none">
                          <a:solidFill>
                            <a:srgbClr val="1076BC"/>
                          </a:solidFill>
                          <a:latin typeface="Merriweather"/>
                          <a:ea typeface="Merriweather"/>
                          <a:cs typeface="Merriweather"/>
                          <a:sym typeface="Merriweather"/>
                        </a:rPr>
                        <a:t>zero</a:t>
                      </a:r>
                      <a:endParaRPr sz="1400" u="none" strike="noStrike" cap="none">
                        <a:solidFill>
                          <a:srgbClr val="1076BC"/>
                        </a:solidFill>
                        <a:latin typeface="Merriweather"/>
                        <a:ea typeface="Merriweather"/>
                        <a:cs typeface="Merriweather"/>
                        <a:sym typeface="Merriweather"/>
                      </a:endParaRPr>
                    </a:p>
                  </a:txBody>
                  <a:tcPr marL="91425" marR="91425" marT="91425" marB="91425">
                    <a:solidFill>
                      <a:srgbClr val="1076BC"/>
                    </a:solidFill>
                  </a:tcPr>
                </a:tc>
                <a:tc>
                  <a:txBody>
                    <a:bodyPr/>
                    <a:lstStyle/>
                    <a:p>
                      <a:pPr marL="0" marR="0" lvl="0" indent="0" algn="l" rtl="0">
                        <a:lnSpc>
                          <a:spcPct val="100000"/>
                        </a:lnSpc>
                        <a:spcBef>
                          <a:spcPts val="0"/>
                        </a:spcBef>
                        <a:spcAft>
                          <a:spcPts val="0"/>
                        </a:spcAft>
                        <a:buClr>
                          <a:schemeClr val="dk1"/>
                        </a:buClr>
                        <a:buSzPts val="1100"/>
                        <a:buFont typeface="Arial"/>
                        <a:buNone/>
                      </a:pPr>
                      <a:r>
                        <a:rPr lang="en" sz="1500" b="1" u="none" strike="noStrike" cap="none">
                          <a:solidFill>
                            <a:schemeClr val="lt1"/>
                          </a:solidFill>
                          <a:latin typeface="Merriweather"/>
                          <a:ea typeface="Merriweather"/>
                          <a:cs typeface="Merriweather"/>
                          <a:sym typeface="Merriweather"/>
                        </a:rPr>
                        <a:t>Tier </a:t>
                      </a:r>
                      <a:r>
                        <a:rPr lang="en" sz="1500" b="1" u="none" strike="noStrike" cap="none">
                          <a:solidFill>
                            <a:srgbClr val="1076BC"/>
                          </a:solidFill>
                          <a:latin typeface="Merriweather"/>
                          <a:ea typeface="Merriweather"/>
                          <a:cs typeface="Merriweather"/>
                          <a:sym typeface="Merriweather"/>
                        </a:rPr>
                        <a:t>one</a:t>
                      </a:r>
                      <a:endParaRPr sz="1400" u="none" strike="noStrike" cap="none">
                        <a:solidFill>
                          <a:srgbClr val="1076BC"/>
                        </a:solidFill>
                        <a:latin typeface="Merriweather"/>
                        <a:ea typeface="Merriweather"/>
                        <a:cs typeface="Merriweather"/>
                        <a:sym typeface="Merriweather"/>
                      </a:endParaRPr>
                    </a:p>
                  </a:txBody>
                  <a:tcPr marL="91425" marR="91425" marT="91425" marB="91425">
                    <a:solidFill>
                      <a:srgbClr val="1076BC"/>
                    </a:solidFill>
                  </a:tcPr>
                </a:tc>
                <a:tc>
                  <a:txBody>
                    <a:bodyPr/>
                    <a:lstStyle/>
                    <a:p>
                      <a:pPr marL="0" marR="0" lvl="0" indent="0" algn="l" rtl="0">
                        <a:lnSpc>
                          <a:spcPct val="100000"/>
                        </a:lnSpc>
                        <a:spcBef>
                          <a:spcPts val="0"/>
                        </a:spcBef>
                        <a:spcAft>
                          <a:spcPts val="0"/>
                        </a:spcAft>
                        <a:buClr>
                          <a:schemeClr val="dk1"/>
                        </a:buClr>
                        <a:buSzPts val="1100"/>
                        <a:buFont typeface="Arial"/>
                        <a:buNone/>
                      </a:pPr>
                      <a:r>
                        <a:rPr lang="en" sz="1500" b="1" u="none" strike="noStrike" cap="none">
                          <a:solidFill>
                            <a:schemeClr val="lt1"/>
                          </a:solidFill>
                          <a:latin typeface="Merriweather"/>
                          <a:ea typeface="Merriweather"/>
                          <a:cs typeface="Merriweather"/>
                          <a:sym typeface="Merriweather"/>
                        </a:rPr>
                        <a:t>Tier </a:t>
                      </a:r>
                      <a:r>
                        <a:rPr lang="en" sz="1500" b="1" u="none" strike="noStrike" cap="none">
                          <a:solidFill>
                            <a:srgbClr val="1076BC"/>
                          </a:solidFill>
                          <a:latin typeface="Merriweather"/>
                          <a:ea typeface="Merriweather"/>
                          <a:cs typeface="Merriweather"/>
                          <a:sym typeface="Merriweather"/>
                        </a:rPr>
                        <a:t>two </a:t>
                      </a:r>
                      <a:endParaRPr sz="1400" u="none" strike="noStrike" cap="none">
                        <a:solidFill>
                          <a:srgbClr val="1076BC"/>
                        </a:solidFill>
                        <a:latin typeface="Merriweather"/>
                        <a:ea typeface="Merriweather"/>
                        <a:cs typeface="Merriweather"/>
                        <a:sym typeface="Merriweather"/>
                      </a:endParaRPr>
                    </a:p>
                  </a:txBody>
                  <a:tcPr marL="91425" marR="91425" marT="91425" marB="91425">
                    <a:solidFill>
                      <a:srgbClr val="1076BC"/>
                    </a:solidFill>
                  </a:tcPr>
                </a:tc>
                <a:tc>
                  <a:txBody>
                    <a:bodyPr/>
                    <a:lstStyle/>
                    <a:p>
                      <a:pPr marL="0" marR="0" lvl="0" indent="0" algn="l" rtl="0">
                        <a:lnSpc>
                          <a:spcPct val="100000"/>
                        </a:lnSpc>
                        <a:spcBef>
                          <a:spcPts val="0"/>
                        </a:spcBef>
                        <a:spcAft>
                          <a:spcPts val="0"/>
                        </a:spcAft>
                        <a:buClr>
                          <a:schemeClr val="dk1"/>
                        </a:buClr>
                        <a:buSzPts val="1100"/>
                        <a:buFont typeface="Arial"/>
                        <a:buNone/>
                      </a:pPr>
                      <a:r>
                        <a:rPr lang="en" sz="1500" b="1" u="none" strike="noStrike" cap="none">
                          <a:solidFill>
                            <a:schemeClr val="lt1"/>
                          </a:solidFill>
                          <a:latin typeface="Merriweather"/>
                          <a:ea typeface="Merriweather"/>
                          <a:cs typeface="Merriweather"/>
                          <a:sym typeface="Merriweather"/>
                        </a:rPr>
                        <a:t>Tier </a:t>
                      </a:r>
                      <a:r>
                        <a:rPr lang="en" sz="1500" b="1" u="none" strike="noStrike" cap="none">
                          <a:solidFill>
                            <a:srgbClr val="1076BC"/>
                          </a:solidFill>
                          <a:latin typeface="Merriweather"/>
                          <a:ea typeface="Merriweather"/>
                          <a:cs typeface="Merriweather"/>
                          <a:sym typeface="Merriweather"/>
                        </a:rPr>
                        <a:t>three</a:t>
                      </a:r>
                      <a:endParaRPr sz="1400" u="none" strike="noStrike" cap="none">
                        <a:solidFill>
                          <a:srgbClr val="1076BC"/>
                        </a:solidFill>
                        <a:latin typeface="Merriweather"/>
                        <a:ea typeface="Merriweather"/>
                        <a:cs typeface="Merriweather"/>
                        <a:sym typeface="Merriweather"/>
                      </a:endParaRPr>
                    </a:p>
                  </a:txBody>
                  <a:tcPr marL="91425" marR="91425" marT="91425" marB="91425">
                    <a:solidFill>
                      <a:srgbClr val="1076BC"/>
                    </a:solidFill>
                  </a:tcPr>
                </a:tc>
                <a:extLst>
                  <a:ext uri="{0D108BD9-81ED-4DB2-BD59-A6C34878D82A}">
                    <a16:rowId xmlns:a16="http://schemas.microsoft.com/office/drawing/2014/main" val="10000"/>
                  </a:ext>
                </a:extLst>
              </a:tr>
              <a:tr h="381000">
                <a:tc>
                  <a:txBody>
                    <a:bodyPr/>
                    <a:lstStyle/>
                    <a:p>
                      <a:pPr marL="274320" marR="0" lvl="0" indent="-109220" algn="l" rtl="0">
                        <a:lnSpc>
                          <a:spcPct val="115000"/>
                        </a:lnSpc>
                        <a:spcBef>
                          <a:spcPts val="0"/>
                        </a:spcBef>
                        <a:spcAft>
                          <a:spcPts val="0"/>
                        </a:spcAft>
                        <a:buClr>
                          <a:schemeClr val="dk1"/>
                        </a:buClr>
                        <a:buSzPts val="1000"/>
                        <a:buFont typeface="Merriweather"/>
                        <a:buChar char="●"/>
                      </a:pPr>
                      <a:r>
                        <a:rPr lang="en" sz="1000" u="none" strike="noStrike" cap="none">
                          <a:solidFill>
                            <a:schemeClr val="dk1"/>
                          </a:solidFill>
                          <a:latin typeface="Merriweather"/>
                          <a:ea typeface="Merriweather"/>
                          <a:cs typeface="Merriweather"/>
                          <a:sym typeface="Merriweather"/>
                        </a:rPr>
                        <a:t>Spend not aligned </a:t>
                      </a:r>
                      <a:br>
                        <a:rPr lang="en" sz="1000" u="none" strike="noStrike" cap="none">
                          <a:solidFill>
                            <a:schemeClr val="dk1"/>
                          </a:solidFill>
                          <a:latin typeface="Merriweather"/>
                          <a:ea typeface="Merriweather"/>
                          <a:cs typeface="Merriweather"/>
                          <a:sym typeface="Merriweather"/>
                        </a:rPr>
                      </a:br>
                      <a:r>
                        <a:rPr lang="en" sz="1000" u="none" strike="noStrike" cap="none">
                          <a:solidFill>
                            <a:schemeClr val="dk1"/>
                          </a:solidFill>
                          <a:latin typeface="Merriweather"/>
                          <a:ea typeface="Merriweather"/>
                          <a:cs typeface="Merriweather"/>
                          <a:sym typeface="Merriweather"/>
                        </a:rPr>
                        <a:t>to CM Principals</a:t>
                      </a:r>
                      <a:br>
                        <a:rPr lang="en" sz="1000" u="none" strike="noStrike" cap="none">
                          <a:solidFill>
                            <a:schemeClr val="dk1"/>
                          </a:solidFill>
                          <a:latin typeface="Merriweather"/>
                          <a:ea typeface="Merriweather"/>
                          <a:cs typeface="Merriweather"/>
                          <a:sym typeface="Merriweather"/>
                        </a:rPr>
                      </a:br>
                      <a:endParaRPr sz="1000" u="none" strike="noStrike" cap="none">
                        <a:solidFill>
                          <a:schemeClr val="dk1"/>
                        </a:solidFill>
                        <a:latin typeface="Merriweather"/>
                        <a:ea typeface="Merriweather"/>
                        <a:cs typeface="Merriweather"/>
                        <a:sym typeface="Merriweather"/>
                      </a:endParaRPr>
                    </a:p>
                    <a:p>
                      <a:pPr marL="274320" marR="0" lvl="0" indent="-109220" algn="l" rtl="0">
                        <a:lnSpc>
                          <a:spcPct val="115000"/>
                        </a:lnSpc>
                        <a:spcBef>
                          <a:spcPts val="0"/>
                        </a:spcBef>
                        <a:spcAft>
                          <a:spcPts val="0"/>
                        </a:spcAft>
                        <a:buClr>
                          <a:schemeClr val="dk1"/>
                        </a:buClr>
                        <a:buSzPts val="1000"/>
                        <a:buFont typeface="Merriweather"/>
                        <a:buChar char="●"/>
                      </a:pPr>
                      <a:r>
                        <a:rPr lang="en" sz="1000" u="none" strike="noStrike" cap="none">
                          <a:solidFill>
                            <a:schemeClr val="dk1"/>
                          </a:solidFill>
                          <a:latin typeface="Merriweather"/>
                          <a:ea typeface="Merriweather"/>
                          <a:cs typeface="Merriweather"/>
                          <a:sym typeface="Merriweather"/>
                        </a:rPr>
                        <a:t>Contract dollars </a:t>
                      </a:r>
                      <a:br>
                        <a:rPr lang="en" sz="1000" u="none" strike="noStrike" cap="none">
                          <a:solidFill>
                            <a:schemeClr val="dk1"/>
                          </a:solidFill>
                          <a:latin typeface="Merriweather"/>
                          <a:ea typeface="Merriweather"/>
                          <a:cs typeface="Merriweather"/>
                          <a:sym typeface="Merriweather"/>
                        </a:rPr>
                      </a:br>
                      <a:r>
                        <a:rPr lang="en" sz="1000" u="none" strike="noStrike" cap="none">
                          <a:solidFill>
                            <a:schemeClr val="dk1"/>
                          </a:solidFill>
                          <a:latin typeface="Merriweather"/>
                          <a:ea typeface="Merriweather"/>
                          <a:cs typeface="Merriweather"/>
                          <a:sym typeface="Merriweather"/>
                        </a:rPr>
                        <a:t>not fitting into any other Tier</a:t>
                      </a:r>
                      <a:br>
                        <a:rPr lang="en" sz="1000" u="none" strike="noStrike" cap="none">
                          <a:solidFill>
                            <a:schemeClr val="dk1"/>
                          </a:solidFill>
                          <a:latin typeface="Merriweather"/>
                          <a:ea typeface="Merriweather"/>
                          <a:cs typeface="Merriweather"/>
                          <a:sym typeface="Merriweather"/>
                        </a:rPr>
                      </a:br>
                      <a:endParaRPr sz="1000" u="none" strike="noStrike" cap="none">
                        <a:solidFill>
                          <a:schemeClr val="dk1"/>
                        </a:solidFill>
                        <a:latin typeface="Merriweather"/>
                        <a:ea typeface="Merriweather"/>
                        <a:cs typeface="Merriweather"/>
                        <a:sym typeface="Merriweather"/>
                      </a:endParaRPr>
                    </a:p>
                    <a:p>
                      <a:pPr marL="274320" marR="0" lvl="0" indent="-109220" algn="l" rtl="0">
                        <a:lnSpc>
                          <a:spcPct val="115000"/>
                        </a:lnSpc>
                        <a:spcBef>
                          <a:spcPts val="0"/>
                        </a:spcBef>
                        <a:spcAft>
                          <a:spcPts val="0"/>
                        </a:spcAft>
                        <a:buClr>
                          <a:schemeClr val="dk1"/>
                        </a:buClr>
                        <a:buSzPts val="1000"/>
                        <a:buFont typeface="Merriweather"/>
                        <a:buChar char="●"/>
                      </a:pPr>
                      <a:r>
                        <a:rPr lang="en" sz="1000" u="none" strike="noStrike" cap="none">
                          <a:solidFill>
                            <a:schemeClr val="dk1"/>
                          </a:solidFill>
                          <a:latin typeface="Merriweather"/>
                          <a:ea typeface="Merriweather"/>
                          <a:cs typeface="Merriweather"/>
                          <a:sym typeface="Merriweather"/>
                        </a:rPr>
                        <a:t>OMB encourages Agencies to shift to higher tier solutions</a:t>
                      </a:r>
                      <a:br>
                        <a:rPr lang="en" sz="1000" u="none" strike="noStrike" cap="none">
                          <a:solidFill>
                            <a:schemeClr val="dk1"/>
                          </a:solidFill>
                          <a:latin typeface="Merriweather"/>
                          <a:ea typeface="Merriweather"/>
                          <a:cs typeface="Merriweather"/>
                          <a:sym typeface="Merriweather"/>
                        </a:rPr>
                      </a:br>
                      <a:endParaRPr sz="1000" u="none" strike="noStrike" cap="none">
                        <a:solidFill>
                          <a:schemeClr val="dk1"/>
                        </a:solidFill>
                        <a:latin typeface="Merriweather"/>
                        <a:ea typeface="Merriweather"/>
                        <a:cs typeface="Merriweather"/>
                        <a:sym typeface="Merriweather"/>
                      </a:endParaRPr>
                    </a:p>
                    <a:p>
                      <a:pPr marL="0" lvl="0" indent="0" algn="l" rtl="0">
                        <a:lnSpc>
                          <a:spcPct val="115000"/>
                        </a:lnSpc>
                        <a:spcBef>
                          <a:spcPts val="0"/>
                        </a:spcBef>
                        <a:spcAft>
                          <a:spcPts val="0"/>
                        </a:spcAft>
                        <a:buNone/>
                      </a:pPr>
                      <a:r>
                        <a:rPr lang="en" sz="1000" b="1" i="1">
                          <a:solidFill>
                            <a:schemeClr val="dk1"/>
                          </a:solidFill>
                          <a:latin typeface="Merriweather"/>
                          <a:ea typeface="Merriweather"/>
                          <a:cs typeface="Merriweather"/>
                          <a:sym typeface="Merriweather"/>
                        </a:rPr>
                        <a:t>Example:</a:t>
                      </a:r>
                      <a:r>
                        <a:rPr lang="en" sz="1000" i="1">
                          <a:solidFill>
                            <a:schemeClr val="dk1"/>
                          </a:solidFill>
                          <a:latin typeface="Merriweather"/>
                          <a:ea typeface="Merriweather"/>
                          <a:cs typeface="Merriweather"/>
                          <a:sym typeface="Merriweather"/>
                        </a:rPr>
                        <a:t> </a:t>
                      </a:r>
                      <a:r>
                        <a:rPr lang="en" sz="1000">
                          <a:solidFill>
                            <a:schemeClr val="dk1"/>
                          </a:solidFill>
                          <a:latin typeface="Merriweather"/>
                          <a:ea typeface="Merriweather"/>
                          <a:cs typeface="Merriweather"/>
                          <a:sym typeface="Merriweather"/>
                        </a:rPr>
                        <a:t>Open Market</a:t>
                      </a:r>
                      <a:endParaRPr sz="1000">
                        <a:solidFill>
                          <a:schemeClr val="dk1"/>
                        </a:solidFill>
                        <a:latin typeface="Merriweather"/>
                        <a:ea typeface="Merriweather"/>
                        <a:cs typeface="Merriweather"/>
                        <a:sym typeface="Merriweather"/>
                      </a:endParaRPr>
                    </a:p>
                  </a:txBody>
                  <a:tcPr marL="91425" marR="91425" marT="91425" marB="91425"/>
                </a:tc>
                <a:tc>
                  <a:txBody>
                    <a:bodyPr/>
                    <a:lstStyle/>
                    <a:p>
                      <a:pPr marL="274320" marR="0" lvl="0" indent="-109220" algn="l" rtl="0">
                        <a:lnSpc>
                          <a:spcPct val="115000"/>
                        </a:lnSpc>
                        <a:spcBef>
                          <a:spcPts val="0"/>
                        </a:spcBef>
                        <a:spcAft>
                          <a:spcPts val="0"/>
                        </a:spcAft>
                        <a:buClr>
                          <a:schemeClr val="dk1"/>
                        </a:buClr>
                        <a:buSzPts val="1000"/>
                        <a:buFont typeface="Merriweather"/>
                        <a:buChar char="●"/>
                      </a:pPr>
                      <a:r>
                        <a:rPr lang="en" sz="1000" u="none" strike="noStrike" cap="none">
                          <a:solidFill>
                            <a:schemeClr val="dk1"/>
                          </a:solidFill>
                          <a:latin typeface="Merriweather"/>
                          <a:ea typeface="Merriweather"/>
                          <a:cs typeface="Merriweather"/>
                          <a:sym typeface="Merriweather"/>
                        </a:rPr>
                        <a:t>Agency-Wide Mandatory Solutions</a:t>
                      </a:r>
                      <a:br>
                        <a:rPr lang="en" sz="1000" u="none" strike="noStrike" cap="none">
                          <a:solidFill>
                            <a:schemeClr val="dk1"/>
                          </a:solidFill>
                          <a:latin typeface="Merriweather"/>
                          <a:ea typeface="Merriweather"/>
                          <a:cs typeface="Merriweather"/>
                          <a:sym typeface="Merriweather"/>
                        </a:rPr>
                      </a:br>
                      <a:endParaRPr sz="1000" u="none" strike="noStrike" cap="none">
                        <a:solidFill>
                          <a:schemeClr val="dk1"/>
                        </a:solidFill>
                        <a:latin typeface="Merriweather"/>
                        <a:ea typeface="Merriweather"/>
                        <a:cs typeface="Merriweather"/>
                        <a:sym typeface="Merriweather"/>
                      </a:endParaRPr>
                    </a:p>
                    <a:p>
                      <a:pPr marL="274320" marR="0" lvl="0" indent="-109220" algn="l" rtl="0">
                        <a:lnSpc>
                          <a:spcPct val="115000"/>
                        </a:lnSpc>
                        <a:spcBef>
                          <a:spcPts val="0"/>
                        </a:spcBef>
                        <a:spcAft>
                          <a:spcPts val="0"/>
                        </a:spcAft>
                        <a:buClr>
                          <a:schemeClr val="dk1"/>
                        </a:buClr>
                        <a:buSzPts val="1000"/>
                        <a:buFont typeface="Merriweather"/>
                        <a:buChar char="●"/>
                      </a:pPr>
                      <a:r>
                        <a:rPr lang="en" sz="1000" u="none" strike="noStrike" cap="none">
                          <a:solidFill>
                            <a:schemeClr val="dk1"/>
                          </a:solidFill>
                          <a:latin typeface="Merriweather"/>
                          <a:ea typeface="Merriweather"/>
                          <a:cs typeface="Merriweather"/>
                          <a:sym typeface="Merriweather"/>
                        </a:rPr>
                        <a:t>Agency-Wide </a:t>
                      </a:r>
                      <a:br>
                        <a:rPr lang="en" sz="1000" u="none" strike="noStrike" cap="none">
                          <a:solidFill>
                            <a:schemeClr val="dk1"/>
                          </a:solidFill>
                          <a:latin typeface="Merriweather"/>
                          <a:ea typeface="Merriweather"/>
                          <a:cs typeface="Merriweather"/>
                          <a:sym typeface="Merriweather"/>
                        </a:rPr>
                      </a:br>
                      <a:r>
                        <a:rPr lang="en" sz="1000" u="none" strike="noStrike" cap="none">
                          <a:solidFill>
                            <a:schemeClr val="dk1"/>
                          </a:solidFill>
                          <a:latin typeface="Merriweather"/>
                          <a:ea typeface="Merriweather"/>
                          <a:cs typeface="Merriweather"/>
                          <a:sym typeface="Merriweather"/>
                        </a:rPr>
                        <a:t>contract dollars </a:t>
                      </a:r>
                      <a:br>
                        <a:rPr lang="en" sz="1000" u="none" strike="noStrike" cap="none">
                          <a:solidFill>
                            <a:schemeClr val="dk1"/>
                          </a:solidFill>
                          <a:latin typeface="Merriweather"/>
                          <a:ea typeface="Merriweather"/>
                          <a:cs typeface="Merriweather"/>
                          <a:sym typeface="Merriweather"/>
                        </a:rPr>
                      </a:br>
                      <a:r>
                        <a:rPr lang="en" sz="1000" u="none" strike="noStrike" cap="none">
                          <a:solidFill>
                            <a:schemeClr val="dk1"/>
                          </a:solidFill>
                          <a:latin typeface="Merriweather"/>
                          <a:ea typeface="Merriweather"/>
                          <a:cs typeface="Merriweather"/>
                          <a:sym typeface="Merriweather"/>
                        </a:rPr>
                        <a:t>with mandatory </a:t>
                      </a:r>
                      <a:br>
                        <a:rPr lang="en" sz="1000" u="none" strike="noStrike" cap="none">
                          <a:solidFill>
                            <a:schemeClr val="dk1"/>
                          </a:solidFill>
                          <a:latin typeface="Merriweather"/>
                          <a:ea typeface="Merriweather"/>
                          <a:cs typeface="Merriweather"/>
                          <a:sym typeface="Merriweather"/>
                        </a:rPr>
                      </a:br>
                      <a:r>
                        <a:rPr lang="en" sz="1000" u="none" strike="noStrike" cap="none">
                          <a:solidFill>
                            <a:schemeClr val="dk1"/>
                          </a:solidFill>
                          <a:latin typeface="Merriweather"/>
                          <a:ea typeface="Merriweather"/>
                          <a:cs typeface="Merriweather"/>
                          <a:sym typeface="Merriweather"/>
                        </a:rPr>
                        <a:t>use or mandatory consideration </a:t>
                      </a:r>
                      <a:br>
                        <a:rPr lang="en" sz="1000" u="none" strike="noStrike" cap="none">
                          <a:solidFill>
                            <a:schemeClr val="dk1"/>
                          </a:solidFill>
                          <a:latin typeface="Merriweather"/>
                          <a:ea typeface="Merriweather"/>
                          <a:cs typeface="Merriweather"/>
                          <a:sym typeface="Merriweather"/>
                        </a:rPr>
                      </a:br>
                      <a:r>
                        <a:rPr lang="en" sz="1000" u="none" strike="noStrike" cap="none">
                          <a:solidFill>
                            <a:schemeClr val="dk1"/>
                          </a:solidFill>
                          <a:latin typeface="Merriweather"/>
                          <a:ea typeface="Merriweather"/>
                          <a:cs typeface="Merriweather"/>
                          <a:sym typeface="Merriweather"/>
                        </a:rPr>
                        <a:t>policies &amp; data sharing standards</a:t>
                      </a:r>
                      <a:br>
                        <a:rPr lang="en" sz="1000" u="none" strike="noStrike" cap="none">
                          <a:solidFill>
                            <a:schemeClr val="dk1"/>
                          </a:solidFill>
                          <a:latin typeface="Merriweather"/>
                          <a:ea typeface="Merriweather"/>
                          <a:cs typeface="Merriweather"/>
                          <a:sym typeface="Merriweather"/>
                        </a:rPr>
                      </a:br>
                      <a:endParaRPr sz="1000" u="none" strike="noStrike" cap="none">
                        <a:solidFill>
                          <a:schemeClr val="dk1"/>
                        </a:solidFill>
                        <a:latin typeface="Merriweather"/>
                        <a:ea typeface="Merriweather"/>
                        <a:cs typeface="Merriweather"/>
                        <a:sym typeface="Merriweather"/>
                      </a:endParaRPr>
                    </a:p>
                    <a:p>
                      <a:pPr marL="0" marR="0" lvl="0" indent="0" algn="l" rtl="0">
                        <a:lnSpc>
                          <a:spcPct val="115000"/>
                        </a:lnSpc>
                        <a:spcBef>
                          <a:spcPts val="0"/>
                        </a:spcBef>
                        <a:spcAft>
                          <a:spcPts val="0"/>
                        </a:spcAft>
                        <a:buClr>
                          <a:schemeClr val="dk1"/>
                        </a:buClr>
                        <a:buSzPts val="1100"/>
                        <a:buFont typeface="Arial"/>
                        <a:buNone/>
                      </a:pPr>
                      <a:endParaRPr sz="1000" u="none" strike="noStrike" cap="none">
                        <a:solidFill>
                          <a:schemeClr val="dk1"/>
                        </a:solidFill>
                        <a:latin typeface="Merriweather"/>
                        <a:ea typeface="Merriweather"/>
                        <a:cs typeface="Merriweather"/>
                        <a:sym typeface="Merriweather"/>
                      </a:endParaRPr>
                    </a:p>
                    <a:p>
                      <a:pPr marL="0" marR="0" lvl="0" indent="0" algn="l" rtl="0">
                        <a:lnSpc>
                          <a:spcPct val="115000"/>
                        </a:lnSpc>
                        <a:spcBef>
                          <a:spcPts val="0"/>
                        </a:spcBef>
                        <a:spcAft>
                          <a:spcPts val="0"/>
                        </a:spcAft>
                        <a:buClr>
                          <a:schemeClr val="dk1"/>
                        </a:buClr>
                        <a:buSzPts val="1100"/>
                        <a:buFont typeface="Arial"/>
                        <a:buNone/>
                      </a:pPr>
                      <a:r>
                        <a:rPr lang="en" sz="1000" b="1" i="1" u="none" strike="noStrike" cap="none">
                          <a:solidFill>
                            <a:schemeClr val="dk1"/>
                          </a:solidFill>
                          <a:latin typeface="Merriweather"/>
                          <a:ea typeface="Merriweather"/>
                          <a:cs typeface="Merriweather"/>
                          <a:sym typeface="Merriweather"/>
                        </a:rPr>
                        <a:t>Example:</a:t>
                      </a:r>
                      <a:r>
                        <a:rPr lang="en" sz="1000" i="1" u="none" strike="noStrike" cap="none">
                          <a:solidFill>
                            <a:schemeClr val="dk1"/>
                          </a:solidFill>
                          <a:latin typeface="Merriweather"/>
                          <a:ea typeface="Merriweather"/>
                          <a:cs typeface="Merriweather"/>
                          <a:sym typeface="Merriweather"/>
                        </a:rPr>
                        <a:t> </a:t>
                      </a:r>
                      <a:r>
                        <a:rPr lang="en" sz="1000" u="none" strike="noStrike" cap="none">
                          <a:solidFill>
                            <a:schemeClr val="dk1"/>
                          </a:solidFill>
                          <a:latin typeface="Merriweather"/>
                          <a:ea typeface="Merriweather"/>
                          <a:cs typeface="Merriweather"/>
                          <a:sym typeface="Merriweather"/>
                        </a:rPr>
                        <a:t>Air Force NETCENTS IDIQ</a:t>
                      </a:r>
                      <a:endParaRPr sz="1400" u="none" strike="noStrike" cap="none">
                        <a:solidFill>
                          <a:schemeClr val="dk1"/>
                        </a:solidFill>
                        <a:latin typeface="Merriweather"/>
                        <a:ea typeface="Merriweather"/>
                        <a:cs typeface="Merriweather"/>
                        <a:sym typeface="Merriweather"/>
                      </a:endParaRPr>
                    </a:p>
                  </a:txBody>
                  <a:tcPr marL="91425" marR="91425" marT="91425" marB="91425"/>
                </a:tc>
                <a:tc>
                  <a:txBody>
                    <a:bodyPr/>
                    <a:lstStyle/>
                    <a:p>
                      <a:pPr marL="274320" marR="0" lvl="0" indent="-109220" algn="l" rtl="0">
                        <a:lnSpc>
                          <a:spcPct val="115000"/>
                        </a:lnSpc>
                        <a:spcBef>
                          <a:spcPts val="0"/>
                        </a:spcBef>
                        <a:spcAft>
                          <a:spcPts val="0"/>
                        </a:spcAft>
                        <a:buClr>
                          <a:schemeClr val="dk1"/>
                        </a:buClr>
                        <a:buSzPts val="1000"/>
                        <a:buFont typeface="Merriweather"/>
                        <a:buChar char="●"/>
                      </a:pPr>
                      <a:r>
                        <a:rPr lang="en" sz="1000" u="none" strike="noStrike" cap="none">
                          <a:solidFill>
                            <a:schemeClr val="dk1"/>
                          </a:solidFill>
                          <a:latin typeface="Merriweather"/>
                          <a:ea typeface="Merriweather"/>
                          <a:cs typeface="Merriweather"/>
                          <a:sym typeface="Merriweather"/>
                        </a:rPr>
                        <a:t>Multi-Agency Solutions</a:t>
                      </a:r>
                      <a:br>
                        <a:rPr lang="en" sz="1000" u="none" strike="noStrike" cap="none">
                          <a:solidFill>
                            <a:schemeClr val="dk1"/>
                          </a:solidFill>
                          <a:latin typeface="Merriweather"/>
                          <a:ea typeface="Merriweather"/>
                          <a:cs typeface="Merriweather"/>
                          <a:sym typeface="Merriweather"/>
                        </a:rPr>
                      </a:br>
                      <a:endParaRPr sz="1000" u="none" strike="noStrike" cap="none">
                        <a:solidFill>
                          <a:schemeClr val="dk1"/>
                        </a:solidFill>
                        <a:latin typeface="Merriweather"/>
                        <a:ea typeface="Merriweather"/>
                        <a:cs typeface="Merriweather"/>
                        <a:sym typeface="Merriweather"/>
                      </a:endParaRPr>
                    </a:p>
                    <a:p>
                      <a:pPr marL="274320" marR="0" lvl="0" indent="-109220" algn="l" rtl="0">
                        <a:lnSpc>
                          <a:spcPct val="115000"/>
                        </a:lnSpc>
                        <a:spcBef>
                          <a:spcPts val="0"/>
                        </a:spcBef>
                        <a:spcAft>
                          <a:spcPts val="0"/>
                        </a:spcAft>
                        <a:buClr>
                          <a:schemeClr val="dk1"/>
                        </a:buClr>
                        <a:buSzPts val="1000"/>
                        <a:buFont typeface="Merriweather"/>
                        <a:buChar char="●"/>
                      </a:pPr>
                      <a:r>
                        <a:rPr lang="en" sz="1000" u="none" strike="noStrike" cap="none">
                          <a:solidFill>
                            <a:schemeClr val="dk1"/>
                          </a:solidFill>
                          <a:latin typeface="Merriweather"/>
                          <a:ea typeface="Merriweather"/>
                          <a:cs typeface="Merriweather"/>
                          <a:sym typeface="Merriweather"/>
                        </a:rPr>
                        <a:t>Obligated dollars </a:t>
                      </a:r>
                      <a:br>
                        <a:rPr lang="en" sz="1000" u="none" strike="noStrike" cap="none">
                          <a:solidFill>
                            <a:schemeClr val="dk1"/>
                          </a:solidFill>
                          <a:latin typeface="Merriweather"/>
                          <a:ea typeface="Merriweather"/>
                          <a:cs typeface="Merriweather"/>
                          <a:sym typeface="Merriweather"/>
                        </a:rPr>
                      </a:br>
                      <a:r>
                        <a:rPr lang="en" sz="1000" u="none" strike="noStrike" cap="none">
                          <a:solidFill>
                            <a:schemeClr val="dk1"/>
                          </a:solidFill>
                          <a:latin typeface="Merriweather"/>
                          <a:ea typeface="Merriweather"/>
                          <a:cs typeface="Merriweather"/>
                          <a:sym typeface="Merriweather"/>
                        </a:rPr>
                        <a:t>on agency-wide contracts satisfying rigorous standards </a:t>
                      </a:r>
                      <a:br>
                        <a:rPr lang="en" sz="1000" u="none" strike="noStrike" cap="none">
                          <a:solidFill>
                            <a:schemeClr val="dk1"/>
                          </a:solidFill>
                          <a:latin typeface="Merriweather"/>
                          <a:ea typeface="Merriweather"/>
                          <a:cs typeface="Merriweather"/>
                          <a:sym typeface="Merriweather"/>
                        </a:rPr>
                      </a:br>
                      <a:r>
                        <a:rPr lang="en" sz="1000" u="none" strike="noStrike" cap="none">
                          <a:solidFill>
                            <a:schemeClr val="dk1"/>
                          </a:solidFill>
                          <a:latin typeface="Merriweather"/>
                          <a:ea typeface="Merriweather"/>
                          <a:cs typeface="Merriweather"/>
                          <a:sym typeface="Merriweather"/>
                        </a:rPr>
                        <a:t>for strategy, data, tools &amp; metrics</a:t>
                      </a:r>
                      <a:br>
                        <a:rPr lang="en" sz="1000" u="none" strike="noStrike" cap="none">
                          <a:solidFill>
                            <a:schemeClr val="dk1"/>
                          </a:solidFill>
                          <a:latin typeface="Merriweather"/>
                          <a:ea typeface="Merriweather"/>
                          <a:cs typeface="Merriweather"/>
                          <a:sym typeface="Merriweather"/>
                        </a:rPr>
                      </a:br>
                      <a:endParaRPr sz="1000" u="none" strike="noStrike" cap="none">
                        <a:solidFill>
                          <a:schemeClr val="dk1"/>
                        </a:solidFill>
                        <a:latin typeface="Merriweather"/>
                        <a:ea typeface="Merriweather"/>
                        <a:cs typeface="Merriweather"/>
                        <a:sym typeface="Merriweather"/>
                      </a:endParaRPr>
                    </a:p>
                    <a:p>
                      <a:pPr marL="0" lvl="0" indent="0" algn="l" rtl="0">
                        <a:lnSpc>
                          <a:spcPct val="115000"/>
                        </a:lnSpc>
                        <a:spcBef>
                          <a:spcPts val="0"/>
                        </a:spcBef>
                        <a:spcAft>
                          <a:spcPts val="0"/>
                        </a:spcAft>
                        <a:buNone/>
                      </a:pPr>
                      <a:r>
                        <a:rPr lang="en" sz="1000" b="1" i="1">
                          <a:solidFill>
                            <a:schemeClr val="dk1"/>
                          </a:solidFill>
                          <a:latin typeface="Merriweather"/>
                          <a:ea typeface="Merriweather"/>
                          <a:cs typeface="Merriweather"/>
                          <a:sym typeface="Merriweather"/>
                        </a:rPr>
                        <a:t>Example:</a:t>
                      </a:r>
                      <a:r>
                        <a:rPr lang="en" sz="1000" i="1">
                          <a:solidFill>
                            <a:schemeClr val="dk1"/>
                          </a:solidFill>
                          <a:latin typeface="Merriweather"/>
                          <a:ea typeface="Merriweather"/>
                          <a:cs typeface="Merriweather"/>
                          <a:sym typeface="Merriweather"/>
                        </a:rPr>
                        <a:t> </a:t>
                      </a:r>
                      <a:r>
                        <a:rPr lang="en" sz="1000">
                          <a:solidFill>
                            <a:schemeClr val="dk1"/>
                          </a:solidFill>
                          <a:latin typeface="Merriweather"/>
                          <a:ea typeface="Merriweather"/>
                          <a:cs typeface="Merriweather"/>
                          <a:sym typeface="Merriweather"/>
                        </a:rPr>
                        <a:t>MAS-Professional Services Schedule</a:t>
                      </a:r>
                      <a:endParaRPr sz="1000">
                        <a:solidFill>
                          <a:schemeClr val="dk1"/>
                        </a:solidFill>
                        <a:latin typeface="Merriweather"/>
                        <a:ea typeface="Merriweather"/>
                        <a:cs typeface="Merriweather"/>
                        <a:sym typeface="Merriweather"/>
                      </a:endParaRPr>
                    </a:p>
                  </a:txBody>
                  <a:tcPr marL="91425" marR="91425" marT="91425" marB="91425"/>
                </a:tc>
                <a:tc>
                  <a:txBody>
                    <a:bodyPr/>
                    <a:lstStyle/>
                    <a:p>
                      <a:pPr marL="274320" marR="0" lvl="0" indent="-109220" algn="l" rtl="0">
                        <a:lnSpc>
                          <a:spcPct val="115000"/>
                        </a:lnSpc>
                        <a:spcBef>
                          <a:spcPts val="0"/>
                        </a:spcBef>
                        <a:spcAft>
                          <a:spcPts val="0"/>
                        </a:spcAft>
                        <a:buClr>
                          <a:schemeClr val="dk1"/>
                        </a:buClr>
                        <a:buSzPts val="1000"/>
                        <a:buFont typeface="Merriweather"/>
                        <a:buChar char="●"/>
                      </a:pPr>
                      <a:r>
                        <a:rPr lang="en" sz="1000" u="none" strike="noStrike" cap="none">
                          <a:solidFill>
                            <a:schemeClr val="dk1"/>
                          </a:solidFill>
                          <a:latin typeface="Merriweather"/>
                          <a:ea typeface="Merriweather"/>
                          <a:cs typeface="Merriweather"/>
                          <a:sym typeface="Merriweather"/>
                        </a:rPr>
                        <a:t>Government-Wide Best-in-Class (BIC) solutions</a:t>
                      </a:r>
                      <a:br>
                        <a:rPr lang="en" sz="1000" u="none" strike="noStrike" cap="none">
                          <a:solidFill>
                            <a:schemeClr val="dk1"/>
                          </a:solidFill>
                          <a:latin typeface="Merriweather"/>
                          <a:ea typeface="Merriweather"/>
                          <a:cs typeface="Merriweather"/>
                          <a:sym typeface="Merriweather"/>
                        </a:rPr>
                      </a:br>
                      <a:endParaRPr sz="1000" u="none" strike="noStrike" cap="none">
                        <a:solidFill>
                          <a:schemeClr val="dk1"/>
                        </a:solidFill>
                        <a:latin typeface="Merriweather"/>
                        <a:ea typeface="Merriweather"/>
                        <a:cs typeface="Merriweather"/>
                        <a:sym typeface="Merriweather"/>
                      </a:endParaRPr>
                    </a:p>
                    <a:p>
                      <a:pPr marL="274320" marR="0" lvl="0" indent="-109220" algn="l" rtl="0">
                        <a:lnSpc>
                          <a:spcPct val="115000"/>
                        </a:lnSpc>
                        <a:spcBef>
                          <a:spcPts val="0"/>
                        </a:spcBef>
                        <a:spcAft>
                          <a:spcPts val="0"/>
                        </a:spcAft>
                        <a:buClr>
                          <a:schemeClr val="dk1"/>
                        </a:buClr>
                        <a:buSzPts val="1000"/>
                        <a:buFont typeface="Merriweather"/>
                        <a:buChar char="●"/>
                      </a:pPr>
                      <a:r>
                        <a:rPr lang="en" sz="1000" u="none" strike="noStrike" cap="none">
                          <a:solidFill>
                            <a:schemeClr val="dk1"/>
                          </a:solidFill>
                          <a:latin typeface="Merriweather"/>
                          <a:ea typeface="Merriweather"/>
                          <a:cs typeface="Merriweather"/>
                          <a:sym typeface="Merriweather"/>
                        </a:rPr>
                        <a:t>Contract dollars obligated on </a:t>
                      </a:r>
                      <a:br>
                        <a:rPr lang="en" sz="1000" u="none" strike="noStrike" cap="none">
                          <a:solidFill>
                            <a:schemeClr val="dk1"/>
                          </a:solidFill>
                          <a:latin typeface="Merriweather"/>
                          <a:ea typeface="Merriweather"/>
                          <a:cs typeface="Merriweather"/>
                          <a:sym typeface="Merriweather"/>
                        </a:rPr>
                      </a:br>
                      <a:r>
                        <a:rPr lang="en" sz="1000" u="none" strike="noStrike" cap="none">
                          <a:solidFill>
                            <a:schemeClr val="dk1"/>
                          </a:solidFill>
                          <a:latin typeface="Merriweather"/>
                          <a:ea typeface="Merriweather"/>
                          <a:cs typeface="Merriweather"/>
                          <a:sym typeface="Merriweather"/>
                        </a:rPr>
                        <a:t>Best-in-Class contracts</a:t>
                      </a:r>
                      <a:endParaRPr sz="1000" u="none" strike="noStrike" cap="none">
                        <a:solidFill>
                          <a:schemeClr val="dk1"/>
                        </a:solidFill>
                        <a:latin typeface="Merriweather"/>
                        <a:ea typeface="Merriweather"/>
                        <a:cs typeface="Merriweather"/>
                        <a:sym typeface="Merriweather"/>
                      </a:endParaRPr>
                    </a:p>
                    <a:p>
                      <a:pPr marL="457200" marR="0" lvl="0" indent="0" algn="l" rtl="0">
                        <a:lnSpc>
                          <a:spcPct val="115000"/>
                        </a:lnSpc>
                        <a:spcBef>
                          <a:spcPts val="0"/>
                        </a:spcBef>
                        <a:spcAft>
                          <a:spcPts val="0"/>
                        </a:spcAft>
                        <a:buClr>
                          <a:schemeClr val="dk1"/>
                        </a:buClr>
                        <a:buSzPts val="1100"/>
                        <a:buFont typeface="Arial"/>
                        <a:buNone/>
                      </a:pPr>
                      <a:endParaRPr sz="1000" u="none" strike="noStrike" cap="none">
                        <a:solidFill>
                          <a:schemeClr val="dk1"/>
                        </a:solidFill>
                        <a:latin typeface="Merriweather"/>
                        <a:ea typeface="Merriweather"/>
                        <a:cs typeface="Merriweather"/>
                        <a:sym typeface="Merriweather"/>
                      </a:endParaRPr>
                    </a:p>
                    <a:p>
                      <a:pPr marL="0" marR="0" lvl="0" indent="0" algn="l" rtl="0">
                        <a:lnSpc>
                          <a:spcPct val="115000"/>
                        </a:lnSpc>
                        <a:spcBef>
                          <a:spcPts val="0"/>
                        </a:spcBef>
                        <a:spcAft>
                          <a:spcPts val="0"/>
                        </a:spcAft>
                        <a:buClr>
                          <a:schemeClr val="dk1"/>
                        </a:buClr>
                        <a:buSzPts val="1100"/>
                        <a:buFont typeface="Arial"/>
                        <a:buNone/>
                      </a:pPr>
                      <a:endParaRPr sz="1000" u="none" strike="noStrike" cap="none">
                        <a:solidFill>
                          <a:schemeClr val="dk1"/>
                        </a:solidFill>
                        <a:latin typeface="Merriweather"/>
                        <a:ea typeface="Merriweather"/>
                        <a:cs typeface="Merriweather"/>
                        <a:sym typeface="Merriweather"/>
                      </a:endParaRPr>
                    </a:p>
                    <a:p>
                      <a:pPr marL="0" marR="0" lvl="0" indent="0" algn="l" rtl="0">
                        <a:lnSpc>
                          <a:spcPct val="115000"/>
                        </a:lnSpc>
                        <a:spcBef>
                          <a:spcPts val="0"/>
                        </a:spcBef>
                        <a:spcAft>
                          <a:spcPts val="0"/>
                        </a:spcAft>
                        <a:buClr>
                          <a:schemeClr val="dk1"/>
                        </a:buClr>
                        <a:buSzPts val="1100"/>
                        <a:buFont typeface="Arial"/>
                        <a:buNone/>
                      </a:pPr>
                      <a:r>
                        <a:rPr lang="en" sz="1000" b="1" i="1" u="none" strike="noStrike" cap="none">
                          <a:solidFill>
                            <a:schemeClr val="dk1"/>
                          </a:solidFill>
                          <a:latin typeface="Merriweather"/>
                          <a:ea typeface="Merriweather"/>
                          <a:cs typeface="Merriweather"/>
                          <a:sym typeface="Merriweather"/>
                        </a:rPr>
                        <a:t>Example:</a:t>
                      </a:r>
                      <a:r>
                        <a:rPr lang="en" sz="1000" i="1" u="none" strike="noStrike" cap="none">
                          <a:solidFill>
                            <a:schemeClr val="dk1"/>
                          </a:solidFill>
                          <a:latin typeface="Merriweather"/>
                          <a:ea typeface="Merriweather"/>
                          <a:cs typeface="Merriweather"/>
                          <a:sym typeface="Merriweather"/>
                        </a:rPr>
                        <a:t> </a:t>
                      </a:r>
                      <a:r>
                        <a:rPr lang="en" sz="1000" u="none" strike="noStrike" cap="none">
                          <a:solidFill>
                            <a:schemeClr val="dk1"/>
                          </a:solidFill>
                          <a:latin typeface="Merriweather"/>
                          <a:ea typeface="Merriweather"/>
                          <a:cs typeface="Merriweather"/>
                          <a:sym typeface="Merriweather"/>
                        </a:rPr>
                        <a:t>OASIS+, Alliant</a:t>
                      </a:r>
                      <a:endParaRPr sz="1400" u="none" strike="noStrike" cap="none">
                        <a:solidFill>
                          <a:schemeClr val="dk1"/>
                        </a:solidFill>
                        <a:latin typeface="Merriweather"/>
                        <a:ea typeface="Merriweather"/>
                        <a:cs typeface="Merriweather"/>
                        <a:sym typeface="Merriweather"/>
                      </a:endParaRPr>
                    </a:p>
                  </a:txBody>
                  <a:tcPr marL="91425" marR="91425" marT="91425" marB="91425">
                    <a:solidFill>
                      <a:srgbClr val="C3DDF4"/>
                    </a:solidFill>
                  </a:tcPr>
                </a:tc>
                <a:extLst>
                  <a:ext uri="{0D108BD9-81ED-4DB2-BD59-A6C34878D82A}">
                    <a16:rowId xmlns:a16="http://schemas.microsoft.com/office/drawing/2014/main" val="10001"/>
                  </a:ext>
                </a:extLst>
              </a:tr>
            </a:tbl>
          </a:graphicData>
        </a:graphic>
      </p:graphicFrame>
      <p:sp>
        <p:nvSpPr>
          <p:cNvPr id="2606" name="Google Shape;2606;p400" descr="decorative circle with a zero"/>
          <p:cNvSpPr/>
          <p:nvPr/>
        </p:nvSpPr>
        <p:spPr>
          <a:xfrm>
            <a:off x="983874" y="1199152"/>
            <a:ext cx="475500" cy="460200"/>
          </a:xfrm>
          <a:prstGeom prst="ellipse">
            <a:avLst/>
          </a:prstGeom>
          <a:solidFill>
            <a:srgbClr val="1F5C99"/>
          </a:solidFill>
          <a:ln w="76200" cap="flat" cmpd="sng">
            <a:solidFill>
              <a:srgbClr val="A3D9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 sz="1900" b="1" i="0" u="none" strike="noStrike" cap="none">
                <a:solidFill>
                  <a:srgbClr val="EAE565"/>
                </a:solidFill>
                <a:latin typeface="Merriweather"/>
                <a:ea typeface="Merriweather"/>
                <a:cs typeface="Merriweather"/>
                <a:sym typeface="Merriweather"/>
              </a:rPr>
              <a:t>0</a:t>
            </a:r>
            <a:endParaRPr sz="1900" b="1" i="0" u="none" strike="noStrike" cap="none">
              <a:solidFill>
                <a:srgbClr val="EAE565"/>
              </a:solidFill>
              <a:latin typeface="Merriweather"/>
              <a:ea typeface="Merriweather"/>
              <a:cs typeface="Merriweather"/>
              <a:sym typeface="Merriweather"/>
            </a:endParaRPr>
          </a:p>
        </p:txBody>
      </p:sp>
      <p:sp>
        <p:nvSpPr>
          <p:cNvPr id="2607" name="Google Shape;2607;p400" descr="decorative circle with a one"/>
          <p:cNvSpPr/>
          <p:nvPr/>
        </p:nvSpPr>
        <p:spPr>
          <a:xfrm>
            <a:off x="3070770" y="1214781"/>
            <a:ext cx="475500" cy="460200"/>
          </a:xfrm>
          <a:prstGeom prst="ellipse">
            <a:avLst/>
          </a:prstGeom>
          <a:solidFill>
            <a:srgbClr val="1F5C99"/>
          </a:solidFill>
          <a:ln w="76200" cap="flat" cmpd="sng">
            <a:solidFill>
              <a:srgbClr val="A3D9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 sz="1900" b="1" i="0" u="none" strike="noStrike" cap="none">
                <a:solidFill>
                  <a:srgbClr val="EAE565"/>
                </a:solidFill>
                <a:latin typeface="Merriweather"/>
                <a:ea typeface="Merriweather"/>
                <a:cs typeface="Merriweather"/>
                <a:sym typeface="Merriweather"/>
              </a:rPr>
              <a:t>1</a:t>
            </a:r>
            <a:endParaRPr sz="1900" b="1" i="0" u="none" strike="noStrike" cap="none">
              <a:solidFill>
                <a:srgbClr val="EAE565"/>
              </a:solidFill>
              <a:latin typeface="Merriweather"/>
              <a:ea typeface="Merriweather"/>
              <a:cs typeface="Merriweather"/>
              <a:sym typeface="Merriweather"/>
            </a:endParaRPr>
          </a:p>
        </p:txBody>
      </p:sp>
      <p:sp>
        <p:nvSpPr>
          <p:cNvPr id="2608" name="Google Shape;2608;p400" descr="decorative circle with a two"/>
          <p:cNvSpPr/>
          <p:nvPr/>
        </p:nvSpPr>
        <p:spPr>
          <a:xfrm>
            <a:off x="5157685" y="1201856"/>
            <a:ext cx="475500" cy="460200"/>
          </a:xfrm>
          <a:prstGeom prst="ellipse">
            <a:avLst/>
          </a:prstGeom>
          <a:solidFill>
            <a:srgbClr val="1F5C99"/>
          </a:solidFill>
          <a:ln w="76200" cap="flat" cmpd="sng">
            <a:solidFill>
              <a:srgbClr val="A3D9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 sz="1900" b="1" i="0" u="none" strike="noStrike" cap="none">
                <a:solidFill>
                  <a:srgbClr val="EAE565"/>
                </a:solidFill>
                <a:latin typeface="Merriweather"/>
                <a:ea typeface="Merriweather"/>
                <a:cs typeface="Merriweather"/>
                <a:sym typeface="Merriweather"/>
              </a:rPr>
              <a:t>2</a:t>
            </a:r>
            <a:endParaRPr sz="1900" b="1" i="0" u="none" strike="noStrike" cap="none">
              <a:solidFill>
                <a:srgbClr val="EAE565"/>
              </a:solidFill>
              <a:latin typeface="Merriweather"/>
              <a:ea typeface="Merriweather"/>
              <a:cs typeface="Merriweather"/>
              <a:sym typeface="Merriweather"/>
            </a:endParaRPr>
          </a:p>
        </p:txBody>
      </p:sp>
      <p:sp>
        <p:nvSpPr>
          <p:cNvPr id="2609" name="Google Shape;2609;p400" descr="decorative circle with a three"/>
          <p:cNvSpPr/>
          <p:nvPr/>
        </p:nvSpPr>
        <p:spPr>
          <a:xfrm>
            <a:off x="7234049" y="1206823"/>
            <a:ext cx="475500" cy="460200"/>
          </a:xfrm>
          <a:prstGeom prst="ellipse">
            <a:avLst/>
          </a:prstGeom>
          <a:solidFill>
            <a:schemeClr val="lt1"/>
          </a:solidFill>
          <a:ln w="76200" cap="flat" cmpd="sng">
            <a:solidFill>
              <a:srgbClr val="A3D9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 sz="1900" b="1" i="0" u="none" strike="noStrike" cap="none">
                <a:solidFill>
                  <a:srgbClr val="1076BC"/>
                </a:solidFill>
                <a:latin typeface="Merriweather"/>
                <a:ea typeface="Merriweather"/>
                <a:cs typeface="Merriweather"/>
                <a:sym typeface="Merriweather"/>
              </a:rPr>
              <a:t>3</a:t>
            </a:r>
            <a:endParaRPr sz="1900" b="1" i="0" u="none" strike="noStrike" cap="none">
              <a:solidFill>
                <a:srgbClr val="1076BC"/>
              </a:solidFill>
              <a:latin typeface="Merriweather"/>
              <a:ea typeface="Merriweather"/>
              <a:cs typeface="Merriweather"/>
              <a:sym typeface="Merriweather"/>
            </a:endParaRPr>
          </a:p>
        </p:txBody>
      </p:sp>
      <p:sp>
        <p:nvSpPr>
          <p:cNvPr id="2610" name="Google Shape;2610;p40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100"/>
              <a:buNone/>
            </a:pPr>
            <a:fld id="{00000000-1234-1234-1234-123412341234}" type="slidenum">
              <a:rPr lang="en"/>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14"/>
        <p:cNvGrpSpPr/>
        <p:nvPr/>
      </p:nvGrpSpPr>
      <p:grpSpPr>
        <a:xfrm>
          <a:off x="0" y="0"/>
          <a:ext cx="0" cy="0"/>
          <a:chOff x="0" y="0"/>
          <a:chExt cx="0" cy="0"/>
        </a:xfrm>
      </p:grpSpPr>
      <p:sp>
        <p:nvSpPr>
          <p:cNvPr id="2615" name="Google Shape;2615;p401"/>
          <p:cNvSpPr txBox="1">
            <a:spLocks noGrp="1"/>
          </p:cNvSpPr>
          <p:nvPr>
            <p:ph type="title"/>
          </p:nvPr>
        </p:nvSpPr>
        <p:spPr>
          <a:xfrm>
            <a:off x="311700" y="1781150"/>
            <a:ext cx="8520600" cy="841800"/>
          </a:xfrm>
          <a:prstGeom prst="rect">
            <a:avLst/>
          </a:prstGeom>
        </p:spPr>
        <p:txBody>
          <a:bodyPr spcFirstLastPara="1" wrap="square" lIns="91425" tIns="91425" rIns="91425" bIns="91425" anchor="ctr" anchorCtr="0">
            <a:noAutofit/>
          </a:bodyPr>
          <a:lstStyle/>
          <a:p>
            <a:pPr marL="6425" marR="2570" lvl="0" indent="0" algn="ctr" rtl="0">
              <a:lnSpc>
                <a:spcPct val="109882"/>
              </a:lnSpc>
              <a:spcBef>
                <a:spcPts val="0"/>
              </a:spcBef>
              <a:spcAft>
                <a:spcPts val="0"/>
              </a:spcAft>
              <a:buClr>
                <a:schemeClr val="dk1"/>
              </a:buClr>
              <a:buFont typeface="Arial"/>
              <a:buNone/>
            </a:pPr>
            <a:r>
              <a:rPr lang="en" sz="4098">
                <a:solidFill>
                  <a:schemeClr val="dk1"/>
                </a:solidFill>
                <a:latin typeface="Merriweather"/>
                <a:ea typeface="Merriweather"/>
                <a:cs typeface="Merriweather"/>
                <a:sym typeface="Merriweather"/>
              </a:rPr>
              <a:t>OASIS+ Domains</a:t>
            </a:r>
            <a:endParaRPr>
              <a:latin typeface="Merriweather"/>
              <a:ea typeface="Merriweather"/>
              <a:cs typeface="Merriweather"/>
              <a:sym typeface="Merriweather"/>
            </a:endParaRPr>
          </a:p>
        </p:txBody>
      </p:sp>
      <p:sp>
        <p:nvSpPr>
          <p:cNvPr id="2616" name="Google Shape;2616;p401"/>
          <p:cNvSpPr txBox="1">
            <a:spLocks noGrp="1"/>
          </p:cNvSpPr>
          <p:nvPr>
            <p:ph type="sldNum" idx="12"/>
          </p:nvPr>
        </p:nvSpPr>
        <p:spPr>
          <a:xfrm>
            <a:off x="8472458" y="4777517"/>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20"/>
        <p:cNvGrpSpPr/>
        <p:nvPr/>
      </p:nvGrpSpPr>
      <p:grpSpPr>
        <a:xfrm>
          <a:off x="0" y="0"/>
          <a:ext cx="0" cy="0"/>
          <a:chOff x="0" y="0"/>
          <a:chExt cx="0" cy="0"/>
        </a:xfrm>
      </p:grpSpPr>
      <p:sp>
        <p:nvSpPr>
          <p:cNvPr id="2621" name="Google Shape;2621;p402"/>
          <p:cNvSpPr txBox="1">
            <a:spLocks noGrp="1"/>
          </p:cNvSpPr>
          <p:nvPr>
            <p:ph type="title"/>
          </p:nvPr>
        </p:nvSpPr>
        <p:spPr>
          <a:xfrm>
            <a:off x="311700" y="48513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800" b="1" dirty="0">
                <a:solidFill>
                  <a:schemeClr val="dk1"/>
                </a:solidFill>
                <a:latin typeface="Merriweather"/>
                <a:ea typeface="Merriweather"/>
                <a:cs typeface="Merriweather"/>
                <a:sym typeface="Merriweather"/>
              </a:rPr>
              <a:t>OASIS+ Domains </a:t>
            </a:r>
            <a:r>
              <a:rPr lang="en" sz="1800" b="1" dirty="0">
                <a:solidFill>
                  <a:srgbClr val="F5F6F7"/>
                </a:solidFill>
                <a:latin typeface="Merriweather"/>
                <a:ea typeface="Merriweather"/>
                <a:cs typeface="Merriweather"/>
                <a:sym typeface="Merriweather"/>
              </a:rPr>
              <a:t>Continued</a:t>
            </a:r>
            <a:endParaRPr sz="1800" b="1" dirty="0">
              <a:solidFill>
                <a:srgbClr val="F5F6F7"/>
              </a:solidFill>
              <a:latin typeface="Merriweather"/>
              <a:ea typeface="Merriweather"/>
              <a:cs typeface="Merriweather"/>
              <a:sym typeface="Merriweather"/>
            </a:endParaRPr>
          </a:p>
        </p:txBody>
      </p:sp>
      <p:cxnSp>
        <p:nvCxnSpPr>
          <p:cNvPr id="2622" name="Google Shape;2622;p402" descr="decorative divider line"/>
          <p:cNvCxnSpPr/>
          <p:nvPr/>
        </p:nvCxnSpPr>
        <p:spPr>
          <a:xfrm rot="10800000" flipH="1">
            <a:off x="305390" y="1074825"/>
            <a:ext cx="4050000" cy="2100"/>
          </a:xfrm>
          <a:prstGeom prst="straightConnector1">
            <a:avLst/>
          </a:prstGeom>
          <a:noFill/>
          <a:ln w="9525" cap="flat" cmpd="sng">
            <a:solidFill>
              <a:schemeClr val="dk2"/>
            </a:solidFill>
            <a:prstDash val="solid"/>
            <a:round/>
            <a:headEnd type="none" w="med" len="med"/>
            <a:tailEnd type="none" w="med" len="med"/>
          </a:ln>
        </p:spPr>
      </p:cxnSp>
      <p:sp>
        <p:nvSpPr>
          <p:cNvPr id="2623" name="Google Shape;2623;p402"/>
          <p:cNvSpPr txBox="1">
            <a:spLocks noGrp="1"/>
          </p:cNvSpPr>
          <p:nvPr>
            <p:ph type="body" idx="1"/>
          </p:nvPr>
        </p:nvSpPr>
        <p:spPr>
          <a:xfrm>
            <a:off x="419450" y="1178375"/>
            <a:ext cx="3577500" cy="3304500"/>
          </a:xfrm>
          <a:prstGeom prst="rect">
            <a:avLst/>
          </a:prstGeom>
          <a:noFill/>
          <a:ln>
            <a:noFill/>
          </a:ln>
        </p:spPr>
        <p:txBody>
          <a:bodyPr spcFirstLastPara="1" wrap="square" lIns="91425" tIns="91425" rIns="91425" bIns="91425" anchor="t" anchorCtr="0">
            <a:noAutofit/>
          </a:bodyPr>
          <a:lstStyle/>
          <a:p>
            <a:pPr marL="457200" lvl="0" indent="-311150" algn="l" rtl="0">
              <a:lnSpc>
                <a:spcPct val="115000"/>
              </a:lnSpc>
              <a:spcBef>
                <a:spcPts val="0"/>
              </a:spcBef>
              <a:spcAft>
                <a:spcPts val="0"/>
              </a:spcAft>
              <a:buClr>
                <a:schemeClr val="dk1"/>
              </a:buClr>
              <a:buSzPts val="1300"/>
              <a:buChar char="●"/>
            </a:pPr>
            <a:r>
              <a:rPr lang="en">
                <a:latin typeface="Merriweather"/>
                <a:ea typeface="Merriweather"/>
                <a:cs typeface="Merriweather"/>
                <a:sym typeface="Merriweather"/>
              </a:rPr>
              <a:t>OASIS</a:t>
            </a:r>
            <a:r>
              <a:rPr lang="en" baseline="30000">
                <a:latin typeface="Merriweather"/>
                <a:ea typeface="Merriweather"/>
                <a:cs typeface="Merriweather"/>
                <a:sym typeface="Merriweather"/>
              </a:rPr>
              <a:t>+</a:t>
            </a:r>
            <a:r>
              <a:rPr lang="en">
                <a:latin typeface="Merriweather"/>
                <a:ea typeface="Merriweather"/>
                <a:cs typeface="Merriweather"/>
                <a:sym typeface="Merriweather"/>
              </a:rPr>
              <a:t> contract scope is organized by </a:t>
            </a:r>
            <a:r>
              <a:rPr lang="en" b="1">
                <a:latin typeface="Merriweather"/>
                <a:ea typeface="Merriweather"/>
                <a:cs typeface="Merriweather"/>
                <a:sym typeface="Merriweather"/>
              </a:rPr>
              <a:t>Domains</a:t>
            </a:r>
            <a:r>
              <a:rPr lang="en">
                <a:latin typeface="Merriweather"/>
                <a:ea typeface="Merriweather"/>
                <a:cs typeface="Merriweather"/>
                <a:sym typeface="Merriweather"/>
              </a:rPr>
              <a:t> (</a:t>
            </a:r>
            <a:r>
              <a:rPr lang="en" i="1">
                <a:latin typeface="Merriweather"/>
                <a:ea typeface="Merriweather"/>
                <a:cs typeface="Merriweather"/>
                <a:sym typeface="Merriweather"/>
              </a:rPr>
              <a:t>functional groupings of related services)</a:t>
            </a:r>
            <a:br>
              <a:rPr lang="en" i="1">
                <a:latin typeface="Merriweather"/>
                <a:ea typeface="Merriweather"/>
                <a:cs typeface="Merriweather"/>
                <a:sym typeface="Merriweather"/>
              </a:rPr>
            </a:br>
            <a:endParaRPr i="1">
              <a:latin typeface="Merriweather"/>
              <a:ea typeface="Merriweather"/>
              <a:cs typeface="Merriweather"/>
              <a:sym typeface="Merriweather"/>
            </a:endParaRPr>
          </a:p>
          <a:p>
            <a:pPr marL="457200" lvl="0" indent="-311150" algn="l" rtl="0">
              <a:lnSpc>
                <a:spcPct val="115000"/>
              </a:lnSpc>
              <a:spcBef>
                <a:spcPts val="0"/>
              </a:spcBef>
              <a:spcAft>
                <a:spcPts val="0"/>
              </a:spcAft>
              <a:buClr>
                <a:schemeClr val="dk1"/>
              </a:buClr>
              <a:buSzPts val="1300"/>
              <a:buChar char="●"/>
            </a:pPr>
            <a:r>
              <a:rPr lang="en">
                <a:latin typeface="Merriweather"/>
                <a:ea typeface="Merriweather"/>
                <a:cs typeface="Merriweather"/>
                <a:sym typeface="Merriweather"/>
              </a:rPr>
              <a:t>Each Domain contains multiple contract line items </a:t>
            </a:r>
            <a:r>
              <a:rPr lang="en" b="1">
                <a:latin typeface="Merriweather"/>
                <a:ea typeface="Merriweather"/>
                <a:cs typeface="Merriweather"/>
                <a:sym typeface="Merriweather"/>
              </a:rPr>
              <a:t>(CLINS)</a:t>
            </a:r>
            <a:r>
              <a:rPr lang="en">
                <a:latin typeface="Merriweather"/>
                <a:ea typeface="Merriweather"/>
                <a:cs typeface="Merriweather"/>
                <a:sym typeface="Merriweather"/>
              </a:rPr>
              <a:t> aligned to North American Industry </a:t>
            </a:r>
            <a:br>
              <a:rPr lang="en">
                <a:latin typeface="Merriweather"/>
                <a:ea typeface="Merriweather"/>
                <a:cs typeface="Merriweather"/>
                <a:sym typeface="Merriweather"/>
              </a:rPr>
            </a:br>
            <a:r>
              <a:rPr lang="en">
                <a:latin typeface="Merriweather"/>
                <a:ea typeface="Merriweather"/>
                <a:cs typeface="Merriweather"/>
                <a:sym typeface="Merriweather"/>
              </a:rPr>
              <a:t>Classification System </a:t>
            </a:r>
            <a:r>
              <a:rPr lang="en" b="1">
                <a:latin typeface="Merriweather"/>
                <a:ea typeface="Merriweather"/>
                <a:cs typeface="Merriweather"/>
                <a:sym typeface="Merriweather"/>
              </a:rPr>
              <a:t>(NAICS) </a:t>
            </a:r>
            <a:r>
              <a:rPr lang="en">
                <a:latin typeface="Merriweather"/>
                <a:ea typeface="Merriweather"/>
                <a:cs typeface="Merriweather"/>
                <a:sym typeface="Merriweather"/>
              </a:rPr>
              <a:t>codes</a:t>
            </a:r>
            <a:br>
              <a:rPr lang="en">
                <a:latin typeface="Merriweather"/>
                <a:ea typeface="Merriweather"/>
                <a:cs typeface="Merriweather"/>
                <a:sym typeface="Merriweather"/>
              </a:rPr>
            </a:br>
            <a:endParaRPr i="1">
              <a:latin typeface="Merriweather"/>
              <a:ea typeface="Merriweather"/>
              <a:cs typeface="Merriweather"/>
              <a:sym typeface="Merriweather"/>
            </a:endParaRPr>
          </a:p>
          <a:p>
            <a:pPr marL="457200" lvl="0" indent="-311150" algn="l" rtl="0">
              <a:lnSpc>
                <a:spcPct val="115000"/>
              </a:lnSpc>
              <a:spcBef>
                <a:spcPts val="0"/>
              </a:spcBef>
              <a:spcAft>
                <a:spcPts val="0"/>
              </a:spcAft>
              <a:buClr>
                <a:schemeClr val="dk1"/>
              </a:buClr>
              <a:buSzPts val="1300"/>
              <a:buChar char="●"/>
            </a:pPr>
            <a:r>
              <a:rPr lang="en">
                <a:latin typeface="Merriweather"/>
                <a:ea typeface="Merriweather"/>
                <a:cs typeface="Merriweather"/>
                <a:sym typeface="Merriweather"/>
              </a:rPr>
              <a:t>OASIS+ contractors may qualify for award of </a:t>
            </a:r>
            <a:r>
              <a:rPr lang="en" b="1">
                <a:latin typeface="Merriweather"/>
                <a:ea typeface="Merriweather"/>
                <a:cs typeface="Merriweather"/>
                <a:sym typeface="Merriweather"/>
              </a:rPr>
              <a:t>some or all NAICS</a:t>
            </a:r>
            <a:r>
              <a:rPr lang="en">
                <a:latin typeface="Merriweather"/>
                <a:ea typeface="Merriweather"/>
                <a:cs typeface="Merriweather"/>
                <a:sym typeface="Merriweather"/>
              </a:rPr>
              <a:t> included in a specific Domain (provided they meet all qualifications for award)</a:t>
            </a:r>
            <a:br>
              <a:rPr lang="en"/>
            </a:br>
            <a:endParaRPr/>
          </a:p>
          <a:p>
            <a:pPr marL="0" lvl="0" indent="0" algn="l" rtl="0">
              <a:lnSpc>
                <a:spcPct val="100000"/>
              </a:lnSpc>
              <a:spcBef>
                <a:spcPts val="900"/>
              </a:spcBef>
              <a:spcAft>
                <a:spcPts val="0"/>
              </a:spcAft>
              <a:buSzPts val="1300"/>
              <a:buNone/>
            </a:pPr>
            <a:endParaRPr i="1"/>
          </a:p>
          <a:p>
            <a:pPr marL="457200" lvl="0" indent="0" algn="l" rtl="0">
              <a:lnSpc>
                <a:spcPct val="100000"/>
              </a:lnSpc>
              <a:spcBef>
                <a:spcPts val="0"/>
              </a:spcBef>
              <a:spcAft>
                <a:spcPts val="0"/>
              </a:spcAft>
              <a:buSzPts val="1300"/>
              <a:buNone/>
            </a:pPr>
            <a:endParaRPr/>
          </a:p>
          <a:p>
            <a:pPr marL="457200" lvl="0" indent="0" algn="l" rtl="0">
              <a:lnSpc>
                <a:spcPct val="100000"/>
              </a:lnSpc>
              <a:spcBef>
                <a:spcPts val="600"/>
              </a:spcBef>
              <a:spcAft>
                <a:spcPts val="600"/>
              </a:spcAft>
              <a:buSzPts val="1300"/>
              <a:buNone/>
            </a:pPr>
            <a:endParaRPr/>
          </a:p>
        </p:txBody>
      </p:sp>
      <p:pic>
        <p:nvPicPr>
          <p:cNvPr id="2624" name="Google Shape;2624;p402" descr="icon Management and Advisory"/>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664787" y="262984"/>
            <a:ext cx="260175" cy="260175"/>
          </a:xfrm>
          <a:prstGeom prst="rect">
            <a:avLst/>
          </a:prstGeom>
          <a:noFill/>
          <a:ln>
            <a:noFill/>
          </a:ln>
        </p:spPr>
      </p:pic>
      <p:pic>
        <p:nvPicPr>
          <p:cNvPr id="2625" name="Google Shape;2625;p402" descr="icon Technical and Engineering"/>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667066" y="586826"/>
            <a:ext cx="255615" cy="260175"/>
          </a:xfrm>
          <a:prstGeom prst="rect">
            <a:avLst/>
          </a:prstGeom>
          <a:noFill/>
          <a:ln>
            <a:noFill/>
          </a:ln>
        </p:spPr>
      </p:pic>
      <p:pic>
        <p:nvPicPr>
          <p:cNvPr id="2626" name="Google Shape;2626;p402" descr="icon Research and Development "/>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670407" y="904496"/>
            <a:ext cx="260175" cy="260175"/>
          </a:xfrm>
          <a:prstGeom prst="rect">
            <a:avLst/>
          </a:prstGeom>
          <a:noFill/>
          <a:ln>
            <a:noFill/>
          </a:ln>
        </p:spPr>
      </p:pic>
      <p:pic>
        <p:nvPicPr>
          <p:cNvPr id="2627" name="Google Shape;2627;p402" descr="icon logistics"/>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4667491" y="1218699"/>
            <a:ext cx="260175" cy="260175"/>
          </a:xfrm>
          <a:prstGeom prst="rect">
            <a:avLst/>
          </a:prstGeom>
          <a:noFill/>
          <a:ln>
            <a:noFill/>
          </a:ln>
        </p:spPr>
      </p:pic>
      <p:pic>
        <p:nvPicPr>
          <p:cNvPr id="2628" name="Google Shape;2628;p402" descr="icon Facilities"/>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4667498" y="1544174"/>
            <a:ext cx="260175" cy="260175"/>
          </a:xfrm>
          <a:prstGeom prst="rect">
            <a:avLst/>
          </a:prstGeom>
          <a:noFill/>
          <a:ln>
            <a:noFill/>
          </a:ln>
        </p:spPr>
      </p:pic>
      <p:pic>
        <p:nvPicPr>
          <p:cNvPr id="2629" name="Google Shape;2629;p402" descr="icon Intelligence Services "/>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4669865" y="1867425"/>
            <a:ext cx="255445" cy="260175"/>
          </a:xfrm>
          <a:prstGeom prst="rect">
            <a:avLst/>
          </a:prstGeom>
          <a:noFill/>
          <a:ln>
            <a:noFill/>
          </a:ln>
        </p:spPr>
      </p:pic>
      <p:pic>
        <p:nvPicPr>
          <p:cNvPr id="2630" name="Google Shape;2630;p402" descr="icon Environmental "/>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4667499" y="2190675"/>
            <a:ext cx="260175" cy="260175"/>
          </a:xfrm>
          <a:prstGeom prst="rect">
            <a:avLst/>
          </a:prstGeom>
          <a:noFill/>
          <a:ln>
            <a:noFill/>
          </a:ln>
        </p:spPr>
      </p:pic>
      <p:pic>
        <p:nvPicPr>
          <p:cNvPr id="2631" name="Google Shape;2631;p402" descr="Icon Enterprise Solutions"/>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4667500" y="2509702"/>
            <a:ext cx="260175" cy="260175"/>
          </a:xfrm>
          <a:prstGeom prst="rect">
            <a:avLst/>
          </a:prstGeom>
          <a:noFill/>
          <a:ln>
            <a:noFill/>
          </a:ln>
        </p:spPr>
      </p:pic>
      <p:pic>
        <p:nvPicPr>
          <p:cNvPr id="2632" name="Google Shape;2632;p402" descr="fiancial services icon. " title="OASIS+ DOMAIN Financial Services.png"/>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4667496" y="2819907"/>
            <a:ext cx="260173" cy="260173"/>
          </a:xfrm>
          <a:prstGeom prst="rect">
            <a:avLst/>
          </a:prstGeom>
          <a:noFill/>
          <a:ln>
            <a:noFill/>
          </a:ln>
        </p:spPr>
      </p:pic>
      <p:pic>
        <p:nvPicPr>
          <p:cNvPr id="2633" name="Google Shape;2633;p402" descr="human capital services icon" title="OASIS+ DOMAIN Human Capital Services.png"/>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4669774" y="3145552"/>
            <a:ext cx="255616" cy="255616"/>
          </a:xfrm>
          <a:prstGeom prst="rect">
            <a:avLst/>
          </a:prstGeom>
          <a:noFill/>
          <a:ln>
            <a:noFill/>
          </a:ln>
        </p:spPr>
      </p:pic>
      <p:pic>
        <p:nvPicPr>
          <p:cNvPr id="2634" name="Google Shape;2634;p402" descr="social services icon" title="OASIS+ DOMAIN Social Services.png"/>
          <p:cNvPicPr preferRelativeResize="0"/>
          <p:nvPr/>
        </p:nvPicPr>
        <p:blipFill rotWithShape="1">
          <a:blip r:embed="rId13" cstate="email">
            <a:alphaModFix/>
            <a:extLst>
              <a:ext uri="{28A0092B-C50C-407E-A947-70E740481C1C}">
                <a14:useLocalDpi xmlns:a14="http://schemas.microsoft.com/office/drawing/2010/main"/>
              </a:ext>
            </a:extLst>
          </a:blip>
          <a:srcRect/>
          <a:stretch/>
        </p:blipFill>
        <p:spPr>
          <a:xfrm>
            <a:off x="4667496" y="3462434"/>
            <a:ext cx="260209" cy="260209"/>
          </a:xfrm>
          <a:prstGeom prst="rect">
            <a:avLst/>
          </a:prstGeom>
          <a:noFill/>
          <a:ln>
            <a:noFill/>
          </a:ln>
        </p:spPr>
      </p:pic>
      <p:pic>
        <p:nvPicPr>
          <p:cNvPr id="2635" name="Google Shape;2635;p402" descr="business administration icon" title="OASIS+ DOMAIN Business Administration Services.png"/>
          <p:cNvPicPr preferRelativeResize="0"/>
          <p:nvPr/>
        </p:nvPicPr>
        <p:blipFill rotWithShape="1">
          <a:blip r:embed="rId14" cstate="email">
            <a:alphaModFix/>
            <a:extLst>
              <a:ext uri="{28A0092B-C50C-407E-A947-70E740481C1C}">
                <a14:useLocalDpi xmlns:a14="http://schemas.microsoft.com/office/drawing/2010/main"/>
              </a:ext>
            </a:extLst>
          </a:blip>
          <a:srcRect/>
          <a:stretch/>
        </p:blipFill>
        <p:spPr>
          <a:xfrm>
            <a:off x="4672037" y="3790490"/>
            <a:ext cx="260209" cy="260209"/>
          </a:xfrm>
          <a:prstGeom prst="rect">
            <a:avLst/>
          </a:prstGeom>
          <a:noFill/>
          <a:ln>
            <a:noFill/>
          </a:ln>
        </p:spPr>
      </p:pic>
      <p:pic>
        <p:nvPicPr>
          <p:cNvPr id="2636" name="Google Shape;2636;p402" descr="marketing and public relations icon" title="OASIS+ DOMAIN Marketing and Public Relations Services.png"/>
          <p:cNvPicPr preferRelativeResize="0"/>
          <p:nvPr/>
        </p:nvPicPr>
        <p:blipFill rotWithShape="1">
          <a:blip r:embed="rId15" cstate="email">
            <a:alphaModFix/>
            <a:extLst>
              <a:ext uri="{28A0092B-C50C-407E-A947-70E740481C1C}">
                <a14:useLocalDpi xmlns:a14="http://schemas.microsoft.com/office/drawing/2010/main"/>
              </a:ext>
            </a:extLst>
          </a:blip>
          <a:srcRect/>
          <a:stretch/>
        </p:blipFill>
        <p:spPr>
          <a:xfrm>
            <a:off x="4667489" y="4112374"/>
            <a:ext cx="260209" cy="260209"/>
          </a:xfrm>
          <a:prstGeom prst="rect">
            <a:avLst/>
          </a:prstGeom>
          <a:noFill/>
          <a:ln>
            <a:noFill/>
          </a:ln>
        </p:spPr>
      </p:pic>
      <p:sp>
        <p:nvSpPr>
          <p:cNvPr id="2637" name="Google Shape;2637;p402"/>
          <p:cNvSpPr txBox="1"/>
          <p:nvPr/>
        </p:nvSpPr>
        <p:spPr>
          <a:xfrm>
            <a:off x="4931531" y="262987"/>
            <a:ext cx="3502800" cy="4219800"/>
          </a:xfrm>
          <a:prstGeom prst="rect">
            <a:avLst/>
          </a:prstGeom>
          <a:noFill/>
          <a:ln>
            <a:noFill/>
          </a:ln>
        </p:spPr>
        <p:txBody>
          <a:bodyPr spcFirstLastPara="1" wrap="square" lIns="63700" tIns="63700" rIns="63700" bIns="63700" anchor="t" anchorCtr="0">
            <a:noAutofit/>
          </a:bodyPr>
          <a:lstStyle/>
          <a:p>
            <a:pPr marL="0" marR="0" lvl="0" indent="0" algn="l" rtl="0">
              <a:lnSpc>
                <a:spcPct val="100000"/>
              </a:lnSpc>
              <a:spcBef>
                <a:spcPts val="0"/>
              </a:spcBef>
              <a:spcAft>
                <a:spcPts val="0"/>
              </a:spcAft>
              <a:buClr>
                <a:srgbClr val="000000"/>
              </a:buClr>
              <a:buSzPts val="1041"/>
              <a:buFont typeface="Arial"/>
              <a:buNone/>
            </a:pPr>
            <a:r>
              <a:rPr lang="en" sz="1041" b="1" i="0" u="none" strike="noStrike" cap="none">
                <a:solidFill>
                  <a:schemeClr val="dk1"/>
                </a:solidFill>
                <a:latin typeface="Merriweather"/>
                <a:ea typeface="Merriweather"/>
                <a:cs typeface="Merriweather"/>
                <a:sym typeface="Merriweather"/>
              </a:rPr>
              <a:t>Management and Advisory</a:t>
            </a:r>
            <a:endParaRPr sz="1041" b="1" i="0" u="none" strike="noStrike" cap="none">
              <a:solidFill>
                <a:schemeClr val="dk1"/>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1041"/>
              <a:buFont typeface="Arial"/>
              <a:buNone/>
            </a:pPr>
            <a:endParaRPr sz="1041" b="1" i="0" u="none" strike="noStrike" cap="none">
              <a:solidFill>
                <a:schemeClr val="dk1"/>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1041"/>
              <a:buFont typeface="Arial"/>
              <a:buNone/>
            </a:pPr>
            <a:r>
              <a:rPr lang="en" sz="1041" b="1" i="0" u="none" strike="noStrike" cap="none">
                <a:solidFill>
                  <a:schemeClr val="dk1"/>
                </a:solidFill>
                <a:latin typeface="Merriweather"/>
                <a:ea typeface="Merriweather"/>
                <a:cs typeface="Merriweather"/>
                <a:sym typeface="Merriweather"/>
              </a:rPr>
              <a:t>Technical and Engineering</a:t>
            </a:r>
            <a:endParaRPr sz="1041" b="1" i="0" u="none" strike="noStrike" cap="none">
              <a:solidFill>
                <a:schemeClr val="dk1"/>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1041"/>
              <a:buFont typeface="Arial"/>
              <a:buNone/>
            </a:pPr>
            <a:endParaRPr sz="1041" b="1" i="0" u="none" strike="noStrike" cap="none">
              <a:solidFill>
                <a:schemeClr val="dk1"/>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1041"/>
              <a:buFont typeface="Arial"/>
              <a:buNone/>
            </a:pPr>
            <a:r>
              <a:rPr lang="en" sz="1041" b="1" i="0" u="none" strike="noStrike" cap="none">
                <a:solidFill>
                  <a:schemeClr val="dk1"/>
                </a:solidFill>
                <a:latin typeface="Merriweather"/>
                <a:ea typeface="Merriweather"/>
                <a:cs typeface="Merriweather"/>
                <a:sym typeface="Merriweather"/>
              </a:rPr>
              <a:t>Research and Development </a:t>
            </a:r>
            <a:endParaRPr sz="1041" b="1" i="0" u="none" strike="noStrike" cap="none">
              <a:solidFill>
                <a:schemeClr val="dk1"/>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1041"/>
              <a:buFont typeface="Arial"/>
              <a:buNone/>
            </a:pPr>
            <a:endParaRPr sz="1041" b="1" i="0" u="none" strike="noStrike" cap="none">
              <a:solidFill>
                <a:schemeClr val="dk1"/>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1041"/>
              <a:buFont typeface="Arial"/>
              <a:buNone/>
            </a:pPr>
            <a:r>
              <a:rPr lang="en" sz="1041" b="1" i="0" u="none" strike="noStrike" cap="none">
                <a:solidFill>
                  <a:schemeClr val="dk1"/>
                </a:solidFill>
                <a:latin typeface="Merriweather"/>
                <a:ea typeface="Merriweather"/>
                <a:cs typeface="Merriweather"/>
                <a:sym typeface="Merriweather"/>
              </a:rPr>
              <a:t>Logistics </a:t>
            </a:r>
            <a:endParaRPr sz="1041" b="1" i="0" u="none" strike="noStrike" cap="none">
              <a:solidFill>
                <a:schemeClr val="dk1"/>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1041"/>
              <a:buFont typeface="Arial"/>
              <a:buNone/>
            </a:pPr>
            <a:endParaRPr sz="1041" b="1" i="0" u="none" strike="noStrike" cap="none">
              <a:solidFill>
                <a:schemeClr val="dk1"/>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1041"/>
              <a:buFont typeface="Arial"/>
              <a:buNone/>
            </a:pPr>
            <a:r>
              <a:rPr lang="en" sz="1041" b="1" i="0" u="none" strike="noStrike" cap="none">
                <a:solidFill>
                  <a:schemeClr val="dk1"/>
                </a:solidFill>
                <a:latin typeface="Merriweather"/>
                <a:ea typeface="Merriweather"/>
                <a:cs typeface="Merriweather"/>
                <a:sym typeface="Merriweather"/>
              </a:rPr>
              <a:t>Facilities </a:t>
            </a:r>
            <a:endParaRPr sz="1041" b="1" i="0" u="none" strike="noStrike" cap="none">
              <a:solidFill>
                <a:schemeClr val="dk1"/>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1041"/>
              <a:buFont typeface="Arial"/>
              <a:buNone/>
            </a:pPr>
            <a:endParaRPr sz="1041" b="1" i="0" u="none" strike="noStrike" cap="none">
              <a:solidFill>
                <a:schemeClr val="dk1"/>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1041"/>
              <a:buFont typeface="Arial"/>
              <a:buNone/>
            </a:pPr>
            <a:r>
              <a:rPr lang="en" sz="1041" b="1" i="0" u="none" strike="noStrike" cap="none">
                <a:solidFill>
                  <a:schemeClr val="dk1"/>
                </a:solidFill>
                <a:latin typeface="Merriweather"/>
                <a:ea typeface="Merriweather"/>
                <a:cs typeface="Merriweather"/>
                <a:sym typeface="Merriweather"/>
              </a:rPr>
              <a:t>Intelligence Services </a:t>
            </a:r>
            <a:endParaRPr sz="1041" b="1" i="0" u="none" strike="noStrike" cap="none">
              <a:solidFill>
                <a:schemeClr val="dk1"/>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1041"/>
              <a:buFont typeface="Arial"/>
              <a:buNone/>
            </a:pPr>
            <a:endParaRPr sz="1041" b="1" i="0" u="none" strike="noStrike" cap="none">
              <a:solidFill>
                <a:schemeClr val="dk1"/>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1041"/>
              <a:buFont typeface="Arial"/>
              <a:buNone/>
            </a:pPr>
            <a:r>
              <a:rPr lang="en" sz="1041" b="1" i="0" u="none" strike="noStrike" cap="none">
                <a:solidFill>
                  <a:schemeClr val="dk1"/>
                </a:solidFill>
                <a:latin typeface="Merriweather"/>
                <a:ea typeface="Merriweather"/>
                <a:cs typeface="Merriweather"/>
                <a:sym typeface="Merriweather"/>
              </a:rPr>
              <a:t>Environmental </a:t>
            </a:r>
            <a:endParaRPr sz="1041" b="1" i="0" u="none" strike="noStrike" cap="none">
              <a:solidFill>
                <a:schemeClr val="dk1"/>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1041"/>
              <a:buFont typeface="Arial"/>
              <a:buNone/>
            </a:pPr>
            <a:endParaRPr sz="1041" b="1" i="0" u="none" strike="noStrike" cap="none">
              <a:solidFill>
                <a:schemeClr val="dk1"/>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1041"/>
              <a:buFont typeface="Arial"/>
              <a:buNone/>
            </a:pPr>
            <a:r>
              <a:rPr lang="en" sz="1041" b="1" i="0" u="none" strike="noStrike" cap="none">
                <a:solidFill>
                  <a:schemeClr val="dk1"/>
                </a:solidFill>
                <a:latin typeface="Merriweather"/>
                <a:ea typeface="Merriweather"/>
                <a:cs typeface="Merriweather"/>
                <a:sym typeface="Merriweather"/>
              </a:rPr>
              <a:t>Enterprise Solutions</a:t>
            </a:r>
            <a:endParaRPr sz="1041" b="1" i="0" u="none" strike="noStrike" cap="none">
              <a:solidFill>
                <a:schemeClr val="dk1"/>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1041"/>
              <a:buFont typeface="Arial"/>
              <a:buNone/>
            </a:pPr>
            <a:endParaRPr sz="1041" i="0" u="none" strike="noStrike" cap="none">
              <a:solidFill>
                <a:schemeClr val="dk1"/>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1041"/>
              <a:buFont typeface="Arial"/>
              <a:buNone/>
            </a:pPr>
            <a:r>
              <a:rPr lang="en" sz="1041" b="1" i="0" u="none" strike="noStrike" cap="none">
                <a:solidFill>
                  <a:schemeClr val="dk1"/>
                </a:solidFill>
                <a:latin typeface="Merriweather"/>
                <a:ea typeface="Merriweather"/>
                <a:cs typeface="Merriweather"/>
                <a:sym typeface="Merriweather"/>
              </a:rPr>
              <a:t>Financial Services</a:t>
            </a:r>
            <a:endParaRPr sz="1041" b="1" i="0" u="none" strike="noStrike" cap="none">
              <a:solidFill>
                <a:schemeClr val="dk1"/>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1041"/>
              <a:buFont typeface="Arial"/>
              <a:buNone/>
            </a:pPr>
            <a:endParaRPr sz="1041" b="1" i="0" u="none" strike="noStrike" cap="none">
              <a:solidFill>
                <a:schemeClr val="dk1"/>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1041"/>
              <a:buFont typeface="Arial"/>
              <a:buNone/>
            </a:pPr>
            <a:r>
              <a:rPr lang="en" sz="1041" b="1" i="0" u="none" strike="noStrike" cap="none">
                <a:solidFill>
                  <a:schemeClr val="dk1"/>
                </a:solidFill>
                <a:latin typeface="Merriweather"/>
                <a:ea typeface="Merriweather"/>
                <a:cs typeface="Merriweather"/>
                <a:sym typeface="Merriweather"/>
              </a:rPr>
              <a:t>Human Capital Services</a:t>
            </a:r>
            <a:endParaRPr sz="1041" b="1" i="0" u="none" strike="noStrike" cap="none">
              <a:solidFill>
                <a:schemeClr val="dk1"/>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1041"/>
              <a:buFont typeface="Arial"/>
              <a:buNone/>
            </a:pPr>
            <a:endParaRPr sz="1041" b="1" i="0" u="none" strike="noStrike" cap="none">
              <a:solidFill>
                <a:schemeClr val="dk1"/>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1041"/>
              <a:buFont typeface="Arial"/>
              <a:buNone/>
            </a:pPr>
            <a:r>
              <a:rPr lang="en" sz="1041" b="1" i="0" u="none" strike="noStrike" cap="none">
                <a:solidFill>
                  <a:schemeClr val="dk1"/>
                </a:solidFill>
                <a:latin typeface="Merriweather"/>
                <a:ea typeface="Merriweather"/>
                <a:cs typeface="Merriweather"/>
                <a:sym typeface="Merriweather"/>
              </a:rPr>
              <a:t>Social Services</a:t>
            </a:r>
            <a:endParaRPr sz="1041" b="1" i="0" u="none" strike="noStrike" cap="none">
              <a:solidFill>
                <a:schemeClr val="dk1"/>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1041"/>
              <a:buFont typeface="Arial"/>
              <a:buNone/>
            </a:pPr>
            <a:endParaRPr sz="1041" b="1" i="0" u="none" strike="noStrike" cap="none">
              <a:solidFill>
                <a:schemeClr val="dk1"/>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1041"/>
              <a:buFont typeface="Arial"/>
              <a:buNone/>
            </a:pPr>
            <a:r>
              <a:rPr lang="en" sz="1041" b="1" i="0" u="none" strike="noStrike" cap="none">
                <a:solidFill>
                  <a:schemeClr val="dk1"/>
                </a:solidFill>
                <a:latin typeface="Merriweather"/>
                <a:ea typeface="Merriweather"/>
                <a:cs typeface="Merriweather"/>
                <a:sym typeface="Merriweather"/>
              </a:rPr>
              <a:t>Business Administration</a:t>
            </a:r>
            <a:endParaRPr sz="1041" b="1" i="0" u="none" strike="noStrike" cap="none">
              <a:solidFill>
                <a:schemeClr val="dk1"/>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1041"/>
              <a:buFont typeface="Arial"/>
              <a:buNone/>
            </a:pPr>
            <a:endParaRPr sz="1041" b="1" i="0" u="none" strike="noStrike" cap="none">
              <a:solidFill>
                <a:schemeClr val="dk1"/>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1041"/>
              <a:buFont typeface="Arial"/>
              <a:buNone/>
            </a:pPr>
            <a:r>
              <a:rPr lang="en" sz="1041" b="1" i="0" u="none" strike="noStrike" cap="none">
                <a:solidFill>
                  <a:schemeClr val="dk1"/>
                </a:solidFill>
                <a:latin typeface="Merriweather"/>
                <a:ea typeface="Merriweather"/>
                <a:cs typeface="Merriweather"/>
                <a:sym typeface="Merriweather"/>
              </a:rPr>
              <a:t>Marketing and Public Relations</a:t>
            </a:r>
            <a:endParaRPr sz="1041" b="1" i="0" u="none" strike="noStrike" cap="none">
              <a:solidFill>
                <a:schemeClr val="dk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696"/>
              <a:buFont typeface="Arial"/>
              <a:buNone/>
            </a:pPr>
            <a:endParaRPr sz="696" b="1" i="0" u="none" strike="noStrike" cap="none">
              <a:solidFill>
                <a:srgbClr val="0B5394"/>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696"/>
              <a:buFont typeface="Arial"/>
              <a:buNone/>
            </a:pPr>
            <a:endParaRPr sz="696" b="1" i="0" u="none" strike="noStrike" cap="none">
              <a:solidFill>
                <a:srgbClr val="0B5394"/>
              </a:solidFill>
              <a:latin typeface="Helvetica Neue"/>
              <a:ea typeface="Helvetica Neue"/>
              <a:cs typeface="Helvetica Neue"/>
              <a:sym typeface="Helvetica Neue"/>
            </a:endParaRPr>
          </a:p>
        </p:txBody>
      </p:sp>
      <p:sp>
        <p:nvSpPr>
          <p:cNvPr id="2638" name="Google Shape;2638;p402" descr="circle with number 8 in the center"/>
          <p:cNvSpPr/>
          <p:nvPr/>
        </p:nvSpPr>
        <p:spPr>
          <a:xfrm>
            <a:off x="7237652" y="303302"/>
            <a:ext cx="1402200" cy="1356900"/>
          </a:xfrm>
          <a:prstGeom prst="ellipse">
            <a:avLst/>
          </a:prstGeom>
          <a:solidFill>
            <a:srgbClr val="1F5C99"/>
          </a:solidFill>
          <a:ln w="101025" cap="flat" cmpd="sng">
            <a:solidFill>
              <a:srgbClr val="A3D9FF"/>
            </a:solidFill>
            <a:prstDash val="solid"/>
            <a:round/>
            <a:headEnd type="none" w="sm" len="sm"/>
            <a:tailEnd type="none" w="sm" len="sm"/>
          </a:ln>
        </p:spPr>
        <p:txBody>
          <a:bodyPr spcFirstLastPara="1" wrap="square" lIns="121200" tIns="121200" rIns="121200" bIns="121200" anchor="ctr" anchorCtr="0">
            <a:noAutofit/>
          </a:bodyPr>
          <a:lstStyle/>
          <a:p>
            <a:pPr marL="0" marR="0" lvl="0" indent="0" algn="ctr" rtl="0">
              <a:lnSpc>
                <a:spcPct val="100000"/>
              </a:lnSpc>
              <a:spcBef>
                <a:spcPts val="0"/>
              </a:spcBef>
              <a:spcAft>
                <a:spcPts val="0"/>
              </a:spcAft>
              <a:buClr>
                <a:srgbClr val="000000"/>
              </a:buClr>
              <a:buSzPts val="5218"/>
              <a:buFont typeface="Arial"/>
              <a:buNone/>
            </a:pPr>
            <a:r>
              <a:rPr lang="en" sz="5218" b="1" i="0" u="none" strike="noStrike" cap="none">
                <a:solidFill>
                  <a:srgbClr val="EFE951"/>
                </a:solidFill>
                <a:latin typeface="Merriweather"/>
                <a:ea typeface="Merriweather"/>
                <a:cs typeface="Merriweather"/>
                <a:sym typeface="Merriweather"/>
              </a:rPr>
              <a:t>13</a:t>
            </a:r>
            <a:endParaRPr sz="5218" b="1" i="0" u="none" strike="noStrike" cap="none">
              <a:solidFill>
                <a:srgbClr val="EFE951"/>
              </a:solidFill>
              <a:latin typeface="Merriweather"/>
              <a:ea typeface="Merriweather"/>
              <a:cs typeface="Merriweather"/>
              <a:sym typeface="Merriweather"/>
            </a:endParaRPr>
          </a:p>
        </p:txBody>
      </p:sp>
      <p:sp>
        <p:nvSpPr>
          <p:cNvPr id="2639" name="Google Shape;2639;p402"/>
          <p:cNvSpPr txBox="1"/>
          <p:nvPr/>
        </p:nvSpPr>
        <p:spPr>
          <a:xfrm>
            <a:off x="7059900" y="1727775"/>
            <a:ext cx="1757700" cy="454200"/>
          </a:xfrm>
          <a:prstGeom prst="rect">
            <a:avLst/>
          </a:prstGeom>
          <a:noFill/>
          <a:ln>
            <a:noFill/>
          </a:ln>
        </p:spPr>
        <p:txBody>
          <a:bodyPr spcFirstLastPara="1" wrap="square" lIns="71800" tIns="71800" rIns="71800" bIns="718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100" b="1" i="0" u="none" strike="noStrike" cap="none">
                <a:solidFill>
                  <a:srgbClr val="0B5394"/>
                </a:solidFill>
                <a:latin typeface="Merriweather"/>
                <a:ea typeface="Merriweather"/>
                <a:cs typeface="Merriweather"/>
                <a:sym typeface="Merriweather"/>
              </a:rPr>
              <a:t>DOMAINS</a:t>
            </a:r>
            <a:endParaRPr sz="2100" b="1" i="0" u="none" strike="noStrike" cap="none">
              <a:solidFill>
                <a:srgbClr val="0B5394"/>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785"/>
              <a:buFont typeface="Arial"/>
              <a:buNone/>
            </a:pPr>
            <a:endParaRPr sz="785" b="1" i="0" u="none" strike="noStrike" cap="none">
              <a:solidFill>
                <a:srgbClr val="0B5394"/>
              </a:solidFill>
              <a:latin typeface="Helvetica Neue"/>
              <a:ea typeface="Helvetica Neue"/>
              <a:cs typeface="Helvetica Neue"/>
              <a:sym typeface="Helvetica Neue"/>
            </a:endParaRPr>
          </a:p>
        </p:txBody>
      </p:sp>
      <p:sp>
        <p:nvSpPr>
          <p:cNvPr id="2640" name="Google Shape;2640;p40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9</a:t>
            </a:fl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ASIS+ ">
  <a:themeElements>
    <a:clrScheme name="Simple Light">
      <a:dk1>
        <a:srgbClr val="000000"/>
      </a:dk1>
      <a:lt1>
        <a:srgbClr val="FFFFFF"/>
      </a:lt1>
      <a:dk2>
        <a:srgbClr val="595959"/>
      </a:dk2>
      <a:lt2>
        <a:srgbClr val="EEEEEE"/>
      </a:lt2>
      <a:accent1>
        <a:srgbClr val="005087"/>
      </a:accent1>
      <a:accent2>
        <a:srgbClr val="F7941E"/>
      </a:accent2>
      <a:accent3>
        <a:srgbClr val="0095DA"/>
      </a:accent3>
      <a:accent4>
        <a:srgbClr val="ED1C24"/>
      </a:accent4>
      <a:accent5>
        <a:srgbClr val="007236"/>
      </a:accent5>
      <a:accent6>
        <a:srgbClr val="FFC000"/>
      </a:accent6>
      <a:hlink>
        <a:srgbClr val="0095D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ASIS+ ">
  <a:themeElements>
    <a:clrScheme name="Simple Light">
      <a:dk1>
        <a:srgbClr val="000000"/>
      </a:dk1>
      <a:lt1>
        <a:srgbClr val="FFFFFF"/>
      </a:lt1>
      <a:dk2>
        <a:srgbClr val="595959"/>
      </a:dk2>
      <a:lt2>
        <a:srgbClr val="EEEEEE"/>
      </a:lt2>
      <a:accent1>
        <a:srgbClr val="005087"/>
      </a:accent1>
      <a:accent2>
        <a:srgbClr val="F7941E"/>
      </a:accent2>
      <a:accent3>
        <a:srgbClr val="0095DA"/>
      </a:accent3>
      <a:accent4>
        <a:srgbClr val="ED1C24"/>
      </a:accent4>
      <a:accent5>
        <a:srgbClr val="007236"/>
      </a:accent5>
      <a:accent6>
        <a:srgbClr val="FFC000"/>
      </a:accent6>
      <a:hlink>
        <a:srgbClr val="0095D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ASIS+ ">
  <a:themeElements>
    <a:clrScheme name="Simple Light">
      <a:dk1>
        <a:srgbClr val="000000"/>
      </a:dk1>
      <a:lt1>
        <a:srgbClr val="FFFFFF"/>
      </a:lt1>
      <a:dk2>
        <a:srgbClr val="595959"/>
      </a:dk2>
      <a:lt2>
        <a:srgbClr val="EEEEEE"/>
      </a:lt2>
      <a:accent1>
        <a:srgbClr val="005087"/>
      </a:accent1>
      <a:accent2>
        <a:srgbClr val="F7941E"/>
      </a:accent2>
      <a:accent3>
        <a:srgbClr val="0095DA"/>
      </a:accent3>
      <a:accent4>
        <a:srgbClr val="ED1C24"/>
      </a:accent4>
      <a:accent5>
        <a:srgbClr val="007236"/>
      </a:accent5>
      <a:accent6>
        <a:srgbClr val="FFC000"/>
      </a:accent6>
      <a:hlink>
        <a:srgbClr val="0095D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ASIS+ ">
  <a:themeElements>
    <a:clrScheme name="Simple Light">
      <a:dk1>
        <a:srgbClr val="000000"/>
      </a:dk1>
      <a:lt1>
        <a:srgbClr val="FFFFFF"/>
      </a:lt1>
      <a:dk2>
        <a:srgbClr val="595959"/>
      </a:dk2>
      <a:lt2>
        <a:srgbClr val="EEEEEE"/>
      </a:lt2>
      <a:accent1>
        <a:srgbClr val="005087"/>
      </a:accent1>
      <a:accent2>
        <a:srgbClr val="F7941E"/>
      </a:accent2>
      <a:accent3>
        <a:srgbClr val="0095DA"/>
      </a:accent3>
      <a:accent4>
        <a:srgbClr val="ED1C24"/>
      </a:accent4>
      <a:accent5>
        <a:srgbClr val="007236"/>
      </a:accent5>
      <a:accent6>
        <a:srgbClr val="FFC000"/>
      </a:accent6>
      <a:hlink>
        <a:srgbClr val="0095D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ASIS+ ">
  <a:themeElements>
    <a:clrScheme name="Simple Light">
      <a:dk1>
        <a:srgbClr val="000000"/>
      </a:dk1>
      <a:lt1>
        <a:srgbClr val="FFFFFF"/>
      </a:lt1>
      <a:dk2>
        <a:srgbClr val="595959"/>
      </a:dk2>
      <a:lt2>
        <a:srgbClr val="EEEEEE"/>
      </a:lt2>
      <a:accent1>
        <a:srgbClr val="005087"/>
      </a:accent1>
      <a:accent2>
        <a:srgbClr val="F7941E"/>
      </a:accent2>
      <a:accent3>
        <a:srgbClr val="0095DA"/>
      </a:accent3>
      <a:accent4>
        <a:srgbClr val="ED1C24"/>
      </a:accent4>
      <a:accent5>
        <a:srgbClr val="007236"/>
      </a:accent5>
      <a:accent6>
        <a:srgbClr val="FFC000"/>
      </a:accent6>
      <a:hlink>
        <a:srgbClr val="0095D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ASIS+ Template">
  <a:themeElements>
    <a:clrScheme name="Simple Light">
      <a:dk1>
        <a:srgbClr val="000000"/>
      </a:dk1>
      <a:lt1>
        <a:srgbClr val="FFFFFF"/>
      </a:lt1>
      <a:dk2>
        <a:srgbClr val="595959"/>
      </a:dk2>
      <a:lt2>
        <a:srgbClr val="EEEEEE"/>
      </a:lt2>
      <a:accent1>
        <a:srgbClr val="005087"/>
      </a:accent1>
      <a:accent2>
        <a:srgbClr val="F7941E"/>
      </a:accent2>
      <a:accent3>
        <a:srgbClr val="0095DA"/>
      </a:accent3>
      <a:accent4>
        <a:srgbClr val="ED1C24"/>
      </a:accent4>
      <a:accent5>
        <a:srgbClr val="007236"/>
      </a:accent5>
      <a:accent6>
        <a:srgbClr val="FFC000"/>
      </a:accent6>
      <a:hlink>
        <a:srgbClr val="0095D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3357</Words>
  <Application>Microsoft Office PowerPoint</Application>
  <PresentationFormat>On-screen Show (16:9)</PresentationFormat>
  <Paragraphs>776</Paragraphs>
  <Slides>52</Slides>
  <Notes>52</Notes>
  <HiddenSlides>0</HiddenSlides>
  <MMClips>0</MMClips>
  <ScaleCrop>false</ScaleCrop>
  <HeadingPairs>
    <vt:vector size="6" baseType="variant">
      <vt:variant>
        <vt:lpstr>Fonts Used</vt:lpstr>
      </vt:variant>
      <vt:variant>
        <vt:i4>8</vt:i4>
      </vt:variant>
      <vt:variant>
        <vt:lpstr>Theme</vt:lpstr>
      </vt:variant>
      <vt:variant>
        <vt:i4>8</vt:i4>
      </vt:variant>
      <vt:variant>
        <vt:lpstr>Slide Titles</vt:lpstr>
      </vt:variant>
      <vt:variant>
        <vt:i4>52</vt:i4>
      </vt:variant>
    </vt:vector>
  </HeadingPairs>
  <TitlesOfParts>
    <vt:vector size="68" baseType="lpstr">
      <vt:lpstr>Roboto</vt:lpstr>
      <vt:lpstr>Proxima Nova</vt:lpstr>
      <vt:lpstr>Merriweather Light</vt:lpstr>
      <vt:lpstr>Helvetica Neue</vt:lpstr>
      <vt:lpstr>Arial Black</vt:lpstr>
      <vt:lpstr>Helvetica Neue Light</vt:lpstr>
      <vt:lpstr>Merriweather</vt:lpstr>
      <vt:lpstr>Century Gothic</vt:lpstr>
      <vt:lpstr>Simple Light</vt:lpstr>
      <vt:lpstr>OASIS+ </vt:lpstr>
      <vt:lpstr>OASIS+ </vt:lpstr>
      <vt:lpstr>OASIS+ </vt:lpstr>
      <vt:lpstr>OASIS+ </vt:lpstr>
      <vt:lpstr>OASIS+ </vt:lpstr>
      <vt:lpstr>OASIS+ Template</vt:lpstr>
      <vt:lpstr>Simple Light</vt:lpstr>
      <vt:lpstr>Achieving the Next Level  of Acquisition Excellence  with OASIS+ </vt:lpstr>
      <vt:lpstr>Speakers</vt:lpstr>
      <vt:lpstr>Introduction to OASIS+</vt:lpstr>
      <vt:lpstr>Five contracts for Small Businesses</vt:lpstr>
      <vt:lpstr>How is OASIS+ Structured?</vt:lpstr>
      <vt:lpstr>OASIS+ Unique Features</vt:lpstr>
      <vt:lpstr>OASIS+ Tier 3 Best-in-Class In support of OMB’s Spend Under Management</vt:lpstr>
      <vt:lpstr>OASIS+ Domains</vt:lpstr>
      <vt:lpstr>OASIS+ Domains Continued</vt:lpstr>
      <vt:lpstr>OASIS+ Domains Cont’d</vt:lpstr>
      <vt:lpstr>OASIS+ Domains Contin’d</vt:lpstr>
      <vt:lpstr>OASIS+ Domains   Management and Advisory  </vt:lpstr>
      <vt:lpstr>OASIS+ Domains   Technical &amp; Engineering  </vt:lpstr>
      <vt:lpstr>OASIS+ Domains   Research &amp; Development  </vt:lpstr>
      <vt:lpstr>OASIS+ Domains   Logistics </vt:lpstr>
      <vt:lpstr>OASIS+ Domains   Environmental  </vt:lpstr>
      <vt:lpstr>OASIS+ Domains   Intelligence Services </vt:lpstr>
      <vt:lpstr>OASIS+ Domains   Facilities </vt:lpstr>
      <vt:lpstr>OASIS+ Domains   Enterprise Solutions </vt:lpstr>
      <vt:lpstr>OASIS+ Domains   Business Administration </vt:lpstr>
      <vt:lpstr>OASIS+ Domains   Financial Services </vt:lpstr>
      <vt:lpstr>OASIS+ Domains   Human Capital </vt:lpstr>
      <vt:lpstr>OASIS+ Domains   Marketing and  Public Relations </vt:lpstr>
      <vt:lpstr>OASIS+ Domains   Social Services </vt:lpstr>
      <vt:lpstr>OASIS+ Key Domain Takeaways</vt:lpstr>
      <vt:lpstr>Transition from  Legacy OASIS, HCaTS, and BMO</vt:lpstr>
      <vt:lpstr>OASIS+ Program Evolution</vt:lpstr>
      <vt:lpstr>Human Capital Transition (HCaTS)</vt:lpstr>
      <vt:lpstr>Capturing BMO Scope</vt:lpstr>
      <vt:lpstr>OASIS+ Value Proposition</vt:lpstr>
      <vt:lpstr>OASIS+ Value Proposition Continued</vt:lpstr>
      <vt:lpstr>OASIS+ Value Proposition Cont’d.</vt:lpstr>
      <vt:lpstr>OASIS+ Buying Authority</vt:lpstr>
      <vt:lpstr>OASIS+ Buying Authority  Orders placed under FAR 16.506 &amp; 16.507 authority (GSA Class Deviation RFO 2025-16) </vt:lpstr>
      <vt:lpstr>OASIS+ Buying Authority Continued</vt:lpstr>
      <vt:lpstr>OASIS+ Ease of Ordering</vt:lpstr>
      <vt:lpstr>OASIS+ Ordering Procedures</vt:lpstr>
      <vt:lpstr>Ease of Ordering Steps to Award</vt:lpstr>
      <vt:lpstr>Recommended Ordering Best Practices</vt:lpstr>
      <vt:lpstr>OASIS+ Metrics and Growth</vt:lpstr>
      <vt:lpstr>Metrics and Growth</vt:lpstr>
      <vt:lpstr>Where Growth Is Concentrated</vt:lpstr>
      <vt:lpstr>Competition and Participation</vt:lpstr>
      <vt:lpstr>Market Research Assistance</vt:lpstr>
      <vt:lpstr>Request a Pre-Award Scope Review</vt:lpstr>
      <vt:lpstr>Market Research as a Service (MRAS)</vt:lpstr>
      <vt:lpstr>Next Steps: Obtain a Delegation of Procurement Authority</vt:lpstr>
      <vt:lpstr>Resources</vt:lpstr>
      <vt:lpstr>Social Media</vt:lpstr>
      <vt:lpstr>Questions oasisplus@gsa.gov </vt:lpstr>
      <vt:lpstr>Thank You</vt:lpstr>
      <vt:lpstr>GSA Starmark Logo – America 250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ElizabethAOwens</cp:lastModifiedBy>
  <cp:revision>2</cp:revision>
  <dcterms:modified xsi:type="dcterms:W3CDTF">2026-04-13T18:22:32Z</dcterms:modified>
</cp:coreProperties>
</file>