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8"/>
  </p:notesMasterIdLst>
  <p:sldIdLst>
    <p:sldId id="256" r:id="rId2"/>
    <p:sldId id="299" r:id="rId3"/>
    <p:sldId id="311" r:id="rId4"/>
    <p:sldId id="312" r:id="rId5"/>
    <p:sldId id="301" r:id="rId6"/>
    <p:sldId id="300" r:id="rId7"/>
    <p:sldId id="315" r:id="rId8"/>
    <p:sldId id="305" r:id="rId9"/>
    <p:sldId id="262" r:id="rId10"/>
    <p:sldId id="317" r:id="rId11"/>
    <p:sldId id="316" r:id="rId12"/>
    <p:sldId id="310" r:id="rId13"/>
    <p:sldId id="309" r:id="rId14"/>
    <p:sldId id="308" r:id="rId15"/>
    <p:sldId id="319" r:id="rId16"/>
    <p:sldId id="268" r:id="rId17"/>
  </p:sldIdLst>
  <p:sldSz cx="9144000" cy="6858000" type="screen4x3"/>
  <p:notesSz cx="6858000" cy="9144000"/>
  <p:embeddedFontLst>
    <p:embeddedFont>
      <p:font typeface="Arial Black" panose="020B0A04020102020204" pitchFamily="34" charset="0"/>
      <p:regular r:id="rId19"/>
      <p:bold r:id="rId20"/>
    </p:embeddedFont>
    <p:embeddedFont>
      <p:font typeface="Times" panose="02020603050405020304" pitchFamily="18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7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78"/>
      </p:cViewPr>
      <p:guideLst>
        <p:guide orient="horz" pos="7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1</a:t>
            </a:fld>
            <a:endParaRPr sz="1200" b="0" i="0" u="none" strike="noStrike" cap="none" dirty="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7" name="Google Shape;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8" name="Google Shape;78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18" name="Google Shape;11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9" name="Google Shape;119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59" name="Google Shape;159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60" name="Google Shape;160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1" name="Google Shape;161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2" name="Google Shape;162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3" name="Google Shape;163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64" name="Google Shape;164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5" name="Google Shape;165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6" name="Google Shape;166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7" name="Google Shape;167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68" name="Google Shape;168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9" name="Google Shape;169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0" name="Google Shape;170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1" name="Google Shape;171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72" name="Google Shape;172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3" name="Google Shape;173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4" name="Google Shape;174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5" name="Google Shape;175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76" name="Google Shape;176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7" name="Google Shape;177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8" name="Google Shape;178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9" name="Google Shape;179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80" name="Google Shape;180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1" name="Google Shape;181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2" name="Google Shape;182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3" name="Google Shape;183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6</a:t>
            </a:r>
            <a:endParaRPr/>
          </a:p>
        </p:txBody>
      </p:sp>
      <p:sp>
        <p:nvSpPr>
          <p:cNvPr id="184" name="Google Shape;184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5" name="Google Shape;185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6" name="Google Shape;186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7" name="Google Shape;187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6</a:t>
            </a:r>
            <a:endParaRPr/>
          </a:p>
        </p:txBody>
      </p:sp>
      <p:sp>
        <p:nvSpPr>
          <p:cNvPr id="188" name="Google Shape;188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9" name="Google Shape;189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0" name="Google Shape;190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1" name="Google Shape;191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6</a:t>
            </a:r>
            <a:endParaRPr/>
          </a:p>
        </p:txBody>
      </p:sp>
      <p:sp>
        <p:nvSpPr>
          <p:cNvPr id="192" name="Google Shape;192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3" name="Google Shape;193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4" name="Google Shape;194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5" name="Google Shape;195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/>
          </a:p>
        </p:txBody>
      </p:sp>
      <p:sp>
        <p:nvSpPr>
          <p:cNvPr id="196" name="Google Shape;196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7" name="Google Shape;197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8" name="Google Shape;198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9" name="Google Shape;199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/>
          </a:p>
        </p:txBody>
      </p:sp>
      <p:sp>
        <p:nvSpPr>
          <p:cNvPr id="200" name="Google Shape;200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1" name="Google Shape;201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2" name="Google Shape;202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3" name="Google Shape;203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/>
          </a:p>
        </p:txBody>
      </p:sp>
      <p:sp>
        <p:nvSpPr>
          <p:cNvPr id="204" name="Google Shape;204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5" name="Google Shape;205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6" name="Google Shape;206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7" name="Google Shape;207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/>
          </a:p>
        </p:txBody>
      </p:sp>
      <p:sp>
        <p:nvSpPr>
          <p:cNvPr id="208" name="Google Shape;208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9" name="Google Shape;209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0" name="Google Shape;21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" name="Google Shape;211;p1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 descr="New PC_GSA_Star_Mark_(RGB).bmp                                 00000013Macintosh HD                   B7AED150: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09575" y="357188"/>
            <a:ext cx="950913" cy="95408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>
            <a:off x="0" y="2590800"/>
            <a:ext cx="9144000" cy="9144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0" y="5181600"/>
            <a:ext cx="9144000" cy="838200"/>
          </a:xfrm>
          <a:prstGeom prst="rect">
            <a:avLst/>
          </a:prstGeom>
          <a:solidFill>
            <a:srgbClr val="12539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" name="Google Shape;19;p2"/>
          <p:cNvSpPr/>
          <p:nvPr/>
        </p:nvSpPr>
        <p:spPr>
          <a:xfrm>
            <a:off x="0" y="6019800"/>
            <a:ext cx="9144000" cy="8382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cxnSp>
        <p:nvCxnSpPr>
          <p:cNvPr id="20" name="Google Shape;20;p2"/>
          <p:cNvCxnSpPr/>
          <p:nvPr/>
        </p:nvCxnSpPr>
        <p:spPr>
          <a:xfrm>
            <a:off x="0" y="60198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" name="Google Shape;21;p2"/>
          <p:cNvCxnSpPr/>
          <p:nvPr/>
        </p:nvCxnSpPr>
        <p:spPr>
          <a:xfrm>
            <a:off x="4763" y="17018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Google Shape;22;p2"/>
          <p:cNvCxnSpPr/>
          <p:nvPr/>
        </p:nvCxnSpPr>
        <p:spPr>
          <a:xfrm>
            <a:off x="0" y="42926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Google Shape;23;p2"/>
          <p:cNvCxnSpPr/>
          <p:nvPr/>
        </p:nvCxnSpPr>
        <p:spPr>
          <a:xfrm>
            <a:off x="0" y="34290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Google Shape;24;p2"/>
          <p:cNvCxnSpPr/>
          <p:nvPr/>
        </p:nvCxnSpPr>
        <p:spPr>
          <a:xfrm>
            <a:off x="0" y="25654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" name="Google Shape;25;p2"/>
          <p:cNvCxnSpPr/>
          <p:nvPr/>
        </p:nvCxnSpPr>
        <p:spPr>
          <a:xfrm>
            <a:off x="0" y="51562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Google Shape;26;p2"/>
          <p:cNvSpPr/>
          <p:nvPr/>
        </p:nvSpPr>
        <p:spPr>
          <a:xfrm>
            <a:off x="0" y="1676400"/>
            <a:ext cx="9144000" cy="9144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7" name="Google Shape;27;p2"/>
          <p:cNvSpPr/>
          <p:nvPr/>
        </p:nvSpPr>
        <p:spPr>
          <a:xfrm>
            <a:off x="0" y="3429000"/>
            <a:ext cx="9144000" cy="9144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8" name="Google Shape;28;p2"/>
          <p:cNvSpPr/>
          <p:nvPr/>
        </p:nvSpPr>
        <p:spPr>
          <a:xfrm>
            <a:off x="0" y="4267200"/>
            <a:ext cx="9144000" cy="914400"/>
          </a:xfrm>
          <a:prstGeom prst="rect">
            <a:avLst/>
          </a:prstGeom>
          <a:solidFill>
            <a:srgbClr val="6F060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9" name="Google Shape;29;p2"/>
          <p:cNvSpPr txBox="1"/>
          <p:nvPr/>
        </p:nvSpPr>
        <p:spPr>
          <a:xfrm>
            <a:off x="4770438" y="1066800"/>
            <a:ext cx="3789362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4C4C4C"/>
                </a:solidFill>
                <a:latin typeface="Arial Black"/>
                <a:ea typeface="Arial Black"/>
                <a:cs typeface="Arial Black"/>
                <a:sym typeface="Arial Black"/>
              </a:rPr>
              <a:t>U.S. General Services Administration</a:t>
            </a: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30" name="Google Shape;30;p2"/>
          <p:cNvSpPr txBox="1">
            <a:spLocks noGrp="1"/>
          </p:cNvSpPr>
          <p:nvPr>
            <p:ph type="ctrTitle"/>
          </p:nvPr>
        </p:nvSpPr>
        <p:spPr>
          <a:xfrm>
            <a:off x="685800" y="2514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200" b="0"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"/>
          <p:cNvSpPr txBox="1">
            <a:spLocks noGrp="1"/>
          </p:cNvSpPr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"/>
          <p:cNvSpPr txBox="1">
            <a:spLocks noGrp="1"/>
          </p:cNvSpPr>
          <p:nvPr>
            <p:ph type="body" idx="1"/>
          </p:nvPr>
        </p:nvSpPr>
        <p:spPr>
          <a:xfrm>
            <a:off x="685800" y="1676400"/>
            <a:ext cx="777240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5" name="Google Shape;35;p3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BEC8E0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rgbClr val="BEC8E0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rgbClr val="BEC8E0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rgbClr val="BEC8E0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rgbClr val="BEC8E0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rgbClr val="BEC8E0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rgbClr val="BEC8E0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 rot="5400000">
            <a:off x="2667000" y="-304800"/>
            <a:ext cx="38100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2"/>
          <p:cNvSpPr txBox="1">
            <a:spLocks noGrp="1"/>
          </p:cNvSpPr>
          <p:nvPr>
            <p:ph type="title"/>
          </p:nvPr>
        </p:nvSpPr>
        <p:spPr>
          <a:xfrm rot="5400000">
            <a:off x="4924425" y="1876425"/>
            <a:ext cx="5257800" cy="1962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body" idx="1"/>
          </p:nvPr>
        </p:nvSpPr>
        <p:spPr>
          <a:xfrm rot="5400000">
            <a:off x="923925" y="-9525"/>
            <a:ext cx="5257800" cy="573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0"/>
            <a:ext cx="9144000" cy="60198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0" y="6019800"/>
            <a:ext cx="9144000" cy="838200"/>
          </a:xfrm>
          <a:prstGeom prst="rect">
            <a:avLst/>
          </a:prstGeom>
          <a:solidFill>
            <a:srgbClr val="6F060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body" idx="1"/>
          </p:nvPr>
        </p:nvSpPr>
        <p:spPr>
          <a:xfrm>
            <a:off x="685800" y="1676400"/>
            <a:ext cx="777240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5" r:id="rId4"/>
    <p:sldLayoutId id="2147483656" r:id="rId5"/>
    <p:sldLayoutId id="2147483657" r:id="rId6"/>
    <p:sldLayoutId id="2147483658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ctrTitle"/>
          </p:nvPr>
        </p:nvSpPr>
        <p:spPr>
          <a:xfrm>
            <a:off x="304800" y="2514600"/>
            <a:ext cx="8305800" cy="30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 Black"/>
                <a:ea typeface="Arial Black"/>
                <a:cs typeface="Arial Black"/>
                <a:sym typeface="Arial Black"/>
              </a:rPr>
              <a:t>GSA Missing Children Alert</a:t>
            </a:r>
            <a:br>
              <a:rPr lang="en-US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Concerned about America’s Children</a:t>
            </a: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 </a:t>
            </a: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/>
              <a:t>Feb</a:t>
            </a: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 2025</a:t>
            </a:r>
            <a:endParaRPr dirty="0"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58DFC1-2C5D-BCB2-3D5B-F968B0851D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7E129-4CF5-DAD1-17DD-4D69ACB52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Cohen Chase Desormeaux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B202B7-0697-D384-7721-B16FA58A7B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11/18/2024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Lake Charles, LA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6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C1F048-2EAE-B9D0-2319-315003B7E01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CB37B367-6161-DF20-0DD1-0086F13E2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71" y="1143000"/>
            <a:ext cx="413021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566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53F04C-E99E-27F4-DBDE-7489BB0D05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FEF55-08F6-3175-A748-2ED351A29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Joshdiel</a:t>
            </a:r>
            <a:r>
              <a:rPr lang="en-US" dirty="0"/>
              <a:t> Montalvo Ramos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D66765-8DFE-C763-B474-B66189D49F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11/18/2024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Springfield, MA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15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A7B514-2555-10BF-84CD-B701C3BC1C1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11</a:t>
            </a:fld>
            <a:endParaRPr lang="en-US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9E72BA84-E258-1AAE-FE8D-80E93FB1E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21" y="1143000"/>
            <a:ext cx="4130211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2095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Jeremy Holley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</a:t>
            </a:r>
            <a:r>
              <a:rPr lang="en-US" sz="2600" b="1" dirty="0">
                <a:solidFill>
                  <a:srgbClr val="FFFFFF"/>
                </a:solidFill>
              </a:rPr>
              <a:t>12/</a:t>
            </a: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4/2024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Edmond, OK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15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DD5FBEA5-7365-EAC4-2300-101723203B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73" y="1143000"/>
            <a:ext cx="4130211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622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Isabella Maldonado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12/5/2024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Las Vegas, NV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15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A2A03666-86A3-02DB-B2A1-DD9B087A9B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25" y="1143000"/>
            <a:ext cx="4130211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3248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Tyler Elijah Tom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</a:t>
            </a:r>
            <a:r>
              <a:rPr lang="en-US" sz="2600" b="1" dirty="0">
                <a:solidFill>
                  <a:srgbClr val="FFFFFF"/>
                </a:solidFill>
              </a:rPr>
              <a:t>12</a:t>
            </a: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/6/2024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Zanesville, OH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17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/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E0142D39-4234-B4BF-0ADD-67006D205D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74" y="1143000"/>
            <a:ext cx="413021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536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C6EFAC-1090-FA5D-9782-0BAD27A7AF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30959-9470-D852-33A8-5A19992A0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Kimberlin </a:t>
            </a:r>
            <a:r>
              <a:rPr lang="en-US" dirty="0" err="1"/>
              <a:t>Stodghill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9DFBDA-CA1A-68F6-2088-E16294D763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</a:t>
            </a:r>
            <a:r>
              <a:rPr lang="en-US" sz="2600" b="1" dirty="0">
                <a:solidFill>
                  <a:srgbClr val="FFFFFF"/>
                </a:solidFill>
              </a:rPr>
              <a:t>12</a:t>
            </a: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/11/2024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Cleveland, OH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16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36250C-B3DC-15EF-768D-311F34A5314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15</a:t>
            </a:fld>
            <a:endParaRPr lang="en-US"/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DCBE2757-85E8-45FD-3CB7-B01C1126AE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75" y="1143000"/>
            <a:ext cx="413021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0167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4" name="Google Shape;214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5" name="Google Shape;215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6" name="Google Shape;216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7" name="Google Shape;217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8" name="Google Shape;218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9" name="Google Shape;219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0" name="Google Shape;220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1" name="Google Shape;221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2" name="Google Shape;222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3" name="Google Shape;223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4" name="Google Shape;224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5" name="Google Shape;225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6" name="Google Shape;226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7" name="Google Shape;227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8" name="Google Shape;228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9" name="Google Shape;229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0" name="Google Shape;230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1" name="Google Shape;231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2" name="Google Shape;232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3" name="Google Shape;233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4" name="Google Shape;234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5" name="Google Shape;235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6" name="Google Shape;236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7" name="Google Shape;237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8" name="Google Shape;238;p25"/>
          <p:cNvSpPr/>
          <p:nvPr/>
        </p:nvSpPr>
        <p:spPr>
          <a:xfrm>
            <a:off x="3124200" y="6248400"/>
            <a:ext cx="152400" cy="46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9" name="Google Shape;239;p25"/>
          <p:cNvSpPr/>
          <p:nvPr/>
        </p:nvSpPr>
        <p:spPr>
          <a:xfrm>
            <a:off x="1279525" y="5837238"/>
            <a:ext cx="4191000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40" name="Google Shape;240;p25"/>
          <p:cNvSpPr/>
          <p:nvPr/>
        </p:nvSpPr>
        <p:spPr>
          <a:xfrm>
            <a:off x="3276600" y="5943600"/>
            <a:ext cx="3886200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</a:t>
            </a:r>
            <a:endParaRPr/>
          </a:p>
        </p:txBody>
      </p:sp>
      <p:sp>
        <p:nvSpPr>
          <p:cNvPr id="241" name="Google Shape;241;p25"/>
          <p:cNvSpPr/>
          <p:nvPr/>
        </p:nvSpPr>
        <p:spPr>
          <a:xfrm>
            <a:off x="1936750" y="5051425"/>
            <a:ext cx="274955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242" name="Google Shape;242;p25" descr="SeeSay_11x14_FPS (1) (1) (2)_Page_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36738" y="0"/>
            <a:ext cx="54705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Damion Lee Ginn-</a:t>
            </a:r>
            <a:r>
              <a:rPr lang="en-US" dirty="0" err="1"/>
              <a:t>Zohoretz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 </a:t>
            </a:r>
            <a:r>
              <a:rPr lang="en-US" sz="2600" b="1" dirty="0">
                <a:solidFill>
                  <a:srgbClr val="FFFFFF"/>
                </a:solidFill>
              </a:rPr>
              <a:t>11</a:t>
            </a: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/13/2024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Phoenix, AZ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17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4EC781-C25A-4F3F-FC44-D97F0C2B9E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07" y="1047750"/>
            <a:ext cx="4130211" cy="480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2073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AF5B8C-4770-6655-A90C-BE67F3EFBB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B00DB-7D5C-E731-C8CD-2366FBC57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Anthony Mychal Walker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B6D558-BE0B-69C4-0E6D-C7D62ED9BD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 11/18/2024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Cleveland, OH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15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2479D5-2D06-C335-7258-ECE1E415E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75358A8-E141-2035-A1EC-6C866D68E0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07" y="1143000"/>
            <a:ext cx="4130211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A488D-2231-BA0B-5291-5952AC4B0D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CCD94-5A64-D6FA-859F-EB4EF4337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William L Carter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15F5D3-D600-F557-746E-9AEFFC74A1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 11/14/2024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Chicago, IL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12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050032-518C-618D-E0F0-FA057140D30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CBB7AA7D-16DC-5769-C4BC-BBCA63B9CA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77" y="1143000"/>
            <a:ext cx="4070554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066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Jepsen </a:t>
            </a:r>
            <a:r>
              <a:rPr lang="en-US" dirty="0" err="1"/>
              <a:t>Ruffcorn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11</a:t>
            </a:r>
            <a:r>
              <a:rPr lang="en-US" sz="2600" b="1" dirty="0">
                <a:solidFill>
                  <a:srgbClr val="FFFFFF"/>
                </a:solidFill>
              </a:rPr>
              <a:t>/18/2024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Laveen, AZ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 year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6CAEA3CA-41F3-FD6E-F317-79C63E6E87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44" y="1271640"/>
            <a:ext cx="4333956" cy="453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11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Ransom </a:t>
            </a:r>
            <a:r>
              <a:rPr lang="en-US" dirty="0" err="1"/>
              <a:t>Ruffcorn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65218" y="1143000"/>
            <a:ext cx="4213194" cy="4891141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11</a:t>
            </a:r>
            <a:r>
              <a:rPr lang="en-US" sz="2800" b="1" dirty="0">
                <a:solidFill>
                  <a:srgbClr val="FFFFFF"/>
                </a:solidFill>
              </a:rPr>
              <a:t>/18/2024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Laveen, AZ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</a:t>
            </a:r>
            <a:r>
              <a:rPr lang="en-US" b="1" dirty="0">
                <a:solidFill>
                  <a:srgbClr val="FFFFFF"/>
                </a:solidFill>
              </a:rPr>
              <a:t>3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1A184A47-4A36-B6C6-B331-D425DF884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06" y="1143000"/>
            <a:ext cx="4132599" cy="475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427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2A29EC-C9D2-2B96-D903-922BA108A6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A482B-88F2-C4D6-9A7C-BA334B84F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Georghina</a:t>
            </a:r>
            <a:r>
              <a:rPr lang="en-US" dirty="0"/>
              <a:t> Guadalupe Vargas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01EDDF-A1E8-CD7D-D3BC-A771E5D68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11/18/2024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Compton, CA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</a:t>
            </a:r>
            <a:r>
              <a:rPr lang="en-US" b="1" dirty="0">
                <a:solidFill>
                  <a:srgbClr val="FFFFFF"/>
                </a:solidFill>
              </a:rPr>
              <a:t>2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E53B2-8018-7F44-115B-21EFD96AFCA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EDA0EC27-D674-BF6D-AF09-407FC4660F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15" y="1143000"/>
            <a:ext cx="413021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868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Colton Creed Desormeaux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11/18/2024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Lake Charles, LA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5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 dirty="0"/>
          </a:p>
        </p:txBody>
      </p:sp>
      <p:pic>
        <p:nvPicPr>
          <p:cNvPr id="6152" name="Picture 8">
            <a:extLst>
              <a:ext uri="{FF2B5EF4-FFF2-40B4-BE49-F238E27FC236}">
                <a16:creationId xmlns:a16="http://schemas.microsoft.com/office/drawing/2014/main" id="{7E5BF080-9D45-D638-21E0-0A8A0C958D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32" y="1142999"/>
            <a:ext cx="4130211" cy="476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210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>
            <a:spLocks noGrp="1"/>
          </p:cNvSpPr>
          <p:nvPr>
            <p:ph type="ctrTitle"/>
          </p:nvPr>
        </p:nvSpPr>
        <p:spPr>
          <a:xfrm>
            <a:off x="304800" y="2514600"/>
            <a:ext cx="8305800" cy="30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 Black"/>
                <a:ea typeface="Arial Black"/>
                <a:cs typeface="Arial Black"/>
                <a:sym typeface="Arial Black"/>
              </a:rPr>
              <a:t>GSA Missing Children Alert</a:t>
            </a:r>
            <a:br>
              <a:rPr lang="en-US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Concerned about America’s Children</a:t>
            </a: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 </a:t>
            </a: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Feb 2025</a:t>
            </a:r>
            <a:endParaRPr dirty="0"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SA Powerpoint template">
  <a:themeElements>
    <a:clrScheme name="GSA Powerpoint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11533</TotalTime>
  <Words>434</Words>
  <Application>Microsoft Office PowerPoint</Application>
  <PresentationFormat>On-screen Show (4:3)</PresentationFormat>
  <Paragraphs>122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 Black</vt:lpstr>
      <vt:lpstr>Arial</vt:lpstr>
      <vt:lpstr>Times</vt:lpstr>
      <vt:lpstr>GSA Powerpoint template</vt:lpstr>
      <vt:lpstr>GSA Missing Children Alert Concerned about America’s Children    Feb 2025</vt:lpstr>
      <vt:lpstr>Damion Lee Ginn-Zohoretz</vt:lpstr>
      <vt:lpstr>Anthony Mychal Walker</vt:lpstr>
      <vt:lpstr>William L Carter</vt:lpstr>
      <vt:lpstr>Jepsen Ruffcorn</vt:lpstr>
      <vt:lpstr>Ransom Ruffcorn</vt:lpstr>
      <vt:lpstr>Georghina Guadalupe Vargas</vt:lpstr>
      <vt:lpstr>Colton Creed Desormeaux</vt:lpstr>
      <vt:lpstr>GSA Missing Children Alert Concerned about America’s Children    Feb 2025</vt:lpstr>
      <vt:lpstr>Cohen Chase Desormeaux</vt:lpstr>
      <vt:lpstr>Joshdiel Montalvo Ramos</vt:lpstr>
      <vt:lpstr>Jeremy Holley</vt:lpstr>
      <vt:lpstr>Isabella Maldonado</vt:lpstr>
      <vt:lpstr>Tyler Elijah Tom</vt:lpstr>
      <vt:lpstr>Kimberlin Stodghill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GSA Missing Children Alert Concerned about America’s Children    February 2023</dc:title>
  <dc:creator>MonicaDMorgan</dc:creator>
  <cp:lastModifiedBy>MonicaDMorgan</cp:lastModifiedBy>
  <cp:revision>41</cp:revision>
  <dcterms:modified xsi:type="dcterms:W3CDTF">2025-01-30T02:20:49Z</dcterms:modified>
</cp:coreProperties>
</file>